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9" r:id="rId2"/>
  </p:sldMasterIdLst>
  <p:notesMasterIdLst>
    <p:notesMasterId r:id="rId50"/>
  </p:notesMasterIdLst>
  <p:sldIdLst>
    <p:sldId id="320" r:id="rId3"/>
    <p:sldId id="313" r:id="rId4"/>
    <p:sldId id="260" r:id="rId5"/>
    <p:sldId id="261" r:id="rId6"/>
    <p:sldId id="298" r:id="rId7"/>
    <p:sldId id="263" r:id="rId8"/>
    <p:sldId id="264" r:id="rId9"/>
    <p:sldId id="265" r:id="rId10"/>
    <p:sldId id="299" r:id="rId11"/>
    <p:sldId id="314" r:id="rId12"/>
    <p:sldId id="268" r:id="rId13"/>
    <p:sldId id="269" r:id="rId14"/>
    <p:sldId id="270" r:id="rId15"/>
    <p:sldId id="302" r:id="rId16"/>
    <p:sldId id="300" r:id="rId17"/>
    <p:sldId id="301" r:id="rId18"/>
    <p:sldId id="273" r:id="rId19"/>
    <p:sldId id="315" r:id="rId20"/>
    <p:sldId id="303" r:id="rId21"/>
    <p:sldId id="275" r:id="rId22"/>
    <p:sldId id="304" r:id="rId23"/>
    <p:sldId id="276" r:id="rId24"/>
    <p:sldId id="277" r:id="rId25"/>
    <p:sldId id="280" r:id="rId26"/>
    <p:sldId id="278" r:id="rId27"/>
    <p:sldId id="279" r:id="rId28"/>
    <p:sldId id="316" r:id="rId29"/>
    <p:sldId id="282" r:id="rId30"/>
    <p:sldId id="283" r:id="rId31"/>
    <p:sldId id="284" r:id="rId32"/>
    <p:sldId id="285" r:id="rId33"/>
    <p:sldId id="317" r:id="rId34"/>
    <p:sldId id="305" r:id="rId35"/>
    <p:sldId id="288" r:id="rId36"/>
    <p:sldId id="289" r:id="rId37"/>
    <p:sldId id="290" r:id="rId38"/>
    <p:sldId id="318" r:id="rId39"/>
    <p:sldId id="306" r:id="rId40"/>
    <p:sldId id="293" r:id="rId41"/>
    <p:sldId id="308" r:id="rId42"/>
    <p:sldId id="294" r:id="rId43"/>
    <p:sldId id="309" r:id="rId44"/>
    <p:sldId id="310" r:id="rId45"/>
    <p:sldId id="312" r:id="rId46"/>
    <p:sldId id="311" r:id="rId47"/>
    <p:sldId id="321" r:id="rId48"/>
    <p:sldId id="322" r:id="rId49"/>
  </p:sldIdLst>
  <p:sldSz cx="12192000" cy="6858000"/>
  <p:notesSz cx="6858000" cy="9144000"/>
  <p:custDataLst>
    <p:tags r:id="rId5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32146"/>
    <a:srgbClr val="FEDE17"/>
    <a:srgbClr val="4BB4DB"/>
    <a:srgbClr val="2BA8D5"/>
    <a:srgbClr val="C21838"/>
    <a:srgbClr val="89A0C0"/>
    <a:srgbClr val="D9D9D9"/>
    <a:srgbClr val="F1CF01"/>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0987" autoAdjust="0"/>
    <p:restoredTop sz="94660"/>
  </p:normalViewPr>
  <p:slideViewPr>
    <p:cSldViewPr snapToGrid="0">
      <p:cViewPr>
        <p:scale>
          <a:sx n="50" d="100"/>
          <a:sy n="50" d="100"/>
        </p:scale>
        <p:origin x="30" y="-171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8" Type="http://schemas.openxmlformats.org/officeDocument/2006/relationships/slide" Target="slides/slide6.xml"/><Relationship Id="rId51" Type="http://schemas.openxmlformats.org/officeDocument/2006/relationships/tags" Target="tags/tag1.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9DBA913-6BCF-416A-BAE8-504422ECCB71}" type="datetimeFigureOut">
              <a:rPr lang="zh-CN" altLang="en-US" smtClean="0"/>
              <a:t>2019/7/14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E2D400-DAFD-4CDE-876A-CAF9453D0B8B}" type="slidenum">
              <a:rPr lang="zh-CN" altLang="en-US" smtClean="0"/>
              <a:t>‹#›</a:t>
            </a:fld>
            <a:endParaRPr lang="zh-CN" altLang="en-US"/>
          </a:p>
        </p:txBody>
      </p:sp>
    </p:spTree>
    <p:extLst>
      <p:ext uri="{BB962C8B-B14F-4D97-AF65-F5344CB8AC3E}">
        <p14:creationId xmlns:p14="http://schemas.microsoft.com/office/powerpoint/2010/main" val="545070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5714E7-E2E7-48CD-97AE-7A7F3451FABB}" type="slidenum">
              <a:rPr lang="zh-CN" altLang="en-US" smtClean="0"/>
              <a:t>1</a:t>
            </a:fld>
            <a:endParaRPr lang="zh-CN" altLang="en-US"/>
          </a:p>
        </p:txBody>
      </p:sp>
    </p:spTree>
    <p:extLst>
      <p:ext uri="{BB962C8B-B14F-4D97-AF65-F5344CB8AC3E}">
        <p14:creationId xmlns:p14="http://schemas.microsoft.com/office/powerpoint/2010/main" val="9157514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10</a:t>
            </a:fld>
            <a:endParaRPr lang="zh-CN" altLang="en-US"/>
          </a:p>
        </p:txBody>
      </p:sp>
    </p:spTree>
    <p:extLst>
      <p:ext uri="{BB962C8B-B14F-4D97-AF65-F5344CB8AC3E}">
        <p14:creationId xmlns:p14="http://schemas.microsoft.com/office/powerpoint/2010/main" val="4131923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11</a:t>
            </a:fld>
            <a:endParaRPr lang="zh-CN" altLang="en-US"/>
          </a:p>
        </p:txBody>
      </p:sp>
    </p:spTree>
    <p:extLst>
      <p:ext uri="{BB962C8B-B14F-4D97-AF65-F5344CB8AC3E}">
        <p14:creationId xmlns:p14="http://schemas.microsoft.com/office/powerpoint/2010/main" val="22757845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12</a:t>
            </a:fld>
            <a:endParaRPr lang="zh-CN" altLang="en-US"/>
          </a:p>
        </p:txBody>
      </p:sp>
    </p:spTree>
    <p:extLst>
      <p:ext uri="{BB962C8B-B14F-4D97-AF65-F5344CB8AC3E}">
        <p14:creationId xmlns:p14="http://schemas.microsoft.com/office/powerpoint/2010/main" val="3642591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13</a:t>
            </a:fld>
            <a:endParaRPr lang="zh-CN" altLang="en-US"/>
          </a:p>
        </p:txBody>
      </p:sp>
    </p:spTree>
    <p:extLst>
      <p:ext uri="{BB962C8B-B14F-4D97-AF65-F5344CB8AC3E}">
        <p14:creationId xmlns:p14="http://schemas.microsoft.com/office/powerpoint/2010/main" val="29187777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14</a:t>
            </a:fld>
            <a:endParaRPr lang="zh-CN" altLang="en-US"/>
          </a:p>
        </p:txBody>
      </p:sp>
    </p:spTree>
    <p:extLst>
      <p:ext uri="{BB962C8B-B14F-4D97-AF65-F5344CB8AC3E}">
        <p14:creationId xmlns:p14="http://schemas.microsoft.com/office/powerpoint/2010/main" val="21305719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15</a:t>
            </a:fld>
            <a:endParaRPr lang="en-US"/>
          </a:p>
        </p:txBody>
      </p:sp>
    </p:spTree>
    <p:extLst>
      <p:ext uri="{BB962C8B-B14F-4D97-AF65-F5344CB8AC3E}">
        <p14:creationId xmlns:p14="http://schemas.microsoft.com/office/powerpoint/2010/main" val="4311528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16</a:t>
            </a:fld>
            <a:endParaRPr lang="en-US"/>
          </a:p>
        </p:txBody>
      </p:sp>
    </p:spTree>
    <p:extLst>
      <p:ext uri="{BB962C8B-B14F-4D97-AF65-F5344CB8AC3E}">
        <p14:creationId xmlns:p14="http://schemas.microsoft.com/office/powerpoint/2010/main" val="27205081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17</a:t>
            </a:fld>
            <a:endParaRPr lang="zh-CN" altLang="en-US"/>
          </a:p>
        </p:txBody>
      </p:sp>
    </p:spTree>
    <p:extLst>
      <p:ext uri="{BB962C8B-B14F-4D97-AF65-F5344CB8AC3E}">
        <p14:creationId xmlns:p14="http://schemas.microsoft.com/office/powerpoint/2010/main" val="12527790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18</a:t>
            </a:fld>
            <a:endParaRPr lang="zh-CN" altLang="en-US"/>
          </a:p>
        </p:txBody>
      </p:sp>
    </p:spTree>
    <p:extLst>
      <p:ext uri="{BB962C8B-B14F-4D97-AF65-F5344CB8AC3E}">
        <p14:creationId xmlns:p14="http://schemas.microsoft.com/office/powerpoint/2010/main" val="27617523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19</a:t>
            </a:fld>
            <a:endParaRPr lang="en-US"/>
          </a:p>
        </p:txBody>
      </p:sp>
    </p:spTree>
    <p:extLst>
      <p:ext uri="{BB962C8B-B14F-4D97-AF65-F5344CB8AC3E}">
        <p14:creationId xmlns:p14="http://schemas.microsoft.com/office/powerpoint/2010/main" val="1894715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2E2D400-DAFD-4CDE-876A-CAF9453D0B8B}" type="slidenum">
              <a:rPr lang="zh-CN" altLang="en-US" smtClean="0"/>
              <a:t>2</a:t>
            </a:fld>
            <a:endParaRPr lang="zh-CN" altLang="en-US"/>
          </a:p>
        </p:txBody>
      </p:sp>
    </p:spTree>
    <p:extLst>
      <p:ext uri="{BB962C8B-B14F-4D97-AF65-F5344CB8AC3E}">
        <p14:creationId xmlns:p14="http://schemas.microsoft.com/office/powerpoint/2010/main" val="26300050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20</a:t>
            </a:fld>
            <a:endParaRPr lang="zh-CN" altLang="en-US"/>
          </a:p>
        </p:txBody>
      </p:sp>
    </p:spTree>
    <p:extLst>
      <p:ext uri="{BB962C8B-B14F-4D97-AF65-F5344CB8AC3E}">
        <p14:creationId xmlns:p14="http://schemas.microsoft.com/office/powerpoint/2010/main" val="24841583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21</a:t>
            </a:fld>
            <a:endParaRPr lang="en-US"/>
          </a:p>
        </p:txBody>
      </p:sp>
    </p:spTree>
    <p:extLst>
      <p:ext uri="{BB962C8B-B14F-4D97-AF65-F5344CB8AC3E}">
        <p14:creationId xmlns:p14="http://schemas.microsoft.com/office/powerpoint/2010/main" val="15445039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22</a:t>
            </a:fld>
            <a:endParaRPr lang="zh-CN" altLang="en-US"/>
          </a:p>
        </p:txBody>
      </p:sp>
    </p:spTree>
    <p:extLst>
      <p:ext uri="{BB962C8B-B14F-4D97-AF65-F5344CB8AC3E}">
        <p14:creationId xmlns:p14="http://schemas.microsoft.com/office/powerpoint/2010/main" val="389931147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23</a:t>
            </a:fld>
            <a:endParaRPr lang="zh-CN" altLang="en-US"/>
          </a:p>
        </p:txBody>
      </p:sp>
    </p:spTree>
    <p:extLst>
      <p:ext uri="{BB962C8B-B14F-4D97-AF65-F5344CB8AC3E}">
        <p14:creationId xmlns:p14="http://schemas.microsoft.com/office/powerpoint/2010/main" val="32707047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24</a:t>
            </a:fld>
            <a:endParaRPr lang="zh-CN" altLang="en-US"/>
          </a:p>
        </p:txBody>
      </p:sp>
    </p:spTree>
    <p:extLst>
      <p:ext uri="{BB962C8B-B14F-4D97-AF65-F5344CB8AC3E}">
        <p14:creationId xmlns:p14="http://schemas.microsoft.com/office/powerpoint/2010/main" val="16510297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25</a:t>
            </a:fld>
            <a:endParaRPr lang="zh-CN" altLang="en-US"/>
          </a:p>
        </p:txBody>
      </p:sp>
    </p:spTree>
    <p:extLst>
      <p:ext uri="{BB962C8B-B14F-4D97-AF65-F5344CB8AC3E}">
        <p14:creationId xmlns:p14="http://schemas.microsoft.com/office/powerpoint/2010/main" val="19549202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t>26</a:t>
            </a:fld>
            <a:endParaRPr lang="zh-CN" altLang="en-US"/>
          </a:p>
        </p:txBody>
      </p:sp>
    </p:spTree>
    <p:extLst>
      <p:ext uri="{BB962C8B-B14F-4D97-AF65-F5344CB8AC3E}">
        <p14:creationId xmlns:p14="http://schemas.microsoft.com/office/powerpoint/2010/main" val="14070782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27</a:t>
            </a:fld>
            <a:endParaRPr lang="zh-CN" altLang="en-US"/>
          </a:p>
        </p:txBody>
      </p:sp>
    </p:spTree>
    <p:extLst>
      <p:ext uri="{BB962C8B-B14F-4D97-AF65-F5344CB8AC3E}">
        <p14:creationId xmlns:p14="http://schemas.microsoft.com/office/powerpoint/2010/main" val="36860182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28</a:t>
            </a:fld>
            <a:endParaRPr lang="zh-CN" altLang="en-US"/>
          </a:p>
        </p:txBody>
      </p:sp>
    </p:spTree>
    <p:extLst>
      <p:ext uri="{BB962C8B-B14F-4D97-AF65-F5344CB8AC3E}">
        <p14:creationId xmlns:p14="http://schemas.microsoft.com/office/powerpoint/2010/main" val="6053343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29</a:t>
            </a:fld>
            <a:endParaRPr lang="zh-CN" altLang="en-US"/>
          </a:p>
        </p:txBody>
      </p:sp>
    </p:spTree>
    <p:extLst>
      <p:ext uri="{BB962C8B-B14F-4D97-AF65-F5344CB8AC3E}">
        <p14:creationId xmlns:p14="http://schemas.microsoft.com/office/powerpoint/2010/main" val="3758403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a:t>
            </a:fld>
            <a:endParaRPr lang="zh-CN" altLang="en-US"/>
          </a:p>
        </p:txBody>
      </p:sp>
    </p:spTree>
    <p:extLst>
      <p:ext uri="{BB962C8B-B14F-4D97-AF65-F5344CB8AC3E}">
        <p14:creationId xmlns:p14="http://schemas.microsoft.com/office/powerpoint/2010/main" val="37503200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30</a:t>
            </a:fld>
            <a:endParaRPr lang="zh-CN" altLang="en-US"/>
          </a:p>
        </p:txBody>
      </p:sp>
    </p:spTree>
    <p:extLst>
      <p:ext uri="{BB962C8B-B14F-4D97-AF65-F5344CB8AC3E}">
        <p14:creationId xmlns:p14="http://schemas.microsoft.com/office/powerpoint/2010/main" val="419770327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31</a:t>
            </a:fld>
            <a:endParaRPr lang="zh-CN" altLang="en-US"/>
          </a:p>
        </p:txBody>
      </p:sp>
    </p:spTree>
    <p:extLst>
      <p:ext uri="{BB962C8B-B14F-4D97-AF65-F5344CB8AC3E}">
        <p14:creationId xmlns:p14="http://schemas.microsoft.com/office/powerpoint/2010/main" val="18755779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32</a:t>
            </a:fld>
            <a:endParaRPr lang="zh-CN" altLang="en-US"/>
          </a:p>
        </p:txBody>
      </p:sp>
    </p:spTree>
    <p:extLst>
      <p:ext uri="{BB962C8B-B14F-4D97-AF65-F5344CB8AC3E}">
        <p14:creationId xmlns:p14="http://schemas.microsoft.com/office/powerpoint/2010/main" val="16157795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33</a:t>
            </a:fld>
            <a:endParaRPr lang="en-US"/>
          </a:p>
        </p:txBody>
      </p:sp>
    </p:spTree>
    <p:extLst>
      <p:ext uri="{BB962C8B-B14F-4D97-AF65-F5344CB8AC3E}">
        <p14:creationId xmlns:p14="http://schemas.microsoft.com/office/powerpoint/2010/main" val="4005525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34</a:t>
            </a:fld>
            <a:endParaRPr lang="zh-CN" altLang="en-US"/>
          </a:p>
        </p:txBody>
      </p:sp>
    </p:spTree>
    <p:extLst>
      <p:ext uri="{BB962C8B-B14F-4D97-AF65-F5344CB8AC3E}">
        <p14:creationId xmlns:p14="http://schemas.microsoft.com/office/powerpoint/2010/main" val="4033603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35</a:t>
            </a:fld>
            <a:endParaRPr lang="zh-CN" altLang="en-US"/>
          </a:p>
        </p:txBody>
      </p:sp>
    </p:spTree>
    <p:extLst>
      <p:ext uri="{BB962C8B-B14F-4D97-AF65-F5344CB8AC3E}">
        <p14:creationId xmlns:p14="http://schemas.microsoft.com/office/powerpoint/2010/main" val="27123916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36</a:t>
            </a:fld>
            <a:endParaRPr lang="zh-CN" altLang="en-US"/>
          </a:p>
        </p:txBody>
      </p:sp>
    </p:spTree>
    <p:extLst>
      <p:ext uri="{BB962C8B-B14F-4D97-AF65-F5344CB8AC3E}">
        <p14:creationId xmlns:p14="http://schemas.microsoft.com/office/powerpoint/2010/main" val="1436866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37</a:t>
            </a:fld>
            <a:endParaRPr lang="zh-CN" altLang="en-US"/>
          </a:p>
        </p:txBody>
      </p:sp>
    </p:spTree>
    <p:extLst>
      <p:ext uri="{BB962C8B-B14F-4D97-AF65-F5344CB8AC3E}">
        <p14:creationId xmlns:p14="http://schemas.microsoft.com/office/powerpoint/2010/main" val="5024530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t>38</a:t>
            </a:fld>
            <a:endParaRPr lang="zh-CN" altLang="en-US"/>
          </a:p>
        </p:txBody>
      </p:sp>
    </p:spTree>
    <p:extLst>
      <p:ext uri="{BB962C8B-B14F-4D97-AF65-F5344CB8AC3E}">
        <p14:creationId xmlns:p14="http://schemas.microsoft.com/office/powerpoint/2010/main" val="5522893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39</a:t>
            </a:fld>
            <a:endParaRPr lang="zh-CN" altLang="en-US"/>
          </a:p>
        </p:txBody>
      </p:sp>
    </p:spTree>
    <p:extLst>
      <p:ext uri="{BB962C8B-B14F-4D97-AF65-F5344CB8AC3E}">
        <p14:creationId xmlns:p14="http://schemas.microsoft.com/office/powerpoint/2010/main" val="2296514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a:t>
            </a:fld>
            <a:endParaRPr lang="zh-CN" altLang="en-US"/>
          </a:p>
        </p:txBody>
      </p:sp>
    </p:spTree>
    <p:extLst>
      <p:ext uri="{BB962C8B-B14F-4D97-AF65-F5344CB8AC3E}">
        <p14:creationId xmlns:p14="http://schemas.microsoft.com/office/powerpoint/2010/main" val="17760712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40</a:t>
            </a:fld>
            <a:endParaRPr lang="en-US"/>
          </a:p>
        </p:txBody>
      </p:sp>
    </p:spTree>
    <p:extLst>
      <p:ext uri="{BB962C8B-B14F-4D97-AF65-F5344CB8AC3E}">
        <p14:creationId xmlns:p14="http://schemas.microsoft.com/office/powerpoint/2010/main" val="86538341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41</a:t>
            </a:fld>
            <a:endParaRPr lang="zh-CN" altLang="en-US"/>
          </a:p>
        </p:txBody>
      </p:sp>
    </p:spTree>
    <p:extLst>
      <p:ext uri="{BB962C8B-B14F-4D97-AF65-F5344CB8AC3E}">
        <p14:creationId xmlns:p14="http://schemas.microsoft.com/office/powerpoint/2010/main" val="235105405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42</a:t>
            </a:fld>
            <a:endParaRPr lang="zh-CN" altLang="en-US"/>
          </a:p>
        </p:txBody>
      </p:sp>
    </p:spTree>
    <p:extLst>
      <p:ext uri="{BB962C8B-B14F-4D97-AF65-F5344CB8AC3E}">
        <p14:creationId xmlns:p14="http://schemas.microsoft.com/office/powerpoint/2010/main" val="28186980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43</a:t>
            </a:fld>
            <a:endParaRPr lang="zh-CN" altLang="en-US"/>
          </a:p>
        </p:txBody>
      </p:sp>
    </p:spTree>
    <p:extLst>
      <p:ext uri="{BB962C8B-B14F-4D97-AF65-F5344CB8AC3E}">
        <p14:creationId xmlns:p14="http://schemas.microsoft.com/office/powerpoint/2010/main" val="16965372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44</a:t>
            </a:fld>
            <a:endParaRPr lang="zh-CN" altLang="en-US"/>
          </a:p>
        </p:txBody>
      </p:sp>
    </p:spTree>
    <p:extLst>
      <p:ext uri="{BB962C8B-B14F-4D97-AF65-F5344CB8AC3E}">
        <p14:creationId xmlns:p14="http://schemas.microsoft.com/office/powerpoint/2010/main" val="417819694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45</a:t>
            </a:fld>
            <a:endParaRPr lang="zh-CN" altLang="en-US"/>
          </a:p>
        </p:txBody>
      </p:sp>
    </p:spTree>
    <p:extLst>
      <p:ext uri="{BB962C8B-B14F-4D97-AF65-F5344CB8AC3E}">
        <p14:creationId xmlns:p14="http://schemas.microsoft.com/office/powerpoint/2010/main" val="5320443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15714E7-E2E7-48CD-97AE-7A7F3451FABB}" type="slidenum">
              <a:rPr lang="zh-CN" altLang="en-US" smtClean="0"/>
              <a:t>46</a:t>
            </a:fld>
            <a:endParaRPr lang="zh-CN" altLang="en-US"/>
          </a:p>
        </p:txBody>
      </p:sp>
    </p:spTree>
    <p:extLst>
      <p:ext uri="{BB962C8B-B14F-4D97-AF65-F5344CB8AC3E}">
        <p14:creationId xmlns:p14="http://schemas.microsoft.com/office/powerpoint/2010/main" val="3493894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5</a:t>
            </a:fld>
            <a:endParaRPr lang="en-US"/>
          </a:p>
        </p:txBody>
      </p:sp>
    </p:spTree>
    <p:extLst>
      <p:ext uri="{BB962C8B-B14F-4D97-AF65-F5344CB8AC3E}">
        <p14:creationId xmlns:p14="http://schemas.microsoft.com/office/powerpoint/2010/main" val="3718415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6</a:t>
            </a:fld>
            <a:endParaRPr lang="zh-CN" altLang="en-US"/>
          </a:p>
        </p:txBody>
      </p:sp>
    </p:spTree>
    <p:extLst>
      <p:ext uri="{BB962C8B-B14F-4D97-AF65-F5344CB8AC3E}">
        <p14:creationId xmlns:p14="http://schemas.microsoft.com/office/powerpoint/2010/main" val="2555011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7</a:t>
            </a:fld>
            <a:endParaRPr lang="zh-CN" altLang="en-US"/>
          </a:p>
        </p:txBody>
      </p:sp>
    </p:spTree>
    <p:extLst>
      <p:ext uri="{BB962C8B-B14F-4D97-AF65-F5344CB8AC3E}">
        <p14:creationId xmlns:p14="http://schemas.microsoft.com/office/powerpoint/2010/main" val="18800881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8</a:t>
            </a:fld>
            <a:endParaRPr lang="zh-CN" altLang="en-US"/>
          </a:p>
        </p:txBody>
      </p:sp>
    </p:spTree>
    <p:extLst>
      <p:ext uri="{BB962C8B-B14F-4D97-AF65-F5344CB8AC3E}">
        <p14:creationId xmlns:p14="http://schemas.microsoft.com/office/powerpoint/2010/main" val="1054630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pPr/>
              <a:t>9</a:t>
            </a:fld>
            <a:endParaRPr lang="en-US"/>
          </a:p>
        </p:txBody>
      </p:sp>
    </p:spTree>
    <p:extLst>
      <p:ext uri="{BB962C8B-B14F-4D97-AF65-F5344CB8AC3E}">
        <p14:creationId xmlns:p14="http://schemas.microsoft.com/office/powerpoint/2010/main" val="19579387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1795313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34428640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10346089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pic>
        <p:nvPicPr>
          <p:cNvPr id="10" name="图片 9"/>
          <p:cNvPicPr>
            <a:picLocks noChangeAspect="1"/>
          </p:cNvPicPr>
          <p:nvPr userDrawn="1"/>
        </p:nvPicPr>
        <p:blipFill rotWithShape="1">
          <a:blip r:embed="rId2"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Tree>
    <p:extLst>
      <p:ext uri="{BB962C8B-B14F-4D97-AF65-F5344CB8AC3E}">
        <p14:creationId xmlns:p14="http://schemas.microsoft.com/office/powerpoint/2010/main" val="225743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7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3846855526"/>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74271984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63064489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7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58817733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8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157897743"/>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3446034088"/>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1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299834052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39182952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2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79141397"/>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3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27078067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57765355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5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81560501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6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2803228967"/>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7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3386949308"/>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8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048233370"/>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9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2120819575"/>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0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53688218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1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358497589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40147323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2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48588613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4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339010390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5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2748675204"/>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6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81649189"/>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7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1105604566"/>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8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389369764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9_节标题">
    <p:spTree>
      <p:nvGrpSpPr>
        <p:cNvPr id="1" name=""/>
        <p:cNvGrpSpPr/>
        <p:nvPr/>
      </p:nvGrpSpPr>
      <p:grpSpPr>
        <a:xfrm>
          <a:off x="0" y="0"/>
          <a:ext cx="0" cy="0"/>
          <a:chOff x="0" y="0"/>
          <a:chExt cx="0" cy="0"/>
        </a:xfrm>
      </p:grpSpPr>
      <p:sp>
        <p:nvSpPr>
          <p:cNvPr id="2" name="标题 1"/>
          <p:cNvSpPr>
            <a:spLocks noGrp="1"/>
          </p:cNvSpPr>
          <p:nvPr>
            <p:ph type="title"/>
          </p:nvPr>
        </p:nvSpPr>
        <p:spPr>
          <a:xfrm>
            <a:off x="983432" y="406317"/>
            <a:ext cx="5040560" cy="504055"/>
          </a:xfrm>
        </p:spPr>
        <p:txBody>
          <a:bodyPr lIns="0" tIns="0" rIns="0" bIns="0" anchor="t"/>
          <a:lstStyle>
            <a:lvl1pPr algn="l">
              <a:defRPr sz="3200" b="0" cap="all">
                <a:latin typeface="微软雅黑" panose="020B0503020204020204" pitchFamily="34" charset="-122"/>
                <a:ea typeface="微软雅黑" panose="020B0503020204020204" pitchFamily="34" charset="-122"/>
              </a:defRPr>
            </a:lvl1pPr>
          </a:lstStyle>
          <a:p>
            <a:r>
              <a:rPr lang="zh-CN" altLang="en-US" dirty="0" smtClean="0"/>
              <a:t>单击此处编辑母版标题样式</a:t>
            </a:r>
            <a:endParaRPr lang="zh-CN" altLang="en-US" dirty="0"/>
          </a:p>
        </p:txBody>
      </p:sp>
      <p:sp>
        <p:nvSpPr>
          <p:cNvPr id="4" name="日期占位符 3"/>
          <p:cNvSpPr>
            <a:spLocks noGrp="1"/>
          </p:cNvSpPr>
          <p:nvPr>
            <p:ph type="dt" sz="half" idx="10"/>
          </p:nvPr>
        </p:nvSpPr>
        <p:spPr/>
        <p:txBody>
          <a:bodyPr/>
          <a:lstStyle>
            <a:lvl1pPr>
              <a:defRPr/>
            </a:lvl1pPr>
          </a:lstStyle>
          <a:p>
            <a:pPr>
              <a:defRPr/>
            </a:pPr>
            <a:fld id="{AF102D13-023C-493B-946F-6334B1550202}" type="datetimeFigureOut">
              <a:rPr lang="zh-CN" altLang="en-US"/>
              <a:pPr>
                <a:defRPr/>
              </a:pPr>
              <a:t>2019/7/14</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FB027665-4685-4CFB-A4DF-574C5BBB6387}" type="slidenum">
              <a:rPr lang="zh-CN" altLang="en-US"/>
              <a:pPr>
                <a:defRPr/>
              </a:pPr>
              <a:t>‹#›</a:t>
            </a:fld>
            <a:endParaRPr lang="zh-CN" altLang="en-US"/>
          </a:p>
        </p:txBody>
      </p:sp>
    </p:spTree>
    <p:extLst>
      <p:ext uri="{BB962C8B-B14F-4D97-AF65-F5344CB8AC3E}">
        <p14:creationId xmlns:p14="http://schemas.microsoft.com/office/powerpoint/2010/main" val="3669607386"/>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97679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8029487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5893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7519355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973350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72121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37516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68634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61373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295357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350015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8948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DF1CD2-8F92-41D7-817D-8A262A7ECD02}" type="slidenum">
              <a:rPr lang="zh-CN" altLang="en-US" smtClean="0"/>
              <a:t>‹#›</a:t>
            </a:fld>
            <a:endParaRPr lang="zh-CN" altLang="en-US"/>
          </a:p>
        </p:txBody>
      </p:sp>
      <p:sp>
        <p:nvSpPr>
          <p:cNvPr id="11" name="矩形 10"/>
          <p:cNvSpPr/>
          <p:nvPr userDrawn="1"/>
        </p:nvSpPr>
        <p:spPr>
          <a:xfrm>
            <a:off x="8706228" y="64311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1115699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2570815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1226466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3527760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9210C45-CCC0-4923-A269-FFC68573D3D1}" type="datetimeFigureOut">
              <a:rPr lang="zh-CN" altLang="en-US" smtClean="0"/>
              <a:t>2019/7/14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341409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2.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210C45-CCC0-4923-A269-FFC68573D3D1}" type="datetimeFigureOut">
              <a:rPr lang="zh-CN" altLang="en-US" smtClean="0"/>
              <a:t>2019/7/14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DF1CD2-8F92-41D7-817D-8A262A7ECD02}" type="slidenum">
              <a:rPr lang="zh-CN" altLang="en-US" smtClean="0"/>
              <a:t>‹#›</a:t>
            </a:fld>
            <a:endParaRPr lang="zh-CN" altLang="en-US"/>
          </a:p>
        </p:txBody>
      </p:sp>
    </p:spTree>
    <p:extLst>
      <p:ext uri="{BB962C8B-B14F-4D97-AF65-F5344CB8AC3E}">
        <p14:creationId xmlns:p14="http://schemas.microsoft.com/office/powerpoint/2010/main" val="4110239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 id="2147483663" r:id="rId14"/>
    <p:sldLayoutId id="2147483664" r:id="rId15"/>
    <p:sldLayoutId id="2147483666" r:id="rId16"/>
    <p:sldLayoutId id="2147483667" r:id="rId17"/>
    <p:sldLayoutId id="2147483668" r:id="rId18"/>
    <p:sldLayoutId id="2147483670" r:id="rId19"/>
    <p:sldLayoutId id="2147483671" r:id="rId20"/>
    <p:sldLayoutId id="2147483672" r:id="rId21"/>
    <p:sldLayoutId id="2147483673" r:id="rId22"/>
    <p:sldLayoutId id="2147483674" r:id="rId23"/>
    <p:sldLayoutId id="2147483675" r:id="rId24"/>
    <p:sldLayoutId id="2147483676" r:id="rId25"/>
    <p:sldLayoutId id="2147483677" r:id="rId26"/>
    <p:sldLayoutId id="2147483678" r:id="rId27"/>
    <p:sldLayoutId id="2147483679" r:id="rId28"/>
    <p:sldLayoutId id="2147483680" r:id="rId29"/>
    <p:sldLayoutId id="2147483681" r:id="rId30"/>
    <p:sldLayoutId id="2147483683" r:id="rId31"/>
    <p:sldLayoutId id="2147483684" r:id="rId32"/>
    <p:sldLayoutId id="2147483685" r:id="rId33"/>
    <p:sldLayoutId id="2147483686" r:id="rId34"/>
    <p:sldLayoutId id="2147483687" r:id="rId35"/>
    <p:sldLayoutId id="2147483688"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2019/7/14</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634715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0.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2.xml"/><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3.xml"/><Relationship Id="rId1" Type="http://schemas.openxmlformats.org/officeDocument/2006/relationships/slideLayout" Target="../slideLayouts/slideLayout23.xml"/><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17.jpeg"/><Relationship Id="rId2" Type="http://schemas.openxmlformats.org/officeDocument/2006/relationships/notesSlide" Target="../notesSlides/notesSlide25.xml"/><Relationship Id="rId1" Type="http://schemas.openxmlformats.org/officeDocument/2006/relationships/slideLayout" Target="../slideLayouts/slideLayout2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6.xml"/><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8.xml"/><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9.xml"/><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30.xml"/></Relationships>
</file>

<file path=ppt/slides/_rels/slide3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4.xml"/><Relationship Id="rId1" Type="http://schemas.openxmlformats.org/officeDocument/2006/relationships/slideLayout" Target="../slideLayouts/slideLayout31.xml"/></Relationships>
</file>

<file path=ppt/slides/_rels/slide3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5.xml"/><Relationship Id="rId1" Type="http://schemas.openxmlformats.org/officeDocument/2006/relationships/slideLayout" Target="../slideLayouts/slideLayout32.xml"/></Relationships>
</file>

<file path=ppt/slides/_rels/slide3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6.xml"/><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8.xml"/><Relationship Id="rId1" Type="http://schemas.openxmlformats.org/officeDocument/2006/relationships/slideLayout" Target="../slideLayouts/slideLayout34.xml"/></Relationships>
</file>

<file path=ppt/slides/_rels/slide3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9.xml"/><Relationship Id="rId1" Type="http://schemas.openxmlformats.org/officeDocument/2006/relationships/slideLayout" Target="../slideLayouts/slideLayout35.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3.jpeg"/><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1.xml"/><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2.xml"/><Relationship Id="rId1" Type="http://schemas.openxmlformats.org/officeDocument/2006/relationships/slideLayout" Target="../slideLayouts/slideLayout36.xml"/></Relationships>
</file>

<file path=ppt/slides/_rels/slide4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3.xml"/><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4.xml"/><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5.xml"/><Relationship Id="rId1" Type="http://schemas.openxmlformats.org/officeDocument/2006/relationships/slideLayout" Target="../slideLayouts/slideLayout3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3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14.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a:spLocks/>
          </p:cNvSpPr>
          <p:nvPr/>
        </p:nvSpPr>
        <p:spPr bwMode="auto">
          <a:xfrm>
            <a:off x="4700086" y="1236451"/>
            <a:ext cx="7491914" cy="2882570"/>
          </a:xfrm>
          <a:custGeom>
            <a:avLst/>
            <a:gdLst>
              <a:gd name="connsiteX0" fmla="*/ 5842280 w 7491914"/>
              <a:gd name="connsiteY0" fmla="*/ 205 h 2882570"/>
              <a:gd name="connsiteX1" fmla="*/ 6960295 w 7491914"/>
              <a:gd name="connsiteY1" fmla="*/ 183813 h 2882570"/>
              <a:gd name="connsiteX2" fmla="*/ 7107808 w 7491914"/>
              <a:gd name="connsiteY2" fmla="*/ 240251 h 2882570"/>
              <a:gd name="connsiteX3" fmla="*/ 7393592 w 7491914"/>
              <a:gd name="connsiteY3" fmla="*/ 386886 h 2882570"/>
              <a:gd name="connsiteX4" fmla="*/ 7491914 w 7491914"/>
              <a:gd name="connsiteY4" fmla="*/ 442631 h 2882570"/>
              <a:gd name="connsiteX5" fmla="*/ 7491914 w 7491914"/>
              <a:gd name="connsiteY5" fmla="*/ 472632 h 2882570"/>
              <a:gd name="connsiteX6" fmla="*/ 7491914 w 7491914"/>
              <a:gd name="connsiteY6" fmla="*/ 2233809 h 2882570"/>
              <a:gd name="connsiteX7" fmla="*/ 67691 w 7491914"/>
              <a:gd name="connsiteY7" fmla="*/ 2855724 h 2882570"/>
              <a:gd name="connsiteX8" fmla="*/ 0 w 7491914"/>
              <a:gd name="connsiteY8" fmla="*/ 2882570 h 2882570"/>
              <a:gd name="connsiteX9" fmla="*/ 138017 w 7491914"/>
              <a:gd name="connsiteY9" fmla="*/ 2803817 h 2882570"/>
              <a:gd name="connsiteX10" fmla="*/ 5842280 w 7491914"/>
              <a:gd name="connsiteY10" fmla="*/ 205 h 288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91914" h="2882570">
                <a:moveTo>
                  <a:pt x="5842280" y="205"/>
                </a:moveTo>
                <a:cubicBezTo>
                  <a:pt x="6211864" y="-3856"/>
                  <a:pt x="6584084" y="52313"/>
                  <a:pt x="6960295" y="183813"/>
                </a:cubicBezTo>
                <a:lnTo>
                  <a:pt x="7107808" y="240251"/>
                </a:lnTo>
                <a:lnTo>
                  <a:pt x="7393592" y="386886"/>
                </a:lnTo>
                <a:lnTo>
                  <a:pt x="7491914" y="442631"/>
                </a:lnTo>
                <a:lnTo>
                  <a:pt x="7491914" y="472632"/>
                </a:lnTo>
                <a:cubicBezTo>
                  <a:pt x="7491914" y="2233809"/>
                  <a:pt x="7491914" y="2233809"/>
                  <a:pt x="7491914" y="2233809"/>
                </a:cubicBezTo>
                <a:cubicBezTo>
                  <a:pt x="4608365" y="499446"/>
                  <a:pt x="2322776" y="1931651"/>
                  <a:pt x="67691" y="2855724"/>
                </a:cubicBezTo>
                <a:lnTo>
                  <a:pt x="0" y="2882570"/>
                </a:lnTo>
                <a:lnTo>
                  <a:pt x="138017" y="2803817"/>
                </a:lnTo>
                <a:cubicBezTo>
                  <a:pt x="2093613" y="1649979"/>
                  <a:pt x="3932762" y="21187"/>
                  <a:pt x="5842280" y="205"/>
                </a:cubicBezTo>
                <a:close/>
              </a:path>
            </a:pathLst>
          </a:custGeom>
          <a:solidFill>
            <a:srgbClr val="E32146"/>
          </a:solidFill>
          <a:ln>
            <a:noFill/>
          </a:ln>
          <a:extLst/>
        </p:spPr>
        <p:txBody>
          <a:bodyPr vert="horz" wrap="square" lIns="91440" tIns="45720" rIns="91440" bIns="45720" numCol="1" anchor="t" anchorCtr="0" compatLnSpc="1">
            <a:prstTxWarp prst="textNoShape">
              <a:avLst/>
            </a:prstTxWarp>
            <a:noAutofit/>
          </a:bodyPr>
          <a:lstStyle/>
          <a:p>
            <a:endParaRPr lang="zh-CN" altLang="en-US"/>
          </a:p>
        </p:txBody>
      </p:sp>
      <p:sp>
        <p:nvSpPr>
          <p:cNvPr id="11" name="Freeform 10"/>
          <p:cNvSpPr>
            <a:spLocks/>
          </p:cNvSpPr>
          <p:nvPr/>
        </p:nvSpPr>
        <p:spPr bwMode="auto">
          <a:xfrm>
            <a:off x="0" y="-1210182"/>
            <a:ext cx="12192000" cy="6096000"/>
          </a:xfrm>
          <a:custGeom>
            <a:avLst/>
            <a:gdLst>
              <a:gd name="T0" fmla="*/ 967 w 967"/>
              <a:gd name="T1" fmla="*/ 199 h 478"/>
              <a:gd name="T2" fmla="*/ 0 w 967"/>
              <a:gd name="T3" fmla="*/ 247 h 478"/>
              <a:gd name="T4" fmla="*/ 0 w 967"/>
              <a:gd name="T5" fmla="*/ 95 h 478"/>
              <a:gd name="T6" fmla="*/ 967 w 967"/>
              <a:gd name="T7" fmla="*/ 95 h 478"/>
              <a:gd name="T8" fmla="*/ 967 w 967"/>
              <a:gd name="T9" fmla="*/ 199 h 478"/>
            </a:gdLst>
            <a:ahLst/>
            <a:cxnLst>
              <a:cxn ang="0">
                <a:pos x="T0" y="T1"/>
              </a:cxn>
              <a:cxn ang="0">
                <a:pos x="T2" y="T3"/>
              </a:cxn>
              <a:cxn ang="0">
                <a:pos x="T4" y="T5"/>
              </a:cxn>
              <a:cxn ang="0">
                <a:pos x="T6" y="T7"/>
              </a:cxn>
              <a:cxn ang="0">
                <a:pos x="T8" y="T9"/>
              </a:cxn>
            </a:cxnLst>
            <a:rect l="0" t="0" r="r" b="b"/>
            <a:pathLst>
              <a:path w="967" h="478">
                <a:moveTo>
                  <a:pt x="967" y="199"/>
                </a:moveTo>
                <a:cubicBezTo>
                  <a:pt x="636" y="0"/>
                  <a:pt x="386" y="478"/>
                  <a:pt x="0" y="247"/>
                </a:cubicBezTo>
                <a:cubicBezTo>
                  <a:pt x="0" y="95"/>
                  <a:pt x="0" y="95"/>
                  <a:pt x="0" y="95"/>
                </a:cubicBezTo>
                <a:cubicBezTo>
                  <a:pt x="967" y="95"/>
                  <a:pt x="967" y="95"/>
                  <a:pt x="967" y="95"/>
                </a:cubicBezTo>
                <a:lnTo>
                  <a:pt x="967" y="199"/>
                </a:lnTo>
                <a:close/>
              </a:path>
            </a:pathLst>
          </a:custGeom>
          <a:solidFill>
            <a:srgbClr val="4BB4D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0" y="-834776"/>
            <a:ext cx="12227859" cy="7475547"/>
          </a:xfrm>
          <a:custGeom>
            <a:avLst/>
            <a:gdLst>
              <a:gd name="T0" fmla="*/ 967 w 967"/>
              <a:gd name="T1" fmla="*/ 200 h 589"/>
              <a:gd name="T2" fmla="*/ 0 w 967"/>
              <a:gd name="T3" fmla="*/ 454 h 589"/>
              <a:gd name="T4" fmla="*/ 0 w 967"/>
              <a:gd name="T5" fmla="*/ 247 h 589"/>
              <a:gd name="T6" fmla="*/ 967 w 967"/>
              <a:gd name="T7" fmla="*/ 199 h 589"/>
              <a:gd name="T8" fmla="*/ 967 w 967"/>
              <a:gd name="T9" fmla="*/ 200 h 589"/>
            </a:gdLst>
            <a:ahLst/>
            <a:cxnLst>
              <a:cxn ang="0">
                <a:pos x="T0" y="T1"/>
              </a:cxn>
              <a:cxn ang="0">
                <a:pos x="T2" y="T3"/>
              </a:cxn>
              <a:cxn ang="0">
                <a:pos x="T4" y="T5"/>
              </a:cxn>
              <a:cxn ang="0">
                <a:pos x="T6" y="T7"/>
              </a:cxn>
              <a:cxn ang="0">
                <a:pos x="T8" y="T9"/>
              </a:cxn>
            </a:cxnLst>
            <a:rect l="0" t="0" r="r" b="b"/>
            <a:pathLst>
              <a:path w="967" h="589">
                <a:moveTo>
                  <a:pt x="967" y="200"/>
                </a:moveTo>
                <a:cubicBezTo>
                  <a:pt x="646" y="23"/>
                  <a:pt x="367" y="589"/>
                  <a:pt x="0" y="454"/>
                </a:cubicBezTo>
                <a:cubicBezTo>
                  <a:pt x="0" y="247"/>
                  <a:pt x="0" y="247"/>
                  <a:pt x="0" y="247"/>
                </a:cubicBezTo>
                <a:cubicBezTo>
                  <a:pt x="386" y="478"/>
                  <a:pt x="636" y="0"/>
                  <a:pt x="967" y="199"/>
                </a:cubicBezTo>
                <a:lnTo>
                  <a:pt x="967" y="200"/>
                </a:lnTo>
                <a:close/>
              </a:path>
            </a:pathLst>
          </a:custGeom>
          <a:solidFill>
            <a:srgbClr val="FEDE17"/>
          </a:solidFill>
          <a:ln>
            <a:noFill/>
          </a:ln>
          <a:effectLst>
            <a:outerShdw blurRad="190500" dist="63500" dir="2700000" algn="tl" rotWithShape="0">
              <a:schemeClr val="tx1">
                <a:lumMod val="50000"/>
                <a:lumOff val="50000"/>
                <a:alpha val="40000"/>
              </a:scheme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 name="文本框 20"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815256" y="852615"/>
            <a:ext cx="4456669" cy="400110"/>
          </a:xfrm>
          <a:prstGeom prst="rect">
            <a:avLst/>
          </a:prstGeom>
          <a:noFill/>
        </p:spPr>
        <p:txBody>
          <a:bodyPr wrap="none" rtlCol="0">
            <a:spAutoFit/>
          </a:bodyPr>
          <a:lstStyle/>
          <a:p>
            <a:pPr defTabSz="1218804">
              <a:defRPr/>
            </a:pPr>
            <a:r>
              <a:rPr lang="zh-CN" altLang="en-US" sz="2000" kern="0" dirty="0" smtClean="0">
                <a:solidFill>
                  <a:srgbClr val="FBFBFB"/>
                </a:solidFill>
                <a:latin typeface="微软雅黑" panose="020B0503020204020204" pitchFamily="34" charset="-122"/>
                <a:ea typeface="微软雅黑" panose="020B0503020204020204" pitchFamily="34" charset="-122"/>
              </a:rPr>
              <a:t> 汇报</a:t>
            </a:r>
            <a:r>
              <a:rPr lang="zh-CN" altLang="en-US" sz="2000" dirty="0" smtClean="0">
                <a:solidFill>
                  <a:srgbClr val="FBFBFB"/>
                </a:solidFill>
                <a:latin typeface="微软雅黑" panose="020B0503020204020204" pitchFamily="34" charset="-122"/>
                <a:ea typeface="微软雅黑" panose="020B0503020204020204" pitchFamily="34" charset="-122"/>
                <a:cs typeface="Kartika" panose="02020503030404060203" pitchFamily="18" charset="0"/>
              </a:rPr>
              <a:t>人</a:t>
            </a:r>
            <a:r>
              <a:rPr lang="zh-CN" altLang="en-US" sz="2000" dirty="0" smtClean="0">
                <a:solidFill>
                  <a:srgbClr val="FBFBFB"/>
                </a:solidFill>
                <a:latin typeface="微软雅黑" panose="020B0503020204020204" pitchFamily="34" charset="-122"/>
                <a:ea typeface="微软雅黑" panose="020B0503020204020204" pitchFamily="34" charset="-122"/>
                <a:cs typeface="Kartika" panose="02020503030404060203" pitchFamily="18" charset="0"/>
              </a:rPr>
              <a:t>：</a:t>
            </a:r>
            <a:r>
              <a:rPr lang="en-US" altLang="zh-CN" sz="2000" dirty="0" smtClean="0">
                <a:solidFill>
                  <a:srgbClr val="FBFBFB"/>
                </a:solidFill>
                <a:latin typeface="微软雅黑" panose="020B0503020204020204" pitchFamily="34" charset="-122"/>
                <a:ea typeface="微软雅黑" panose="020B0503020204020204" pitchFamily="34" charset="-122"/>
                <a:cs typeface="Kartika" panose="02020503030404060203" pitchFamily="18" charset="0"/>
              </a:rPr>
              <a:t>1PPT    </a:t>
            </a:r>
            <a:r>
              <a:rPr lang="zh-CN" altLang="en-US" sz="2000" dirty="0" smtClean="0">
                <a:solidFill>
                  <a:srgbClr val="FBFBFB"/>
                </a:solidFill>
                <a:latin typeface="微软雅黑" panose="020B0503020204020204" pitchFamily="34" charset="-122"/>
                <a:ea typeface="微软雅黑" panose="020B0503020204020204" pitchFamily="34" charset="-122"/>
                <a:cs typeface="Kartika" panose="02020503030404060203" pitchFamily="18" charset="0"/>
              </a:rPr>
              <a:t>部门单位</a:t>
            </a:r>
            <a:r>
              <a:rPr lang="zh-CN" altLang="en-US" sz="2000" dirty="0" smtClean="0">
                <a:solidFill>
                  <a:srgbClr val="FBFBFB"/>
                </a:solidFill>
                <a:latin typeface="微软雅黑" panose="020B0503020204020204" pitchFamily="34" charset="-122"/>
                <a:ea typeface="微软雅黑" panose="020B0503020204020204" pitchFamily="34" charset="-122"/>
                <a:cs typeface="Kartika" panose="02020503030404060203" pitchFamily="18" charset="0"/>
              </a:rPr>
              <a:t>：第一</a:t>
            </a:r>
            <a:r>
              <a:rPr lang="en-US" altLang="zh-CN" sz="2000" dirty="0" smtClean="0">
                <a:solidFill>
                  <a:srgbClr val="FBFBFB"/>
                </a:solidFill>
                <a:latin typeface="微软雅黑" panose="020B0503020204020204" pitchFamily="34" charset="-122"/>
                <a:ea typeface="微软雅黑" panose="020B0503020204020204" pitchFamily="34" charset="-122"/>
                <a:cs typeface="Kartika" panose="02020503030404060203" pitchFamily="18" charset="0"/>
              </a:rPr>
              <a:t>PPT</a:t>
            </a:r>
            <a:endParaRPr lang="en-US" altLang="zh-CN" sz="2400" dirty="0">
              <a:solidFill>
                <a:srgbClr val="FBFBFB"/>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8" name="矩形 7"/>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862026" y="5399843"/>
            <a:ext cx="5400600" cy="411184"/>
            <a:chOff x="898377" y="3075806"/>
            <a:chExt cx="7277294" cy="411184"/>
          </a:xfrm>
        </p:grpSpPr>
        <p:sp>
          <p:nvSpPr>
            <p:cNvPr id="15" name="五边形 14"/>
            <p:cNvSpPr/>
            <p:nvPr/>
          </p:nvSpPr>
          <p:spPr>
            <a:xfrm>
              <a:off x="3603672" y="3075806"/>
              <a:ext cx="4571999" cy="411184"/>
            </a:xfrm>
            <a:prstGeom prst="homePlat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sp>
          <p:nvSpPr>
            <p:cNvPr id="16" name="五边形 15"/>
            <p:cNvSpPr/>
            <p:nvPr/>
          </p:nvSpPr>
          <p:spPr>
            <a:xfrm flipH="1">
              <a:off x="898377" y="3075806"/>
              <a:ext cx="4571999" cy="411184"/>
            </a:xfrm>
            <a:prstGeom prst="homePlat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grpSp>
      <p:sp>
        <p:nvSpPr>
          <p:cNvPr id="17" name="TextBox 7"/>
          <p:cNvSpPr>
            <a:spLocks noChangeArrowheads="1"/>
          </p:cNvSpPr>
          <p:nvPr/>
        </p:nvSpPr>
        <p:spPr bwMode="auto">
          <a:xfrm>
            <a:off x="7214263" y="6064097"/>
            <a:ext cx="2804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dirty="0">
                <a:solidFill>
                  <a:schemeClr val="tx1">
                    <a:lumMod val="85000"/>
                    <a:lumOff val="15000"/>
                  </a:schemeClr>
                </a:solidFill>
                <a:latin typeface="微软雅黑" pitchFamily="34" charset="-122"/>
                <a:ea typeface="微软雅黑" pitchFamily="34" charset="-122"/>
                <a:sym typeface="微软雅黑" pitchFamily="34" charset="-122"/>
              </a:rPr>
              <a:t>某某传媒公司策划部  </a:t>
            </a:r>
          </a:p>
        </p:txBody>
      </p:sp>
      <p:cxnSp>
        <p:nvCxnSpPr>
          <p:cNvPr id="18" name="直接连接符 17"/>
          <p:cNvCxnSpPr/>
          <p:nvPr/>
        </p:nvCxnSpPr>
        <p:spPr>
          <a:xfrm flipH="1">
            <a:off x="6402088" y="6177133"/>
            <a:ext cx="610790" cy="0"/>
          </a:xfrm>
          <a:prstGeom prst="line">
            <a:avLst/>
          </a:prstGeom>
          <a:ln w="6350">
            <a:solidFill>
              <a:schemeClr val="tx1">
                <a:lumMod val="85000"/>
                <a:lumOff val="1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182508" y="6171843"/>
            <a:ext cx="610790" cy="0"/>
          </a:xfrm>
          <a:prstGeom prst="line">
            <a:avLst/>
          </a:prstGeom>
          <a:ln w="6350">
            <a:solidFill>
              <a:schemeClr val="tx1">
                <a:lumMod val="85000"/>
                <a:lumOff val="15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2" name="TextBox 7"/>
          <p:cNvSpPr>
            <a:spLocks noChangeArrowheads="1"/>
          </p:cNvSpPr>
          <p:nvPr/>
        </p:nvSpPr>
        <p:spPr bwMode="auto">
          <a:xfrm>
            <a:off x="6252082" y="5446966"/>
            <a:ext cx="4728501" cy="33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200" dirty="0">
                <a:solidFill>
                  <a:schemeClr val="bg1"/>
                </a:solidFill>
                <a:latin typeface="Swis721 Lt BT" pitchFamily="34" charset="0"/>
                <a:ea typeface="微软雅黑" pitchFamily="34" charset="-122"/>
                <a:cs typeface="LilyUPC" pitchFamily="34" charset="-34"/>
                <a:sym typeface="微软雅黑" pitchFamily="34" charset="-122"/>
              </a:rPr>
              <a:t>BUSENESS ACTIVITY PLANNING</a:t>
            </a:r>
            <a:endParaRPr lang="zh-CN" altLang="en-US" sz="2200" dirty="0">
              <a:solidFill>
                <a:schemeClr val="bg1"/>
              </a:solidFill>
              <a:latin typeface="Swis721 Lt BT" pitchFamily="34" charset="0"/>
              <a:ea typeface="微软雅黑" pitchFamily="34" charset="-122"/>
              <a:cs typeface="LilyUPC" pitchFamily="34" charset="-34"/>
              <a:sym typeface="微软雅黑" pitchFamily="34" charset="-122"/>
            </a:endParaRPr>
          </a:p>
        </p:txBody>
      </p:sp>
      <p:sp>
        <p:nvSpPr>
          <p:cNvPr id="23" name="TextBox 7"/>
          <p:cNvSpPr>
            <a:spLocks noChangeArrowheads="1"/>
          </p:cNvSpPr>
          <p:nvPr/>
        </p:nvSpPr>
        <p:spPr bwMode="auto">
          <a:xfrm>
            <a:off x="5340281" y="4101032"/>
            <a:ext cx="655210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6600" b="1" spc="300" dirty="0">
                <a:solidFill>
                  <a:schemeClr val="bg1">
                    <a:lumMod val="50000"/>
                  </a:schemeClr>
                </a:solidFill>
                <a:latin typeface="微软雅黑" pitchFamily="34" charset="-122"/>
                <a:ea typeface="微软雅黑" pitchFamily="34" charset="-122"/>
                <a:sym typeface="微软雅黑" pitchFamily="34" charset="-122"/>
              </a:rPr>
              <a:t>活动策划方案书</a:t>
            </a:r>
          </a:p>
        </p:txBody>
      </p:sp>
    </p:spTree>
    <p:extLst>
      <p:ext uri="{BB962C8B-B14F-4D97-AF65-F5344CB8AC3E}">
        <p14:creationId xmlns:p14="http://schemas.microsoft.com/office/powerpoint/2010/main" val="399714711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par>
                          <p:cTn id="8" fill="hold">
                            <p:stCondLst>
                              <p:cond delay="75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750"/>
                                        <p:tgtEl>
                                          <p:spTgt spid="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750"/>
                                        <p:tgtEl>
                                          <p:spTgt spid="24"/>
                                        </p:tgtEl>
                                      </p:cBhvr>
                                    </p:animEffect>
                                  </p:childTnLst>
                                </p:cTn>
                              </p:par>
                            </p:childTnLst>
                          </p:cTn>
                        </p:par>
                        <p:par>
                          <p:cTn id="15" fill="hold">
                            <p:stCondLst>
                              <p:cond delay="1500"/>
                            </p:stCondLst>
                            <p:childTnLst>
                              <p:par>
                                <p:cTn id="16" presetID="16" presetClass="entr" presetSubtype="37"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500"/>
                                        <p:tgtEl>
                                          <p:spTgt spid="21"/>
                                        </p:tgtEl>
                                      </p:cBhvr>
                                    </p:animEffect>
                                  </p:childTnLst>
                                </p:cTn>
                              </p:par>
                            </p:childTnLst>
                          </p:cTn>
                        </p:par>
                        <p:par>
                          <p:cTn id="19" fill="hold">
                            <p:stCondLst>
                              <p:cond delay="2000"/>
                            </p:stCondLst>
                            <p:childTnLst>
                              <p:par>
                                <p:cTn id="20" presetID="2" presetClass="entr" presetSubtype="12" fill="hold" grpId="0" nodeType="afterEffect">
                                  <p:stCondLst>
                                    <p:cond delay="0"/>
                                  </p:stCondLst>
                                  <p:iterate type="lt">
                                    <p:tmPct val="13000"/>
                                  </p:iterate>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600" fill="hold"/>
                                        <p:tgtEl>
                                          <p:spTgt spid="23"/>
                                        </p:tgtEl>
                                        <p:attrNameLst>
                                          <p:attrName>ppt_x</p:attrName>
                                        </p:attrNameLst>
                                      </p:cBhvr>
                                      <p:tavLst>
                                        <p:tav tm="0">
                                          <p:val>
                                            <p:strVal val="0-#ppt_w/2"/>
                                          </p:val>
                                        </p:tav>
                                        <p:tav tm="100000">
                                          <p:val>
                                            <p:strVal val="#ppt_x"/>
                                          </p:val>
                                        </p:tav>
                                      </p:tavLst>
                                    </p:anim>
                                    <p:anim calcmode="lin" valueType="num">
                                      <p:cBhvr additive="base">
                                        <p:cTn id="23" dur="600" fill="hold"/>
                                        <p:tgtEl>
                                          <p:spTgt spid="23"/>
                                        </p:tgtEl>
                                        <p:attrNameLst>
                                          <p:attrName>ppt_y</p:attrName>
                                        </p:attrNameLst>
                                      </p:cBhvr>
                                      <p:tavLst>
                                        <p:tav tm="0">
                                          <p:val>
                                            <p:strVal val="1+#ppt_h/2"/>
                                          </p:val>
                                        </p:tav>
                                        <p:tav tm="100000">
                                          <p:val>
                                            <p:strVal val="#ppt_y"/>
                                          </p:val>
                                        </p:tav>
                                      </p:tavLst>
                                    </p:anim>
                                  </p:childTnLst>
                                </p:cTn>
                              </p:par>
                            </p:childTnLst>
                          </p:cTn>
                        </p:par>
                        <p:par>
                          <p:cTn id="24" fill="hold">
                            <p:stCondLst>
                              <p:cond delay="3068"/>
                            </p:stCondLst>
                            <p:childTnLst>
                              <p:par>
                                <p:cTn id="25" presetID="16" presetClass="entr" presetSubtype="37"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outVertical)">
                                      <p:cBhvr>
                                        <p:cTn id="27" dur="500"/>
                                        <p:tgtEl>
                                          <p:spTgt spid="14"/>
                                        </p:tgtEl>
                                      </p:cBhvr>
                                    </p:animEffect>
                                  </p:childTnLst>
                                </p:cTn>
                              </p:par>
                            </p:childTnLst>
                          </p:cTn>
                        </p:par>
                        <p:par>
                          <p:cTn id="28" fill="hold">
                            <p:stCondLst>
                              <p:cond delay="3568"/>
                            </p:stCondLst>
                            <p:childTnLst>
                              <p:par>
                                <p:cTn id="29" presetID="38" presetClass="entr" presetSubtype="0" accel="50000" fill="hold" grpId="0" nodeType="afterEffect">
                                  <p:stCondLst>
                                    <p:cond delay="0"/>
                                  </p:stCondLst>
                                  <p:iterate type="lt">
                                    <p:tmPct val="50000"/>
                                  </p:iterate>
                                  <p:childTnLst>
                                    <p:set>
                                      <p:cBhvr>
                                        <p:cTn id="30" dur="1" fill="hold">
                                          <p:stCondLst>
                                            <p:cond delay="0"/>
                                          </p:stCondLst>
                                        </p:cTn>
                                        <p:tgtEl>
                                          <p:spTgt spid="22"/>
                                        </p:tgtEl>
                                        <p:attrNameLst>
                                          <p:attrName>style.visibility</p:attrName>
                                        </p:attrNameLst>
                                      </p:cBhvr>
                                      <p:to>
                                        <p:strVal val="visible"/>
                                      </p:to>
                                    </p:set>
                                    <p:set>
                                      <p:cBhvr>
                                        <p:cTn id="31" dur="46" fill="hold">
                                          <p:stCondLst>
                                            <p:cond delay="0"/>
                                          </p:stCondLst>
                                        </p:cTn>
                                        <p:tgtEl>
                                          <p:spTgt spid="22"/>
                                        </p:tgtEl>
                                        <p:attrNameLst>
                                          <p:attrName>style.rotation</p:attrName>
                                        </p:attrNameLst>
                                      </p:cBhvr>
                                      <p:to>
                                        <p:strVal val="-45.0"/>
                                      </p:to>
                                    </p:set>
                                    <p:anim calcmode="lin" valueType="num">
                                      <p:cBhvr>
                                        <p:cTn id="32" dur="46" fill="hold">
                                          <p:stCondLst>
                                            <p:cond delay="46"/>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33" dur="46"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34" dur="16" decel="50000" autoRev="1" fill="hold">
                                          <p:stCondLst>
                                            <p:cond delay="46"/>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35" dur="14" fill="hold">
                                          <p:stCondLst>
                                            <p:cond delay="86"/>
                                          </p:stCondLst>
                                        </p:cTn>
                                        <p:tgtEl>
                                          <p:spTgt spid="22"/>
                                        </p:tgtEl>
                                        <p:attrNameLst>
                                          <p:attrName>ppt_y</p:attrName>
                                        </p:attrNameLst>
                                      </p:cBhvr>
                                      <p:tavLst>
                                        <p:tav tm="0">
                                          <p:val>
                                            <p:strVal val="#ppt_y-(0.354*#ppt_w-0.172*#ppt_h)"/>
                                          </p:val>
                                        </p:tav>
                                        <p:tav tm="100000">
                                          <p:val>
                                            <p:strVal val="#ppt_y"/>
                                          </p:val>
                                        </p:tav>
                                      </p:tavLst>
                                    </p:anim>
                                  </p:childTnLst>
                                </p:cTn>
                              </p:par>
                            </p:childTnLst>
                          </p:cTn>
                        </p:par>
                        <p:par>
                          <p:cTn id="36" fill="hold">
                            <p:stCondLst>
                              <p:cond delay="4818"/>
                            </p:stCondLst>
                            <p:childTnLst>
                              <p:par>
                                <p:cTn id="37" presetID="16" presetClass="entr" presetSubtype="37"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barn(outVertical)">
                                      <p:cBhvr>
                                        <p:cTn id="39" dur="1000"/>
                                        <p:tgtEl>
                                          <p:spTgt spid="17"/>
                                        </p:tgtEl>
                                      </p:cBhvr>
                                    </p:animEffect>
                                  </p:childTnLst>
                                </p:cTn>
                              </p:par>
                            </p:childTnLst>
                          </p:cTn>
                        </p:par>
                        <p:par>
                          <p:cTn id="40" fill="hold">
                            <p:stCondLst>
                              <p:cond delay="5818"/>
                            </p:stCondLst>
                            <p:childTnLst>
                              <p:par>
                                <p:cTn id="41" presetID="22" presetClass="entr" presetSubtype="2"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right)">
                                      <p:cBhvr>
                                        <p:cTn id="43" dur="500"/>
                                        <p:tgtEl>
                                          <p:spTgt spid="18"/>
                                        </p:tgtEl>
                                      </p:cBhvr>
                                    </p:animEffect>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1" grpId="0" animBg="1"/>
      <p:bldP spid="9" grpId="0" animBg="1"/>
      <p:bldP spid="21" grpId="0"/>
      <p:bldP spid="17" grpId="0"/>
      <p:bldP spid="22" grpId="0"/>
      <p:bldP spid="2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a:off x="0" y="3601192"/>
            <a:ext cx="12192000" cy="3256808"/>
          </a:xfrm>
          <a:prstGeom prst="rect">
            <a:avLst/>
          </a:prstGeom>
        </p:spPr>
      </p:pic>
      <p:sp>
        <p:nvSpPr>
          <p:cNvPr id="3" name="圆角矩形 2"/>
          <p:cNvSpPr/>
          <p:nvPr/>
        </p:nvSpPr>
        <p:spPr>
          <a:xfrm>
            <a:off x="3854098" y="1677759"/>
            <a:ext cx="6072996" cy="1969946"/>
          </a:xfrm>
          <a:prstGeom prst="round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625109" y="1677759"/>
            <a:ext cx="1933543" cy="1933543"/>
          </a:xfrm>
          <a:prstGeom prst="roundRect">
            <a:avLst/>
          </a:prstGeom>
          <a:noFill/>
          <a:ln w="50800">
            <a:solidFill>
              <a:srgbClr val="FEDE17"/>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8" name="TextBox 20"/>
          <p:cNvSpPr txBox="1"/>
          <p:nvPr/>
        </p:nvSpPr>
        <p:spPr>
          <a:xfrm>
            <a:off x="2009607" y="1905867"/>
            <a:ext cx="1221488" cy="1477328"/>
          </a:xfrm>
          <a:prstGeom prst="rect">
            <a:avLst/>
          </a:prstGeom>
          <a:noFill/>
        </p:spPr>
        <p:txBody>
          <a:bodyPr wrap="none" lIns="0" tIns="0" rIns="0" bIns="0" rtlCol="0">
            <a:spAutoFit/>
          </a:bodyPr>
          <a:lstStyle/>
          <a:p>
            <a:r>
              <a:rPr lang="en-US" altLang="zh-CN" sz="9600" b="1" spc="400" dirty="0" smtClean="0">
                <a:solidFill>
                  <a:srgbClr val="FEDE17"/>
                </a:solidFill>
                <a:latin typeface="Agency FB" panose="020B0503020202020204" pitchFamily="34" charset="0"/>
                <a:ea typeface="微软雅黑" pitchFamily="34" charset="-122"/>
              </a:rPr>
              <a:t>02</a:t>
            </a:r>
            <a:endParaRPr lang="zh-CN" altLang="en-US" sz="9600" b="1" spc="400" dirty="0">
              <a:solidFill>
                <a:srgbClr val="FEDE17"/>
              </a:solidFill>
              <a:latin typeface="Agency FB" panose="020B0503020202020204" pitchFamily="34" charset="0"/>
              <a:ea typeface="微软雅黑" pitchFamily="34" charset="-122"/>
            </a:endParaRPr>
          </a:p>
        </p:txBody>
      </p:sp>
      <p:sp>
        <p:nvSpPr>
          <p:cNvPr id="29" name="矩形 2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9"/>
          <p:cNvSpPr txBox="1"/>
          <p:nvPr/>
        </p:nvSpPr>
        <p:spPr>
          <a:xfrm>
            <a:off x="4991430" y="2746644"/>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具体内容</a:t>
            </a:r>
          </a:p>
        </p:txBody>
      </p:sp>
      <p:sp>
        <p:nvSpPr>
          <p:cNvPr id="17" name="文本框 9"/>
          <p:cNvSpPr txBox="1"/>
          <p:nvPr/>
        </p:nvSpPr>
        <p:spPr>
          <a:xfrm>
            <a:off x="6365204" y="2752753"/>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进度规划</a:t>
            </a:r>
          </a:p>
        </p:txBody>
      </p:sp>
      <p:sp>
        <p:nvSpPr>
          <p:cNvPr id="18" name="文本框 9"/>
          <p:cNvSpPr txBox="1"/>
          <p:nvPr/>
        </p:nvSpPr>
        <p:spPr>
          <a:xfrm>
            <a:off x="4991429" y="3117236"/>
            <a:ext cx="1920213"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执行策略</a:t>
            </a:r>
          </a:p>
        </p:txBody>
      </p:sp>
      <p:sp>
        <p:nvSpPr>
          <p:cNvPr id="19" name="文本框 9"/>
          <p:cNvSpPr txBox="1"/>
          <p:nvPr/>
        </p:nvSpPr>
        <p:spPr>
          <a:xfrm>
            <a:off x="6365204" y="3117233"/>
            <a:ext cx="1557065" cy="287323"/>
          </a:xfrm>
          <a:prstGeom prst="rect">
            <a:avLst/>
          </a:prstGeom>
          <a:noFill/>
        </p:spPr>
        <p:txBody>
          <a:bodyPr wrap="square" lIns="0" tIns="0" rIns="0" bIns="0" rtlCol="0">
            <a:spAutoFit/>
          </a:bodyPr>
          <a:lstStyle/>
          <a:p>
            <a:pPr marL="228589" lvl="1" indent="-228589">
              <a:buFont typeface="Wingdings" pitchFamily="2" charset="2"/>
              <a:buChar char="l"/>
            </a:pPr>
            <a:r>
              <a:rPr lang="zh-CN" altLang="en-US" sz="1867" dirty="0">
                <a:solidFill>
                  <a:schemeClr val="bg1"/>
                </a:solidFill>
                <a:latin typeface="微软雅黑" pitchFamily="34" charset="-122"/>
                <a:ea typeface="微软雅黑" pitchFamily="34" charset="-122"/>
              </a:rPr>
              <a:t>奖</a:t>
            </a:r>
            <a:r>
              <a:rPr lang="zh-CN" altLang="en-US" dirty="0">
                <a:solidFill>
                  <a:schemeClr val="bg1"/>
                </a:solidFill>
                <a:latin typeface="微软雅黑" pitchFamily="34" charset="-122"/>
                <a:ea typeface="微软雅黑" pitchFamily="34" charset="-122"/>
              </a:rPr>
              <a:t>项设置</a:t>
            </a:r>
          </a:p>
        </p:txBody>
      </p:sp>
      <p:sp>
        <p:nvSpPr>
          <p:cNvPr id="21" name="文本框 9"/>
          <p:cNvSpPr txBox="1"/>
          <p:nvPr/>
        </p:nvSpPr>
        <p:spPr>
          <a:xfrm>
            <a:off x="4991429" y="1846112"/>
            <a:ext cx="3888432" cy="738664"/>
          </a:xfrm>
          <a:prstGeom prst="rect">
            <a:avLst/>
          </a:prstGeom>
          <a:noFill/>
        </p:spPr>
        <p:txBody>
          <a:bodyPr wrap="square" lIns="0" tIns="0" rIns="0" bIns="0" rtlCol="0">
            <a:spAutoFit/>
          </a:bodyPr>
          <a:lstStyle/>
          <a:p>
            <a:pPr marL="0" lvl="1"/>
            <a:r>
              <a:rPr lang="zh-CN" altLang="en-US" sz="4800" b="1" dirty="0">
                <a:solidFill>
                  <a:schemeClr val="bg1"/>
                </a:solidFill>
                <a:latin typeface="微软雅黑" pitchFamily="34" charset="-122"/>
                <a:ea typeface="微软雅黑" pitchFamily="34" charset="-122"/>
              </a:rPr>
              <a:t>活动内容构成</a:t>
            </a:r>
          </a:p>
        </p:txBody>
      </p:sp>
      <p:sp>
        <p:nvSpPr>
          <p:cNvPr id="24" name="文本框 9"/>
          <p:cNvSpPr txBox="1"/>
          <p:nvPr/>
        </p:nvSpPr>
        <p:spPr>
          <a:xfrm>
            <a:off x="7793736" y="2752753"/>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诚邀嘉宾</a:t>
            </a:r>
          </a:p>
        </p:txBody>
      </p:sp>
    </p:spTree>
    <p:extLst>
      <p:ext uri="{BB962C8B-B14F-4D97-AF65-F5344CB8AC3E}">
        <p14:creationId xmlns:p14="http://schemas.microsoft.com/office/powerpoint/2010/main" val="185796864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250"/>
                            </p:stCondLst>
                            <p:childTnLst>
                              <p:par>
                                <p:cTn id="20" presetID="25"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300"/>
                                        <p:tgtEl>
                                          <p:spTgt spid="21"/>
                                        </p:tgtEl>
                                      </p:cBhvr>
                                    </p:animEffect>
                                  </p:childTnLst>
                                </p:cTn>
                              </p:par>
                            </p:childTnLst>
                          </p:cTn>
                        </p:par>
                        <p:par>
                          <p:cTn id="34" fill="hold">
                            <p:stCondLst>
                              <p:cond delay="255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17"/>
                                        </p:tgtEl>
                                        <p:attrNameLst>
                                          <p:attrName>style.visibility</p:attrName>
                                        </p:attrNameLst>
                                      </p:cBhvr>
                                      <p:to>
                                        <p:strVal val="visible"/>
                                      </p:to>
                                    </p:set>
                                    <p:animEffect transition="in" filter="wipe(left)">
                                      <p:cBhvr>
                                        <p:cTn id="40" dur="500"/>
                                        <p:tgtEl>
                                          <p:spTgt spid="17"/>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24"/>
                                        </p:tgtEl>
                                        <p:attrNameLst>
                                          <p:attrName>style.visibility</p:attrName>
                                        </p:attrNameLst>
                                      </p:cBhvr>
                                      <p:to>
                                        <p:strVal val="visible"/>
                                      </p:to>
                                    </p:set>
                                    <p:animEffect transition="in" filter="wipe(left)">
                                      <p:cBhvr>
                                        <p:cTn id="43" dur="500"/>
                                        <p:tgtEl>
                                          <p:spTgt spid="24"/>
                                        </p:tgtEl>
                                      </p:cBhvr>
                                    </p:animEffect>
                                  </p:childTnLst>
                                </p:cTn>
                              </p:par>
                              <p:par>
                                <p:cTn id="44" presetID="22" presetClass="entr" presetSubtype="8" fill="hold" grpId="0" nodeType="withEffect">
                                  <p:stCondLst>
                                    <p:cond delay="600"/>
                                  </p:stCondLst>
                                  <p:childTnLst>
                                    <p:set>
                                      <p:cBhvr>
                                        <p:cTn id="45" dur="1" fill="hold">
                                          <p:stCondLst>
                                            <p:cond delay="0"/>
                                          </p:stCondLst>
                                        </p:cTn>
                                        <p:tgtEl>
                                          <p:spTgt spid="18"/>
                                        </p:tgtEl>
                                        <p:attrNameLst>
                                          <p:attrName>style.visibility</p:attrName>
                                        </p:attrNameLst>
                                      </p:cBhvr>
                                      <p:to>
                                        <p:strVal val="visible"/>
                                      </p:to>
                                    </p:set>
                                    <p:animEffect transition="in" filter="wipe(left)">
                                      <p:cBhvr>
                                        <p:cTn id="46" dur="500"/>
                                        <p:tgtEl>
                                          <p:spTgt spid="18"/>
                                        </p:tgtEl>
                                      </p:cBhvr>
                                    </p:animEffect>
                                  </p:childTnLst>
                                </p:cTn>
                              </p:par>
                              <p:par>
                                <p:cTn id="47" presetID="22" presetClass="entr" presetSubtype="8" fill="hold" grpId="0" nodeType="withEffect">
                                  <p:stCondLst>
                                    <p:cond delay="800"/>
                                  </p:stCondLst>
                                  <p:childTnLst>
                                    <p:set>
                                      <p:cBhvr>
                                        <p:cTn id="48" dur="1" fill="hold">
                                          <p:stCondLst>
                                            <p:cond delay="0"/>
                                          </p:stCondLst>
                                        </p:cTn>
                                        <p:tgtEl>
                                          <p:spTgt spid="19"/>
                                        </p:tgtEl>
                                        <p:attrNameLst>
                                          <p:attrName>style.visibility</p:attrName>
                                        </p:attrNameLst>
                                      </p:cBhvr>
                                      <p:to>
                                        <p:strVal val="visible"/>
                                      </p:to>
                                    </p:set>
                                    <p:animEffect transition="in" filter="wipe(left)">
                                      <p:cBhvr>
                                        <p:cTn id="4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28" grpId="0"/>
      <p:bldP spid="16" grpId="0"/>
      <p:bldP spid="17" grpId="0"/>
      <p:bldP spid="18" grpId="0"/>
      <p:bldP spid="19" grpId="0"/>
      <p:bldP spid="21"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5" name="圆角矩形 24"/>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25185" y="868627"/>
            <a:ext cx="5040560" cy="504055"/>
          </a:xfrm>
        </p:spPr>
        <p:txBody>
          <a:bodyPr>
            <a:noAutofit/>
          </a:bodyPr>
          <a:lstStyle/>
          <a:p>
            <a:r>
              <a:rPr lang="zh-CN" altLang="en-US" sz="4000" dirty="0" smtClean="0">
                <a:solidFill>
                  <a:schemeClr val="bg1">
                    <a:lumMod val="65000"/>
                  </a:schemeClr>
                </a:solidFill>
              </a:rPr>
              <a:t>活动主题</a:t>
            </a:r>
            <a:endParaRPr lang="zh-CN" altLang="en-US" sz="4000" dirty="0">
              <a:solidFill>
                <a:schemeClr val="bg1">
                  <a:lumMod val="65000"/>
                </a:schemeClr>
              </a:solidFill>
            </a:endParaRPr>
          </a:p>
        </p:txBody>
      </p:sp>
      <p:sp>
        <p:nvSpPr>
          <p:cNvPr id="5" name="矩形 4"/>
          <p:cNvSpPr/>
          <p:nvPr/>
        </p:nvSpPr>
        <p:spPr>
          <a:xfrm>
            <a:off x="691438" y="2629353"/>
            <a:ext cx="5328667" cy="31618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3" name="矩形 32"/>
          <p:cNvSpPr/>
          <p:nvPr/>
        </p:nvSpPr>
        <p:spPr>
          <a:xfrm>
            <a:off x="6177838" y="2629353"/>
            <a:ext cx="5328667" cy="316184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6" name="文本框 9"/>
          <p:cNvSpPr txBox="1"/>
          <p:nvPr/>
        </p:nvSpPr>
        <p:spPr>
          <a:xfrm>
            <a:off x="1339566" y="3585531"/>
            <a:ext cx="4176483" cy="492443"/>
          </a:xfrm>
          <a:prstGeom prst="rect">
            <a:avLst/>
          </a:prstGeom>
          <a:noFill/>
        </p:spPr>
        <p:txBody>
          <a:bodyPr wrap="square" lIns="0" tIns="0" rIns="0" bIns="0" rtlCol="0">
            <a:spAutoFit/>
          </a:bodyPr>
          <a:lstStyle/>
          <a:p>
            <a:pPr marL="0" lvl="1" algn="ctr"/>
            <a:r>
              <a:rPr lang="zh-CN" altLang="en-US" sz="3200" dirty="0">
                <a:latin typeface="微软雅黑" pitchFamily="34" charset="-122"/>
                <a:ea typeface="微软雅黑" pitchFamily="34" charset="-122"/>
              </a:rPr>
              <a:t>暖暖春意  畅享菲凡</a:t>
            </a:r>
          </a:p>
        </p:txBody>
      </p:sp>
      <p:sp>
        <p:nvSpPr>
          <p:cNvPr id="37" name="梯形 36"/>
          <p:cNvSpPr/>
          <p:nvPr/>
        </p:nvSpPr>
        <p:spPr>
          <a:xfrm>
            <a:off x="1932824" y="2492793"/>
            <a:ext cx="2605091" cy="138572"/>
          </a:xfrm>
          <a:prstGeom prst="trapezoid">
            <a:avLst>
              <a:gd name="adj" fmla="val 107452"/>
            </a:avLst>
          </a:prstGeom>
          <a:solidFill>
            <a:srgbClr val="2BA8D5"/>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8" name="流程图: 离页连接符 37"/>
          <p:cNvSpPr/>
          <p:nvPr/>
        </p:nvSpPr>
        <p:spPr>
          <a:xfrm>
            <a:off x="2081517" y="2492791"/>
            <a:ext cx="2307704" cy="697051"/>
          </a:xfrm>
          <a:prstGeom prst="flowChartOffpageConnector">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4" name="文本框 9"/>
          <p:cNvSpPr txBox="1"/>
          <p:nvPr/>
        </p:nvSpPr>
        <p:spPr>
          <a:xfrm>
            <a:off x="2331512" y="2635847"/>
            <a:ext cx="1807715" cy="307777"/>
          </a:xfrm>
          <a:prstGeom prst="rect">
            <a:avLst/>
          </a:prstGeom>
          <a:noFill/>
        </p:spPr>
        <p:txBody>
          <a:bodyPr wrap="square" lIns="0" tIns="0" rIns="0" bIns="0" rtlCol="0">
            <a:spAutoFit/>
          </a:bodyPr>
          <a:lstStyle/>
          <a:p>
            <a:pPr marL="0" lvl="1" algn="ctr"/>
            <a:r>
              <a:rPr lang="zh-CN" altLang="en-US" sz="2000" dirty="0">
                <a:solidFill>
                  <a:schemeClr val="bg1"/>
                </a:solidFill>
                <a:latin typeface="微软雅黑" pitchFamily="34" charset="-122"/>
                <a:ea typeface="微软雅黑" pitchFamily="34" charset="-122"/>
              </a:rPr>
              <a:t>备选主题</a:t>
            </a:r>
            <a:r>
              <a:rPr lang="en-US" altLang="zh-CN" sz="2000" dirty="0">
                <a:solidFill>
                  <a:schemeClr val="bg1"/>
                </a:solidFill>
                <a:latin typeface="微软雅黑" pitchFamily="34" charset="-122"/>
                <a:ea typeface="微软雅黑" pitchFamily="34" charset="-122"/>
              </a:rPr>
              <a:t>1</a:t>
            </a:r>
            <a:endParaRPr lang="zh-CN" altLang="en-US" sz="2000" dirty="0">
              <a:solidFill>
                <a:schemeClr val="bg1"/>
              </a:solidFill>
              <a:latin typeface="微软雅黑" pitchFamily="34" charset="-122"/>
              <a:ea typeface="微软雅黑" pitchFamily="34" charset="-122"/>
            </a:endParaRPr>
          </a:p>
        </p:txBody>
      </p:sp>
      <p:sp>
        <p:nvSpPr>
          <p:cNvPr id="40" name="梯形 39"/>
          <p:cNvSpPr/>
          <p:nvPr/>
        </p:nvSpPr>
        <p:spPr>
          <a:xfrm>
            <a:off x="7539626" y="2492793"/>
            <a:ext cx="2605091" cy="138572"/>
          </a:xfrm>
          <a:prstGeom prst="trapezoid">
            <a:avLst>
              <a:gd name="adj" fmla="val 107452"/>
            </a:avLst>
          </a:prstGeom>
          <a:solidFill>
            <a:srgbClr val="C218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1" name="流程图: 离页连接符 40"/>
          <p:cNvSpPr/>
          <p:nvPr/>
        </p:nvSpPr>
        <p:spPr>
          <a:xfrm>
            <a:off x="7688320" y="2492791"/>
            <a:ext cx="2307704" cy="697051"/>
          </a:xfrm>
          <a:prstGeom prst="flowChartOffpageConnector">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2" name="文本框 9"/>
          <p:cNvSpPr txBox="1"/>
          <p:nvPr/>
        </p:nvSpPr>
        <p:spPr>
          <a:xfrm>
            <a:off x="7938314" y="2635847"/>
            <a:ext cx="1807715" cy="307777"/>
          </a:xfrm>
          <a:prstGeom prst="rect">
            <a:avLst/>
          </a:prstGeom>
          <a:noFill/>
        </p:spPr>
        <p:txBody>
          <a:bodyPr wrap="square" lIns="0" tIns="0" rIns="0" bIns="0" rtlCol="0">
            <a:spAutoFit/>
          </a:bodyPr>
          <a:lstStyle/>
          <a:p>
            <a:pPr marL="0" lvl="1" algn="ctr"/>
            <a:r>
              <a:rPr lang="zh-CN" altLang="en-US" sz="2000" dirty="0">
                <a:solidFill>
                  <a:schemeClr val="bg1"/>
                </a:solidFill>
                <a:latin typeface="微软雅黑" pitchFamily="34" charset="-122"/>
                <a:ea typeface="微软雅黑" pitchFamily="34" charset="-122"/>
              </a:rPr>
              <a:t>备选主题</a:t>
            </a:r>
            <a:r>
              <a:rPr lang="en-US" altLang="zh-CN" sz="2000" dirty="0">
                <a:solidFill>
                  <a:schemeClr val="bg1"/>
                </a:solidFill>
                <a:latin typeface="微软雅黑" pitchFamily="34" charset="-122"/>
                <a:ea typeface="微软雅黑" pitchFamily="34" charset="-122"/>
              </a:rPr>
              <a:t>2</a:t>
            </a:r>
            <a:endParaRPr lang="zh-CN" altLang="en-US" sz="2000" dirty="0">
              <a:solidFill>
                <a:schemeClr val="bg1"/>
              </a:solidFill>
              <a:latin typeface="微软雅黑" pitchFamily="34" charset="-122"/>
              <a:ea typeface="微软雅黑" pitchFamily="34" charset="-122"/>
            </a:endParaRPr>
          </a:p>
        </p:txBody>
      </p:sp>
      <p:sp>
        <p:nvSpPr>
          <p:cNvPr id="43" name="文本框 9"/>
          <p:cNvSpPr txBox="1"/>
          <p:nvPr/>
        </p:nvSpPr>
        <p:spPr>
          <a:xfrm>
            <a:off x="6884202" y="3585531"/>
            <a:ext cx="4176483" cy="492443"/>
          </a:xfrm>
          <a:prstGeom prst="rect">
            <a:avLst/>
          </a:prstGeom>
          <a:noFill/>
        </p:spPr>
        <p:txBody>
          <a:bodyPr wrap="square" lIns="0" tIns="0" rIns="0" bIns="0" rtlCol="0">
            <a:spAutoFit/>
          </a:bodyPr>
          <a:lstStyle/>
          <a:p>
            <a:pPr marL="0" lvl="1" algn="ctr"/>
            <a:r>
              <a:rPr lang="zh-CN" altLang="en-US" sz="3200" dirty="0">
                <a:latin typeface="微软雅黑" pitchFamily="34" charset="-122"/>
                <a:ea typeface="微软雅黑" pitchFamily="34" charset="-122"/>
              </a:rPr>
              <a:t>打造职场新一代精英群</a:t>
            </a:r>
          </a:p>
        </p:txBody>
      </p:sp>
      <p:sp>
        <p:nvSpPr>
          <p:cNvPr id="16" name="矩形 1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TextBox 106"/>
          <p:cNvSpPr txBox="1"/>
          <p:nvPr/>
        </p:nvSpPr>
        <p:spPr>
          <a:xfrm>
            <a:off x="1237748" y="4516582"/>
            <a:ext cx="4324485" cy="615553"/>
          </a:xfrm>
          <a:prstGeom prst="rect">
            <a:avLst/>
          </a:prstGeom>
          <a:noFill/>
        </p:spPr>
        <p:txBody>
          <a:bodyPr wrap="square" lIns="0" tIns="0" rIns="0" bIns="0" rtlCol="0">
            <a:spAutoFit/>
          </a:bodyPr>
          <a:lstStyle/>
          <a:p>
            <a:pPr algn="just">
              <a:lnSpc>
                <a:spcPct val="100000"/>
              </a:lnSpc>
            </a:pPr>
            <a:r>
              <a:rPr lang="zh-CN" altLang="en-US" sz="2000"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2000" dirty="0">
              <a:latin typeface="微软雅黑" panose="020B0503020204020204" pitchFamily="34" charset="-122"/>
              <a:ea typeface="微软雅黑" panose="020B0503020204020204" pitchFamily="34" charset="-122"/>
            </a:endParaRPr>
          </a:p>
        </p:txBody>
      </p:sp>
      <p:sp>
        <p:nvSpPr>
          <p:cNvPr id="23" name="TextBox 106"/>
          <p:cNvSpPr txBox="1"/>
          <p:nvPr/>
        </p:nvSpPr>
        <p:spPr>
          <a:xfrm>
            <a:off x="6679928" y="4516582"/>
            <a:ext cx="4324485" cy="615553"/>
          </a:xfrm>
          <a:prstGeom prst="rect">
            <a:avLst/>
          </a:prstGeom>
          <a:noFill/>
        </p:spPr>
        <p:txBody>
          <a:bodyPr wrap="square" lIns="0" tIns="0" rIns="0" bIns="0" rtlCol="0">
            <a:spAutoFit/>
          </a:bodyPr>
          <a:lstStyle/>
          <a:p>
            <a:pPr algn="just">
              <a:lnSpc>
                <a:spcPct val="100000"/>
              </a:lnSpc>
            </a:pPr>
            <a:r>
              <a:rPr lang="zh-CN" altLang="en-US" sz="2000"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75947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35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1+#ppt_h/2"/>
                                          </p:val>
                                        </p:tav>
                                        <p:tav tm="100000">
                                          <p:val>
                                            <p:strVal val="#ppt_y"/>
                                          </p:val>
                                        </p:tav>
                                      </p:tavLst>
                                    </p:anim>
                                  </p:childTnLst>
                                </p:cTn>
                              </p:par>
                            </p:childTnLst>
                          </p:cTn>
                        </p:par>
                        <p:par>
                          <p:cTn id="13" fill="hold">
                            <p:stCondLst>
                              <p:cond delay="850"/>
                            </p:stCondLst>
                            <p:childTnLst>
                              <p:par>
                                <p:cTn id="14" presetID="22" presetClass="entr" presetSubtype="4"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down)">
                                      <p:cBhvr>
                                        <p:cTn id="16" dur="500"/>
                                        <p:tgtEl>
                                          <p:spTgt spid="37"/>
                                        </p:tgtEl>
                                      </p:cBhvr>
                                    </p:animEffect>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wipe(up)">
                                      <p:cBhvr>
                                        <p:cTn id="20" dur="500"/>
                                        <p:tgtEl>
                                          <p:spTgt spid="38"/>
                                        </p:tgtEl>
                                      </p:cBhvr>
                                    </p:animEffect>
                                  </p:childTnLst>
                                </p:cTn>
                              </p:par>
                            </p:childTnLst>
                          </p:cTn>
                        </p:par>
                        <p:par>
                          <p:cTn id="21" fill="hold">
                            <p:stCondLst>
                              <p:cond delay="185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300"/>
                                        <p:tgtEl>
                                          <p:spTgt spid="34"/>
                                        </p:tgtEl>
                                      </p:cBhvr>
                                    </p:animEffect>
                                  </p:childTnLst>
                                </p:cTn>
                              </p:par>
                            </p:childTnLst>
                          </p:cTn>
                        </p:par>
                        <p:par>
                          <p:cTn id="25" fill="hold">
                            <p:stCondLst>
                              <p:cond delay="2150"/>
                            </p:stCondLst>
                            <p:childTnLst>
                              <p:par>
                                <p:cTn id="26" presetID="22" presetClass="entr" presetSubtype="8" fill="hold" grpId="0" nodeType="after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wipe(left)">
                                      <p:cBhvr>
                                        <p:cTn id="28" dur="300"/>
                                        <p:tgtEl>
                                          <p:spTgt spid="36"/>
                                        </p:tgtEl>
                                      </p:cBhvr>
                                    </p:animEffect>
                                  </p:childTnLst>
                                </p:cTn>
                              </p:par>
                            </p:childTnLst>
                          </p:cTn>
                        </p:par>
                        <p:par>
                          <p:cTn id="29" fill="hold">
                            <p:stCondLst>
                              <p:cond delay="2450"/>
                            </p:stCondLst>
                            <p:childTnLst>
                              <p:par>
                                <p:cTn id="30" presetID="22" presetClass="entr" presetSubtype="4" fill="hold" grpId="0"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down)">
                                      <p:cBhvr>
                                        <p:cTn id="32" dur="500"/>
                                        <p:tgtEl>
                                          <p:spTgt spid="40"/>
                                        </p:tgtEl>
                                      </p:cBhvr>
                                    </p:animEffect>
                                  </p:childTnLst>
                                </p:cTn>
                              </p:par>
                            </p:childTnLst>
                          </p:cTn>
                        </p:par>
                        <p:par>
                          <p:cTn id="33" fill="hold">
                            <p:stCondLst>
                              <p:cond delay="2950"/>
                            </p:stCondLst>
                            <p:childTnLst>
                              <p:par>
                                <p:cTn id="34" presetID="22" presetClass="entr" presetSubtype="1" fill="hold" grpId="0" nodeType="after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wipe(up)">
                                      <p:cBhvr>
                                        <p:cTn id="36" dur="500"/>
                                        <p:tgtEl>
                                          <p:spTgt spid="41"/>
                                        </p:tgtEl>
                                      </p:cBhvr>
                                    </p:animEffect>
                                  </p:childTnLst>
                                </p:cTn>
                              </p:par>
                            </p:childTnLst>
                          </p:cTn>
                        </p:par>
                        <p:par>
                          <p:cTn id="37" fill="hold">
                            <p:stCondLst>
                              <p:cond delay="3450"/>
                            </p:stCondLst>
                            <p:childTnLst>
                              <p:par>
                                <p:cTn id="38" presetID="22" presetClass="entr" presetSubtype="8"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left)">
                                      <p:cBhvr>
                                        <p:cTn id="40" dur="300"/>
                                        <p:tgtEl>
                                          <p:spTgt spid="42"/>
                                        </p:tgtEl>
                                      </p:cBhvr>
                                    </p:animEffect>
                                  </p:childTnLst>
                                </p:cTn>
                              </p:par>
                            </p:childTnLst>
                          </p:cTn>
                        </p:par>
                        <p:par>
                          <p:cTn id="41" fill="hold">
                            <p:stCondLst>
                              <p:cond delay="3750"/>
                            </p:stCondLst>
                            <p:childTnLst>
                              <p:par>
                                <p:cTn id="42" presetID="22" presetClass="entr" presetSubtype="8" fill="hold" grpId="0" nodeType="after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wipe(left)">
                                      <p:cBhvr>
                                        <p:cTn id="44" dur="300"/>
                                        <p:tgtEl>
                                          <p:spTgt spid="43"/>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500"/>
                                        <p:tgtEl>
                                          <p:spTgt spid="2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left)">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3" grpId="0" animBg="1"/>
      <p:bldP spid="36" grpId="0"/>
      <p:bldP spid="37" grpId="0" animBg="1"/>
      <p:bldP spid="38" grpId="0" animBg="1"/>
      <p:bldP spid="34" grpId="0"/>
      <p:bldP spid="40" grpId="0" animBg="1"/>
      <p:bldP spid="41" grpId="0" animBg="1"/>
      <p:bldP spid="42" grpId="0"/>
      <p:bldP spid="43" grpId="0"/>
      <p:bldP spid="22" grpId="0"/>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45" name="圆角矩形 44"/>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92679" y="882751"/>
            <a:ext cx="5040560" cy="504055"/>
          </a:xfrm>
        </p:spPr>
        <p:txBody>
          <a:bodyPr>
            <a:noAutofit/>
          </a:bodyPr>
          <a:lstStyle/>
          <a:p>
            <a:r>
              <a:rPr lang="zh-CN" altLang="en-US" sz="4000" dirty="0" smtClean="0">
                <a:solidFill>
                  <a:schemeClr val="bg1">
                    <a:lumMod val="65000"/>
                  </a:schemeClr>
                </a:solidFill>
              </a:rPr>
              <a:t>活动内容</a:t>
            </a:r>
            <a:endParaRPr lang="zh-CN" altLang="en-US" sz="4000" dirty="0">
              <a:solidFill>
                <a:schemeClr val="bg1">
                  <a:lumMod val="65000"/>
                </a:schemeClr>
              </a:solidFill>
            </a:endParaRPr>
          </a:p>
        </p:txBody>
      </p:sp>
      <p:sp>
        <p:nvSpPr>
          <p:cNvPr id="43" name="文本框 9"/>
          <p:cNvSpPr txBox="1"/>
          <p:nvPr/>
        </p:nvSpPr>
        <p:spPr>
          <a:xfrm>
            <a:off x="5442377" y="3511643"/>
            <a:ext cx="1331351" cy="984885"/>
          </a:xfrm>
          <a:prstGeom prst="rect">
            <a:avLst/>
          </a:prstGeom>
          <a:noFill/>
        </p:spPr>
        <p:txBody>
          <a:bodyPr wrap="square" lIns="0" tIns="0" rIns="0" bIns="0" rtlCol="0">
            <a:spAutoFit/>
          </a:bodyPr>
          <a:lstStyle/>
          <a:p>
            <a:pPr marL="0" lvl="1" algn="ctr"/>
            <a:r>
              <a:rPr lang="zh-CN" altLang="en-US" sz="3200" b="1" dirty="0">
                <a:solidFill>
                  <a:schemeClr val="tx1">
                    <a:lumMod val="75000"/>
                    <a:lumOff val="25000"/>
                  </a:schemeClr>
                </a:solidFill>
                <a:latin typeface="微软雅黑" pitchFamily="34" charset="-122"/>
                <a:ea typeface="微软雅黑" pitchFamily="34" charset="-122"/>
              </a:rPr>
              <a:t>活动主要内容</a:t>
            </a:r>
          </a:p>
        </p:txBody>
      </p:sp>
      <p:grpSp>
        <p:nvGrpSpPr>
          <p:cNvPr id="34" name="组合 33"/>
          <p:cNvGrpSpPr/>
          <p:nvPr/>
        </p:nvGrpSpPr>
        <p:grpSpPr>
          <a:xfrm>
            <a:off x="4802734" y="2341886"/>
            <a:ext cx="1194481" cy="994487"/>
            <a:chOff x="4825730" y="1971210"/>
            <a:chExt cx="1194481" cy="994487"/>
          </a:xfrm>
        </p:grpSpPr>
        <p:sp>
          <p:nvSpPr>
            <p:cNvPr id="25" name="Freeform 8"/>
            <p:cNvSpPr>
              <a:spLocks/>
            </p:cNvSpPr>
            <p:nvPr/>
          </p:nvSpPr>
          <p:spPr bwMode="auto">
            <a:xfrm>
              <a:off x="4825730" y="1971210"/>
              <a:ext cx="1194481" cy="994487"/>
            </a:xfrm>
            <a:custGeom>
              <a:avLst/>
              <a:gdLst>
                <a:gd name="T0" fmla="*/ 2554 w 3148"/>
                <a:gd name="T1" fmla="*/ 63 h 2616"/>
                <a:gd name="T2" fmla="*/ 1061 w 3148"/>
                <a:gd name="T3" fmla="*/ 402 h 2616"/>
                <a:gd name="T4" fmla="*/ 13 w 3148"/>
                <a:gd name="T5" fmla="*/ 1530 h 2616"/>
                <a:gd name="T6" fmla="*/ 58 w 3148"/>
                <a:gd name="T7" fmla="*/ 1723 h 2616"/>
                <a:gd name="T8" fmla="*/ 2151 w 3148"/>
                <a:gd name="T9" fmla="*/ 2299 h 2616"/>
                <a:gd name="T10" fmla="*/ 2696 w 3148"/>
                <a:gd name="T11" fmla="*/ 187 h 2616"/>
                <a:gd name="T12" fmla="*/ 2554 w 3148"/>
                <a:gd name="T13" fmla="*/ 63 h 2616"/>
              </a:gdLst>
              <a:ahLst/>
              <a:cxnLst>
                <a:cxn ang="0">
                  <a:pos x="T0" y="T1"/>
                </a:cxn>
                <a:cxn ang="0">
                  <a:pos x="T2" y="T3"/>
                </a:cxn>
                <a:cxn ang="0">
                  <a:pos x="T4" y="T5"/>
                </a:cxn>
                <a:cxn ang="0">
                  <a:pos x="T6" y="T7"/>
                </a:cxn>
                <a:cxn ang="0">
                  <a:pos x="T8" y="T9"/>
                </a:cxn>
                <a:cxn ang="0">
                  <a:pos x="T10" y="T11"/>
                </a:cxn>
                <a:cxn ang="0">
                  <a:pos x="T12" y="T13"/>
                </a:cxn>
              </a:cxnLst>
              <a:rect l="0" t="0" r="r" b="b"/>
              <a:pathLst>
                <a:path w="3148" h="2616">
                  <a:moveTo>
                    <a:pt x="2554" y="63"/>
                  </a:moveTo>
                  <a:cubicBezTo>
                    <a:pt x="2123" y="0"/>
                    <a:pt x="1677" y="47"/>
                    <a:pt x="1061" y="402"/>
                  </a:cubicBezTo>
                  <a:cubicBezTo>
                    <a:pt x="445" y="758"/>
                    <a:pt x="161" y="1119"/>
                    <a:pt x="13" y="1530"/>
                  </a:cubicBezTo>
                  <a:cubicBezTo>
                    <a:pt x="0" y="1566"/>
                    <a:pt x="30" y="1673"/>
                    <a:pt x="58" y="1723"/>
                  </a:cubicBezTo>
                  <a:cubicBezTo>
                    <a:pt x="464" y="2426"/>
                    <a:pt x="1602" y="2616"/>
                    <a:pt x="2151" y="2299"/>
                  </a:cubicBezTo>
                  <a:cubicBezTo>
                    <a:pt x="2700" y="1982"/>
                    <a:pt x="3148" y="862"/>
                    <a:pt x="2696" y="187"/>
                  </a:cubicBezTo>
                  <a:cubicBezTo>
                    <a:pt x="2661" y="134"/>
                    <a:pt x="2584" y="67"/>
                    <a:pt x="2554" y="63"/>
                  </a:cubicBezTo>
                  <a:close/>
                </a:path>
              </a:pathLst>
            </a:custGeom>
            <a:solidFill>
              <a:srgbClr val="4BB4DB"/>
            </a:solid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0" name="TextBox 20"/>
            <p:cNvSpPr txBox="1"/>
            <p:nvPr/>
          </p:nvSpPr>
          <p:spPr>
            <a:xfrm>
              <a:off x="5342821" y="2191454"/>
              <a:ext cx="160300" cy="553998"/>
            </a:xfrm>
            <a:prstGeom prst="rect">
              <a:avLst/>
            </a:prstGeom>
            <a:noFill/>
          </p:spPr>
          <p:txBody>
            <a:bodyPr wrap="none" lIns="0" tIns="0" rIns="0" bIns="0" rtlCol="0">
              <a:spAutoFit/>
            </a:bodyPr>
            <a:lstStyle/>
            <a:p>
              <a:pPr algn="ctr"/>
              <a:r>
                <a:rPr lang="en-US" altLang="zh-CN" sz="3600" b="1" spc="400" dirty="0">
                  <a:solidFill>
                    <a:schemeClr val="bg1"/>
                  </a:solidFill>
                  <a:latin typeface="Agency FB" panose="020B0503020202020204" pitchFamily="34" charset="0"/>
                  <a:ea typeface="微软雅黑" pitchFamily="34" charset="-122"/>
                </a:rPr>
                <a:t>1</a:t>
              </a:r>
              <a:endParaRPr lang="zh-CN" altLang="en-US" sz="3600" b="1" spc="400" dirty="0">
                <a:solidFill>
                  <a:schemeClr val="bg1"/>
                </a:solidFill>
                <a:latin typeface="Agency FB" panose="020B0503020202020204" pitchFamily="34" charset="0"/>
                <a:ea typeface="微软雅黑" pitchFamily="34" charset="-122"/>
              </a:endParaRPr>
            </a:p>
          </p:txBody>
        </p:sp>
      </p:grpSp>
      <p:grpSp>
        <p:nvGrpSpPr>
          <p:cNvPr id="36" name="组合 35"/>
          <p:cNvGrpSpPr/>
          <p:nvPr/>
        </p:nvGrpSpPr>
        <p:grpSpPr>
          <a:xfrm>
            <a:off x="6165804" y="2333956"/>
            <a:ext cx="1176676" cy="1001336"/>
            <a:chOff x="6188801" y="1963281"/>
            <a:chExt cx="1176676" cy="1001336"/>
          </a:xfrm>
        </p:grpSpPr>
        <p:sp>
          <p:nvSpPr>
            <p:cNvPr id="27" name="Freeform 10"/>
            <p:cNvSpPr>
              <a:spLocks/>
            </p:cNvSpPr>
            <p:nvPr/>
          </p:nvSpPr>
          <p:spPr bwMode="auto">
            <a:xfrm>
              <a:off x="6188801" y="1963281"/>
              <a:ext cx="1176676" cy="1001336"/>
            </a:xfrm>
            <a:custGeom>
              <a:avLst/>
              <a:gdLst>
                <a:gd name="T0" fmla="*/ 3091 w 3103"/>
                <a:gd name="T1" fmla="*/ 1544 h 2630"/>
                <a:gd name="T2" fmla="*/ 2051 w 3103"/>
                <a:gd name="T3" fmla="*/ 421 h 2630"/>
                <a:gd name="T4" fmla="*/ 550 w 3103"/>
                <a:gd name="T5" fmla="*/ 77 h 2630"/>
                <a:gd name="T6" fmla="*/ 406 w 3103"/>
                <a:gd name="T7" fmla="*/ 212 h 2630"/>
                <a:gd name="T8" fmla="*/ 953 w 3103"/>
                <a:gd name="T9" fmla="*/ 2312 h 2630"/>
                <a:gd name="T10" fmla="*/ 3055 w 3103"/>
                <a:gd name="T11" fmla="*/ 1729 h 2630"/>
                <a:gd name="T12" fmla="*/ 3091 w 3103"/>
                <a:gd name="T13" fmla="*/ 1544 h 2630"/>
              </a:gdLst>
              <a:ahLst/>
              <a:cxnLst>
                <a:cxn ang="0">
                  <a:pos x="T0" y="T1"/>
                </a:cxn>
                <a:cxn ang="0">
                  <a:pos x="T2" y="T3"/>
                </a:cxn>
                <a:cxn ang="0">
                  <a:pos x="T4" y="T5"/>
                </a:cxn>
                <a:cxn ang="0">
                  <a:pos x="T6" y="T7"/>
                </a:cxn>
                <a:cxn ang="0">
                  <a:pos x="T8" y="T9"/>
                </a:cxn>
                <a:cxn ang="0">
                  <a:pos x="T10" y="T11"/>
                </a:cxn>
                <a:cxn ang="0">
                  <a:pos x="T12" y="T13"/>
                </a:cxn>
              </a:cxnLst>
              <a:rect l="0" t="0" r="r" b="b"/>
              <a:pathLst>
                <a:path w="3103" h="2630">
                  <a:moveTo>
                    <a:pt x="3091" y="1544"/>
                  </a:moveTo>
                  <a:cubicBezTo>
                    <a:pt x="2930" y="1139"/>
                    <a:pt x="2667" y="777"/>
                    <a:pt x="2051" y="421"/>
                  </a:cubicBezTo>
                  <a:cubicBezTo>
                    <a:pt x="1434" y="65"/>
                    <a:pt x="980" y="0"/>
                    <a:pt x="550" y="77"/>
                  </a:cubicBezTo>
                  <a:cubicBezTo>
                    <a:pt x="512" y="83"/>
                    <a:pt x="434" y="163"/>
                    <a:pt x="406" y="212"/>
                  </a:cubicBezTo>
                  <a:cubicBezTo>
                    <a:pt x="0" y="915"/>
                    <a:pt x="404" y="1995"/>
                    <a:pt x="953" y="2312"/>
                  </a:cubicBezTo>
                  <a:cubicBezTo>
                    <a:pt x="1502" y="2630"/>
                    <a:pt x="2696" y="2457"/>
                    <a:pt x="3055" y="1729"/>
                  </a:cubicBezTo>
                  <a:cubicBezTo>
                    <a:pt x="3083" y="1672"/>
                    <a:pt x="3103" y="1572"/>
                    <a:pt x="3091" y="1544"/>
                  </a:cubicBezTo>
                  <a:close/>
                </a:path>
              </a:pathLst>
            </a:custGeom>
            <a:solidFill>
              <a:srgbClr val="E32146"/>
            </a:solid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2" name="TextBox 20"/>
            <p:cNvSpPr txBox="1"/>
            <p:nvPr/>
          </p:nvSpPr>
          <p:spPr>
            <a:xfrm>
              <a:off x="6649701" y="2186950"/>
              <a:ext cx="254878" cy="553998"/>
            </a:xfrm>
            <a:prstGeom prst="rect">
              <a:avLst/>
            </a:prstGeom>
            <a:noFill/>
          </p:spPr>
          <p:txBody>
            <a:bodyPr wrap="none" lIns="0" tIns="0" rIns="0" bIns="0" rtlCol="0">
              <a:spAutoFit/>
            </a:bodyPr>
            <a:lstStyle/>
            <a:p>
              <a:pPr algn="ctr"/>
              <a:r>
                <a:rPr lang="en-US" altLang="zh-CN" sz="3600" b="1" spc="400" dirty="0">
                  <a:solidFill>
                    <a:schemeClr val="bg1"/>
                  </a:solidFill>
                  <a:latin typeface="Agency FB" panose="020B0503020202020204" pitchFamily="34" charset="0"/>
                  <a:ea typeface="微软雅黑" pitchFamily="34" charset="-122"/>
                </a:rPr>
                <a:t>2</a:t>
              </a:r>
              <a:endParaRPr lang="zh-CN" altLang="en-US" sz="3600" b="1" spc="400" dirty="0">
                <a:solidFill>
                  <a:schemeClr val="bg1"/>
                </a:solidFill>
                <a:latin typeface="Agency FB" panose="020B0503020202020204" pitchFamily="34" charset="0"/>
                <a:ea typeface="微软雅黑" pitchFamily="34" charset="-122"/>
              </a:endParaRPr>
            </a:p>
          </p:txBody>
        </p:sp>
      </p:grpSp>
      <p:grpSp>
        <p:nvGrpSpPr>
          <p:cNvPr id="44" name="组合 43"/>
          <p:cNvGrpSpPr/>
          <p:nvPr/>
        </p:nvGrpSpPr>
        <p:grpSpPr>
          <a:xfrm>
            <a:off x="6972256" y="3398385"/>
            <a:ext cx="828743" cy="1180783"/>
            <a:chOff x="6995253" y="3027708"/>
            <a:chExt cx="828742" cy="1180783"/>
          </a:xfrm>
        </p:grpSpPr>
        <p:sp>
          <p:nvSpPr>
            <p:cNvPr id="21" name="Freeform 5"/>
            <p:cNvSpPr>
              <a:spLocks/>
            </p:cNvSpPr>
            <p:nvPr/>
          </p:nvSpPr>
          <p:spPr bwMode="auto">
            <a:xfrm>
              <a:off x="6995253" y="3027708"/>
              <a:ext cx="828742" cy="1180783"/>
            </a:xfrm>
            <a:custGeom>
              <a:avLst/>
              <a:gdLst>
                <a:gd name="T0" fmla="*/ 1734 w 2186"/>
                <a:gd name="T1" fmla="*/ 114 h 3106"/>
                <a:gd name="T2" fmla="*/ 2186 w 2186"/>
                <a:gd name="T3" fmla="*/ 1577 h 3106"/>
                <a:gd name="T4" fmla="*/ 1734 w 2186"/>
                <a:gd name="T5" fmla="*/ 3048 h 3106"/>
                <a:gd name="T6" fmla="*/ 1545 w 2186"/>
                <a:gd name="T7" fmla="*/ 3106 h 3106"/>
                <a:gd name="T8" fmla="*/ 0 w 2186"/>
                <a:gd name="T9" fmla="*/ 1581 h 3106"/>
                <a:gd name="T10" fmla="*/ 1556 w 2186"/>
                <a:gd name="T11" fmla="*/ 53 h 3106"/>
                <a:gd name="T12" fmla="*/ 1734 w 2186"/>
                <a:gd name="T13" fmla="*/ 114 h 3106"/>
              </a:gdLst>
              <a:ahLst/>
              <a:cxnLst>
                <a:cxn ang="0">
                  <a:pos x="T0" y="T1"/>
                </a:cxn>
                <a:cxn ang="0">
                  <a:pos x="T2" y="T3"/>
                </a:cxn>
                <a:cxn ang="0">
                  <a:pos x="T4" y="T5"/>
                </a:cxn>
                <a:cxn ang="0">
                  <a:pos x="T6" y="T7"/>
                </a:cxn>
                <a:cxn ang="0">
                  <a:pos x="T8" y="T9"/>
                </a:cxn>
                <a:cxn ang="0">
                  <a:pos x="T10" y="T11"/>
                </a:cxn>
                <a:cxn ang="0">
                  <a:pos x="T12" y="T13"/>
                </a:cxn>
              </a:cxnLst>
              <a:rect l="0" t="0" r="r" b="b"/>
              <a:pathLst>
                <a:path w="2186" h="3106">
                  <a:moveTo>
                    <a:pt x="1734" y="114"/>
                  </a:moveTo>
                  <a:cubicBezTo>
                    <a:pt x="2004" y="456"/>
                    <a:pt x="2186" y="865"/>
                    <a:pt x="2186" y="1577"/>
                  </a:cubicBezTo>
                  <a:cubicBezTo>
                    <a:pt x="2186" y="2288"/>
                    <a:pt x="2016" y="2715"/>
                    <a:pt x="1734" y="3048"/>
                  </a:cubicBezTo>
                  <a:cubicBezTo>
                    <a:pt x="1709" y="3078"/>
                    <a:pt x="1602" y="3106"/>
                    <a:pt x="1545" y="3106"/>
                  </a:cubicBezTo>
                  <a:cubicBezTo>
                    <a:pt x="733" y="3106"/>
                    <a:pt x="0" y="2215"/>
                    <a:pt x="0" y="1581"/>
                  </a:cubicBezTo>
                  <a:cubicBezTo>
                    <a:pt x="0" y="947"/>
                    <a:pt x="746" y="0"/>
                    <a:pt x="1556" y="53"/>
                  </a:cubicBezTo>
                  <a:cubicBezTo>
                    <a:pt x="1619" y="57"/>
                    <a:pt x="1715" y="90"/>
                    <a:pt x="1734" y="114"/>
                  </a:cubicBezTo>
                  <a:close/>
                </a:path>
              </a:pathLst>
            </a:custGeom>
            <a:solidFill>
              <a:srgbClr val="FEDE17"/>
            </a:solid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3" name="TextBox 20"/>
            <p:cNvSpPr txBox="1"/>
            <p:nvPr/>
          </p:nvSpPr>
          <p:spPr>
            <a:xfrm>
              <a:off x="7390584" y="3341100"/>
              <a:ext cx="262892" cy="553998"/>
            </a:xfrm>
            <a:prstGeom prst="rect">
              <a:avLst/>
            </a:prstGeom>
            <a:noFill/>
          </p:spPr>
          <p:txBody>
            <a:bodyPr wrap="none" lIns="0" tIns="0" rIns="0" bIns="0" rtlCol="0">
              <a:spAutoFit/>
            </a:bodyPr>
            <a:lstStyle/>
            <a:p>
              <a:pPr algn="ctr"/>
              <a:r>
                <a:rPr lang="en-US" altLang="zh-CN" sz="3600" b="1" spc="400" dirty="0">
                  <a:solidFill>
                    <a:schemeClr val="bg1"/>
                  </a:solidFill>
                  <a:latin typeface="Agency FB" panose="020B0503020202020204" pitchFamily="34" charset="0"/>
                  <a:ea typeface="微软雅黑" pitchFamily="34" charset="-122"/>
                </a:rPr>
                <a:t>3</a:t>
              </a:r>
              <a:endParaRPr lang="zh-CN" altLang="en-US" sz="3600" b="1" spc="400" dirty="0">
                <a:solidFill>
                  <a:schemeClr val="bg1"/>
                </a:solidFill>
                <a:latin typeface="Agency FB" panose="020B0503020202020204" pitchFamily="34" charset="0"/>
                <a:ea typeface="微软雅黑" pitchFamily="34" charset="-122"/>
              </a:endParaRPr>
            </a:p>
          </p:txBody>
        </p:sp>
      </p:grpSp>
      <p:grpSp>
        <p:nvGrpSpPr>
          <p:cNvPr id="48" name="组合 47"/>
          <p:cNvGrpSpPr/>
          <p:nvPr/>
        </p:nvGrpSpPr>
        <p:grpSpPr>
          <a:xfrm>
            <a:off x="6165804" y="4668854"/>
            <a:ext cx="1176676" cy="998599"/>
            <a:chOff x="6188801" y="4298178"/>
            <a:chExt cx="1176676" cy="998599"/>
          </a:xfrm>
        </p:grpSpPr>
        <p:sp>
          <p:nvSpPr>
            <p:cNvPr id="24" name="Freeform 7"/>
            <p:cNvSpPr>
              <a:spLocks/>
            </p:cNvSpPr>
            <p:nvPr/>
          </p:nvSpPr>
          <p:spPr bwMode="auto">
            <a:xfrm>
              <a:off x="6188801" y="4298178"/>
              <a:ext cx="1176676" cy="998599"/>
            </a:xfrm>
            <a:custGeom>
              <a:avLst/>
              <a:gdLst>
                <a:gd name="T0" fmla="*/ 3091 w 3103"/>
                <a:gd name="T1" fmla="*/ 1086 h 2629"/>
                <a:gd name="T2" fmla="*/ 2051 w 3103"/>
                <a:gd name="T3" fmla="*/ 2208 h 2629"/>
                <a:gd name="T4" fmla="*/ 550 w 3103"/>
                <a:gd name="T5" fmla="*/ 2553 h 2629"/>
                <a:gd name="T6" fmla="*/ 406 w 3103"/>
                <a:gd name="T7" fmla="*/ 2417 h 2629"/>
                <a:gd name="T8" fmla="*/ 953 w 3103"/>
                <a:gd name="T9" fmla="*/ 317 h 2629"/>
                <a:gd name="T10" fmla="*/ 3055 w 3103"/>
                <a:gd name="T11" fmla="*/ 900 h 2629"/>
                <a:gd name="T12" fmla="*/ 3091 w 3103"/>
                <a:gd name="T13" fmla="*/ 1086 h 2629"/>
              </a:gdLst>
              <a:ahLst/>
              <a:cxnLst>
                <a:cxn ang="0">
                  <a:pos x="T0" y="T1"/>
                </a:cxn>
                <a:cxn ang="0">
                  <a:pos x="T2" y="T3"/>
                </a:cxn>
                <a:cxn ang="0">
                  <a:pos x="T4" y="T5"/>
                </a:cxn>
                <a:cxn ang="0">
                  <a:pos x="T6" y="T7"/>
                </a:cxn>
                <a:cxn ang="0">
                  <a:pos x="T8" y="T9"/>
                </a:cxn>
                <a:cxn ang="0">
                  <a:pos x="T10" y="T11"/>
                </a:cxn>
                <a:cxn ang="0">
                  <a:pos x="T12" y="T13"/>
                </a:cxn>
              </a:cxnLst>
              <a:rect l="0" t="0" r="r" b="b"/>
              <a:pathLst>
                <a:path w="3103" h="2629">
                  <a:moveTo>
                    <a:pt x="3091" y="1086"/>
                  </a:moveTo>
                  <a:cubicBezTo>
                    <a:pt x="2930" y="1490"/>
                    <a:pt x="2667" y="1853"/>
                    <a:pt x="2051" y="2208"/>
                  </a:cubicBezTo>
                  <a:cubicBezTo>
                    <a:pt x="1434" y="2564"/>
                    <a:pt x="980" y="2629"/>
                    <a:pt x="550" y="2553"/>
                  </a:cubicBezTo>
                  <a:cubicBezTo>
                    <a:pt x="512" y="2546"/>
                    <a:pt x="434" y="2467"/>
                    <a:pt x="406" y="2417"/>
                  </a:cubicBezTo>
                  <a:cubicBezTo>
                    <a:pt x="0" y="1714"/>
                    <a:pt x="404" y="634"/>
                    <a:pt x="953" y="317"/>
                  </a:cubicBezTo>
                  <a:cubicBezTo>
                    <a:pt x="1502" y="0"/>
                    <a:pt x="2696" y="172"/>
                    <a:pt x="3055" y="900"/>
                  </a:cubicBezTo>
                  <a:cubicBezTo>
                    <a:pt x="3083" y="957"/>
                    <a:pt x="3103" y="1057"/>
                    <a:pt x="3091" y="1086"/>
                  </a:cubicBezTo>
                  <a:close/>
                </a:path>
              </a:pathLst>
            </a:custGeom>
            <a:solidFill>
              <a:srgbClr val="4BB4DB"/>
            </a:solid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4" name="TextBox 20"/>
            <p:cNvSpPr txBox="1"/>
            <p:nvPr/>
          </p:nvSpPr>
          <p:spPr>
            <a:xfrm>
              <a:off x="6658066" y="4515973"/>
              <a:ext cx="261290" cy="553998"/>
            </a:xfrm>
            <a:prstGeom prst="rect">
              <a:avLst/>
            </a:prstGeom>
            <a:noFill/>
          </p:spPr>
          <p:txBody>
            <a:bodyPr wrap="none" lIns="0" tIns="0" rIns="0" bIns="0" rtlCol="0">
              <a:spAutoFit/>
            </a:bodyPr>
            <a:lstStyle/>
            <a:p>
              <a:pPr algn="ctr"/>
              <a:r>
                <a:rPr lang="en-US" altLang="zh-CN" sz="3600" b="1" spc="400" dirty="0">
                  <a:solidFill>
                    <a:schemeClr val="bg1"/>
                  </a:solidFill>
                  <a:latin typeface="Agency FB" panose="020B0503020202020204" pitchFamily="34" charset="0"/>
                  <a:ea typeface="微软雅黑" pitchFamily="34" charset="-122"/>
                </a:rPr>
                <a:t>4</a:t>
              </a:r>
              <a:endParaRPr lang="zh-CN" altLang="en-US" sz="3600" b="1" spc="400" dirty="0">
                <a:solidFill>
                  <a:schemeClr val="bg1"/>
                </a:solidFill>
                <a:latin typeface="Agency FB" panose="020B0503020202020204" pitchFamily="34" charset="0"/>
                <a:ea typeface="微软雅黑" pitchFamily="34" charset="-122"/>
              </a:endParaRPr>
            </a:p>
          </p:txBody>
        </p:sp>
      </p:grpSp>
      <p:grpSp>
        <p:nvGrpSpPr>
          <p:cNvPr id="89" name="组合 88"/>
          <p:cNvGrpSpPr/>
          <p:nvPr/>
        </p:nvGrpSpPr>
        <p:grpSpPr>
          <a:xfrm>
            <a:off x="4802734" y="4666405"/>
            <a:ext cx="1194481" cy="994487"/>
            <a:chOff x="4825730" y="4295729"/>
            <a:chExt cx="1194481" cy="994487"/>
          </a:xfrm>
        </p:grpSpPr>
        <p:sp>
          <p:nvSpPr>
            <p:cNvPr id="26" name="Freeform 9"/>
            <p:cNvSpPr>
              <a:spLocks/>
            </p:cNvSpPr>
            <p:nvPr/>
          </p:nvSpPr>
          <p:spPr bwMode="auto">
            <a:xfrm>
              <a:off x="4825730" y="4295729"/>
              <a:ext cx="1194481" cy="994487"/>
            </a:xfrm>
            <a:custGeom>
              <a:avLst/>
              <a:gdLst>
                <a:gd name="T0" fmla="*/ 2554 w 3148"/>
                <a:gd name="T1" fmla="*/ 2553 h 2615"/>
                <a:gd name="T2" fmla="*/ 1061 w 3148"/>
                <a:gd name="T3" fmla="*/ 2213 h 2615"/>
                <a:gd name="T4" fmla="*/ 13 w 3148"/>
                <a:gd name="T5" fmla="*/ 1086 h 2615"/>
                <a:gd name="T6" fmla="*/ 58 w 3148"/>
                <a:gd name="T7" fmla="*/ 893 h 2615"/>
                <a:gd name="T8" fmla="*/ 2151 w 3148"/>
                <a:gd name="T9" fmla="*/ 317 h 2615"/>
                <a:gd name="T10" fmla="*/ 2696 w 3148"/>
                <a:gd name="T11" fmla="*/ 2429 h 2615"/>
                <a:gd name="T12" fmla="*/ 2554 w 3148"/>
                <a:gd name="T13" fmla="*/ 2553 h 2615"/>
              </a:gdLst>
              <a:ahLst/>
              <a:cxnLst>
                <a:cxn ang="0">
                  <a:pos x="T0" y="T1"/>
                </a:cxn>
                <a:cxn ang="0">
                  <a:pos x="T2" y="T3"/>
                </a:cxn>
                <a:cxn ang="0">
                  <a:pos x="T4" y="T5"/>
                </a:cxn>
                <a:cxn ang="0">
                  <a:pos x="T6" y="T7"/>
                </a:cxn>
                <a:cxn ang="0">
                  <a:pos x="T8" y="T9"/>
                </a:cxn>
                <a:cxn ang="0">
                  <a:pos x="T10" y="T11"/>
                </a:cxn>
                <a:cxn ang="0">
                  <a:pos x="T12" y="T13"/>
                </a:cxn>
              </a:cxnLst>
              <a:rect l="0" t="0" r="r" b="b"/>
              <a:pathLst>
                <a:path w="3148" h="2615">
                  <a:moveTo>
                    <a:pt x="2554" y="2553"/>
                  </a:moveTo>
                  <a:cubicBezTo>
                    <a:pt x="2123" y="2615"/>
                    <a:pt x="1678" y="2569"/>
                    <a:pt x="1061" y="2213"/>
                  </a:cubicBezTo>
                  <a:cubicBezTo>
                    <a:pt x="445" y="1857"/>
                    <a:pt x="161" y="1496"/>
                    <a:pt x="13" y="1086"/>
                  </a:cubicBezTo>
                  <a:cubicBezTo>
                    <a:pt x="0" y="1049"/>
                    <a:pt x="30" y="942"/>
                    <a:pt x="58" y="893"/>
                  </a:cubicBezTo>
                  <a:cubicBezTo>
                    <a:pt x="464" y="190"/>
                    <a:pt x="1602" y="0"/>
                    <a:pt x="2151" y="317"/>
                  </a:cubicBezTo>
                  <a:cubicBezTo>
                    <a:pt x="2700" y="634"/>
                    <a:pt x="3148" y="1754"/>
                    <a:pt x="2696" y="2429"/>
                  </a:cubicBezTo>
                  <a:cubicBezTo>
                    <a:pt x="2661" y="2481"/>
                    <a:pt x="2584" y="2548"/>
                    <a:pt x="2554" y="2553"/>
                  </a:cubicBezTo>
                  <a:close/>
                </a:path>
              </a:pathLst>
            </a:custGeom>
            <a:solidFill>
              <a:srgbClr val="E32146"/>
            </a:solid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5" name="TextBox 20"/>
            <p:cNvSpPr txBox="1"/>
            <p:nvPr/>
          </p:nvSpPr>
          <p:spPr>
            <a:xfrm>
              <a:off x="5300277" y="4515973"/>
              <a:ext cx="261290" cy="553998"/>
            </a:xfrm>
            <a:prstGeom prst="rect">
              <a:avLst/>
            </a:prstGeom>
            <a:noFill/>
          </p:spPr>
          <p:txBody>
            <a:bodyPr wrap="none" lIns="0" tIns="0" rIns="0" bIns="0" rtlCol="0">
              <a:spAutoFit/>
            </a:bodyPr>
            <a:lstStyle/>
            <a:p>
              <a:pPr algn="ctr"/>
              <a:r>
                <a:rPr lang="en-US" altLang="zh-CN" sz="3600" b="1" spc="400" dirty="0">
                  <a:solidFill>
                    <a:schemeClr val="bg1"/>
                  </a:solidFill>
                  <a:latin typeface="Agency FB" panose="020B0503020202020204" pitchFamily="34" charset="0"/>
                  <a:ea typeface="微软雅黑" pitchFamily="34" charset="-122"/>
                </a:rPr>
                <a:t>5</a:t>
              </a:r>
              <a:endParaRPr lang="zh-CN" altLang="en-US" sz="3600" b="1" spc="400" dirty="0">
                <a:solidFill>
                  <a:schemeClr val="bg1"/>
                </a:solidFill>
                <a:latin typeface="Agency FB" panose="020B0503020202020204" pitchFamily="34" charset="0"/>
                <a:ea typeface="微软雅黑" pitchFamily="34" charset="-122"/>
              </a:endParaRPr>
            </a:p>
          </p:txBody>
        </p:sp>
      </p:grpSp>
      <p:grpSp>
        <p:nvGrpSpPr>
          <p:cNvPr id="90" name="组合 89"/>
          <p:cNvGrpSpPr/>
          <p:nvPr/>
        </p:nvGrpSpPr>
        <p:grpSpPr>
          <a:xfrm>
            <a:off x="4345008" y="3398385"/>
            <a:ext cx="828743" cy="1180783"/>
            <a:chOff x="4368005" y="3027708"/>
            <a:chExt cx="828742" cy="1180783"/>
          </a:xfrm>
        </p:grpSpPr>
        <p:sp>
          <p:nvSpPr>
            <p:cNvPr id="23" name="Freeform 6"/>
            <p:cNvSpPr>
              <a:spLocks/>
            </p:cNvSpPr>
            <p:nvPr/>
          </p:nvSpPr>
          <p:spPr bwMode="auto">
            <a:xfrm>
              <a:off x="4368005" y="3027708"/>
              <a:ext cx="828742" cy="1180783"/>
            </a:xfrm>
            <a:custGeom>
              <a:avLst/>
              <a:gdLst>
                <a:gd name="T0" fmla="*/ 452 w 2187"/>
                <a:gd name="T1" fmla="*/ 114 h 3106"/>
                <a:gd name="T2" fmla="*/ 0 w 2187"/>
                <a:gd name="T3" fmla="*/ 1577 h 3106"/>
                <a:gd name="T4" fmla="*/ 452 w 2187"/>
                <a:gd name="T5" fmla="*/ 3048 h 3106"/>
                <a:gd name="T6" fmla="*/ 642 w 2187"/>
                <a:gd name="T7" fmla="*/ 3106 h 3106"/>
                <a:gd name="T8" fmla="*/ 2187 w 2187"/>
                <a:gd name="T9" fmla="*/ 1581 h 3106"/>
                <a:gd name="T10" fmla="*/ 631 w 2187"/>
                <a:gd name="T11" fmla="*/ 53 h 3106"/>
                <a:gd name="T12" fmla="*/ 452 w 2187"/>
                <a:gd name="T13" fmla="*/ 114 h 3106"/>
              </a:gdLst>
              <a:ahLst/>
              <a:cxnLst>
                <a:cxn ang="0">
                  <a:pos x="T0" y="T1"/>
                </a:cxn>
                <a:cxn ang="0">
                  <a:pos x="T2" y="T3"/>
                </a:cxn>
                <a:cxn ang="0">
                  <a:pos x="T4" y="T5"/>
                </a:cxn>
                <a:cxn ang="0">
                  <a:pos x="T6" y="T7"/>
                </a:cxn>
                <a:cxn ang="0">
                  <a:pos x="T8" y="T9"/>
                </a:cxn>
                <a:cxn ang="0">
                  <a:pos x="T10" y="T11"/>
                </a:cxn>
                <a:cxn ang="0">
                  <a:pos x="T12" y="T13"/>
                </a:cxn>
              </a:cxnLst>
              <a:rect l="0" t="0" r="r" b="b"/>
              <a:pathLst>
                <a:path w="2187" h="3106">
                  <a:moveTo>
                    <a:pt x="452" y="114"/>
                  </a:moveTo>
                  <a:cubicBezTo>
                    <a:pt x="183" y="456"/>
                    <a:pt x="0" y="865"/>
                    <a:pt x="0" y="1577"/>
                  </a:cubicBezTo>
                  <a:cubicBezTo>
                    <a:pt x="0" y="2288"/>
                    <a:pt x="171" y="2715"/>
                    <a:pt x="452" y="3048"/>
                  </a:cubicBezTo>
                  <a:cubicBezTo>
                    <a:pt x="477" y="3078"/>
                    <a:pt x="584" y="3106"/>
                    <a:pt x="642" y="3106"/>
                  </a:cubicBezTo>
                  <a:cubicBezTo>
                    <a:pt x="1454" y="3106"/>
                    <a:pt x="2187" y="2215"/>
                    <a:pt x="2187" y="1581"/>
                  </a:cubicBezTo>
                  <a:cubicBezTo>
                    <a:pt x="2187" y="947"/>
                    <a:pt x="1441" y="0"/>
                    <a:pt x="631" y="53"/>
                  </a:cubicBezTo>
                  <a:cubicBezTo>
                    <a:pt x="568" y="57"/>
                    <a:pt x="471" y="90"/>
                    <a:pt x="452" y="114"/>
                  </a:cubicBezTo>
                  <a:close/>
                </a:path>
              </a:pathLst>
            </a:custGeom>
            <a:solidFill>
              <a:srgbClr val="FEDE17"/>
            </a:solidFill>
            <a:ln w="9525" cap="flat">
              <a:noFill/>
              <a:prstDash val="solid"/>
              <a:miter lim="800000"/>
              <a:headEnd/>
              <a:tailEnd/>
            </a:ln>
          </p:spPr>
          <p:txBody>
            <a:bodyPr vert="horz" wrap="square" lIns="121920" tIns="60960" rIns="121920" bIns="60960" numCol="1" anchor="t" anchorCtr="0" compatLnSpc="1">
              <a:prstTxWarp prst="textNoShape">
                <a:avLst/>
              </a:prstTxWarp>
            </a:bodyPr>
            <a:lstStyle/>
            <a:p>
              <a:endParaRPr lang="zh-CN" altLang="en-US" sz="2400"/>
            </a:p>
          </p:txBody>
        </p:sp>
        <p:sp>
          <p:nvSpPr>
            <p:cNvPr id="76" name="TextBox 20"/>
            <p:cNvSpPr txBox="1"/>
            <p:nvPr/>
          </p:nvSpPr>
          <p:spPr>
            <a:xfrm>
              <a:off x="4650126" y="3341100"/>
              <a:ext cx="264496" cy="553998"/>
            </a:xfrm>
            <a:prstGeom prst="rect">
              <a:avLst/>
            </a:prstGeom>
            <a:noFill/>
          </p:spPr>
          <p:txBody>
            <a:bodyPr wrap="none" lIns="0" tIns="0" rIns="0" bIns="0" rtlCol="0">
              <a:spAutoFit/>
            </a:bodyPr>
            <a:lstStyle/>
            <a:p>
              <a:pPr algn="ctr"/>
              <a:r>
                <a:rPr lang="en-US" altLang="zh-CN" sz="3600" b="1" spc="400" dirty="0">
                  <a:solidFill>
                    <a:schemeClr val="bg1"/>
                  </a:solidFill>
                  <a:latin typeface="Agency FB" panose="020B0503020202020204" pitchFamily="34" charset="0"/>
                  <a:ea typeface="微软雅黑" pitchFamily="34" charset="-122"/>
                </a:rPr>
                <a:t>6</a:t>
              </a:r>
              <a:endParaRPr lang="zh-CN" altLang="en-US" sz="3600" b="1" spc="400" dirty="0">
                <a:solidFill>
                  <a:schemeClr val="bg1"/>
                </a:solidFill>
                <a:latin typeface="Agency FB" panose="020B0503020202020204" pitchFamily="34" charset="0"/>
                <a:ea typeface="微软雅黑" pitchFamily="34" charset="-122"/>
              </a:endParaRPr>
            </a:p>
          </p:txBody>
        </p:sp>
      </p:grpSp>
      <p:sp>
        <p:nvSpPr>
          <p:cNvPr id="77" name="TextBox 19"/>
          <p:cNvSpPr txBox="1"/>
          <p:nvPr/>
        </p:nvSpPr>
        <p:spPr>
          <a:xfrm>
            <a:off x="3007615" y="1806846"/>
            <a:ext cx="1773220" cy="369332"/>
          </a:xfrm>
          <a:prstGeom prst="rect">
            <a:avLst/>
          </a:prstGeom>
          <a:noFill/>
        </p:spPr>
        <p:txBody>
          <a:bodyPr wrap="square" lIns="0" tIns="0" rIns="0" bIns="0" rtlCol="0">
            <a:spAutoFit/>
          </a:bodyPr>
          <a:lstStyle/>
          <a:p>
            <a:pPr algn="r"/>
            <a:r>
              <a:rPr lang="zh-CN" altLang="en-US" sz="2400" b="1" dirty="0">
                <a:solidFill>
                  <a:srgbClr val="4BB4DB"/>
                </a:solidFill>
                <a:latin typeface="微软雅黑" panose="020B0503020204020204" pitchFamily="34" charset="-122"/>
                <a:ea typeface="微软雅黑" panose="020B0503020204020204" pitchFamily="34" charset="-122"/>
              </a:rPr>
              <a:t>产品推介</a:t>
            </a:r>
          </a:p>
        </p:txBody>
      </p:sp>
      <p:sp>
        <p:nvSpPr>
          <p:cNvPr id="78" name="TextBox 106"/>
          <p:cNvSpPr txBox="1"/>
          <p:nvPr/>
        </p:nvSpPr>
        <p:spPr>
          <a:xfrm>
            <a:off x="1900318" y="2321461"/>
            <a:ext cx="2880517" cy="677301"/>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79" name="TextBox 19"/>
          <p:cNvSpPr txBox="1"/>
          <p:nvPr/>
        </p:nvSpPr>
        <p:spPr>
          <a:xfrm>
            <a:off x="7480377" y="1806846"/>
            <a:ext cx="1773220" cy="369332"/>
          </a:xfrm>
          <a:prstGeom prst="rect">
            <a:avLst/>
          </a:prstGeom>
          <a:noFill/>
        </p:spPr>
        <p:txBody>
          <a:bodyPr wrap="square" lIns="0" tIns="0" rIns="0" bIns="0" rtlCol="0">
            <a:spAutoFit/>
          </a:bodyPr>
          <a:lstStyle/>
          <a:p>
            <a:r>
              <a:rPr lang="zh-CN" altLang="en-US" sz="2400" b="1" dirty="0">
                <a:solidFill>
                  <a:srgbClr val="E32146"/>
                </a:solidFill>
                <a:latin typeface="微软雅黑" panose="020B0503020204020204" pitchFamily="34" charset="-122"/>
                <a:ea typeface="微软雅黑" panose="020B0503020204020204" pitchFamily="34" charset="-122"/>
              </a:rPr>
              <a:t>节目表演</a:t>
            </a:r>
          </a:p>
        </p:txBody>
      </p:sp>
      <p:sp>
        <p:nvSpPr>
          <p:cNvPr id="80" name="TextBox 106"/>
          <p:cNvSpPr txBox="1"/>
          <p:nvPr/>
        </p:nvSpPr>
        <p:spPr>
          <a:xfrm>
            <a:off x="7480378" y="2321461"/>
            <a:ext cx="2880517" cy="677301"/>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81" name="TextBox 19"/>
          <p:cNvSpPr txBox="1"/>
          <p:nvPr/>
        </p:nvSpPr>
        <p:spPr>
          <a:xfrm>
            <a:off x="8204345" y="3471799"/>
            <a:ext cx="1773220" cy="369332"/>
          </a:xfrm>
          <a:prstGeom prst="rect">
            <a:avLst/>
          </a:prstGeom>
          <a:noFill/>
        </p:spPr>
        <p:txBody>
          <a:bodyPr wrap="square" lIns="0" tIns="0" rIns="0" bIns="0" rtlCol="0">
            <a:spAutoFit/>
          </a:bodyPr>
          <a:lstStyle/>
          <a:p>
            <a:r>
              <a:rPr lang="zh-CN" altLang="en-US" sz="2400" b="1" dirty="0">
                <a:solidFill>
                  <a:srgbClr val="FEDE17"/>
                </a:solidFill>
                <a:latin typeface="微软雅黑" panose="020B0503020204020204" pitchFamily="34" charset="-122"/>
                <a:ea typeface="微软雅黑" panose="020B0503020204020204" pitchFamily="34" charset="-122"/>
              </a:rPr>
              <a:t>游戏互动</a:t>
            </a:r>
          </a:p>
        </p:txBody>
      </p:sp>
      <p:sp>
        <p:nvSpPr>
          <p:cNvPr id="82" name="TextBox 106"/>
          <p:cNvSpPr txBox="1"/>
          <p:nvPr/>
        </p:nvSpPr>
        <p:spPr>
          <a:xfrm>
            <a:off x="8204345" y="3986414"/>
            <a:ext cx="2880517" cy="677301"/>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83" name="TextBox 19"/>
          <p:cNvSpPr txBox="1"/>
          <p:nvPr/>
        </p:nvSpPr>
        <p:spPr>
          <a:xfrm>
            <a:off x="7480377" y="5440646"/>
            <a:ext cx="1773220" cy="369332"/>
          </a:xfrm>
          <a:prstGeom prst="rect">
            <a:avLst/>
          </a:prstGeom>
          <a:noFill/>
        </p:spPr>
        <p:txBody>
          <a:bodyPr wrap="square" lIns="0" tIns="0" rIns="0" bIns="0" rtlCol="0">
            <a:spAutoFit/>
          </a:bodyPr>
          <a:lstStyle/>
          <a:p>
            <a:r>
              <a:rPr lang="zh-CN" altLang="en-US" sz="2400" b="1" dirty="0">
                <a:solidFill>
                  <a:srgbClr val="4BB4DB"/>
                </a:solidFill>
                <a:latin typeface="微软雅黑" panose="020B0503020204020204" pitchFamily="34" charset="-122"/>
                <a:ea typeface="微软雅黑" panose="020B0503020204020204" pitchFamily="34" charset="-122"/>
              </a:rPr>
              <a:t>嘉宾演讲</a:t>
            </a:r>
          </a:p>
        </p:txBody>
      </p:sp>
      <p:sp>
        <p:nvSpPr>
          <p:cNvPr id="84" name="TextBox 106"/>
          <p:cNvSpPr txBox="1"/>
          <p:nvPr/>
        </p:nvSpPr>
        <p:spPr>
          <a:xfrm>
            <a:off x="7480378" y="5955261"/>
            <a:ext cx="2880517" cy="677301"/>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85" name="TextBox 19"/>
          <p:cNvSpPr txBox="1"/>
          <p:nvPr/>
        </p:nvSpPr>
        <p:spPr>
          <a:xfrm>
            <a:off x="3007615" y="5440646"/>
            <a:ext cx="1773220" cy="369332"/>
          </a:xfrm>
          <a:prstGeom prst="rect">
            <a:avLst/>
          </a:prstGeom>
          <a:noFill/>
        </p:spPr>
        <p:txBody>
          <a:bodyPr wrap="square" lIns="0" tIns="0" rIns="0" bIns="0" rtlCol="0">
            <a:spAutoFit/>
          </a:bodyPr>
          <a:lstStyle/>
          <a:p>
            <a:pPr algn="r"/>
            <a:r>
              <a:rPr lang="zh-CN" altLang="en-US" sz="2400" b="1" dirty="0">
                <a:solidFill>
                  <a:srgbClr val="E32146"/>
                </a:solidFill>
                <a:latin typeface="微软雅黑" panose="020B0503020204020204" pitchFamily="34" charset="-122"/>
                <a:ea typeface="微软雅黑" panose="020B0503020204020204" pitchFamily="34" charset="-122"/>
              </a:rPr>
              <a:t>幸运抽奖</a:t>
            </a:r>
          </a:p>
        </p:txBody>
      </p:sp>
      <p:sp>
        <p:nvSpPr>
          <p:cNvPr id="86" name="TextBox 106"/>
          <p:cNvSpPr txBox="1"/>
          <p:nvPr/>
        </p:nvSpPr>
        <p:spPr>
          <a:xfrm>
            <a:off x="1907916" y="5955261"/>
            <a:ext cx="2880517" cy="677301"/>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87" name="TextBox 19"/>
          <p:cNvSpPr txBox="1"/>
          <p:nvPr/>
        </p:nvSpPr>
        <p:spPr>
          <a:xfrm>
            <a:off x="2132141" y="3473671"/>
            <a:ext cx="1773220" cy="369332"/>
          </a:xfrm>
          <a:prstGeom prst="rect">
            <a:avLst/>
          </a:prstGeom>
          <a:noFill/>
        </p:spPr>
        <p:txBody>
          <a:bodyPr wrap="square" lIns="0" tIns="0" rIns="0" bIns="0" rtlCol="0">
            <a:spAutoFit/>
          </a:bodyPr>
          <a:lstStyle/>
          <a:p>
            <a:pPr algn="r"/>
            <a:r>
              <a:rPr lang="zh-CN" altLang="en-US" sz="2400" b="1" dirty="0">
                <a:solidFill>
                  <a:srgbClr val="FEDE17"/>
                </a:solidFill>
                <a:latin typeface="微软雅黑" panose="020B0503020204020204" pitchFamily="34" charset="-122"/>
                <a:ea typeface="微软雅黑" panose="020B0503020204020204" pitchFamily="34" charset="-122"/>
              </a:rPr>
              <a:t>现场交流</a:t>
            </a:r>
          </a:p>
        </p:txBody>
      </p:sp>
      <p:sp>
        <p:nvSpPr>
          <p:cNvPr id="88" name="TextBox 106"/>
          <p:cNvSpPr txBox="1"/>
          <p:nvPr/>
        </p:nvSpPr>
        <p:spPr>
          <a:xfrm>
            <a:off x="1032442" y="3988286"/>
            <a:ext cx="2880517" cy="677301"/>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37" name="矩形 3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9585869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anim calcmode="lin" valueType="num">
                                      <p:cBhvr>
                                        <p:cTn id="10" dur="500" fill="hold"/>
                                        <p:tgtEl>
                                          <p:spTgt spid="34"/>
                                        </p:tgtEl>
                                        <p:attrNameLst>
                                          <p:attrName>ppt_x</p:attrName>
                                        </p:attrNameLst>
                                      </p:cBhvr>
                                      <p:tavLst>
                                        <p:tav tm="0">
                                          <p:val>
                                            <p:fltVal val="0.5"/>
                                          </p:val>
                                        </p:tav>
                                        <p:tav tm="100000">
                                          <p:val>
                                            <p:strVal val="#ppt_x"/>
                                          </p:val>
                                        </p:tav>
                                      </p:tavLst>
                                    </p:anim>
                                    <p:anim calcmode="lin" valueType="num">
                                      <p:cBhvr>
                                        <p:cTn id="11" dur="500" fill="hold"/>
                                        <p:tgtEl>
                                          <p:spTgt spid="34"/>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anim calcmode="lin" valueType="num">
                                      <p:cBhvr>
                                        <p:cTn id="17" dur="500" fill="hold"/>
                                        <p:tgtEl>
                                          <p:spTgt spid="36"/>
                                        </p:tgtEl>
                                        <p:attrNameLst>
                                          <p:attrName>ppt_x</p:attrName>
                                        </p:attrNameLst>
                                      </p:cBhvr>
                                      <p:tavLst>
                                        <p:tav tm="0">
                                          <p:val>
                                            <p:fltVal val="0.5"/>
                                          </p:val>
                                        </p:tav>
                                        <p:tav tm="100000">
                                          <p:val>
                                            <p:strVal val="#ppt_x"/>
                                          </p:val>
                                        </p:tav>
                                      </p:tavLst>
                                    </p:anim>
                                    <p:anim calcmode="lin" valueType="num">
                                      <p:cBhvr>
                                        <p:cTn id="18" dur="500" fill="hold"/>
                                        <p:tgtEl>
                                          <p:spTgt spid="3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44"/>
                                        </p:tgtEl>
                                        <p:attrNameLst>
                                          <p:attrName>style.visibility</p:attrName>
                                        </p:attrNameLst>
                                      </p:cBhvr>
                                      <p:to>
                                        <p:strVal val="visible"/>
                                      </p:to>
                                    </p:set>
                                    <p:anim calcmode="lin" valueType="num">
                                      <p:cBhvr>
                                        <p:cTn id="21" dur="500" fill="hold"/>
                                        <p:tgtEl>
                                          <p:spTgt spid="44"/>
                                        </p:tgtEl>
                                        <p:attrNameLst>
                                          <p:attrName>ppt_w</p:attrName>
                                        </p:attrNameLst>
                                      </p:cBhvr>
                                      <p:tavLst>
                                        <p:tav tm="0">
                                          <p:val>
                                            <p:fltVal val="0"/>
                                          </p:val>
                                        </p:tav>
                                        <p:tav tm="100000">
                                          <p:val>
                                            <p:strVal val="#ppt_w"/>
                                          </p:val>
                                        </p:tav>
                                      </p:tavLst>
                                    </p:anim>
                                    <p:anim calcmode="lin" valueType="num">
                                      <p:cBhvr>
                                        <p:cTn id="22" dur="500" fill="hold"/>
                                        <p:tgtEl>
                                          <p:spTgt spid="44"/>
                                        </p:tgtEl>
                                        <p:attrNameLst>
                                          <p:attrName>ppt_h</p:attrName>
                                        </p:attrNameLst>
                                      </p:cBhvr>
                                      <p:tavLst>
                                        <p:tav tm="0">
                                          <p:val>
                                            <p:fltVal val="0"/>
                                          </p:val>
                                        </p:tav>
                                        <p:tav tm="100000">
                                          <p:val>
                                            <p:strVal val="#ppt_h"/>
                                          </p:val>
                                        </p:tav>
                                      </p:tavLst>
                                    </p:anim>
                                    <p:animEffect transition="in" filter="fade">
                                      <p:cBhvr>
                                        <p:cTn id="23" dur="500"/>
                                        <p:tgtEl>
                                          <p:spTgt spid="44"/>
                                        </p:tgtEl>
                                      </p:cBhvr>
                                    </p:animEffect>
                                    <p:anim calcmode="lin" valueType="num">
                                      <p:cBhvr>
                                        <p:cTn id="24" dur="500" fill="hold"/>
                                        <p:tgtEl>
                                          <p:spTgt spid="44"/>
                                        </p:tgtEl>
                                        <p:attrNameLst>
                                          <p:attrName>ppt_x</p:attrName>
                                        </p:attrNameLst>
                                      </p:cBhvr>
                                      <p:tavLst>
                                        <p:tav tm="0">
                                          <p:val>
                                            <p:fltVal val="0.5"/>
                                          </p:val>
                                        </p:tav>
                                        <p:tav tm="100000">
                                          <p:val>
                                            <p:strVal val="#ppt_x"/>
                                          </p:val>
                                        </p:tav>
                                      </p:tavLst>
                                    </p:anim>
                                    <p:anim calcmode="lin" valueType="num">
                                      <p:cBhvr>
                                        <p:cTn id="25" dur="500" fill="hold"/>
                                        <p:tgtEl>
                                          <p:spTgt spid="4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 calcmode="lin" valueType="num">
                                      <p:cBhvr>
                                        <p:cTn id="28" dur="500" fill="hold"/>
                                        <p:tgtEl>
                                          <p:spTgt spid="48"/>
                                        </p:tgtEl>
                                        <p:attrNameLst>
                                          <p:attrName>ppt_w</p:attrName>
                                        </p:attrNameLst>
                                      </p:cBhvr>
                                      <p:tavLst>
                                        <p:tav tm="0">
                                          <p:val>
                                            <p:fltVal val="0"/>
                                          </p:val>
                                        </p:tav>
                                        <p:tav tm="100000">
                                          <p:val>
                                            <p:strVal val="#ppt_w"/>
                                          </p:val>
                                        </p:tav>
                                      </p:tavLst>
                                    </p:anim>
                                    <p:anim calcmode="lin" valueType="num">
                                      <p:cBhvr>
                                        <p:cTn id="29" dur="500" fill="hold"/>
                                        <p:tgtEl>
                                          <p:spTgt spid="48"/>
                                        </p:tgtEl>
                                        <p:attrNameLst>
                                          <p:attrName>ppt_h</p:attrName>
                                        </p:attrNameLst>
                                      </p:cBhvr>
                                      <p:tavLst>
                                        <p:tav tm="0">
                                          <p:val>
                                            <p:fltVal val="0"/>
                                          </p:val>
                                        </p:tav>
                                        <p:tav tm="100000">
                                          <p:val>
                                            <p:strVal val="#ppt_h"/>
                                          </p:val>
                                        </p:tav>
                                      </p:tavLst>
                                    </p:anim>
                                    <p:animEffect transition="in" filter="fade">
                                      <p:cBhvr>
                                        <p:cTn id="30" dur="500"/>
                                        <p:tgtEl>
                                          <p:spTgt spid="48"/>
                                        </p:tgtEl>
                                      </p:cBhvr>
                                    </p:animEffect>
                                    <p:anim calcmode="lin" valueType="num">
                                      <p:cBhvr>
                                        <p:cTn id="31" dur="500" fill="hold"/>
                                        <p:tgtEl>
                                          <p:spTgt spid="48"/>
                                        </p:tgtEl>
                                        <p:attrNameLst>
                                          <p:attrName>ppt_x</p:attrName>
                                        </p:attrNameLst>
                                      </p:cBhvr>
                                      <p:tavLst>
                                        <p:tav tm="0">
                                          <p:val>
                                            <p:fltVal val="0.5"/>
                                          </p:val>
                                        </p:tav>
                                        <p:tav tm="100000">
                                          <p:val>
                                            <p:strVal val="#ppt_x"/>
                                          </p:val>
                                        </p:tav>
                                      </p:tavLst>
                                    </p:anim>
                                    <p:anim calcmode="lin" valueType="num">
                                      <p:cBhvr>
                                        <p:cTn id="32" dur="500" fill="hold"/>
                                        <p:tgtEl>
                                          <p:spTgt spid="48"/>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800"/>
                                  </p:stCondLst>
                                  <p:childTnLst>
                                    <p:set>
                                      <p:cBhvr>
                                        <p:cTn id="34" dur="1" fill="hold">
                                          <p:stCondLst>
                                            <p:cond delay="0"/>
                                          </p:stCondLst>
                                        </p:cTn>
                                        <p:tgtEl>
                                          <p:spTgt spid="89"/>
                                        </p:tgtEl>
                                        <p:attrNameLst>
                                          <p:attrName>style.visibility</p:attrName>
                                        </p:attrNameLst>
                                      </p:cBhvr>
                                      <p:to>
                                        <p:strVal val="visible"/>
                                      </p:to>
                                    </p:set>
                                    <p:anim calcmode="lin" valueType="num">
                                      <p:cBhvr>
                                        <p:cTn id="35" dur="500" fill="hold"/>
                                        <p:tgtEl>
                                          <p:spTgt spid="89"/>
                                        </p:tgtEl>
                                        <p:attrNameLst>
                                          <p:attrName>ppt_w</p:attrName>
                                        </p:attrNameLst>
                                      </p:cBhvr>
                                      <p:tavLst>
                                        <p:tav tm="0">
                                          <p:val>
                                            <p:fltVal val="0"/>
                                          </p:val>
                                        </p:tav>
                                        <p:tav tm="100000">
                                          <p:val>
                                            <p:strVal val="#ppt_w"/>
                                          </p:val>
                                        </p:tav>
                                      </p:tavLst>
                                    </p:anim>
                                    <p:anim calcmode="lin" valueType="num">
                                      <p:cBhvr>
                                        <p:cTn id="36" dur="500" fill="hold"/>
                                        <p:tgtEl>
                                          <p:spTgt spid="89"/>
                                        </p:tgtEl>
                                        <p:attrNameLst>
                                          <p:attrName>ppt_h</p:attrName>
                                        </p:attrNameLst>
                                      </p:cBhvr>
                                      <p:tavLst>
                                        <p:tav tm="0">
                                          <p:val>
                                            <p:fltVal val="0"/>
                                          </p:val>
                                        </p:tav>
                                        <p:tav tm="100000">
                                          <p:val>
                                            <p:strVal val="#ppt_h"/>
                                          </p:val>
                                        </p:tav>
                                      </p:tavLst>
                                    </p:anim>
                                    <p:animEffect transition="in" filter="fade">
                                      <p:cBhvr>
                                        <p:cTn id="37" dur="500"/>
                                        <p:tgtEl>
                                          <p:spTgt spid="89"/>
                                        </p:tgtEl>
                                      </p:cBhvr>
                                    </p:animEffect>
                                    <p:anim calcmode="lin" valueType="num">
                                      <p:cBhvr>
                                        <p:cTn id="38" dur="500" fill="hold"/>
                                        <p:tgtEl>
                                          <p:spTgt spid="89"/>
                                        </p:tgtEl>
                                        <p:attrNameLst>
                                          <p:attrName>ppt_x</p:attrName>
                                        </p:attrNameLst>
                                      </p:cBhvr>
                                      <p:tavLst>
                                        <p:tav tm="0">
                                          <p:val>
                                            <p:fltVal val="0.5"/>
                                          </p:val>
                                        </p:tav>
                                        <p:tav tm="100000">
                                          <p:val>
                                            <p:strVal val="#ppt_x"/>
                                          </p:val>
                                        </p:tav>
                                      </p:tavLst>
                                    </p:anim>
                                    <p:anim calcmode="lin" valueType="num">
                                      <p:cBhvr>
                                        <p:cTn id="39" dur="500" fill="hold"/>
                                        <p:tgtEl>
                                          <p:spTgt spid="89"/>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1000"/>
                                  </p:stCondLst>
                                  <p:childTnLst>
                                    <p:set>
                                      <p:cBhvr>
                                        <p:cTn id="41" dur="1" fill="hold">
                                          <p:stCondLst>
                                            <p:cond delay="0"/>
                                          </p:stCondLst>
                                        </p:cTn>
                                        <p:tgtEl>
                                          <p:spTgt spid="90"/>
                                        </p:tgtEl>
                                        <p:attrNameLst>
                                          <p:attrName>style.visibility</p:attrName>
                                        </p:attrNameLst>
                                      </p:cBhvr>
                                      <p:to>
                                        <p:strVal val="visible"/>
                                      </p:to>
                                    </p:set>
                                    <p:anim calcmode="lin" valueType="num">
                                      <p:cBhvr>
                                        <p:cTn id="42" dur="500" fill="hold"/>
                                        <p:tgtEl>
                                          <p:spTgt spid="90"/>
                                        </p:tgtEl>
                                        <p:attrNameLst>
                                          <p:attrName>ppt_w</p:attrName>
                                        </p:attrNameLst>
                                      </p:cBhvr>
                                      <p:tavLst>
                                        <p:tav tm="0">
                                          <p:val>
                                            <p:fltVal val="0"/>
                                          </p:val>
                                        </p:tav>
                                        <p:tav tm="100000">
                                          <p:val>
                                            <p:strVal val="#ppt_w"/>
                                          </p:val>
                                        </p:tav>
                                      </p:tavLst>
                                    </p:anim>
                                    <p:anim calcmode="lin" valueType="num">
                                      <p:cBhvr>
                                        <p:cTn id="43" dur="500" fill="hold"/>
                                        <p:tgtEl>
                                          <p:spTgt spid="90"/>
                                        </p:tgtEl>
                                        <p:attrNameLst>
                                          <p:attrName>ppt_h</p:attrName>
                                        </p:attrNameLst>
                                      </p:cBhvr>
                                      <p:tavLst>
                                        <p:tav tm="0">
                                          <p:val>
                                            <p:fltVal val="0"/>
                                          </p:val>
                                        </p:tav>
                                        <p:tav tm="100000">
                                          <p:val>
                                            <p:strVal val="#ppt_h"/>
                                          </p:val>
                                        </p:tav>
                                      </p:tavLst>
                                    </p:anim>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fltVal val="0.5"/>
                                          </p:val>
                                        </p:tav>
                                        <p:tav tm="100000">
                                          <p:val>
                                            <p:strVal val="#ppt_x"/>
                                          </p:val>
                                        </p:tav>
                                      </p:tavLst>
                                    </p:anim>
                                    <p:anim calcmode="lin" valueType="num">
                                      <p:cBhvr>
                                        <p:cTn id="46" dur="500" fill="hold"/>
                                        <p:tgtEl>
                                          <p:spTgt spid="90"/>
                                        </p:tgtEl>
                                        <p:attrNameLst>
                                          <p:attrName>ppt_y</p:attrName>
                                        </p:attrNameLst>
                                      </p:cBhvr>
                                      <p:tavLst>
                                        <p:tav tm="0">
                                          <p:val>
                                            <p:fltVal val="0.5"/>
                                          </p:val>
                                        </p:tav>
                                        <p:tav tm="100000">
                                          <p:val>
                                            <p:strVal val="#ppt_y"/>
                                          </p:val>
                                        </p:tav>
                                      </p:tavLst>
                                    </p:anim>
                                  </p:childTnLst>
                                </p:cTn>
                              </p:par>
                            </p:childTnLst>
                          </p:cTn>
                        </p:par>
                        <p:par>
                          <p:cTn id="47" fill="hold">
                            <p:stCondLst>
                              <p:cond delay="1500"/>
                            </p:stCondLst>
                            <p:childTnLst>
                              <p:par>
                                <p:cTn id="48" presetID="53" presetClass="entr" presetSubtype="16" fill="hold" grpId="0" nodeType="afterEffect">
                                  <p:stCondLst>
                                    <p:cond delay="0"/>
                                  </p:stCondLst>
                                  <p:childTnLst>
                                    <p:set>
                                      <p:cBhvr>
                                        <p:cTn id="49" dur="1" fill="hold">
                                          <p:stCondLst>
                                            <p:cond delay="0"/>
                                          </p:stCondLst>
                                        </p:cTn>
                                        <p:tgtEl>
                                          <p:spTgt spid="43"/>
                                        </p:tgtEl>
                                        <p:attrNameLst>
                                          <p:attrName>style.visibility</p:attrName>
                                        </p:attrNameLst>
                                      </p:cBhvr>
                                      <p:to>
                                        <p:strVal val="visible"/>
                                      </p:to>
                                    </p:set>
                                    <p:anim calcmode="lin" valueType="num">
                                      <p:cBhvr>
                                        <p:cTn id="50" dur="500" fill="hold"/>
                                        <p:tgtEl>
                                          <p:spTgt spid="43"/>
                                        </p:tgtEl>
                                        <p:attrNameLst>
                                          <p:attrName>ppt_w</p:attrName>
                                        </p:attrNameLst>
                                      </p:cBhvr>
                                      <p:tavLst>
                                        <p:tav tm="0">
                                          <p:val>
                                            <p:fltVal val="0"/>
                                          </p:val>
                                        </p:tav>
                                        <p:tav tm="100000">
                                          <p:val>
                                            <p:strVal val="#ppt_w"/>
                                          </p:val>
                                        </p:tav>
                                      </p:tavLst>
                                    </p:anim>
                                    <p:anim calcmode="lin" valueType="num">
                                      <p:cBhvr>
                                        <p:cTn id="51" dur="500" fill="hold"/>
                                        <p:tgtEl>
                                          <p:spTgt spid="43"/>
                                        </p:tgtEl>
                                        <p:attrNameLst>
                                          <p:attrName>ppt_h</p:attrName>
                                        </p:attrNameLst>
                                      </p:cBhvr>
                                      <p:tavLst>
                                        <p:tav tm="0">
                                          <p:val>
                                            <p:fltVal val="0"/>
                                          </p:val>
                                        </p:tav>
                                        <p:tav tm="100000">
                                          <p:val>
                                            <p:strVal val="#ppt_h"/>
                                          </p:val>
                                        </p:tav>
                                      </p:tavLst>
                                    </p:anim>
                                    <p:animEffect transition="in" filter="fade">
                                      <p:cBhvr>
                                        <p:cTn id="52" dur="500"/>
                                        <p:tgtEl>
                                          <p:spTgt spid="43"/>
                                        </p:tgtEl>
                                      </p:cBhvr>
                                    </p:animEffect>
                                  </p:childTnLst>
                                </p:cTn>
                              </p:par>
                            </p:childTnLst>
                          </p:cTn>
                        </p:par>
                        <p:par>
                          <p:cTn id="53" fill="hold">
                            <p:stCondLst>
                              <p:cond delay="2000"/>
                            </p:stCondLst>
                            <p:childTnLst>
                              <p:par>
                                <p:cTn id="54" presetID="22" presetClass="entr" presetSubtype="2" fill="hold" grpId="0" nodeType="afterEffect">
                                  <p:stCondLst>
                                    <p:cond delay="0"/>
                                  </p:stCondLst>
                                  <p:childTnLst>
                                    <p:set>
                                      <p:cBhvr>
                                        <p:cTn id="55" dur="1" fill="hold">
                                          <p:stCondLst>
                                            <p:cond delay="0"/>
                                          </p:stCondLst>
                                        </p:cTn>
                                        <p:tgtEl>
                                          <p:spTgt spid="77"/>
                                        </p:tgtEl>
                                        <p:attrNameLst>
                                          <p:attrName>style.visibility</p:attrName>
                                        </p:attrNameLst>
                                      </p:cBhvr>
                                      <p:to>
                                        <p:strVal val="visible"/>
                                      </p:to>
                                    </p:set>
                                    <p:animEffect transition="in" filter="wipe(right)">
                                      <p:cBhvr>
                                        <p:cTn id="56" dur="500"/>
                                        <p:tgtEl>
                                          <p:spTgt spid="77"/>
                                        </p:tgtEl>
                                      </p:cBhvr>
                                    </p:animEffect>
                                  </p:childTnLst>
                                </p:cTn>
                              </p:par>
                              <p:par>
                                <p:cTn id="57" presetID="22" presetClass="entr" presetSubtype="2" fill="hold" grpId="0" nodeType="withEffect">
                                  <p:stCondLst>
                                    <p:cond delay="0"/>
                                  </p:stCondLst>
                                  <p:childTnLst>
                                    <p:set>
                                      <p:cBhvr>
                                        <p:cTn id="58" dur="1" fill="hold">
                                          <p:stCondLst>
                                            <p:cond delay="0"/>
                                          </p:stCondLst>
                                        </p:cTn>
                                        <p:tgtEl>
                                          <p:spTgt spid="78"/>
                                        </p:tgtEl>
                                        <p:attrNameLst>
                                          <p:attrName>style.visibility</p:attrName>
                                        </p:attrNameLst>
                                      </p:cBhvr>
                                      <p:to>
                                        <p:strVal val="visible"/>
                                      </p:to>
                                    </p:set>
                                    <p:animEffect transition="in" filter="wipe(right)">
                                      <p:cBhvr>
                                        <p:cTn id="59" dur="500"/>
                                        <p:tgtEl>
                                          <p:spTgt spid="78"/>
                                        </p:tgtEl>
                                      </p:cBhvr>
                                    </p:animEffect>
                                  </p:childTnLst>
                                </p:cTn>
                              </p:par>
                            </p:childTnLst>
                          </p:cTn>
                        </p:par>
                        <p:par>
                          <p:cTn id="60" fill="hold">
                            <p:stCondLst>
                              <p:cond delay="2500"/>
                            </p:stCondLst>
                            <p:childTnLst>
                              <p:par>
                                <p:cTn id="61" presetID="22" presetClass="entr" presetSubtype="8" fill="hold" grpId="0" nodeType="afterEffect">
                                  <p:stCondLst>
                                    <p:cond delay="0"/>
                                  </p:stCondLst>
                                  <p:childTnLst>
                                    <p:set>
                                      <p:cBhvr>
                                        <p:cTn id="62" dur="1" fill="hold">
                                          <p:stCondLst>
                                            <p:cond delay="0"/>
                                          </p:stCondLst>
                                        </p:cTn>
                                        <p:tgtEl>
                                          <p:spTgt spid="79"/>
                                        </p:tgtEl>
                                        <p:attrNameLst>
                                          <p:attrName>style.visibility</p:attrName>
                                        </p:attrNameLst>
                                      </p:cBhvr>
                                      <p:to>
                                        <p:strVal val="visible"/>
                                      </p:to>
                                    </p:set>
                                    <p:animEffect transition="in" filter="wipe(left)">
                                      <p:cBhvr>
                                        <p:cTn id="63" dur="500"/>
                                        <p:tgtEl>
                                          <p:spTgt spid="79"/>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wipe(left)">
                                      <p:cBhvr>
                                        <p:cTn id="66" dur="500"/>
                                        <p:tgtEl>
                                          <p:spTgt spid="80"/>
                                        </p:tgtEl>
                                      </p:cBhvr>
                                    </p:animEffect>
                                  </p:childTnLst>
                                </p:cTn>
                              </p:par>
                            </p:childTnLst>
                          </p:cTn>
                        </p:par>
                        <p:par>
                          <p:cTn id="67" fill="hold">
                            <p:stCondLst>
                              <p:cond delay="3000"/>
                            </p:stCondLst>
                            <p:childTnLst>
                              <p:par>
                                <p:cTn id="68" presetID="22" presetClass="entr" presetSubtype="8" fill="hold" grpId="0" nodeType="after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wipe(left)">
                                      <p:cBhvr>
                                        <p:cTn id="70" dur="500"/>
                                        <p:tgtEl>
                                          <p:spTgt spid="81"/>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wipe(left)">
                                      <p:cBhvr>
                                        <p:cTn id="73" dur="500"/>
                                        <p:tgtEl>
                                          <p:spTgt spid="82"/>
                                        </p:tgtEl>
                                      </p:cBhvr>
                                    </p:animEffect>
                                  </p:childTnLst>
                                </p:cTn>
                              </p:par>
                            </p:childTnLst>
                          </p:cTn>
                        </p:par>
                        <p:par>
                          <p:cTn id="74" fill="hold">
                            <p:stCondLst>
                              <p:cond delay="3500"/>
                            </p:stCondLst>
                            <p:childTnLst>
                              <p:par>
                                <p:cTn id="75" presetID="22" presetClass="entr" presetSubtype="8" fill="hold" grpId="0" nodeType="afterEffect">
                                  <p:stCondLst>
                                    <p:cond delay="0"/>
                                  </p:stCondLst>
                                  <p:childTnLst>
                                    <p:set>
                                      <p:cBhvr>
                                        <p:cTn id="76" dur="1" fill="hold">
                                          <p:stCondLst>
                                            <p:cond delay="0"/>
                                          </p:stCondLst>
                                        </p:cTn>
                                        <p:tgtEl>
                                          <p:spTgt spid="83"/>
                                        </p:tgtEl>
                                        <p:attrNameLst>
                                          <p:attrName>style.visibility</p:attrName>
                                        </p:attrNameLst>
                                      </p:cBhvr>
                                      <p:to>
                                        <p:strVal val="visible"/>
                                      </p:to>
                                    </p:set>
                                    <p:animEffect transition="in" filter="wipe(left)">
                                      <p:cBhvr>
                                        <p:cTn id="77" dur="500"/>
                                        <p:tgtEl>
                                          <p:spTgt spid="83"/>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84"/>
                                        </p:tgtEl>
                                        <p:attrNameLst>
                                          <p:attrName>style.visibility</p:attrName>
                                        </p:attrNameLst>
                                      </p:cBhvr>
                                      <p:to>
                                        <p:strVal val="visible"/>
                                      </p:to>
                                    </p:set>
                                    <p:animEffect transition="in" filter="wipe(left)">
                                      <p:cBhvr>
                                        <p:cTn id="80" dur="500"/>
                                        <p:tgtEl>
                                          <p:spTgt spid="84"/>
                                        </p:tgtEl>
                                      </p:cBhvr>
                                    </p:animEffect>
                                  </p:childTnLst>
                                </p:cTn>
                              </p:par>
                            </p:childTnLst>
                          </p:cTn>
                        </p:par>
                        <p:par>
                          <p:cTn id="81" fill="hold">
                            <p:stCondLst>
                              <p:cond delay="4000"/>
                            </p:stCondLst>
                            <p:childTnLst>
                              <p:par>
                                <p:cTn id="82" presetID="22" presetClass="entr" presetSubtype="2" fill="hold" grpId="0" nodeType="afterEffect">
                                  <p:stCondLst>
                                    <p:cond delay="0"/>
                                  </p:stCondLst>
                                  <p:childTnLst>
                                    <p:set>
                                      <p:cBhvr>
                                        <p:cTn id="83" dur="1" fill="hold">
                                          <p:stCondLst>
                                            <p:cond delay="0"/>
                                          </p:stCondLst>
                                        </p:cTn>
                                        <p:tgtEl>
                                          <p:spTgt spid="85"/>
                                        </p:tgtEl>
                                        <p:attrNameLst>
                                          <p:attrName>style.visibility</p:attrName>
                                        </p:attrNameLst>
                                      </p:cBhvr>
                                      <p:to>
                                        <p:strVal val="visible"/>
                                      </p:to>
                                    </p:set>
                                    <p:animEffect transition="in" filter="wipe(right)">
                                      <p:cBhvr>
                                        <p:cTn id="84" dur="500"/>
                                        <p:tgtEl>
                                          <p:spTgt spid="85"/>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86"/>
                                        </p:tgtEl>
                                        <p:attrNameLst>
                                          <p:attrName>style.visibility</p:attrName>
                                        </p:attrNameLst>
                                      </p:cBhvr>
                                      <p:to>
                                        <p:strVal val="visible"/>
                                      </p:to>
                                    </p:set>
                                    <p:animEffect transition="in" filter="wipe(right)">
                                      <p:cBhvr>
                                        <p:cTn id="87" dur="500"/>
                                        <p:tgtEl>
                                          <p:spTgt spid="86"/>
                                        </p:tgtEl>
                                      </p:cBhvr>
                                    </p:animEffect>
                                  </p:childTnLst>
                                </p:cTn>
                              </p:par>
                            </p:childTnLst>
                          </p:cTn>
                        </p:par>
                        <p:par>
                          <p:cTn id="88" fill="hold">
                            <p:stCondLst>
                              <p:cond delay="4500"/>
                            </p:stCondLst>
                            <p:childTnLst>
                              <p:par>
                                <p:cTn id="89" presetID="22" presetClass="entr" presetSubtype="2" fill="hold" grpId="0" nodeType="afterEffect">
                                  <p:stCondLst>
                                    <p:cond delay="0"/>
                                  </p:stCondLst>
                                  <p:childTnLst>
                                    <p:set>
                                      <p:cBhvr>
                                        <p:cTn id="90" dur="1" fill="hold">
                                          <p:stCondLst>
                                            <p:cond delay="0"/>
                                          </p:stCondLst>
                                        </p:cTn>
                                        <p:tgtEl>
                                          <p:spTgt spid="87"/>
                                        </p:tgtEl>
                                        <p:attrNameLst>
                                          <p:attrName>style.visibility</p:attrName>
                                        </p:attrNameLst>
                                      </p:cBhvr>
                                      <p:to>
                                        <p:strVal val="visible"/>
                                      </p:to>
                                    </p:set>
                                    <p:animEffect transition="in" filter="wipe(right)">
                                      <p:cBhvr>
                                        <p:cTn id="91" dur="500"/>
                                        <p:tgtEl>
                                          <p:spTgt spid="87"/>
                                        </p:tgtEl>
                                      </p:cBhvr>
                                    </p:animEffect>
                                  </p:childTnLst>
                                </p:cTn>
                              </p:par>
                              <p:par>
                                <p:cTn id="92" presetID="22" presetClass="entr" presetSubtype="2" fill="hold" grpId="0" nodeType="withEffect">
                                  <p:stCondLst>
                                    <p:cond delay="0"/>
                                  </p:stCondLst>
                                  <p:childTnLst>
                                    <p:set>
                                      <p:cBhvr>
                                        <p:cTn id="93" dur="1" fill="hold">
                                          <p:stCondLst>
                                            <p:cond delay="0"/>
                                          </p:stCondLst>
                                        </p:cTn>
                                        <p:tgtEl>
                                          <p:spTgt spid="88"/>
                                        </p:tgtEl>
                                        <p:attrNameLst>
                                          <p:attrName>style.visibility</p:attrName>
                                        </p:attrNameLst>
                                      </p:cBhvr>
                                      <p:to>
                                        <p:strVal val="visible"/>
                                      </p:to>
                                    </p:set>
                                    <p:animEffect transition="in" filter="wipe(right)">
                                      <p:cBhvr>
                                        <p:cTn id="94"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77" grpId="0"/>
      <p:bldP spid="78" grpId="0"/>
      <p:bldP spid="79" grpId="0"/>
      <p:bldP spid="80" grpId="0"/>
      <p:bldP spid="81" grpId="0"/>
      <p:bldP spid="82" grpId="0"/>
      <p:bldP spid="83" grpId="0"/>
      <p:bldP spid="84" grpId="0"/>
      <p:bldP spid="85" grpId="0"/>
      <p:bldP spid="86" grpId="0"/>
      <p:bldP spid="87" grpId="0"/>
      <p:bldP spid="8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 name="图片 75"/>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77" name="圆角矩形 76"/>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8" name="任意多边形 37"/>
          <p:cNvSpPr/>
          <p:nvPr/>
        </p:nvSpPr>
        <p:spPr>
          <a:xfrm rot="2700000">
            <a:off x="5439068" y="2038181"/>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1" name="任意多边形 40"/>
          <p:cNvSpPr/>
          <p:nvPr/>
        </p:nvSpPr>
        <p:spPr>
          <a:xfrm rot="18900000" flipH="1">
            <a:off x="6404711" y="3045646"/>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6" name="任意多边形 45"/>
          <p:cNvSpPr/>
          <p:nvPr/>
        </p:nvSpPr>
        <p:spPr>
          <a:xfrm rot="2700000">
            <a:off x="5439068" y="4053111"/>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9" name="任意多边形 48"/>
          <p:cNvSpPr/>
          <p:nvPr/>
        </p:nvSpPr>
        <p:spPr>
          <a:xfrm rot="18900000" flipH="1">
            <a:off x="6404711" y="5060575"/>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52" name="任意多边形 51"/>
          <p:cNvSpPr/>
          <p:nvPr/>
        </p:nvSpPr>
        <p:spPr>
          <a:xfrm rot="2700000">
            <a:off x="5439068" y="6068039"/>
            <a:ext cx="304899" cy="304899"/>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51803" y="866962"/>
            <a:ext cx="5040560" cy="504055"/>
          </a:xfrm>
        </p:spPr>
        <p:txBody>
          <a:bodyPr>
            <a:noAutofit/>
          </a:bodyPr>
          <a:lstStyle/>
          <a:p>
            <a:r>
              <a:rPr lang="zh-CN" altLang="en-US" sz="4400" dirty="0" smtClean="0">
                <a:solidFill>
                  <a:schemeClr val="bg1">
                    <a:lumMod val="65000"/>
                  </a:schemeClr>
                </a:solidFill>
              </a:rPr>
              <a:t>进度规划</a:t>
            </a:r>
            <a:endParaRPr lang="zh-CN" altLang="en-US" sz="4400" dirty="0">
              <a:solidFill>
                <a:schemeClr val="bg1">
                  <a:lumMod val="65000"/>
                </a:schemeClr>
              </a:solidFill>
            </a:endParaRPr>
          </a:p>
        </p:txBody>
      </p:sp>
      <p:grpSp>
        <p:nvGrpSpPr>
          <p:cNvPr id="87" name="组合 86"/>
          <p:cNvGrpSpPr/>
          <p:nvPr/>
        </p:nvGrpSpPr>
        <p:grpSpPr>
          <a:xfrm>
            <a:off x="5613945" y="1730235"/>
            <a:ext cx="920788" cy="920789"/>
            <a:chOff x="5613944" y="1340768"/>
            <a:chExt cx="920788" cy="920788"/>
          </a:xfrm>
        </p:grpSpPr>
        <p:sp>
          <p:nvSpPr>
            <p:cNvPr id="24" name="椭圆 23"/>
            <p:cNvSpPr/>
            <p:nvPr/>
          </p:nvSpPr>
          <p:spPr>
            <a:xfrm>
              <a:off x="5613944" y="1340768"/>
              <a:ext cx="920788" cy="920788"/>
            </a:xfrm>
            <a:prstGeom prst="ellips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63" name="组合 62"/>
            <p:cNvGrpSpPr/>
            <p:nvPr/>
          </p:nvGrpSpPr>
          <p:grpSpPr>
            <a:xfrm>
              <a:off x="5875566" y="1442091"/>
              <a:ext cx="397545" cy="718141"/>
              <a:chOff x="5875566" y="1432788"/>
              <a:chExt cx="397545" cy="718141"/>
            </a:xfrm>
          </p:grpSpPr>
          <p:sp>
            <p:nvSpPr>
              <p:cNvPr id="54" name="TextBox 20"/>
              <p:cNvSpPr txBox="1"/>
              <p:nvPr/>
            </p:nvSpPr>
            <p:spPr>
              <a:xfrm>
                <a:off x="5875566" y="1596932"/>
                <a:ext cx="397545" cy="553997"/>
              </a:xfrm>
              <a:prstGeom prst="rect">
                <a:avLst/>
              </a:prstGeom>
              <a:noFill/>
            </p:spPr>
            <p:txBody>
              <a:bodyPr wrap="none" lIns="0" tIns="0" rIns="0" bIns="0" rtlCol="0">
                <a:spAutoFit/>
              </a:bodyPr>
              <a:lstStyle/>
              <a:p>
                <a:pPr algn="ctr"/>
                <a:r>
                  <a:rPr lang="en-US" altLang="zh-CN" sz="3600" spc="400" dirty="0">
                    <a:solidFill>
                      <a:schemeClr val="bg1">
                        <a:lumMod val="95000"/>
                      </a:schemeClr>
                    </a:solidFill>
                    <a:latin typeface="Agency FB" panose="020B0503020202020204" pitchFamily="34" charset="0"/>
                    <a:ea typeface="微软雅黑" pitchFamily="34" charset="-122"/>
                  </a:rPr>
                  <a:t>01</a:t>
                </a:r>
                <a:endParaRPr lang="zh-CN" altLang="en-US" sz="3600" spc="400" dirty="0">
                  <a:solidFill>
                    <a:schemeClr val="bg1">
                      <a:lumMod val="95000"/>
                    </a:schemeClr>
                  </a:solidFill>
                  <a:latin typeface="Agency FB" panose="020B0503020202020204" pitchFamily="34" charset="0"/>
                  <a:ea typeface="微软雅黑" pitchFamily="34" charset="-122"/>
                </a:endParaRPr>
              </a:p>
            </p:txBody>
          </p:sp>
          <p:sp>
            <p:nvSpPr>
              <p:cNvPr id="56" name="TextBox 20"/>
              <p:cNvSpPr txBox="1"/>
              <p:nvPr/>
            </p:nvSpPr>
            <p:spPr>
              <a:xfrm>
                <a:off x="5882748" y="1432788"/>
                <a:ext cx="383182" cy="225767"/>
              </a:xfrm>
              <a:prstGeom prst="rect">
                <a:avLst/>
              </a:prstGeom>
              <a:noFill/>
            </p:spPr>
            <p:txBody>
              <a:bodyPr wrap="none" lIns="0" tIns="0" rIns="0" bIns="0" rtlCol="0">
                <a:spAutoFit/>
              </a:bodyPr>
              <a:lstStyle/>
              <a:p>
                <a:pPr algn="ctr"/>
                <a:r>
                  <a:rPr lang="en-US" altLang="zh-CN" sz="1467" dirty="0">
                    <a:solidFill>
                      <a:schemeClr val="bg1">
                        <a:lumMod val="95000"/>
                      </a:schemeClr>
                    </a:solidFill>
                    <a:latin typeface="微软雅黑" panose="020B0503020204020204" pitchFamily="34" charset="-122"/>
                    <a:ea typeface="微软雅黑" panose="020B0503020204020204" pitchFamily="34" charset="-122"/>
                  </a:rPr>
                  <a:t>step</a:t>
                </a:r>
                <a:endParaRPr lang="zh-CN" altLang="en-US" sz="1467" dirty="0">
                  <a:solidFill>
                    <a:schemeClr val="bg1">
                      <a:lumMod val="95000"/>
                    </a:schemeClr>
                  </a:solidFill>
                  <a:latin typeface="微软雅黑" panose="020B0503020204020204" pitchFamily="34" charset="-122"/>
                  <a:ea typeface="微软雅黑" panose="020B0503020204020204" pitchFamily="34" charset="-122"/>
                </a:endParaRPr>
              </a:p>
            </p:txBody>
          </p:sp>
        </p:grpSp>
      </p:grpSp>
      <p:grpSp>
        <p:nvGrpSpPr>
          <p:cNvPr id="88" name="组合 87"/>
          <p:cNvGrpSpPr/>
          <p:nvPr/>
        </p:nvGrpSpPr>
        <p:grpSpPr>
          <a:xfrm>
            <a:off x="5613945" y="2737701"/>
            <a:ext cx="920788" cy="920789"/>
            <a:chOff x="5613944" y="2348233"/>
            <a:chExt cx="920788" cy="920788"/>
          </a:xfrm>
        </p:grpSpPr>
        <p:sp>
          <p:nvSpPr>
            <p:cNvPr id="42" name="椭圆 41"/>
            <p:cNvSpPr/>
            <p:nvPr/>
          </p:nvSpPr>
          <p:spPr>
            <a:xfrm flipH="1">
              <a:off x="5613944" y="2348233"/>
              <a:ext cx="920788" cy="920788"/>
            </a:xfrm>
            <a:prstGeom prst="ellipse">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59" name="组合 58"/>
            <p:cNvGrpSpPr/>
            <p:nvPr/>
          </p:nvGrpSpPr>
          <p:grpSpPr>
            <a:xfrm>
              <a:off x="5882747" y="2449556"/>
              <a:ext cx="383182" cy="718141"/>
              <a:chOff x="5882746" y="2469108"/>
              <a:chExt cx="383182" cy="718141"/>
            </a:xfrm>
          </p:grpSpPr>
          <p:sp>
            <p:nvSpPr>
              <p:cNvPr id="57" name="TextBox 20"/>
              <p:cNvSpPr txBox="1"/>
              <p:nvPr/>
            </p:nvSpPr>
            <p:spPr>
              <a:xfrm>
                <a:off x="5884382" y="2633252"/>
                <a:ext cx="379911" cy="553997"/>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02</a:t>
                </a:r>
                <a:endParaRPr lang="zh-CN" altLang="en-US" sz="3600" dirty="0">
                  <a:solidFill>
                    <a:schemeClr val="bg1">
                      <a:lumMod val="95000"/>
                    </a:schemeClr>
                  </a:solidFill>
                  <a:latin typeface="Agency FB" panose="020B0503020202020204" pitchFamily="34" charset="0"/>
                  <a:ea typeface="微软雅黑" pitchFamily="34" charset="-122"/>
                </a:endParaRPr>
              </a:p>
            </p:txBody>
          </p:sp>
          <p:sp>
            <p:nvSpPr>
              <p:cNvPr id="58" name="TextBox 20"/>
              <p:cNvSpPr txBox="1"/>
              <p:nvPr/>
            </p:nvSpPr>
            <p:spPr>
              <a:xfrm>
                <a:off x="5882746" y="2469108"/>
                <a:ext cx="383182" cy="225767"/>
              </a:xfrm>
              <a:prstGeom prst="rect">
                <a:avLst/>
              </a:prstGeom>
              <a:noFill/>
            </p:spPr>
            <p:txBody>
              <a:bodyPr wrap="none" lIns="0" tIns="0" rIns="0" bIns="0" rtlCol="0">
                <a:spAutoFit/>
              </a:bodyPr>
              <a:lstStyle/>
              <a:p>
                <a:pPr algn="ctr"/>
                <a:r>
                  <a:rPr lang="en-US" altLang="zh-CN" sz="1467" dirty="0">
                    <a:solidFill>
                      <a:schemeClr val="bg1">
                        <a:lumMod val="95000"/>
                      </a:schemeClr>
                    </a:solidFill>
                    <a:latin typeface="微软雅黑" panose="020B0503020204020204" pitchFamily="34" charset="-122"/>
                    <a:ea typeface="微软雅黑" panose="020B0503020204020204" pitchFamily="34" charset="-122"/>
                  </a:rPr>
                  <a:t>step</a:t>
                </a:r>
                <a:endParaRPr lang="zh-CN" altLang="en-US" sz="1467" dirty="0">
                  <a:solidFill>
                    <a:schemeClr val="bg1">
                      <a:lumMod val="95000"/>
                    </a:schemeClr>
                  </a:solidFill>
                  <a:latin typeface="微软雅黑" panose="020B0503020204020204" pitchFamily="34" charset="-122"/>
                  <a:ea typeface="微软雅黑" panose="020B0503020204020204" pitchFamily="34" charset="-122"/>
                </a:endParaRPr>
              </a:p>
            </p:txBody>
          </p:sp>
        </p:grpSp>
      </p:grpSp>
      <p:grpSp>
        <p:nvGrpSpPr>
          <p:cNvPr id="89" name="组合 88"/>
          <p:cNvGrpSpPr/>
          <p:nvPr/>
        </p:nvGrpSpPr>
        <p:grpSpPr>
          <a:xfrm>
            <a:off x="5613945" y="3745167"/>
            <a:ext cx="920788" cy="920789"/>
            <a:chOff x="5613944" y="3355698"/>
            <a:chExt cx="920788" cy="920788"/>
          </a:xfrm>
        </p:grpSpPr>
        <p:sp>
          <p:nvSpPr>
            <p:cNvPr id="47" name="椭圆 46"/>
            <p:cNvSpPr/>
            <p:nvPr/>
          </p:nvSpPr>
          <p:spPr>
            <a:xfrm>
              <a:off x="5613944" y="3355698"/>
              <a:ext cx="920788" cy="920788"/>
            </a:xfrm>
            <a:prstGeom prst="ellipse">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60" name="组合 59"/>
            <p:cNvGrpSpPr/>
            <p:nvPr/>
          </p:nvGrpSpPr>
          <p:grpSpPr>
            <a:xfrm>
              <a:off x="5876369" y="3457021"/>
              <a:ext cx="395942" cy="718141"/>
              <a:chOff x="5876368" y="2469108"/>
              <a:chExt cx="395942" cy="718141"/>
            </a:xfrm>
          </p:grpSpPr>
          <p:sp>
            <p:nvSpPr>
              <p:cNvPr id="61" name="TextBox 20"/>
              <p:cNvSpPr txBox="1"/>
              <p:nvPr/>
            </p:nvSpPr>
            <p:spPr>
              <a:xfrm>
                <a:off x="5876368" y="2633252"/>
                <a:ext cx="395942" cy="553997"/>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03</a:t>
                </a:r>
                <a:endParaRPr lang="zh-CN" altLang="en-US" sz="3600" dirty="0">
                  <a:solidFill>
                    <a:schemeClr val="bg1">
                      <a:lumMod val="95000"/>
                    </a:schemeClr>
                  </a:solidFill>
                  <a:latin typeface="Agency FB" panose="020B0503020202020204" pitchFamily="34" charset="0"/>
                  <a:ea typeface="微软雅黑" pitchFamily="34" charset="-122"/>
                </a:endParaRPr>
              </a:p>
            </p:txBody>
          </p:sp>
          <p:sp>
            <p:nvSpPr>
              <p:cNvPr id="62" name="TextBox 20"/>
              <p:cNvSpPr txBox="1"/>
              <p:nvPr/>
            </p:nvSpPr>
            <p:spPr>
              <a:xfrm>
                <a:off x="5882747" y="2469108"/>
                <a:ext cx="383182" cy="225767"/>
              </a:xfrm>
              <a:prstGeom prst="rect">
                <a:avLst/>
              </a:prstGeom>
              <a:noFill/>
            </p:spPr>
            <p:txBody>
              <a:bodyPr wrap="none" lIns="0" tIns="0" rIns="0" bIns="0" rtlCol="0">
                <a:spAutoFit/>
              </a:bodyPr>
              <a:lstStyle/>
              <a:p>
                <a:pPr algn="ctr"/>
                <a:r>
                  <a:rPr lang="en-US" altLang="zh-CN" sz="1467" dirty="0">
                    <a:solidFill>
                      <a:schemeClr val="bg1">
                        <a:lumMod val="95000"/>
                      </a:schemeClr>
                    </a:solidFill>
                    <a:latin typeface="微软雅黑" panose="020B0503020204020204" pitchFamily="34" charset="-122"/>
                    <a:ea typeface="微软雅黑" panose="020B0503020204020204" pitchFamily="34" charset="-122"/>
                  </a:rPr>
                  <a:t>step</a:t>
                </a:r>
                <a:endParaRPr lang="zh-CN" altLang="en-US" sz="1467" dirty="0">
                  <a:solidFill>
                    <a:schemeClr val="bg1">
                      <a:lumMod val="95000"/>
                    </a:schemeClr>
                  </a:solidFill>
                  <a:latin typeface="微软雅黑" panose="020B0503020204020204" pitchFamily="34" charset="-122"/>
                  <a:ea typeface="微软雅黑" panose="020B0503020204020204" pitchFamily="34" charset="-122"/>
                </a:endParaRPr>
              </a:p>
            </p:txBody>
          </p:sp>
        </p:grpSp>
      </p:grpSp>
      <p:grpSp>
        <p:nvGrpSpPr>
          <p:cNvPr id="90" name="组合 89"/>
          <p:cNvGrpSpPr/>
          <p:nvPr/>
        </p:nvGrpSpPr>
        <p:grpSpPr>
          <a:xfrm>
            <a:off x="5613945" y="4752630"/>
            <a:ext cx="920788" cy="920789"/>
            <a:chOff x="5613944" y="4363162"/>
            <a:chExt cx="920788" cy="920788"/>
          </a:xfrm>
        </p:grpSpPr>
        <p:sp>
          <p:nvSpPr>
            <p:cNvPr id="50" name="椭圆 49"/>
            <p:cNvSpPr/>
            <p:nvPr/>
          </p:nvSpPr>
          <p:spPr>
            <a:xfrm flipH="1">
              <a:off x="5613944" y="4363162"/>
              <a:ext cx="920788" cy="920788"/>
            </a:xfrm>
            <a:prstGeom prst="ellipse">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64" name="组合 63"/>
            <p:cNvGrpSpPr/>
            <p:nvPr/>
          </p:nvGrpSpPr>
          <p:grpSpPr>
            <a:xfrm>
              <a:off x="5882747" y="4464485"/>
              <a:ext cx="383182" cy="718141"/>
              <a:chOff x="5882746" y="2469108"/>
              <a:chExt cx="383182" cy="718141"/>
            </a:xfrm>
          </p:grpSpPr>
          <p:sp>
            <p:nvSpPr>
              <p:cNvPr id="65" name="TextBox 20"/>
              <p:cNvSpPr txBox="1"/>
              <p:nvPr/>
            </p:nvSpPr>
            <p:spPr>
              <a:xfrm>
                <a:off x="5885985" y="2633252"/>
                <a:ext cx="376706" cy="553997"/>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04</a:t>
                </a:r>
                <a:endParaRPr lang="zh-CN" altLang="en-US" sz="3600" dirty="0">
                  <a:solidFill>
                    <a:schemeClr val="bg1">
                      <a:lumMod val="95000"/>
                    </a:schemeClr>
                  </a:solidFill>
                  <a:latin typeface="Agency FB" panose="020B0503020202020204" pitchFamily="34" charset="0"/>
                  <a:ea typeface="微软雅黑" pitchFamily="34" charset="-122"/>
                </a:endParaRPr>
              </a:p>
            </p:txBody>
          </p:sp>
          <p:sp>
            <p:nvSpPr>
              <p:cNvPr id="66" name="TextBox 20"/>
              <p:cNvSpPr txBox="1"/>
              <p:nvPr/>
            </p:nvSpPr>
            <p:spPr>
              <a:xfrm>
                <a:off x="5882746" y="2469108"/>
                <a:ext cx="383182" cy="225767"/>
              </a:xfrm>
              <a:prstGeom prst="rect">
                <a:avLst/>
              </a:prstGeom>
              <a:noFill/>
            </p:spPr>
            <p:txBody>
              <a:bodyPr wrap="none" lIns="0" tIns="0" rIns="0" bIns="0" rtlCol="0">
                <a:spAutoFit/>
              </a:bodyPr>
              <a:lstStyle/>
              <a:p>
                <a:pPr algn="ctr"/>
                <a:r>
                  <a:rPr lang="en-US" altLang="zh-CN" sz="1467" dirty="0">
                    <a:solidFill>
                      <a:schemeClr val="bg1">
                        <a:lumMod val="95000"/>
                      </a:schemeClr>
                    </a:solidFill>
                    <a:latin typeface="微软雅黑" panose="020B0503020204020204" pitchFamily="34" charset="-122"/>
                    <a:ea typeface="微软雅黑" panose="020B0503020204020204" pitchFamily="34" charset="-122"/>
                  </a:rPr>
                  <a:t>step</a:t>
                </a:r>
                <a:endParaRPr lang="zh-CN" altLang="en-US" sz="1467" dirty="0">
                  <a:solidFill>
                    <a:schemeClr val="bg1">
                      <a:lumMod val="95000"/>
                    </a:schemeClr>
                  </a:solidFill>
                  <a:latin typeface="微软雅黑" panose="020B0503020204020204" pitchFamily="34" charset="-122"/>
                  <a:ea typeface="微软雅黑" panose="020B0503020204020204" pitchFamily="34" charset="-122"/>
                </a:endParaRPr>
              </a:p>
            </p:txBody>
          </p:sp>
        </p:grpSp>
      </p:grpSp>
      <p:grpSp>
        <p:nvGrpSpPr>
          <p:cNvPr id="91" name="组合 90"/>
          <p:cNvGrpSpPr/>
          <p:nvPr/>
        </p:nvGrpSpPr>
        <p:grpSpPr>
          <a:xfrm>
            <a:off x="5613945" y="5760097"/>
            <a:ext cx="920788" cy="920789"/>
            <a:chOff x="5613944" y="5370626"/>
            <a:chExt cx="920788" cy="920788"/>
          </a:xfrm>
        </p:grpSpPr>
        <p:sp>
          <p:nvSpPr>
            <p:cNvPr id="53" name="椭圆 52"/>
            <p:cNvSpPr/>
            <p:nvPr/>
          </p:nvSpPr>
          <p:spPr>
            <a:xfrm>
              <a:off x="5613944" y="5370626"/>
              <a:ext cx="920788" cy="92078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67" name="组合 66"/>
            <p:cNvGrpSpPr/>
            <p:nvPr/>
          </p:nvGrpSpPr>
          <p:grpSpPr>
            <a:xfrm>
              <a:off x="5879574" y="5471949"/>
              <a:ext cx="389530" cy="718141"/>
              <a:chOff x="5879573" y="2469108"/>
              <a:chExt cx="389530" cy="718141"/>
            </a:xfrm>
          </p:grpSpPr>
          <p:sp>
            <p:nvSpPr>
              <p:cNvPr id="68" name="TextBox 20"/>
              <p:cNvSpPr txBox="1"/>
              <p:nvPr/>
            </p:nvSpPr>
            <p:spPr>
              <a:xfrm>
                <a:off x="5879573" y="2633252"/>
                <a:ext cx="389530" cy="553997"/>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05</a:t>
                </a:r>
                <a:endParaRPr lang="zh-CN" altLang="en-US" sz="3600" dirty="0">
                  <a:solidFill>
                    <a:schemeClr val="bg1">
                      <a:lumMod val="95000"/>
                    </a:schemeClr>
                  </a:solidFill>
                  <a:latin typeface="Agency FB" panose="020B0503020202020204" pitchFamily="34" charset="0"/>
                  <a:ea typeface="微软雅黑" pitchFamily="34" charset="-122"/>
                </a:endParaRPr>
              </a:p>
            </p:txBody>
          </p:sp>
          <p:sp>
            <p:nvSpPr>
              <p:cNvPr id="69" name="TextBox 20"/>
              <p:cNvSpPr txBox="1"/>
              <p:nvPr/>
            </p:nvSpPr>
            <p:spPr>
              <a:xfrm>
                <a:off x="5882747" y="2469108"/>
                <a:ext cx="383182" cy="225767"/>
              </a:xfrm>
              <a:prstGeom prst="rect">
                <a:avLst/>
              </a:prstGeom>
              <a:noFill/>
            </p:spPr>
            <p:txBody>
              <a:bodyPr wrap="none" lIns="0" tIns="0" rIns="0" bIns="0" rtlCol="0">
                <a:spAutoFit/>
              </a:bodyPr>
              <a:lstStyle/>
              <a:p>
                <a:pPr algn="ctr"/>
                <a:r>
                  <a:rPr lang="en-US" altLang="zh-CN" sz="1467" dirty="0">
                    <a:solidFill>
                      <a:schemeClr val="bg1">
                        <a:lumMod val="95000"/>
                      </a:schemeClr>
                    </a:solidFill>
                    <a:latin typeface="微软雅黑" panose="020B0503020204020204" pitchFamily="34" charset="-122"/>
                    <a:ea typeface="微软雅黑" panose="020B0503020204020204" pitchFamily="34" charset="-122"/>
                  </a:rPr>
                  <a:t>step</a:t>
                </a:r>
                <a:endParaRPr lang="zh-CN" altLang="en-US" sz="1467" dirty="0">
                  <a:solidFill>
                    <a:schemeClr val="bg1">
                      <a:lumMod val="95000"/>
                    </a:schemeClr>
                  </a:solidFill>
                  <a:latin typeface="微软雅黑" panose="020B0503020204020204" pitchFamily="34" charset="-122"/>
                  <a:ea typeface="微软雅黑" panose="020B0503020204020204" pitchFamily="34" charset="-122"/>
                </a:endParaRPr>
              </a:p>
            </p:txBody>
          </p:sp>
        </p:grpSp>
      </p:grpSp>
      <p:sp>
        <p:nvSpPr>
          <p:cNvPr id="70" name="TextBox 19"/>
          <p:cNvSpPr txBox="1"/>
          <p:nvPr/>
        </p:nvSpPr>
        <p:spPr>
          <a:xfrm>
            <a:off x="2090730" y="1825637"/>
            <a:ext cx="2880517" cy="369332"/>
          </a:xfrm>
          <a:prstGeom prst="rect">
            <a:avLst/>
          </a:prstGeom>
          <a:noFill/>
        </p:spPr>
        <p:txBody>
          <a:bodyPr wrap="square" lIns="0" tIns="0" rIns="0" bIns="0" rtlCol="0">
            <a:spAutoFit/>
          </a:bodyPr>
          <a:lstStyle/>
          <a:p>
            <a:pPr algn="r"/>
            <a:r>
              <a:rPr lang="zh-CN" altLang="en-US" sz="2400" b="1" dirty="0">
                <a:solidFill>
                  <a:srgbClr val="4BB4DB"/>
                </a:solidFill>
                <a:latin typeface="微软雅黑" panose="020B0503020204020204" pitchFamily="34" charset="-122"/>
                <a:ea typeface="微软雅黑" panose="020B0503020204020204" pitchFamily="34" charset="-122"/>
              </a:rPr>
              <a:t>筹备阶段（</a:t>
            </a:r>
            <a:r>
              <a:rPr lang="en-US" altLang="zh-CN" sz="2400" b="1" dirty="0">
                <a:solidFill>
                  <a:srgbClr val="4BB4DB"/>
                </a:solidFill>
                <a:latin typeface="微软雅黑" panose="020B0503020204020204" pitchFamily="34" charset="-122"/>
                <a:ea typeface="微软雅黑" panose="020B0503020204020204" pitchFamily="34" charset="-122"/>
              </a:rPr>
              <a:t>4.10-25</a:t>
            </a:r>
            <a:r>
              <a:rPr lang="zh-CN" altLang="en-US" sz="2400" b="1" dirty="0">
                <a:solidFill>
                  <a:srgbClr val="4BB4DB"/>
                </a:solidFill>
                <a:latin typeface="微软雅黑" panose="020B0503020204020204" pitchFamily="34" charset="-122"/>
                <a:ea typeface="微软雅黑" panose="020B0503020204020204" pitchFamily="34" charset="-122"/>
              </a:rPr>
              <a:t>）</a:t>
            </a:r>
          </a:p>
        </p:txBody>
      </p:sp>
      <p:sp>
        <p:nvSpPr>
          <p:cNvPr id="71" name="TextBox 106"/>
          <p:cNvSpPr txBox="1"/>
          <p:nvPr/>
        </p:nvSpPr>
        <p:spPr>
          <a:xfrm>
            <a:off x="1055442" y="2340252"/>
            <a:ext cx="3915807" cy="451534"/>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72" name="TextBox 19"/>
          <p:cNvSpPr txBox="1"/>
          <p:nvPr/>
        </p:nvSpPr>
        <p:spPr>
          <a:xfrm>
            <a:off x="7180312" y="2694205"/>
            <a:ext cx="2880517" cy="369332"/>
          </a:xfrm>
          <a:prstGeom prst="rect">
            <a:avLst/>
          </a:prstGeom>
          <a:noFill/>
        </p:spPr>
        <p:txBody>
          <a:bodyPr wrap="square" lIns="0" tIns="0" rIns="0" bIns="0" rtlCol="0">
            <a:spAutoFit/>
          </a:bodyPr>
          <a:lstStyle/>
          <a:p>
            <a:r>
              <a:rPr lang="zh-CN" altLang="en-US" sz="2400" b="1" dirty="0">
                <a:solidFill>
                  <a:srgbClr val="89A0C0"/>
                </a:solidFill>
                <a:latin typeface="微软雅黑" panose="020B0503020204020204" pitchFamily="34" charset="-122"/>
                <a:ea typeface="微软雅黑" panose="020B0503020204020204" pitchFamily="34" charset="-122"/>
              </a:rPr>
              <a:t>宣传阶段（</a:t>
            </a:r>
            <a:r>
              <a:rPr lang="en-US" altLang="zh-CN" sz="2400" b="1" dirty="0">
                <a:solidFill>
                  <a:srgbClr val="89A0C0"/>
                </a:solidFill>
                <a:latin typeface="微软雅黑" panose="020B0503020204020204" pitchFamily="34" charset="-122"/>
                <a:ea typeface="微软雅黑" panose="020B0503020204020204" pitchFamily="34" charset="-122"/>
              </a:rPr>
              <a:t>4.25-5.5</a:t>
            </a:r>
            <a:r>
              <a:rPr lang="zh-CN" altLang="en-US" sz="2400" b="1" dirty="0">
                <a:solidFill>
                  <a:srgbClr val="89A0C0"/>
                </a:solidFill>
                <a:latin typeface="微软雅黑" panose="020B0503020204020204" pitchFamily="34" charset="-122"/>
                <a:ea typeface="微软雅黑" panose="020B0503020204020204" pitchFamily="34" charset="-122"/>
              </a:rPr>
              <a:t>）</a:t>
            </a:r>
          </a:p>
        </p:txBody>
      </p:sp>
      <p:sp>
        <p:nvSpPr>
          <p:cNvPr id="73" name="TextBox 106"/>
          <p:cNvSpPr txBox="1"/>
          <p:nvPr/>
        </p:nvSpPr>
        <p:spPr>
          <a:xfrm>
            <a:off x="7180312" y="3208820"/>
            <a:ext cx="3956248" cy="451534"/>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74" name="TextBox 19"/>
          <p:cNvSpPr txBox="1"/>
          <p:nvPr/>
        </p:nvSpPr>
        <p:spPr>
          <a:xfrm>
            <a:off x="2090730" y="3711586"/>
            <a:ext cx="2880517" cy="369332"/>
          </a:xfrm>
          <a:prstGeom prst="rect">
            <a:avLst/>
          </a:prstGeom>
          <a:noFill/>
        </p:spPr>
        <p:txBody>
          <a:bodyPr wrap="square" lIns="0" tIns="0" rIns="0" bIns="0" rtlCol="0">
            <a:spAutoFit/>
          </a:bodyPr>
          <a:lstStyle/>
          <a:p>
            <a:pPr algn="r"/>
            <a:r>
              <a:rPr lang="zh-CN" altLang="en-US" sz="2400" b="1" dirty="0">
                <a:solidFill>
                  <a:srgbClr val="FEDE17"/>
                </a:solidFill>
                <a:latin typeface="微软雅黑" panose="020B0503020204020204" pitchFamily="34" charset="-122"/>
                <a:ea typeface="微软雅黑" panose="020B0503020204020204" pitchFamily="34" charset="-122"/>
              </a:rPr>
              <a:t>准备阶段（</a:t>
            </a:r>
            <a:r>
              <a:rPr lang="en-US" altLang="zh-CN" sz="2400" b="1" dirty="0">
                <a:solidFill>
                  <a:srgbClr val="FEDE17"/>
                </a:solidFill>
                <a:latin typeface="微软雅黑" panose="020B0503020204020204" pitchFamily="34" charset="-122"/>
                <a:ea typeface="微软雅黑" panose="020B0503020204020204" pitchFamily="34" charset="-122"/>
              </a:rPr>
              <a:t>5.5-5.7</a:t>
            </a:r>
            <a:r>
              <a:rPr lang="zh-CN" altLang="en-US" sz="2400" b="1" dirty="0">
                <a:solidFill>
                  <a:srgbClr val="FEDE17"/>
                </a:solidFill>
                <a:latin typeface="微软雅黑" panose="020B0503020204020204" pitchFamily="34" charset="-122"/>
                <a:ea typeface="微软雅黑" panose="020B0503020204020204" pitchFamily="34" charset="-122"/>
              </a:rPr>
              <a:t>）</a:t>
            </a:r>
          </a:p>
        </p:txBody>
      </p:sp>
      <p:sp>
        <p:nvSpPr>
          <p:cNvPr id="75" name="TextBox 106"/>
          <p:cNvSpPr txBox="1"/>
          <p:nvPr/>
        </p:nvSpPr>
        <p:spPr>
          <a:xfrm>
            <a:off x="1055442" y="4226201"/>
            <a:ext cx="3915807" cy="451534"/>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78" name="TextBox 19"/>
          <p:cNvSpPr txBox="1"/>
          <p:nvPr/>
        </p:nvSpPr>
        <p:spPr>
          <a:xfrm>
            <a:off x="7180313" y="4727915"/>
            <a:ext cx="2880516" cy="369332"/>
          </a:xfrm>
          <a:prstGeom prst="rect">
            <a:avLst/>
          </a:prstGeom>
          <a:noFill/>
        </p:spPr>
        <p:txBody>
          <a:bodyPr wrap="square" lIns="0" tIns="0" rIns="0" bIns="0" rtlCol="0">
            <a:spAutoFit/>
          </a:bodyPr>
          <a:lstStyle/>
          <a:p>
            <a:r>
              <a:rPr lang="zh-CN" altLang="en-US" sz="2400" b="1" dirty="0">
                <a:solidFill>
                  <a:srgbClr val="E32146"/>
                </a:solidFill>
                <a:latin typeface="微软雅黑" panose="020B0503020204020204" pitchFamily="34" charset="-122"/>
                <a:ea typeface="微软雅黑" panose="020B0503020204020204" pitchFamily="34" charset="-122"/>
              </a:rPr>
              <a:t>实施阶段（</a:t>
            </a:r>
            <a:r>
              <a:rPr lang="en-US" altLang="zh-CN" sz="2400" b="1" dirty="0">
                <a:solidFill>
                  <a:srgbClr val="E32146"/>
                </a:solidFill>
                <a:latin typeface="微软雅黑" panose="020B0503020204020204" pitchFamily="34" charset="-122"/>
                <a:ea typeface="微软雅黑" panose="020B0503020204020204" pitchFamily="34" charset="-122"/>
              </a:rPr>
              <a:t>5.8</a:t>
            </a:r>
            <a:r>
              <a:rPr lang="zh-CN" altLang="en-US" sz="2400" b="1" dirty="0">
                <a:solidFill>
                  <a:srgbClr val="E32146"/>
                </a:solidFill>
                <a:latin typeface="微软雅黑" panose="020B0503020204020204" pitchFamily="34" charset="-122"/>
                <a:ea typeface="微软雅黑" panose="020B0503020204020204" pitchFamily="34" charset="-122"/>
              </a:rPr>
              <a:t>）</a:t>
            </a:r>
          </a:p>
        </p:txBody>
      </p:sp>
      <p:sp>
        <p:nvSpPr>
          <p:cNvPr id="79" name="TextBox 106"/>
          <p:cNvSpPr txBox="1"/>
          <p:nvPr/>
        </p:nvSpPr>
        <p:spPr>
          <a:xfrm>
            <a:off x="7180312" y="5242531"/>
            <a:ext cx="3956248" cy="451534"/>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80" name="TextBox 19"/>
          <p:cNvSpPr txBox="1"/>
          <p:nvPr/>
        </p:nvSpPr>
        <p:spPr>
          <a:xfrm>
            <a:off x="2090730" y="5730886"/>
            <a:ext cx="2880517" cy="369332"/>
          </a:xfrm>
          <a:prstGeom prst="rect">
            <a:avLst/>
          </a:prstGeom>
          <a:noFill/>
        </p:spPr>
        <p:txBody>
          <a:bodyPr wrap="square" lIns="0" tIns="0" rIns="0" bIns="0" rtlCol="0">
            <a:spAutoFit/>
          </a:bodyPr>
          <a:lstStyle/>
          <a:p>
            <a:pPr algn="r"/>
            <a:r>
              <a:rPr lang="zh-CN" altLang="en-US" sz="2400" b="1" dirty="0">
                <a:solidFill>
                  <a:srgbClr val="BFBFBF"/>
                </a:solidFill>
                <a:latin typeface="微软雅黑" panose="020B0503020204020204" pitchFamily="34" charset="-122"/>
                <a:ea typeface="微软雅黑" panose="020B0503020204020204" pitchFamily="34" charset="-122"/>
              </a:rPr>
              <a:t>收尾阶段（</a:t>
            </a:r>
            <a:r>
              <a:rPr lang="en-US" altLang="zh-CN" sz="2400" b="1" dirty="0">
                <a:solidFill>
                  <a:srgbClr val="BFBFBF"/>
                </a:solidFill>
                <a:latin typeface="微软雅黑" panose="020B0503020204020204" pitchFamily="34" charset="-122"/>
                <a:ea typeface="微软雅黑" panose="020B0503020204020204" pitchFamily="34" charset="-122"/>
              </a:rPr>
              <a:t>5.9-10</a:t>
            </a:r>
            <a:r>
              <a:rPr lang="zh-CN" altLang="en-US" sz="2400" b="1" dirty="0">
                <a:solidFill>
                  <a:srgbClr val="BFBFBF"/>
                </a:solidFill>
                <a:latin typeface="微软雅黑" panose="020B0503020204020204" pitchFamily="34" charset="-122"/>
                <a:ea typeface="微软雅黑" panose="020B0503020204020204" pitchFamily="34" charset="-122"/>
              </a:rPr>
              <a:t>）</a:t>
            </a:r>
          </a:p>
        </p:txBody>
      </p:sp>
      <p:sp>
        <p:nvSpPr>
          <p:cNvPr id="81" name="TextBox 106"/>
          <p:cNvSpPr txBox="1"/>
          <p:nvPr/>
        </p:nvSpPr>
        <p:spPr>
          <a:xfrm>
            <a:off x="1055442" y="6245501"/>
            <a:ext cx="3915807" cy="451534"/>
          </a:xfrm>
          <a:prstGeom prst="rect">
            <a:avLst/>
          </a:prstGeom>
          <a:noFill/>
        </p:spPr>
        <p:txBody>
          <a:bodyPr wrap="square" lIns="0" tIns="0" rIns="0" bIns="0" rtlCol="0">
            <a:spAutoFit/>
          </a:bodyPr>
          <a:lstStyle/>
          <a:p>
            <a:pPr algn="just">
              <a:lnSpc>
                <a:spcPct val="100000"/>
              </a:lnSpc>
            </a:pPr>
            <a:r>
              <a:rPr lang="zh-CN" altLang="en-US" sz="1467"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1467" dirty="0">
              <a:latin typeface="微软雅黑" panose="020B0503020204020204" pitchFamily="34" charset="-122"/>
              <a:ea typeface="微软雅黑" panose="020B0503020204020204" pitchFamily="34" charset="-122"/>
            </a:endParaRPr>
          </a:p>
        </p:txBody>
      </p:sp>
      <p:sp>
        <p:nvSpPr>
          <p:cNvPr id="44" name="矩形 43"/>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6533529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500" fill="hold"/>
                                        <p:tgtEl>
                                          <p:spTgt spid="87"/>
                                        </p:tgtEl>
                                        <p:attrNameLst>
                                          <p:attrName>ppt_w</p:attrName>
                                        </p:attrNameLst>
                                      </p:cBhvr>
                                      <p:tavLst>
                                        <p:tav tm="0">
                                          <p:val>
                                            <p:fltVal val="0"/>
                                          </p:val>
                                        </p:tav>
                                        <p:tav tm="100000">
                                          <p:val>
                                            <p:strVal val="#ppt_w"/>
                                          </p:val>
                                        </p:tav>
                                      </p:tavLst>
                                    </p:anim>
                                    <p:anim calcmode="lin" valueType="num">
                                      <p:cBhvr>
                                        <p:cTn id="8" dur="500" fill="hold"/>
                                        <p:tgtEl>
                                          <p:spTgt spid="87"/>
                                        </p:tgtEl>
                                        <p:attrNameLst>
                                          <p:attrName>ppt_h</p:attrName>
                                        </p:attrNameLst>
                                      </p:cBhvr>
                                      <p:tavLst>
                                        <p:tav tm="0">
                                          <p:val>
                                            <p:fltVal val="0"/>
                                          </p:val>
                                        </p:tav>
                                        <p:tav tm="100000">
                                          <p:val>
                                            <p:strVal val="#ppt_h"/>
                                          </p:val>
                                        </p:tav>
                                      </p:tavLst>
                                    </p:anim>
                                    <p:animEffect transition="in" filter="fade">
                                      <p:cBhvr>
                                        <p:cTn id="9" dur="500"/>
                                        <p:tgtEl>
                                          <p:spTgt spid="87"/>
                                        </p:tgtEl>
                                      </p:cBhvr>
                                    </p:animEffect>
                                    <p:anim calcmode="lin" valueType="num">
                                      <p:cBhvr>
                                        <p:cTn id="10" dur="500" fill="hold"/>
                                        <p:tgtEl>
                                          <p:spTgt spid="87"/>
                                        </p:tgtEl>
                                        <p:attrNameLst>
                                          <p:attrName>ppt_x</p:attrName>
                                        </p:attrNameLst>
                                      </p:cBhvr>
                                      <p:tavLst>
                                        <p:tav tm="0">
                                          <p:val>
                                            <p:fltVal val="0.5"/>
                                          </p:val>
                                        </p:tav>
                                        <p:tav tm="100000">
                                          <p:val>
                                            <p:strVal val="#ppt_x"/>
                                          </p:val>
                                        </p:tav>
                                      </p:tavLst>
                                    </p:anim>
                                    <p:anim calcmode="lin" valueType="num">
                                      <p:cBhvr>
                                        <p:cTn id="11" dur="500" fill="hold"/>
                                        <p:tgtEl>
                                          <p:spTgt spid="87"/>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00"/>
                                  </p:stCondLst>
                                  <p:childTnLst>
                                    <p:set>
                                      <p:cBhvr>
                                        <p:cTn id="13" dur="1" fill="hold">
                                          <p:stCondLst>
                                            <p:cond delay="0"/>
                                          </p:stCondLst>
                                        </p:cTn>
                                        <p:tgtEl>
                                          <p:spTgt spid="88"/>
                                        </p:tgtEl>
                                        <p:attrNameLst>
                                          <p:attrName>style.visibility</p:attrName>
                                        </p:attrNameLst>
                                      </p:cBhvr>
                                      <p:to>
                                        <p:strVal val="visible"/>
                                      </p:to>
                                    </p:set>
                                    <p:anim calcmode="lin" valueType="num">
                                      <p:cBhvr>
                                        <p:cTn id="14" dur="500" fill="hold"/>
                                        <p:tgtEl>
                                          <p:spTgt spid="88"/>
                                        </p:tgtEl>
                                        <p:attrNameLst>
                                          <p:attrName>ppt_w</p:attrName>
                                        </p:attrNameLst>
                                      </p:cBhvr>
                                      <p:tavLst>
                                        <p:tav tm="0">
                                          <p:val>
                                            <p:fltVal val="0"/>
                                          </p:val>
                                        </p:tav>
                                        <p:tav tm="100000">
                                          <p:val>
                                            <p:strVal val="#ppt_w"/>
                                          </p:val>
                                        </p:tav>
                                      </p:tavLst>
                                    </p:anim>
                                    <p:anim calcmode="lin" valueType="num">
                                      <p:cBhvr>
                                        <p:cTn id="15" dur="500" fill="hold"/>
                                        <p:tgtEl>
                                          <p:spTgt spid="88"/>
                                        </p:tgtEl>
                                        <p:attrNameLst>
                                          <p:attrName>ppt_h</p:attrName>
                                        </p:attrNameLst>
                                      </p:cBhvr>
                                      <p:tavLst>
                                        <p:tav tm="0">
                                          <p:val>
                                            <p:fltVal val="0"/>
                                          </p:val>
                                        </p:tav>
                                        <p:tav tm="100000">
                                          <p:val>
                                            <p:strVal val="#ppt_h"/>
                                          </p:val>
                                        </p:tav>
                                      </p:tavLst>
                                    </p:anim>
                                    <p:animEffect transition="in" filter="fade">
                                      <p:cBhvr>
                                        <p:cTn id="16" dur="500"/>
                                        <p:tgtEl>
                                          <p:spTgt spid="88"/>
                                        </p:tgtEl>
                                      </p:cBhvr>
                                    </p:animEffect>
                                    <p:anim calcmode="lin" valueType="num">
                                      <p:cBhvr>
                                        <p:cTn id="17" dur="500" fill="hold"/>
                                        <p:tgtEl>
                                          <p:spTgt spid="88"/>
                                        </p:tgtEl>
                                        <p:attrNameLst>
                                          <p:attrName>ppt_x</p:attrName>
                                        </p:attrNameLst>
                                      </p:cBhvr>
                                      <p:tavLst>
                                        <p:tav tm="0">
                                          <p:val>
                                            <p:fltVal val="0.5"/>
                                          </p:val>
                                        </p:tav>
                                        <p:tav tm="100000">
                                          <p:val>
                                            <p:strVal val="#ppt_x"/>
                                          </p:val>
                                        </p:tav>
                                      </p:tavLst>
                                    </p:anim>
                                    <p:anim calcmode="lin" valueType="num">
                                      <p:cBhvr>
                                        <p:cTn id="18" dur="500" fill="hold"/>
                                        <p:tgtEl>
                                          <p:spTgt spid="8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400"/>
                                  </p:stCondLst>
                                  <p:childTnLst>
                                    <p:set>
                                      <p:cBhvr>
                                        <p:cTn id="20" dur="1" fill="hold">
                                          <p:stCondLst>
                                            <p:cond delay="0"/>
                                          </p:stCondLst>
                                        </p:cTn>
                                        <p:tgtEl>
                                          <p:spTgt spid="89"/>
                                        </p:tgtEl>
                                        <p:attrNameLst>
                                          <p:attrName>style.visibility</p:attrName>
                                        </p:attrNameLst>
                                      </p:cBhvr>
                                      <p:to>
                                        <p:strVal val="visible"/>
                                      </p:to>
                                    </p:set>
                                    <p:anim calcmode="lin" valueType="num">
                                      <p:cBhvr>
                                        <p:cTn id="21" dur="500" fill="hold"/>
                                        <p:tgtEl>
                                          <p:spTgt spid="89"/>
                                        </p:tgtEl>
                                        <p:attrNameLst>
                                          <p:attrName>ppt_w</p:attrName>
                                        </p:attrNameLst>
                                      </p:cBhvr>
                                      <p:tavLst>
                                        <p:tav tm="0">
                                          <p:val>
                                            <p:fltVal val="0"/>
                                          </p:val>
                                        </p:tav>
                                        <p:tav tm="100000">
                                          <p:val>
                                            <p:strVal val="#ppt_w"/>
                                          </p:val>
                                        </p:tav>
                                      </p:tavLst>
                                    </p:anim>
                                    <p:anim calcmode="lin" valueType="num">
                                      <p:cBhvr>
                                        <p:cTn id="22" dur="500" fill="hold"/>
                                        <p:tgtEl>
                                          <p:spTgt spid="89"/>
                                        </p:tgtEl>
                                        <p:attrNameLst>
                                          <p:attrName>ppt_h</p:attrName>
                                        </p:attrNameLst>
                                      </p:cBhvr>
                                      <p:tavLst>
                                        <p:tav tm="0">
                                          <p:val>
                                            <p:fltVal val="0"/>
                                          </p:val>
                                        </p:tav>
                                        <p:tav tm="100000">
                                          <p:val>
                                            <p:strVal val="#ppt_h"/>
                                          </p:val>
                                        </p:tav>
                                      </p:tavLst>
                                    </p:anim>
                                    <p:animEffect transition="in" filter="fade">
                                      <p:cBhvr>
                                        <p:cTn id="23" dur="500"/>
                                        <p:tgtEl>
                                          <p:spTgt spid="89"/>
                                        </p:tgtEl>
                                      </p:cBhvr>
                                    </p:animEffect>
                                    <p:anim calcmode="lin" valueType="num">
                                      <p:cBhvr>
                                        <p:cTn id="24" dur="500" fill="hold"/>
                                        <p:tgtEl>
                                          <p:spTgt spid="89"/>
                                        </p:tgtEl>
                                        <p:attrNameLst>
                                          <p:attrName>ppt_x</p:attrName>
                                        </p:attrNameLst>
                                      </p:cBhvr>
                                      <p:tavLst>
                                        <p:tav tm="0">
                                          <p:val>
                                            <p:fltVal val="0.5"/>
                                          </p:val>
                                        </p:tav>
                                        <p:tav tm="100000">
                                          <p:val>
                                            <p:strVal val="#ppt_x"/>
                                          </p:val>
                                        </p:tav>
                                      </p:tavLst>
                                    </p:anim>
                                    <p:anim calcmode="lin" valueType="num">
                                      <p:cBhvr>
                                        <p:cTn id="25" dur="500" fill="hold"/>
                                        <p:tgtEl>
                                          <p:spTgt spid="89"/>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600"/>
                                  </p:stCondLst>
                                  <p:childTnLst>
                                    <p:set>
                                      <p:cBhvr>
                                        <p:cTn id="27" dur="1" fill="hold">
                                          <p:stCondLst>
                                            <p:cond delay="0"/>
                                          </p:stCondLst>
                                        </p:cTn>
                                        <p:tgtEl>
                                          <p:spTgt spid="90"/>
                                        </p:tgtEl>
                                        <p:attrNameLst>
                                          <p:attrName>style.visibility</p:attrName>
                                        </p:attrNameLst>
                                      </p:cBhvr>
                                      <p:to>
                                        <p:strVal val="visible"/>
                                      </p:to>
                                    </p:set>
                                    <p:anim calcmode="lin" valueType="num">
                                      <p:cBhvr>
                                        <p:cTn id="28" dur="500" fill="hold"/>
                                        <p:tgtEl>
                                          <p:spTgt spid="90"/>
                                        </p:tgtEl>
                                        <p:attrNameLst>
                                          <p:attrName>ppt_w</p:attrName>
                                        </p:attrNameLst>
                                      </p:cBhvr>
                                      <p:tavLst>
                                        <p:tav tm="0">
                                          <p:val>
                                            <p:fltVal val="0"/>
                                          </p:val>
                                        </p:tav>
                                        <p:tav tm="100000">
                                          <p:val>
                                            <p:strVal val="#ppt_w"/>
                                          </p:val>
                                        </p:tav>
                                      </p:tavLst>
                                    </p:anim>
                                    <p:anim calcmode="lin" valueType="num">
                                      <p:cBhvr>
                                        <p:cTn id="29" dur="500" fill="hold"/>
                                        <p:tgtEl>
                                          <p:spTgt spid="90"/>
                                        </p:tgtEl>
                                        <p:attrNameLst>
                                          <p:attrName>ppt_h</p:attrName>
                                        </p:attrNameLst>
                                      </p:cBhvr>
                                      <p:tavLst>
                                        <p:tav tm="0">
                                          <p:val>
                                            <p:fltVal val="0"/>
                                          </p:val>
                                        </p:tav>
                                        <p:tav tm="100000">
                                          <p:val>
                                            <p:strVal val="#ppt_h"/>
                                          </p:val>
                                        </p:tav>
                                      </p:tavLst>
                                    </p:anim>
                                    <p:animEffect transition="in" filter="fade">
                                      <p:cBhvr>
                                        <p:cTn id="30" dur="500"/>
                                        <p:tgtEl>
                                          <p:spTgt spid="90"/>
                                        </p:tgtEl>
                                      </p:cBhvr>
                                    </p:animEffect>
                                    <p:anim calcmode="lin" valueType="num">
                                      <p:cBhvr>
                                        <p:cTn id="31" dur="500" fill="hold"/>
                                        <p:tgtEl>
                                          <p:spTgt spid="90"/>
                                        </p:tgtEl>
                                        <p:attrNameLst>
                                          <p:attrName>ppt_x</p:attrName>
                                        </p:attrNameLst>
                                      </p:cBhvr>
                                      <p:tavLst>
                                        <p:tav tm="0">
                                          <p:val>
                                            <p:fltVal val="0.5"/>
                                          </p:val>
                                        </p:tav>
                                        <p:tav tm="100000">
                                          <p:val>
                                            <p:strVal val="#ppt_x"/>
                                          </p:val>
                                        </p:tav>
                                      </p:tavLst>
                                    </p:anim>
                                    <p:anim calcmode="lin" valueType="num">
                                      <p:cBhvr>
                                        <p:cTn id="32" dur="500" fill="hold"/>
                                        <p:tgtEl>
                                          <p:spTgt spid="90"/>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800"/>
                                  </p:stCondLst>
                                  <p:childTnLst>
                                    <p:set>
                                      <p:cBhvr>
                                        <p:cTn id="34" dur="1" fill="hold">
                                          <p:stCondLst>
                                            <p:cond delay="0"/>
                                          </p:stCondLst>
                                        </p:cTn>
                                        <p:tgtEl>
                                          <p:spTgt spid="91"/>
                                        </p:tgtEl>
                                        <p:attrNameLst>
                                          <p:attrName>style.visibility</p:attrName>
                                        </p:attrNameLst>
                                      </p:cBhvr>
                                      <p:to>
                                        <p:strVal val="visible"/>
                                      </p:to>
                                    </p:set>
                                    <p:anim calcmode="lin" valueType="num">
                                      <p:cBhvr>
                                        <p:cTn id="35" dur="500" fill="hold"/>
                                        <p:tgtEl>
                                          <p:spTgt spid="91"/>
                                        </p:tgtEl>
                                        <p:attrNameLst>
                                          <p:attrName>ppt_w</p:attrName>
                                        </p:attrNameLst>
                                      </p:cBhvr>
                                      <p:tavLst>
                                        <p:tav tm="0">
                                          <p:val>
                                            <p:fltVal val="0"/>
                                          </p:val>
                                        </p:tav>
                                        <p:tav tm="100000">
                                          <p:val>
                                            <p:strVal val="#ppt_w"/>
                                          </p:val>
                                        </p:tav>
                                      </p:tavLst>
                                    </p:anim>
                                    <p:anim calcmode="lin" valueType="num">
                                      <p:cBhvr>
                                        <p:cTn id="36" dur="500" fill="hold"/>
                                        <p:tgtEl>
                                          <p:spTgt spid="91"/>
                                        </p:tgtEl>
                                        <p:attrNameLst>
                                          <p:attrName>ppt_h</p:attrName>
                                        </p:attrNameLst>
                                      </p:cBhvr>
                                      <p:tavLst>
                                        <p:tav tm="0">
                                          <p:val>
                                            <p:fltVal val="0"/>
                                          </p:val>
                                        </p:tav>
                                        <p:tav tm="100000">
                                          <p:val>
                                            <p:strVal val="#ppt_h"/>
                                          </p:val>
                                        </p:tav>
                                      </p:tavLst>
                                    </p:anim>
                                    <p:animEffect transition="in" filter="fade">
                                      <p:cBhvr>
                                        <p:cTn id="37" dur="500"/>
                                        <p:tgtEl>
                                          <p:spTgt spid="91"/>
                                        </p:tgtEl>
                                      </p:cBhvr>
                                    </p:animEffect>
                                    <p:anim calcmode="lin" valueType="num">
                                      <p:cBhvr>
                                        <p:cTn id="38" dur="500" fill="hold"/>
                                        <p:tgtEl>
                                          <p:spTgt spid="91"/>
                                        </p:tgtEl>
                                        <p:attrNameLst>
                                          <p:attrName>ppt_x</p:attrName>
                                        </p:attrNameLst>
                                      </p:cBhvr>
                                      <p:tavLst>
                                        <p:tav tm="0">
                                          <p:val>
                                            <p:fltVal val="0.5"/>
                                          </p:val>
                                        </p:tav>
                                        <p:tav tm="100000">
                                          <p:val>
                                            <p:strVal val="#ppt_x"/>
                                          </p:val>
                                        </p:tav>
                                      </p:tavLst>
                                    </p:anim>
                                    <p:anim calcmode="lin" valueType="num">
                                      <p:cBhvr>
                                        <p:cTn id="39" dur="500" fill="hold"/>
                                        <p:tgtEl>
                                          <p:spTgt spid="91"/>
                                        </p:tgtEl>
                                        <p:attrNameLst>
                                          <p:attrName>ppt_y</p:attrName>
                                        </p:attrNameLst>
                                      </p:cBhvr>
                                      <p:tavLst>
                                        <p:tav tm="0">
                                          <p:val>
                                            <p:fltVal val="0.5"/>
                                          </p:val>
                                        </p:tav>
                                        <p:tav tm="100000">
                                          <p:val>
                                            <p:strVal val="#ppt_y"/>
                                          </p:val>
                                        </p:tav>
                                      </p:tavLst>
                                    </p:anim>
                                  </p:childTnLst>
                                </p:cTn>
                              </p:par>
                            </p:childTnLst>
                          </p:cTn>
                        </p:par>
                        <p:par>
                          <p:cTn id="40" fill="hold">
                            <p:stCondLst>
                              <p:cond delay="1300"/>
                            </p:stCondLst>
                            <p:childTnLst>
                              <p:par>
                                <p:cTn id="41" presetID="12" presetClass="entr" presetSubtype="2"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p:tgtEl>
                                          <p:spTgt spid="38"/>
                                        </p:tgtEl>
                                        <p:attrNameLst>
                                          <p:attrName>ppt_x</p:attrName>
                                        </p:attrNameLst>
                                      </p:cBhvr>
                                      <p:tavLst>
                                        <p:tav tm="0">
                                          <p:val>
                                            <p:strVal val="#ppt_x+#ppt_w*1.125000"/>
                                          </p:val>
                                        </p:tav>
                                        <p:tav tm="100000">
                                          <p:val>
                                            <p:strVal val="#ppt_x"/>
                                          </p:val>
                                        </p:tav>
                                      </p:tavLst>
                                    </p:anim>
                                    <p:animEffect transition="in" filter="wipe(left)">
                                      <p:cBhvr>
                                        <p:cTn id="44" dur="500"/>
                                        <p:tgtEl>
                                          <p:spTgt spid="38"/>
                                        </p:tgtEl>
                                      </p:cBhvr>
                                    </p:animEffect>
                                  </p:childTnLst>
                                </p:cTn>
                              </p:par>
                            </p:childTnLst>
                          </p:cTn>
                        </p:par>
                        <p:par>
                          <p:cTn id="45" fill="hold">
                            <p:stCondLst>
                              <p:cond delay="1800"/>
                            </p:stCondLst>
                            <p:childTnLst>
                              <p:par>
                                <p:cTn id="46" presetID="22" presetClass="entr" presetSubtype="2" fill="hold" grpId="0" nodeType="afterEffect">
                                  <p:stCondLst>
                                    <p:cond delay="0"/>
                                  </p:stCondLst>
                                  <p:childTnLst>
                                    <p:set>
                                      <p:cBhvr>
                                        <p:cTn id="47" dur="1" fill="hold">
                                          <p:stCondLst>
                                            <p:cond delay="0"/>
                                          </p:stCondLst>
                                        </p:cTn>
                                        <p:tgtEl>
                                          <p:spTgt spid="70"/>
                                        </p:tgtEl>
                                        <p:attrNameLst>
                                          <p:attrName>style.visibility</p:attrName>
                                        </p:attrNameLst>
                                      </p:cBhvr>
                                      <p:to>
                                        <p:strVal val="visible"/>
                                      </p:to>
                                    </p:set>
                                    <p:animEffect transition="in" filter="wipe(right)">
                                      <p:cBhvr>
                                        <p:cTn id="48" dur="500"/>
                                        <p:tgtEl>
                                          <p:spTgt spid="70"/>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right)">
                                      <p:cBhvr>
                                        <p:cTn id="51" dur="500"/>
                                        <p:tgtEl>
                                          <p:spTgt spid="71"/>
                                        </p:tgtEl>
                                      </p:cBhvr>
                                    </p:animEffect>
                                  </p:childTnLst>
                                </p:cTn>
                              </p:par>
                            </p:childTnLst>
                          </p:cTn>
                        </p:par>
                        <p:par>
                          <p:cTn id="52" fill="hold">
                            <p:stCondLst>
                              <p:cond delay="2300"/>
                            </p:stCondLst>
                            <p:childTnLst>
                              <p:par>
                                <p:cTn id="53" presetID="1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p:tgtEl>
                                          <p:spTgt spid="41"/>
                                        </p:tgtEl>
                                        <p:attrNameLst>
                                          <p:attrName>ppt_x</p:attrName>
                                        </p:attrNameLst>
                                      </p:cBhvr>
                                      <p:tavLst>
                                        <p:tav tm="0">
                                          <p:val>
                                            <p:strVal val="#ppt_x-#ppt_w*1.125000"/>
                                          </p:val>
                                        </p:tav>
                                        <p:tav tm="100000">
                                          <p:val>
                                            <p:strVal val="#ppt_x"/>
                                          </p:val>
                                        </p:tav>
                                      </p:tavLst>
                                    </p:anim>
                                    <p:animEffect transition="in" filter="wipe(right)">
                                      <p:cBhvr>
                                        <p:cTn id="56" dur="500"/>
                                        <p:tgtEl>
                                          <p:spTgt spid="41"/>
                                        </p:tgtEl>
                                      </p:cBhvr>
                                    </p:animEffect>
                                  </p:childTnLst>
                                </p:cTn>
                              </p:par>
                            </p:childTnLst>
                          </p:cTn>
                        </p:par>
                        <p:par>
                          <p:cTn id="57" fill="hold">
                            <p:stCondLst>
                              <p:cond delay="2800"/>
                            </p:stCondLst>
                            <p:childTnLst>
                              <p:par>
                                <p:cTn id="58" presetID="22" presetClass="entr" presetSubtype="8" fill="hold" grpId="0" nodeType="after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wipe(left)">
                                      <p:cBhvr>
                                        <p:cTn id="60" dur="500"/>
                                        <p:tgtEl>
                                          <p:spTgt spid="72"/>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left)">
                                      <p:cBhvr>
                                        <p:cTn id="63" dur="500"/>
                                        <p:tgtEl>
                                          <p:spTgt spid="73"/>
                                        </p:tgtEl>
                                      </p:cBhvr>
                                    </p:animEffect>
                                  </p:childTnLst>
                                </p:cTn>
                              </p:par>
                            </p:childTnLst>
                          </p:cTn>
                        </p:par>
                        <p:par>
                          <p:cTn id="64" fill="hold">
                            <p:stCondLst>
                              <p:cond delay="3300"/>
                            </p:stCondLst>
                            <p:childTnLst>
                              <p:par>
                                <p:cTn id="65" presetID="12" presetClass="entr" presetSubtype="2" fill="hold" grpId="0" nodeType="after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500"/>
                                        <p:tgtEl>
                                          <p:spTgt spid="46"/>
                                        </p:tgtEl>
                                        <p:attrNameLst>
                                          <p:attrName>ppt_x</p:attrName>
                                        </p:attrNameLst>
                                      </p:cBhvr>
                                      <p:tavLst>
                                        <p:tav tm="0">
                                          <p:val>
                                            <p:strVal val="#ppt_x+#ppt_w*1.125000"/>
                                          </p:val>
                                        </p:tav>
                                        <p:tav tm="100000">
                                          <p:val>
                                            <p:strVal val="#ppt_x"/>
                                          </p:val>
                                        </p:tav>
                                      </p:tavLst>
                                    </p:anim>
                                    <p:animEffect transition="in" filter="wipe(left)">
                                      <p:cBhvr>
                                        <p:cTn id="68" dur="500"/>
                                        <p:tgtEl>
                                          <p:spTgt spid="46"/>
                                        </p:tgtEl>
                                      </p:cBhvr>
                                    </p:animEffect>
                                  </p:childTnLst>
                                </p:cTn>
                              </p:par>
                            </p:childTnLst>
                          </p:cTn>
                        </p:par>
                        <p:par>
                          <p:cTn id="69" fill="hold">
                            <p:stCondLst>
                              <p:cond delay="3800"/>
                            </p:stCondLst>
                            <p:childTnLst>
                              <p:par>
                                <p:cTn id="70" presetID="22" presetClass="entr" presetSubtype="2" fill="hold" grpId="0" nodeType="afterEffect">
                                  <p:stCondLst>
                                    <p:cond delay="0"/>
                                  </p:stCondLst>
                                  <p:childTnLst>
                                    <p:set>
                                      <p:cBhvr>
                                        <p:cTn id="71" dur="1" fill="hold">
                                          <p:stCondLst>
                                            <p:cond delay="0"/>
                                          </p:stCondLst>
                                        </p:cTn>
                                        <p:tgtEl>
                                          <p:spTgt spid="74"/>
                                        </p:tgtEl>
                                        <p:attrNameLst>
                                          <p:attrName>style.visibility</p:attrName>
                                        </p:attrNameLst>
                                      </p:cBhvr>
                                      <p:to>
                                        <p:strVal val="visible"/>
                                      </p:to>
                                    </p:set>
                                    <p:animEffect transition="in" filter="wipe(right)">
                                      <p:cBhvr>
                                        <p:cTn id="72" dur="500"/>
                                        <p:tgtEl>
                                          <p:spTgt spid="74"/>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75"/>
                                        </p:tgtEl>
                                        <p:attrNameLst>
                                          <p:attrName>style.visibility</p:attrName>
                                        </p:attrNameLst>
                                      </p:cBhvr>
                                      <p:to>
                                        <p:strVal val="visible"/>
                                      </p:to>
                                    </p:set>
                                    <p:animEffect transition="in" filter="wipe(right)">
                                      <p:cBhvr>
                                        <p:cTn id="75" dur="500"/>
                                        <p:tgtEl>
                                          <p:spTgt spid="75"/>
                                        </p:tgtEl>
                                      </p:cBhvr>
                                    </p:animEffect>
                                  </p:childTnLst>
                                </p:cTn>
                              </p:par>
                            </p:childTnLst>
                          </p:cTn>
                        </p:par>
                        <p:par>
                          <p:cTn id="76" fill="hold">
                            <p:stCondLst>
                              <p:cond delay="4300"/>
                            </p:stCondLst>
                            <p:childTnLst>
                              <p:par>
                                <p:cTn id="77" presetID="12" presetClass="entr" presetSubtype="8"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 calcmode="lin" valueType="num">
                                      <p:cBhvr additive="base">
                                        <p:cTn id="79" dur="500"/>
                                        <p:tgtEl>
                                          <p:spTgt spid="49"/>
                                        </p:tgtEl>
                                        <p:attrNameLst>
                                          <p:attrName>ppt_x</p:attrName>
                                        </p:attrNameLst>
                                      </p:cBhvr>
                                      <p:tavLst>
                                        <p:tav tm="0">
                                          <p:val>
                                            <p:strVal val="#ppt_x-#ppt_w*1.125000"/>
                                          </p:val>
                                        </p:tav>
                                        <p:tav tm="100000">
                                          <p:val>
                                            <p:strVal val="#ppt_x"/>
                                          </p:val>
                                        </p:tav>
                                      </p:tavLst>
                                    </p:anim>
                                    <p:animEffect transition="in" filter="wipe(right)">
                                      <p:cBhvr>
                                        <p:cTn id="80" dur="500"/>
                                        <p:tgtEl>
                                          <p:spTgt spid="49"/>
                                        </p:tgtEl>
                                      </p:cBhvr>
                                    </p:animEffect>
                                  </p:childTnLst>
                                </p:cTn>
                              </p:par>
                            </p:childTnLst>
                          </p:cTn>
                        </p:par>
                        <p:par>
                          <p:cTn id="81" fill="hold">
                            <p:stCondLst>
                              <p:cond delay="4800"/>
                            </p:stCondLst>
                            <p:childTnLst>
                              <p:par>
                                <p:cTn id="82" presetID="22" presetClass="entr" presetSubtype="8" fill="hold" grpId="0" nodeType="afterEffect">
                                  <p:stCondLst>
                                    <p:cond delay="0"/>
                                  </p:stCondLst>
                                  <p:childTnLst>
                                    <p:set>
                                      <p:cBhvr>
                                        <p:cTn id="83" dur="1" fill="hold">
                                          <p:stCondLst>
                                            <p:cond delay="0"/>
                                          </p:stCondLst>
                                        </p:cTn>
                                        <p:tgtEl>
                                          <p:spTgt spid="78"/>
                                        </p:tgtEl>
                                        <p:attrNameLst>
                                          <p:attrName>style.visibility</p:attrName>
                                        </p:attrNameLst>
                                      </p:cBhvr>
                                      <p:to>
                                        <p:strVal val="visible"/>
                                      </p:to>
                                    </p:set>
                                    <p:animEffect transition="in" filter="wipe(left)">
                                      <p:cBhvr>
                                        <p:cTn id="84" dur="500"/>
                                        <p:tgtEl>
                                          <p:spTgt spid="78"/>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9"/>
                                        </p:tgtEl>
                                        <p:attrNameLst>
                                          <p:attrName>style.visibility</p:attrName>
                                        </p:attrNameLst>
                                      </p:cBhvr>
                                      <p:to>
                                        <p:strVal val="visible"/>
                                      </p:to>
                                    </p:set>
                                    <p:animEffect transition="in" filter="wipe(left)">
                                      <p:cBhvr>
                                        <p:cTn id="87" dur="500"/>
                                        <p:tgtEl>
                                          <p:spTgt spid="79"/>
                                        </p:tgtEl>
                                      </p:cBhvr>
                                    </p:animEffect>
                                  </p:childTnLst>
                                </p:cTn>
                              </p:par>
                            </p:childTnLst>
                          </p:cTn>
                        </p:par>
                        <p:par>
                          <p:cTn id="88" fill="hold">
                            <p:stCondLst>
                              <p:cond delay="5300"/>
                            </p:stCondLst>
                            <p:childTnLst>
                              <p:par>
                                <p:cTn id="89" presetID="12" presetClass="entr" presetSubtype="2" fill="hold" grpId="0" nodeType="after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additive="base">
                                        <p:cTn id="91" dur="500"/>
                                        <p:tgtEl>
                                          <p:spTgt spid="52"/>
                                        </p:tgtEl>
                                        <p:attrNameLst>
                                          <p:attrName>ppt_x</p:attrName>
                                        </p:attrNameLst>
                                      </p:cBhvr>
                                      <p:tavLst>
                                        <p:tav tm="0">
                                          <p:val>
                                            <p:strVal val="#ppt_x+#ppt_w*1.125000"/>
                                          </p:val>
                                        </p:tav>
                                        <p:tav tm="100000">
                                          <p:val>
                                            <p:strVal val="#ppt_x"/>
                                          </p:val>
                                        </p:tav>
                                      </p:tavLst>
                                    </p:anim>
                                    <p:animEffect transition="in" filter="wipe(left)">
                                      <p:cBhvr>
                                        <p:cTn id="92" dur="500"/>
                                        <p:tgtEl>
                                          <p:spTgt spid="52"/>
                                        </p:tgtEl>
                                      </p:cBhvr>
                                    </p:animEffect>
                                  </p:childTnLst>
                                </p:cTn>
                              </p:par>
                            </p:childTnLst>
                          </p:cTn>
                        </p:par>
                        <p:par>
                          <p:cTn id="93" fill="hold">
                            <p:stCondLst>
                              <p:cond delay="5800"/>
                            </p:stCondLst>
                            <p:childTnLst>
                              <p:par>
                                <p:cTn id="94" presetID="22" presetClass="entr" presetSubtype="2" fill="hold" grpId="0" nodeType="afterEffect">
                                  <p:stCondLst>
                                    <p:cond delay="0"/>
                                  </p:stCondLst>
                                  <p:childTnLst>
                                    <p:set>
                                      <p:cBhvr>
                                        <p:cTn id="95" dur="1" fill="hold">
                                          <p:stCondLst>
                                            <p:cond delay="0"/>
                                          </p:stCondLst>
                                        </p:cTn>
                                        <p:tgtEl>
                                          <p:spTgt spid="80"/>
                                        </p:tgtEl>
                                        <p:attrNameLst>
                                          <p:attrName>style.visibility</p:attrName>
                                        </p:attrNameLst>
                                      </p:cBhvr>
                                      <p:to>
                                        <p:strVal val="visible"/>
                                      </p:to>
                                    </p:set>
                                    <p:animEffect transition="in" filter="wipe(right)">
                                      <p:cBhvr>
                                        <p:cTn id="96" dur="500"/>
                                        <p:tgtEl>
                                          <p:spTgt spid="80"/>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81"/>
                                        </p:tgtEl>
                                        <p:attrNameLst>
                                          <p:attrName>style.visibility</p:attrName>
                                        </p:attrNameLst>
                                      </p:cBhvr>
                                      <p:to>
                                        <p:strVal val="visible"/>
                                      </p:to>
                                    </p:set>
                                    <p:animEffect transition="in" filter="wipe(right)">
                                      <p:cBhvr>
                                        <p:cTn id="99"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1" grpId="0" animBg="1"/>
      <p:bldP spid="46" grpId="0" animBg="1"/>
      <p:bldP spid="49" grpId="0" animBg="1"/>
      <p:bldP spid="52" grpId="0" animBg="1"/>
      <p:bldP spid="70" grpId="0"/>
      <p:bldP spid="71" grpId="0"/>
      <p:bldP spid="72" grpId="0"/>
      <p:bldP spid="73" grpId="0"/>
      <p:bldP spid="74" grpId="0"/>
      <p:bldP spid="75" grpId="0"/>
      <p:bldP spid="78" grpId="0"/>
      <p:bldP spid="79" grpId="0"/>
      <p:bldP spid="80"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1" name="圆角矩形 3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55188" y="832280"/>
            <a:ext cx="5040560" cy="504055"/>
          </a:xfrm>
        </p:spPr>
        <p:txBody>
          <a:bodyPr>
            <a:noAutofit/>
          </a:bodyPr>
          <a:lstStyle/>
          <a:p>
            <a:r>
              <a:rPr lang="zh-CN" altLang="en-US" sz="4000" b="1" dirty="0" smtClean="0">
                <a:solidFill>
                  <a:schemeClr val="bg1">
                    <a:lumMod val="65000"/>
                  </a:schemeClr>
                </a:solidFill>
              </a:rPr>
              <a:t>执行策略</a:t>
            </a:r>
            <a:endParaRPr lang="zh-CN" altLang="en-US" sz="4000" b="1" dirty="0">
              <a:solidFill>
                <a:schemeClr val="bg1">
                  <a:lumMod val="65000"/>
                </a:schemeClr>
              </a:solidFill>
            </a:endParaRPr>
          </a:p>
        </p:txBody>
      </p:sp>
      <p:sp>
        <p:nvSpPr>
          <p:cNvPr id="39" name="TextBox 19"/>
          <p:cNvSpPr txBox="1"/>
          <p:nvPr/>
        </p:nvSpPr>
        <p:spPr>
          <a:xfrm>
            <a:off x="326990" y="2703435"/>
            <a:ext cx="2880517" cy="738664"/>
          </a:xfrm>
          <a:prstGeom prst="rect">
            <a:avLst/>
          </a:prstGeom>
          <a:noFill/>
        </p:spPr>
        <p:txBody>
          <a:bodyPr wrap="square" lIns="0" tIns="0" rIns="0" bIns="0" rtlCol="0">
            <a:spAutoFit/>
          </a:bodyPr>
          <a:lstStyle/>
          <a:p>
            <a:pPr algn="ctr"/>
            <a:r>
              <a:rPr lang="zh-CN" altLang="en-US" sz="4800" b="1" dirty="0">
                <a:solidFill>
                  <a:srgbClr val="4BB4DB"/>
                </a:solidFill>
                <a:latin typeface="微软雅黑" panose="020B0503020204020204" pitchFamily="34" charset="-122"/>
                <a:ea typeface="微软雅黑" panose="020B0503020204020204" pitchFamily="34" charset="-122"/>
              </a:rPr>
              <a:t>创意领军</a:t>
            </a:r>
          </a:p>
        </p:txBody>
      </p:sp>
      <p:sp>
        <p:nvSpPr>
          <p:cNvPr id="40" name="TextBox 106"/>
          <p:cNvSpPr txBox="1"/>
          <p:nvPr/>
        </p:nvSpPr>
        <p:spPr>
          <a:xfrm>
            <a:off x="532192" y="3712831"/>
            <a:ext cx="2520280" cy="1846659"/>
          </a:xfrm>
          <a:prstGeom prst="rect">
            <a:avLst/>
          </a:prstGeom>
          <a:noFill/>
        </p:spPr>
        <p:txBody>
          <a:bodyPr wrap="square" lIns="0" tIns="0" rIns="0" bIns="0" rtlCol="0">
            <a:spAutoFit/>
          </a:bodyPr>
          <a:lstStyle/>
          <a:p>
            <a:pPr algn="just">
              <a:lnSpc>
                <a:spcPct val="100000"/>
              </a:lnSpc>
            </a:pPr>
            <a:r>
              <a:rPr lang="zh-CN" altLang="en-US" sz="2400"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2400" dirty="0">
              <a:latin typeface="微软雅黑" panose="020B0503020204020204" pitchFamily="34" charset="-122"/>
              <a:ea typeface="微软雅黑" panose="020B0503020204020204" pitchFamily="34" charset="-122"/>
            </a:endParaRPr>
          </a:p>
        </p:txBody>
      </p:sp>
      <p:sp>
        <p:nvSpPr>
          <p:cNvPr id="41" name="TextBox 19"/>
          <p:cNvSpPr txBox="1"/>
          <p:nvPr/>
        </p:nvSpPr>
        <p:spPr>
          <a:xfrm>
            <a:off x="8955112" y="2672053"/>
            <a:ext cx="2880517" cy="738664"/>
          </a:xfrm>
          <a:prstGeom prst="rect">
            <a:avLst/>
          </a:prstGeom>
          <a:noFill/>
        </p:spPr>
        <p:txBody>
          <a:bodyPr wrap="square" lIns="0" tIns="0" rIns="0" bIns="0" rtlCol="0">
            <a:spAutoFit/>
          </a:bodyPr>
          <a:lstStyle/>
          <a:p>
            <a:pPr algn="ctr"/>
            <a:r>
              <a:rPr lang="zh-CN" altLang="en-US" sz="4800" b="1" dirty="0">
                <a:solidFill>
                  <a:srgbClr val="E32146"/>
                </a:solidFill>
                <a:latin typeface="微软雅黑" panose="020B0503020204020204" pitchFamily="34" charset="-122"/>
                <a:ea typeface="微软雅黑" panose="020B0503020204020204" pitchFamily="34" charset="-122"/>
              </a:rPr>
              <a:t>赢在细节</a:t>
            </a:r>
          </a:p>
        </p:txBody>
      </p:sp>
      <p:sp>
        <p:nvSpPr>
          <p:cNvPr id="42" name="TextBox 106"/>
          <p:cNvSpPr txBox="1"/>
          <p:nvPr/>
        </p:nvSpPr>
        <p:spPr>
          <a:xfrm>
            <a:off x="9094527" y="3751539"/>
            <a:ext cx="2520280" cy="1846659"/>
          </a:xfrm>
          <a:prstGeom prst="rect">
            <a:avLst/>
          </a:prstGeom>
          <a:noFill/>
        </p:spPr>
        <p:txBody>
          <a:bodyPr wrap="square" lIns="0" tIns="0" rIns="0" bIns="0" rtlCol="0">
            <a:spAutoFit/>
          </a:bodyPr>
          <a:lstStyle/>
          <a:p>
            <a:pPr algn="just">
              <a:lnSpc>
                <a:spcPct val="100000"/>
              </a:lnSpc>
            </a:pPr>
            <a:r>
              <a:rPr lang="zh-CN" altLang="en-US" sz="2400" dirty="0">
                <a:latin typeface="微软雅黑" panose="020B0503020204020204" pitchFamily="34" charset="-122"/>
                <a:ea typeface="微软雅黑" panose="020B0503020204020204" pitchFamily="34" charset="-122"/>
              </a:rPr>
              <a:t>点击输入简要文字内容，言简意赅的说明分项内容言简意赅的说明分项内容</a:t>
            </a:r>
            <a:endParaRPr lang="en-US" altLang="zh-CN" sz="2400" dirty="0">
              <a:latin typeface="微软雅黑" panose="020B0503020204020204" pitchFamily="34" charset="-122"/>
              <a:ea typeface="微软雅黑" panose="020B0503020204020204" pitchFamily="34" charset="-122"/>
            </a:endParaRPr>
          </a:p>
        </p:txBody>
      </p:sp>
      <p:sp>
        <p:nvSpPr>
          <p:cNvPr id="20" name="矩形 19"/>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GrpSpPr/>
          <p:nvPr/>
        </p:nvGrpSpPr>
        <p:grpSpPr>
          <a:xfrm>
            <a:off x="3457465" y="2612887"/>
            <a:ext cx="3001813" cy="2466345"/>
            <a:chOff x="3457465" y="2612887"/>
            <a:chExt cx="3001813" cy="2466345"/>
          </a:xfrm>
        </p:grpSpPr>
        <p:sp>
          <p:nvSpPr>
            <p:cNvPr id="25" name="Freeform 6"/>
            <p:cNvSpPr>
              <a:spLocks/>
            </p:cNvSpPr>
            <p:nvPr/>
          </p:nvSpPr>
          <p:spPr bwMode="auto">
            <a:xfrm>
              <a:off x="3457465" y="2612887"/>
              <a:ext cx="3001813" cy="2466345"/>
            </a:xfrm>
            <a:custGeom>
              <a:avLst/>
              <a:gdLst>
                <a:gd name="T0" fmla="*/ 217 w 703"/>
                <a:gd name="T1" fmla="*/ 376 h 576"/>
                <a:gd name="T2" fmla="*/ 174 w 703"/>
                <a:gd name="T3" fmla="*/ 332 h 576"/>
                <a:gd name="T4" fmla="*/ 26 w 703"/>
                <a:gd name="T5" fmla="*/ 189 h 576"/>
                <a:gd name="T6" fmla="*/ 16 w 703"/>
                <a:gd name="T7" fmla="*/ 145 h 576"/>
                <a:gd name="T8" fmla="*/ 74 w 703"/>
                <a:gd name="T9" fmla="*/ 139 h 576"/>
                <a:gd name="T10" fmla="*/ 253 w 703"/>
                <a:gd name="T11" fmla="*/ 314 h 576"/>
                <a:gd name="T12" fmla="*/ 264 w 703"/>
                <a:gd name="T13" fmla="*/ 324 h 576"/>
                <a:gd name="T14" fmla="*/ 270 w 703"/>
                <a:gd name="T15" fmla="*/ 321 h 576"/>
                <a:gd name="T16" fmla="*/ 262 w 703"/>
                <a:gd name="T17" fmla="*/ 306 h 576"/>
                <a:gd name="T18" fmla="*/ 45 w 703"/>
                <a:gd name="T19" fmla="*/ 94 h 576"/>
                <a:gd name="T20" fmla="*/ 35 w 703"/>
                <a:gd name="T21" fmla="*/ 84 h 576"/>
                <a:gd name="T22" fmla="*/ 34 w 703"/>
                <a:gd name="T23" fmla="*/ 34 h 576"/>
                <a:gd name="T24" fmla="*/ 82 w 703"/>
                <a:gd name="T25" fmla="*/ 35 h 576"/>
                <a:gd name="T26" fmla="*/ 122 w 703"/>
                <a:gd name="T27" fmla="*/ 74 h 576"/>
                <a:gd name="T28" fmla="*/ 308 w 703"/>
                <a:gd name="T29" fmla="*/ 256 h 576"/>
                <a:gd name="T30" fmla="*/ 322 w 703"/>
                <a:gd name="T31" fmla="*/ 266 h 576"/>
                <a:gd name="T32" fmla="*/ 327 w 703"/>
                <a:gd name="T33" fmla="*/ 260 h 576"/>
                <a:gd name="T34" fmla="*/ 315 w 703"/>
                <a:gd name="T35" fmla="*/ 245 h 576"/>
                <a:gd name="T36" fmla="*/ 142 w 703"/>
                <a:gd name="T37" fmla="*/ 76 h 576"/>
                <a:gd name="T38" fmla="*/ 129 w 703"/>
                <a:gd name="T39" fmla="*/ 64 h 576"/>
                <a:gd name="T40" fmla="*/ 126 w 703"/>
                <a:gd name="T41" fmla="*/ 14 h 576"/>
                <a:gd name="T42" fmla="*/ 177 w 703"/>
                <a:gd name="T43" fmla="*/ 16 h 576"/>
                <a:gd name="T44" fmla="*/ 376 w 703"/>
                <a:gd name="T45" fmla="*/ 210 h 576"/>
                <a:gd name="T46" fmla="*/ 441 w 703"/>
                <a:gd name="T47" fmla="*/ 244 h 576"/>
                <a:gd name="T48" fmla="*/ 461 w 703"/>
                <a:gd name="T49" fmla="*/ 207 h 576"/>
                <a:gd name="T50" fmla="*/ 420 w 703"/>
                <a:gd name="T51" fmla="*/ 176 h 576"/>
                <a:gd name="T52" fmla="*/ 361 w 703"/>
                <a:gd name="T53" fmla="*/ 147 h 576"/>
                <a:gd name="T54" fmla="*/ 325 w 703"/>
                <a:gd name="T55" fmla="*/ 71 h 576"/>
                <a:gd name="T56" fmla="*/ 558 w 703"/>
                <a:gd name="T57" fmla="*/ 198 h 576"/>
                <a:gd name="T58" fmla="*/ 603 w 703"/>
                <a:gd name="T59" fmla="*/ 282 h 576"/>
                <a:gd name="T60" fmla="*/ 644 w 703"/>
                <a:gd name="T61" fmla="*/ 362 h 576"/>
                <a:gd name="T62" fmla="*/ 703 w 703"/>
                <a:gd name="T63" fmla="*/ 430 h 576"/>
                <a:gd name="T64" fmla="*/ 673 w 703"/>
                <a:gd name="T65" fmla="*/ 437 h 576"/>
                <a:gd name="T66" fmla="*/ 525 w 703"/>
                <a:gd name="T67" fmla="*/ 501 h 576"/>
                <a:gd name="T68" fmla="*/ 202 w 703"/>
                <a:gd name="T69" fmla="*/ 467 h 576"/>
                <a:gd name="T70" fmla="*/ 19 w 703"/>
                <a:gd name="T71" fmla="*/ 288 h 576"/>
                <a:gd name="T72" fmla="*/ 14 w 703"/>
                <a:gd name="T73" fmla="*/ 239 h 576"/>
                <a:gd name="T74" fmla="*/ 64 w 703"/>
                <a:gd name="T75" fmla="*/ 242 h 576"/>
                <a:gd name="T76" fmla="*/ 197 w 703"/>
                <a:gd name="T77" fmla="*/ 372 h 576"/>
                <a:gd name="T78" fmla="*/ 212 w 703"/>
                <a:gd name="T79" fmla="*/ 382 h 576"/>
                <a:gd name="T80" fmla="*/ 217 w 703"/>
                <a:gd name="T81" fmla="*/ 376 h 5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03" h="576">
                  <a:moveTo>
                    <a:pt x="217" y="376"/>
                  </a:moveTo>
                  <a:cubicBezTo>
                    <a:pt x="203" y="362"/>
                    <a:pt x="188" y="347"/>
                    <a:pt x="174" y="332"/>
                  </a:cubicBezTo>
                  <a:cubicBezTo>
                    <a:pt x="124" y="284"/>
                    <a:pt x="75" y="236"/>
                    <a:pt x="26" y="189"/>
                  </a:cubicBezTo>
                  <a:cubicBezTo>
                    <a:pt x="13" y="176"/>
                    <a:pt x="8" y="162"/>
                    <a:pt x="16" y="145"/>
                  </a:cubicBezTo>
                  <a:cubicBezTo>
                    <a:pt x="26" y="122"/>
                    <a:pt x="53" y="119"/>
                    <a:pt x="74" y="139"/>
                  </a:cubicBezTo>
                  <a:cubicBezTo>
                    <a:pt x="134" y="197"/>
                    <a:pt x="193" y="256"/>
                    <a:pt x="253" y="314"/>
                  </a:cubicBezTo>
                  <a:cubicBezTo>
                    <a:pt x="256" y="317"/>
                    <a:pt x="260" y="321"/>
                    <a:pt x="264" y="324"/>
                  </a:cubicBezTo>
                  <a:cubicBezTo>
                    <a:pt x="266" y="323"/>
                    <a:pt x="268" y="322"/>
                    <a:pt x="270" y="321"/>
                  </a:cubicBezTo>
                  <a:cubicBezTo>
                    <a:pt x="267" y="316"/>
                    <a:pt x="266" y="310"/>
                    <a:pt x="262" y="306"/>
                  </a:cubicBezTo>
                  <a:cubicBezTo>
                    <a:pt x="190" y="236"/>
                    <a:pt x="117" y="165"/>
                    <a:pt x="45" y="94"/>
                  </a:cubicBezTo>
                  <a:cubicBezTo>
                    <a:pt x="41" y="91"/>
                    <a:pt x="38" y="88"/>
                    <a:pt x="35" y="84"/>
                  </a:cubicBezTo>
                  <a:cubicBezTo>
                    <a:pt x="20" y="68"/>
                    <a:pt x="20" y="48"/>
                    <a:pt x="34" y="34"/>
                  </a:cubicBezTo>
                  <a:cubicBezTo>
                    <a:pt x="47" y="21"/>
                    <a:pt x="67" y="21"/>
                    <a:pt x="82" y="35"/>
                  </a:cubicBezTo>
                  <a:cubicBezTo>
                    <a:pt x="96" y="48"/>
                    <a:pt x="109" y="61"/>
                    <a:pt x="122" y="74"/>
                  </a:cubicBezTo>
                  <a:cubicBezTo>
                    <a:pt x="184" y="135"/>
                    <a:pt x="246" y="195"/>
                    <a:pt x="308" y="256"/>
                  </a:cubicBezTo>
                  <a:cubicBezTo>
                    <a:pt x="312" y="260"/>
                    <a:pt x="318" y="262"/>
                    <a:pt x="322" y="266"/>
                  </a:cubicBezTo>
                  <a:cubicBezTo>
                    <a:pt x="324" y="264"/>
                    <a:pt x="326" y="262"/>
                    <a:pt x="327" y="260"/>
                  </a:cubicBezTo>
                  <a:cubicBezTo>
                    <a:pt x="323" y="255"/>
                    <a:pt x="319" y="250"/>
                    <a:pt x="315" y="245"/>
                  </a:cubicBezTo>
                  <a:cubicBezTo>
                    <a:pt x="257" y="189"/>
                    <a:pt x="199" y="133"/>
                    <a:pt x="142" y="76"/>
                  </a:cubicBezTo>
                  <a:cubicBezTo>
                    <a:pt x="137" y="72"/>
                    <a:pt x="133" y="68"/>
                    <a:pt x="129" y="64"/>
                  </a:cubicBezTo>
                  <a:cubicBezTo>
                    <a:pt x="114" y="47"/>
                    <a:pt x="112" y="28"/>
                    <a:pt x="126" y="14"/>
                  </a:cubicBezTo>
                  <a:cubicBezTo>
                    <a:pt x="139" y="0"/>
                    <a:pt x="161" y="0"/>
                    <a:pt x="177" y="16"/>
                  </a:cubicBezTo>
                  <a:cubicBezTo>
                    <a:pt x="244" y="80"/>
                    <a:pt x="310" y="145"/>
                    <a:pt x="376" y="210"/>
                  </a:cubicBezTo>
                  <a:cubicBezTo>
                    <a:pt x="394" y="227"/>
                    <a:pt x="413" y="245"/>
                    <a:pt x="441" y="244"/>
                  </a:cubicBezTo>
                  <a:cubicBezTo>
                    <a:pt x="466" y="243"/>
                    <a:pt x="476" y="227"/>
                    <a:pt x="461" y="207"/>
                  </a:cubicBezTo>
                  <a:cubicBezTo>
                    <a:pt x="451" y="194"/>
                    <a:pt x="435" y="185"/>
                    <a:pt x="420" y="176"/>
                  </a:cubicBezTo>
                  <a:cubicBezTo>
                    <a:pt x="401" y="165"/>
                    <a:pt x="380" y="159"/>
                    <a:pt x="361" y="147"/>
                  </a:cubicBezTo>
                  <a:cubicBezTo>
                    <a:pt x="335" y="131"/>
                    <a:pt x="325" y="105"/>
                    <a:pt x="325" y="71"/>
                  </a:cubicBezTo>
                  <a:cubicBezTo>
                    <a:pt x="419" y="87"/>
                    <a:pt x="504" y="115"/>
                    <a:pt x="558" y="198"/>
                  </a:cubicBezTo>
                  <a:cubicBezTo>
                    <a:pt x="575" y="224"/>
                    <a:pt x="588" y="254"/>
                    <a:pt x="603" y="282"/>
                  </a:cubicBezTo>
                  <a:cubicBezTo>
                    <a:pt x="616" y="309"/>
                    <a:pt x="627" y="337"/>
                    <a:pt x="644" y="362"/>
                  </a:cubicBezTo>
                  <a:cubicBezTo>
                    <a:pt x="660" y="386"/>
                    <a:pt x="683" y="407"/>
                    <a:pt x="703" y="430"/>
                  </a:cubicBezTo>
                  <a:cubicBezTo>
                    <a:pt x="694" y="432"/>
                    <a:pt x="684" y="435"/>
                    <a:pt x="673" y="437"/>
                  </a:cubicBezTo>
                  <a:cubicBezTo>
                    <a:pt x="620" y="450"/>
                    <a:pt x="571" y="471"/>
                    <a:pt x="525" y="501"/>
                  </a:cubicBezTo>
                  <a:cubicBezTo>
                    <a:pt x="412" y="576"/>
                    <a:pt x="294" y="553"/>
                    <a:pt x="202" y="467"/>
                  </a:cubicBezTo>
                  <a:cubicBezTo>
                    <a:pt x="140" y="408"/>
                    <a:pt x="80" y="348"/>
                    <a:pt x="19" y="288"/>
                  </a:cubicBezTo>
                  <a:cubicBezTo>
                    <a:pt x="2" y="271"/>
                    <a:pt x="0" y="253"/>
                    <a:pt x="14" y="239"/>
                  </a:cubicBezTo>
                  <a:cubicBezTo>
                    <a:pt x="28" y="225"/>
                    <a:pt x="47" y="226"/>
                    <a:pt x="64" y="242"/>
                  </a:cubicBezTo>
                  <a:cubicBezTo>
                    <a:pt x="108" y="285"/>
                    <a:pt x="152" y="329"/>
                    <a:pt x="197" y="372"/>
                  </a:cubicBezTo>
                  <a:cubicBezTo>
                    <a:pt x="201" y="376"/>
                    <a:pt x="207" y="379"/>
                    <a:pt x="212" y="382"/>
                  </a:cubicBezTo>
                  <a:cubicBezTo>
                    <a:pt x="214" y="380"/>
                    <a:pt x="215" y="378"/>
                    <a:pt x="217" y="376"/>
                  </a:cubicBezTo>
                  <a:close/>
                </a:path>
              </a:pathLst>
            </a:custGeom>
            <a:solidFill>
              <a:srgbClr val="4BB4D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6" name="Freeform 48"/>
            <p:cNvSpPr>
              <a:spLocks noChangeAspect="1" noEditPoints="1"/>
            </p:cNvSpPr>
            <p:nvPr/>
          </p:nvSpPr>
          <p:spPr bwMode="auto">
            <a:xfrm>
              <a:off x="5005669" y="4030137"/>
              <a:ext cx="468000" cy="447969"/>
            </a:xfrm>
            <a:custGeom>
              <a:avLst/>
              <a:gdLst>
                <a:gd name="T0" fmla="*/ 419 w 628"/>
                <a:gd name="T1" fmla="*/ 232 h 600"/>
                <a:gd name="T2" fmla="*/ 411 w 628"/>
                <a:gd name="T3" fmla="*/ 249 h 600"/>
                <a:gd name="T4" fmla="*/ 408 w 628"/>
                <a:gd name="T5" fmla="*/ 261 h 600"/>
                <a:gd name="T6" fmla="*/ 409 w 628"/>
                <a:gd name="T7" fmla="*/ 283 h 600"/>
                <a:gd name="T8" fmla="*/ 417 w 628"/>
                <a:gd name="T9" fmla="*/ 304 h 600"/>
                <a:gd name="T10" fmla="*/ 424 w 628"/>
                <a:gd name="T11" fmla="*/ 315 h 600"/>
                <a:gd name="T12" fmla="*/ 441 w 628"/>
                <a:gd name="T13" fmla="*/ 330 h 600"/>
                <a:gd name="T14" fmla="*/ 453 w 628"/>
                <a:gd name="T15" fmla="*/ 335 h 600"/>
                <a:gd name="T16" fmla="*/ 478 w 628"/>
                <a:gd name="T17" fmla="*/ 200 h 600"/>
                <a:gd name="T18" fmla="*/ 449 w 628"/>
                <a:gd name="T19" fmla="*/ 206 h 600"/>
                <a:gd name="T20" fmla="*/ 433 w 628"/>
                <a:gd name="T21" fmla="*/ 216 h 600"/>
                <a:gd name="T22" fmla="*/ 425 w 628"/>
                <a:gd name="T23" fmla="*/ 224 h 600"/>
                <a:gd name="T24" fmla="*/ 384 w 628"/>
                <a:gd name="T25" fmla="*/ 70 h 600"/>
                <a:gd name="T26" fmla="*/ 314 w 628"/>
                <a:gd name="T27" fmla="*/ 140 h 600"/>
                <a:gd name="T28" fmla="*/ 379 w 628"/>
                <a:gd name="T29" fmla="*/ 283 h 600"/>
                <a:gd name="T30" fmla="*/ 379 w 628"/>
                <a:gd name="T31" fmla="*/ 254 h 600"/>
                <a:gd name="T32" fmla="*/ 359 w 628"/>
                <a:gd name="T33" fmla="*/ 154 h 600"/>
                <a:gd name="T34" fmla="*/ 250 w 628"/>
                <a:gd name="T35" fmla="*/ 270 h 600"/>
                <a:gd name="T36" fmla="*/ 314 w 628"/>
                <a:gd name="T37" fmla="*/ 396 h 600"/>
                <a:gd name="T38" fmla="*/ 282 w 628"/>
                <a:gd name="T39" fmla="*/ 400 h 600"/>
                <a:gd name="T40" fmla="*/ 267 w 628"/>
                <a:gd name="T41" fmla="*/ 382 h 600"/>
                <a:gd name="T42" fmla="*/ 257 w 628"/>
                <a:gd name="T43" fmla="*/ 374 h 600"/>
                <a:gd name="T44" fmla="*/ 214 w 628"/>
                <a:gd name="T45" fmla="*/ 356 h 600"/>
                <a:gd name="T46" fmla="*/ 195 w 628"/>
                <a:gd name="T47" fmla="*/ 354 h 600"/>
                <a:gd name="T48" fmla="*/ 0 w 628"/>
                <a:gd name="T49" fmla="*/ 600 h 600"/>
                <a:gd name="T50" fmla="*/ 83 w 628"/>
                <a:gd name="T51" fmla="*/ 454 h 600"/>
                <a:gd name="T52" fmla="*/ 216 w 628"/>
                <a:gd name="T53" fmla="*/ 454 h 600"/>
                <a:gd name="T54" fmla="*/ 301 w 628"/>
                <a:gd name="T55" fmla="*/ 600 h 600"/>
                <a:gd name="T56" fmla="*/ 282 w 628"/>
                <a:gd name="T57" fmla="*/ 400 h 600"/>
                <a:gd name="T58" fmla="*/ 433 w 628"/>
                <a:gd name="T59" fmla="*/ 354 h 600"/>
                <a:gd name="T60" fmla="*/ 413 w 628"/>
                <a:gd name="T61" fmla="*/ 356 h 600"/>
                <a:gd name="T62" fmla="*/ 361 w 628"/>
                <a:gd name="T63" fmla="*/ 382 h 600"/>
                <a:gd name="T64" fmla="*/ 353 w 628"/>
                <a:gd name="T65" fmla="*/ 391 h 600"/>
                <a:gd name="T66" fmla="*/ 389 w 628"/>
                <a:gd name="T67" fmla="*/ 600 h 600"/>
                <a:gd name="T68" fmla="*/ 410 w 628"/>
                <a:gd name="T69" fmla="*/ 600 h 600"/>
                <a:gd name="T70" fmla="*/ 564 w 628"/>
                <a:gd name="T71" fmla="*/ 454 h 600"/>
                <a:gd name="T72" fmla="*/ 628 w 628"/>
                <a:gd name="T73" fmla="*/ 460 h 600"/>
                <a:gd name="T74" fmla="*/ 151 w 628"/>
                <a:gd name="T75" fmla="*/ 340 h 600"/>
                <a:gd name="T76" fmla="*/ 186 w 628"/>
                <a:gd name="T77" fmla="*/ 330 h 600"/>
                <a:gd name="T78" fmla="*/ 196 w 628"/>
                <a:gd name="T79" fmla="*/ 323 h 600"/>
                <a:gd name="T80" fmla="*/ 216 w 628"/>
                <a:gd name="T81" fmla="*/ 295 h 600"/>
                <a:gd name="T82" fmla="*/ 219 w 628"/>
                <a:gd name="T83" fmla="*/ 281 h 600"/>
                <a:gd name="T84" fmla="*/ 219 w 628"/>
                <a:gd name="T85" fmla="*/ 258 h 600"/>
                <a:gd name="T86" fmla="*/ 214 w 628"/>
                <a:gd name="T87" fmla="*/ 241 h 600"/>
                <a:gd name="T88" fmla="*/ 208 w 628"/>
                <a:gd name="T89" fmla="*/ 231 h 600"/>
                <a:gd name="T90" fmla="*/ 195 w 628"/>
                <a:gd name="T91" fmla="*/ 217 h 600"/>
                <a:gd name="T92" fmla="*/ 186 w 628"/>
                <a:gd name="T93" fmla="*/ 210 h 600"/>
                <a:gd name="T94" fmla="*/ 151 w 628"/>
                <a:gd name="T95" fmla="*/ 200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28" h="600">
                  <a:moveTo>
                    <a:pt x="425" y="224"/>
                  </a:moveTo>
                  <a:cubicBezTo>
                    <a:pt x="423" y="226"/>
                    <a:pt x="421" y="229"/>
                    <a:pt x="420" y="231"/>
                  </a:cubicBezTo>
                  <a:cubicBezTo>
                    <a:pt x="419" y="231"/>
                    <a:pt x="419" y="232"/>
                    <a:pt x="419" y="232"/>
                  </a:cubicBezTo>
                  <a:cubicBezTo>
                    <a:pt x="418" y="234"/>
                    <a:pt x="416" y="236"/>
                    <a:pt x="415" y="239"/>
                  </a:cubicBezTo>
                  <a:cubicBezTo>
                    <a:pt x="415" y="240"/>
                    <a:pt x="414" y="240"/>
                    <a:pt x="414" y="241"/>
                  </a:cubicBezTo>
                  <a:cubicBezTo>
                    <a:pt x="413" y="244"/>
                    <a:pt x="412" y="246"/>
                    <a:pt x="411" y="249"/>
                  </a:cubicBezTo>
                  <a:cubicBezTo>
                    <a:pt x="411" y="249"/>
                    <a:pt x="411" y="250"/>
                    <a:pt x="411" y="250"/>
                  </a:cubicBezTo>
                  <a:cubicBezTo>
                    <a:pt x="410" y="253"/>
                    <a:pt x="409" y="255"/>
                    <a:pt x="409" y="258"/>
                  </a:cubicBezTo>
                  <a:cubicBezTo>
                    <a:pt x="409" y="259"/>
                    <a:pt x="409" y="260"/>
                    <a:pt x="408" y="261"/>
                  </a:cubicBezTo>
                  <a:cubicBezTo>
                    <a:pt x="408" y="264"/>
                    <a:pt x="408" y="267"/>
                    <a:pt x="408" y="270"/>
                  </a:cubicBezTo>
                  <a:cubicBezTo>
                    <a:pt x="408" y="274"/>
                    <a:pt x="408" y="278"/>
                    <a:pt x="409" y="281"/>
                  </a:cubicBezTo>
                  <a:cubicBezTo>
                    <a:pt x="409" y="282"/>
                    <a:pt x="409" y="283"/>
                    <a:pt x="409" y="283"/>
                  </a:cubicBezTo>
                  <a:cubicBezTo>
                    <a:pt x="410" y="287"/>
                    <a:pt x="411" y="290"/>
                    <a:pt x="412" y="293"/>
                  </a:cubicBezTo>
                  <a:cubicBezTo>
                    <a:pt x="412" y="294"/>
                    <a:pt x="412" y="294"/>
                    <a:pt x="412" y="295"/>
                  </a:cubicBezTo>
                  <a:cubicBezTo>
                    <a:pt x="414" y="298"/>
                    <a:pt x="415" y="301"/>
                    <a:pt x="417" y="304"/>
                  </a:cubicBezTo>
                  <a:cubicBezTo>
                    <a:pt x="417" y="305"/>
                    <a:pt x="417" y="305"/>
                    <a:pt x="418" y="306"/>
                  </a:cubicBezTo>
                  <a:cubicBezTo>
                    <a:pt x="420" y="309"/>
                    <a:pt x="422" y="312"/>
                    <a:pt x="424" y="315"/>
                  </a:cubicBezTo>
                  <a:cubicBezTo>
                    <a:pt x="424" y="315"/>
                    <a:pt x="424" y="315"/>
                    <a:pt x="424" y="315"/>
                  </a:cubicBezTo>
                  <a:cubicBezTo>
                    <a:pt x="427" y="318"/>
                    <a:pt x="429" y="320"/>
                    <a:pt x="432" y="323"/>
                  </a:cubicBezTo>
                  <a:cubicBezTo>
                    <a:pt x="432" y="323"/>
                    <a:pt x="432" y="323"/>
                    <a:pt x="432" y="323"/>
                  </a:cubicBezTo>
                  <a:cubicBezTo>
                    <a:pt x="435" y="326"/>
                    <a:pt x="438" y="328"/>
                    <a:pt x="441" y="330"/>
                  </a:cubicBezTo>
                  <a:cubicBezTo>
                    <a:pt x="442" y="330"/>
                    <a:pt x="442" y="330"/>
                    <a:pt x="442" y="330"/>
                  </a:cubicBezTo>
                  <a:cubicBezTo>
                    <a:pt x="446" y="332"/>
                    <a:pt x="449" y="334"/>
                    <a:pt x="452" y="335"/>
                  </a:cubicBezTo>
                  <a:cubicBezTo>
                    <a:pt x="453" y="335"/>
                    <a:pt x="453" y="335"/>
                    <a:pt x="453" y="335"/>
                  </a:cubicBezTo>
                  <a:cubicBezTo>
                    <a:pt x="461" y="338"/>
                    <a:pt x="469" y="340"/>
                    <a:pt x="478" y="340"/>
                  </a:cubicBezTo>
                  <a:cubicBezTo>
                    <a:pt x="516" y="340"/>
                    <a:pt x="547" y="309"/>
                    <a:pt x="547" y="270"/>
                  </a:cubicBezTo>
                  <a:cubicBezTo>
                    <a:pt x="547" y="231"/>
                    <a:pt x="516" y="200"/>
                    <a:pt x="478" y="200"/>
                  </a:cubicBezTo>
                  <a:cubicBezTo>
                    <a:pt x="468" y="200"/>
                    <a:pt x="458" y="202"/>
                    <a:pt x="450" y="206"/>
                  </a:cubicBezTo>
                  <a:cubicBezTo>
                    <a:pt x="450" y="206"/>
                    <a:pt x="450" y="206"/>
                    <a:pt x="450" y="206"/>
                  </a:cubicBezTo>
                  <a:cubicBezTo>
                    <a:pt x="449" y="206"/>
                    <a:pt x="449" y="206"/>
                    <a:pt x="449" y="206"/>
                  </a:cubicBezTo>
                  <a:cubicBezTo>
                    <a:pt x="446" y="208"/>
                    <a:pt x="444" y="209"/>
                    <a:pt x="442" y="210"/>
                  </a:cubicBezTo>
                  <a:cubicBezTo>
                    <a:pt x="441" y="210"/>
                    <a:pt x="441" y="211"/>
                    <a:pt x="440" y="211"/>
                  </a:cubicBezTo>
                  <a:cubicBezTo>
                    <a:pt x="438" y="213"/>
                    <a:pt x="435" y="215"/>
                    <a:pt x="433" y="216"/>
                  </a:cubicBezTo>
                  <a:cubicBezTo>
                    <a:pt x="433" y="217"/>
                    <a:pt x="432" y="217"/>
                    <a:pt x="432" y="217"/>
                  </a:cubicBezTo>
                  <a:cubicBezTo>
                    <a:pt x="430" y="219"/>
                    <a:pt x="428" y="221"/>
                    <a:pt x="426" y="223"/>
                  </a:cubicBezTo>
                  <a:cubicBezTo>
                    <a:pt x="426" y="223"/>
                    <a:pt x="425" y="224"/>
                    <a:pt x="425" y="224"/>
                  </a:cubicBezTo>
                  <a:close/>
                  <a:moveTo>
                    <a:pt x="314" y="140"/>
                  </a:moveTo>
                  <a:lnTo>
                    <a:pt x="314" y="140"/>
                  </a:lnTo>
                  <a:cubicBezTo>
                    <a:pt x="353" y="140"/>
                    <a:pt x="384" y="108"/>
                    <a:pt x="384" y="70"/>
                  </a:cubicBezTo>
                  <a:cubicBezTo>
                    <a:pt x="384" y="31"/>
                    <a:pt x="353" y="0"/>
                    <a:pt x="314" y="0"/>
                  </a:cubicBezTo>
                  <a:cubicBezTo>
                    <a:pt x="275" y="0"/>
                    <a:pt x="244" y="31"/>
                    <a:pt x="244" y="70"/>
                  </a:cubicBezTo>
                  <a:cubicBezTo>
                    <a:pt x="244" y="108"/>
                    <a:pt x="275" y="140"/>
                    <a:pt x="314" y="140"/>
                  </a:cubicBezTo>
                  <a:close/>
                  <a:moveTo>
                    <a:pt x="379" y="336"/>
                  </a:moveTo>
                  <a:lnTo>
                    <a:pt x="379" y="336"/>
                  </a:lnTo>
                  <a:lnTo>
                    <a:pt x="379" y="283"/>
                  </a:lnTo>
                  <a:cubicBezTo>
                    <a:pt x="379" y="279"/>
                    <a:pt x="378" y="274"/>
                    <a:pt x="378" y="270"/>
                  </a:cubicBezTo>
                  <a:cubicBezTo>
                    <a:pt x="378" y="266"/>
                    <a:pt x="379" y="262"/>
                    <a:pt x="379" y="257"/>
                  </a:cubicBezTo>
                  <a:lnTo>
                    <a:pt x="379" y="254"/>
                  </a:lnTo>
                  <a:lnTo>
                    <a:pt x="380" y="254"/>
                  </a:lnTo>
                  <a:cubicBezTo>
                    <a:pt x="385" y="223"/>
                    <a:pt x="404" y="197"/>
                    <a:pt x="431" y="183"/>
                  </a:cubicBezTo>
                  <a:cubicBezTo>
                    <a:pt x="412" y="165"/>
                    <a:pt x="387" y="154"/>
                    <a:pt x="359" y="154"/>
                  </a:cubicBezTo>
                  <a:lnTo>
                    <a:pt x="269" y="154"/>
                  </a:lnTo>
                  <a:cubicBezTo>
                    <a:pt x="241" y="154"/>
                    <a:pt x="216" y="165"/>
                    <a:pt x="197" y="183"/>
                  </a:cubicBezTo>
                  <a:cubicBezTo>
                    <a:pt x="228" y="199"/>
                    <a:pt x="250" y="232"/>
                    <a:pt x="250" y="270"/>
                  </a:cubicBezTo>
                  <a:cubicBezTo>
                    <a:pt x="250" y="278"/>
                    <a:pt x="249" y="285"/>
                    <a:pt x="247" y="293"/>
                  </a:cubicBezTo>
                  <a:lnTo>
                    <a:pt x="247" y="335"/>
                  </a:lnTo>
                  <a:cubicBezTo>
                    <a:pt x="276" y="347"/>
                    <a:pt x="299" y="369"/>
                    <a:pt x="314" y="396"/>
                  </a:cubicBezTo>
                  <a:cubicBezTo>
                    <a:pt x="328" y="369"/>
                    <a:pt x="352" y="348"/>
                    <a:pt x="379" y="336"/>
                  </a:cubicBezTo>
                  <a:close/>
                  <a:moveTo>
                    <a:pt x="282" y="400"/>
                  </a:moveTo>
                  <a:lnTo>
                    <a:pt x="282" y="400"/>
                  </a:lnTo>
                  <a:cubicBezTo>
                    <a:pt x="280" y="397"/>
                    <a:pt x="278" y="394"/>
                    <a:pt x="275" y="391"/>
                  </a:cubicBezTo>
                  <a:cubicBezTo>
                    <a:pt x="275" y="390"/>
                    <a:pt x="274" y="390"/>
                    <a:pt x="274" y="390"/>
                  </a:cubicBezTo>
                  <a:cubicBezTo>
                    <a:pt x="272" y="387"/>
                    <a:pt x="270" y="385"/>
                    <a:pt x="267" y="382"/>
                  </a:cubicBezTo>
                  <a:cubicBezTo>
                    <a:pt x="267" y="382"/>
                    <a:pt x="266" y="382"/>
                    <a:pt x="266" y="381"/>
                  </a:cubicBezTo>
                  <a:cubicBezTo>
                    <a:pt x="263" y="379"/>
                    <a:pt x="261" y="377"/>
                    <a:pt x="258" y="375"/>
                  </a:cubicBezTo>
                  <a:cubicBezTo>
                    <a:pt x="257" y="374"/>
                    <a:pt x="257" y="374"/>
                    <a:pt x="257" y="374"/>
                  </a:cubicBezTo>
                  <a:cubicBezTo>
                    <a:pt x="247" y="367"/>
                    <a:pt x="237" y="362"/>
                    <a:pt x="225" y="359"/>
                  </a:cubicBezTo>
                  <a:cubicBezTo>
                    <a:pt x="223" y="358"/>
                    <a:pt x="220" y="357"/>
                    <a:pt x="218" y="357"/>
                  </a:cubicBezTo>
                  <a:cubicBezTo>
                    <a:pt x="217" y="356"/>
                    <a:pt x="215" y="356"/>
                    <a:pt x="214" y="356"/>
                  </a:cubicBezTo>
                  <a:cubicBezTo>
                    <a:pt x="212" y="356"/>
                    <a:pt x="210" y="355"/>
                    <a:pt x="208" y="355"/>
                  </a:cubicBezTo>
                  <a:cubicBezTo>
                    <a:pt x="207" y="355"/>
                    <a:pt x="206" y="355"/>
                    <a:pt x="205" y="355"/>
                  </a:cubicBezTo>
                  <a:cubicBezTo>
                    <a:pt x="202" y="354"/>
                    <a:pt x="199" y="354"/>
                    <a:pt x="195" y="354"/>
                  </a:cubicBezTo>
                  <a:lnTo>
                    <a:pt x="105" y="354"/>
                  </a:lnTo>
                  <a:cubicBezTo>
                    <a:pt x="47" y="354"/>
                    <a:pt x="0" y="401"/>
                    <a:pt x="0" y="460"/>
                  </a:cubicBezTo>
                  <a:lnTo>
                    <a:pt x="0" y="600"/>
                  </a:lnTo>
                  <a:lnTo>
                    <a:pt x="62" y="600"/>
                  </a:lnTo>
                  <a:lnTo>
                    <a:pt x="62" y="454"/>
                  </a:lnTo>
                  <a:lnTo>
                    <a:pt x="83" y="454"/>
                  </a:lnTo>
                  <a:lnTo>
                    <a:pt x="83" y="600"/>
                  </a:lnTo>
                  <a:lnTo>
                    <a:pt x="216" y="600"/>
                  </a:lnTo>
                  <a:lnTo>
                    <a:pt x="216" y="454"/>
                  </a:lnTo>
                  <a:lnTo>
                    <a:pt x="237" y="454"/>
                  </a:lnTo>
                  <a:lnTo>
                    <a:pt x="237" y="600"/>
                  </a:lnTo>
                  <a:lnTo>
                    <a:pt x="301" y="600"/>
                  </a:lnTo>
                  <a:lnTo>
                    <a:pt x="301" y="460"/>
                  </a:lnTo>
                  <a:cubicBezTo>
                    <a:pt x="301" y="437"/>
                    <a:pt x="294" y="417"/>
                    <a:pt x="282" y="400"/>
                  </a:cubicBezTo>
                  <a:cubicBezTo>
                    <a:pt x="282" y="400"/>
                    <a:pt x="282" y="400"/>
                    <a:pt x="282" y="400"/>
                  </a:cubicBezTo>
                  <a:close/>
                  <a:moveTo>
                    <a:pt x="523" y="354"/>
                  </a:moveTo>
                  <a:lnTo>
                    <a:pt x="523" y="354"/>
                  </a:lnTo>
                  <a:lnTo>
                    <a:pt x="433" y="354"/>
                  </a:lnTo>
                  <a:cubicBezTo>
                    <a:pt x="429" y="354"/>
                    <a:pt x="426" y="354"/>
                    <a:pt x="423" y="355"/>
                  </a:cubicBezTo>
                  <a:cubicBezTo>
                    <a:pt x="422" y="355"/>
                    <a:pt x="421" y="355"/>
                    <a:pt x="420" y="355"/>
                  </a:cubicBezTo>
                  <a:cubicBezTo>
                    <a:pt x="418" y="355"/>
                    <a:pt x="415" y="356"/>
                    <a:pt x="413" y="356"/>
                  </a:cubicBezTo>
                  <a:cubicBezTo>
                    <a:pt x="412" y="356"/>
                    <a:pt x="411" y="356"/>
                    <a:pt x="410" y="357"/>
                  </a:cubicBezTo>
                  <a:cubicBezTo>
                    <a:pt x="408" y="357"/>
                    <a:pt x="405" y="358"/>
                    <a:pt x="403" y="358"/>
                  </a:cubicBezTo>
                  <a:cubicBezTo>
                    <a:pt x="387" y="363"/>
                    <a:pt x="373" y="371"/>
                    <a:pt x="361" y="382"/>
                  </a:cubicBezTo>
                  <a:cubicBezTo>
                    <a:pt x="361" y="382"/>
                    <a:pt x="361" y="382"/>
                    <a:pt x="361" y="383"/>
                  </a:cubicBezTo>
                  <a:cubicBezTo>
                    <a:pt x="358" y="385"/>
                    <a:pt x="356" y="388"/>
                    <a:pt x="353" y="390"/>
                  </a:cubicBezTo>
                  <a:cubicBezTo>
                    <a:pt x="353" y="390"/>
                    <a:pt x="353" y="391"/>
                    <a:pt x="353" y="391"/>
                  </a:cubicBezTo>
                  <a:cubicBezTo>
                    <a:pt x="337" y="409"/>
                    <a:pt x="327" y="433"/>
                    <a:pt x="327" y="460"/>
                  </a:cubicBezTo>
                  <a:lnTo>
                    <a:pt x="327" y="600"/>
                  </a:lnTo>
                  <a:lnTo>
                    <a:pt x="389" y="600"/>
                  </a:lnTo>
                  <a:lnTo>
                    <a:pt x="389" y="454"/>
                  </a:lnTo>
                  <a:lnTo>
                    <a:pt x="410" y="454"/>
                  </a:lnTo>
                  <a:lnTo>
                    <a:pt x="410" y="600"/>
                  </a:lnTo>
                  <a:lnTo>
                    <a:pt x="543" y="600"/>
                  </a:lnTo>
                  <a:lnTo>
                    <a:pt x="543" y="454"/>
                  </a:lnTo>
                  <a:lnTo>
                    <a:pt x="564" y="454"/>
                  </a:lnTo>
                  <a:lnTo>
                    <a:pt x="564" y="600"/>
                  </a:lnTo>
                  <a:lnTo>
                    <a:pt x="628" y="600"/>
                  </a:lnTo>
                  <a:lnTo>
                    <a:pt x="628" y="460"/>
                  </a:lnTo>
                  <a:cubicBezTo>
                    <a:pt x="628" y="401"/>
                    <a:pt x="581" y="354"/>
                    <a:pt x="523" y="354"/>
                  </a:cubicBezTo>
                  <a:close/>
                  <a:moveTo>
                    <a:pt x="151" y="340"/>
                  </a:moveTo>
                  <a:lnTo>
                    <a:pt x="151" y="340"/>
                  </a:lnTo>
                  <a:cubicBezTo>
                    <a:pt x="159" y="340"/>
                    <a:pt x="167" y="338"/>
                    <a:pt x="175" y="335"/>
                  </a:cubicBezTo>
                  <a:cubicBezTo>
                    <a:pt x="175" y="335"/>
                    <a:pt x="175" y="335"/>
                    <a:pt x="176" y="335"/>
                  </a:cubicBezTo>
                  <a:cubicBezTo>
                    <a:pt x="179" y="334"/>
                    <a:pt x="183" y="332"/>
                    <a:pt x="186" y="330"/>
                  </a:cubicBezTo>
                  <a:cubicBezTo>
                    <a:pt x="186" y="330"/>
                    <a:pt x="186" y="330"/>
                    <a:pt x="186" y="330"/>
                  </a:cubicBezTo>
                  <a:cubicBezTo>
                    <a:pt x="190" y="328"/>
                    <a:pt x="193" y="326"/>
                    <a:pt x="196" y="323"/>
                  </a:cubicBezTo>
                  <a:cubicBezTo>
                    <a:pt x="196" y="323"/>
                    <a:pt x="196" y="323"/>
                    <a:pt x="196" y="323"/>
                  </a:cubicBezTo>
                  <a:cubicBezTo>
                    <a:pt x="202" y="318"/>
                    <a:pt x="206" y="312"/>
                    <a:pt x="210" y="306"/>
                  </a:cubicBezTo>
                  <a:cubicBezTo>
                    <a:pt x="211" y="305"/>
                    <a:pt x="211" y="305"/>
                    <a:pt x="211" y="304"/>
                  </a:cubicBezTo>
                  <a:cubicBezTo>
                    <a:pt x="213" y="301"/>
                    <a:pt x="214" y="298"/>
                    <a:pt x="216" y="295"/>
                  </a:cubicBezTo>
                  <a:cubicBezTo>
                    <a:pt x="216" y="294"/>
                    <a:pt x="216" y="294"/>
                    <a:pt x="216" y="293"/>
                  </a:cubicBezTo>
                  <a:cubicBezTo>
                    <a:pt x="217" y="290"/>
                    <a:pt x="218" y="287"/>
                    <a:pt x="219" y="283"/>
                  </a:cubicBezTo>
                  <a:cubicBezTo>
                    <a:pt x="219" y="282"/>
                    <a:pt x="219" y="282"/>
                    <a:pt x="219" y="281"/>
                  </a:cubicBezTo>
                  <a:cubicBezTo>
                    <a:pt x="220" y="278"/>
                    <a:pt x="220" y="274"/>
                    <a:pt x="220" y="270"/>
                  </a:cubicBezTo>
                  <a:cubicBezTo>
                    <a:pt x="220" y="267"/>
                    <a:pt x="220" y="264"/>
                    <a:pt x="220" y="261"/>
                  </a:cubicBezTo>
                  <a:cubicBezTo>
                    <a:pt x="219" y="260"/>
                    <a:pt x="219" y="259"/>
                    <a:pt x="219" y="258"/>
                  </a:cubicBezTo>
                  <a:cubicBezTo>
                    <a:pt x="219" y="255"/>
                    <a:pt x="218" y="252"/>
                    <a:pt x="217" y="250"/>
                  </a:cubicBezTo>
                  <a:cubicBezTo>
                    <a:pt x="217" y="249"/>
                    <a:pt x="217" y="249"/>
                    <a:pt x="217" y="249"/>
                  </a:cubicBezTo>
                  <a:cubicBezTo>
                    <a:pt x="216" y="246"/>
                    <a:pt x="215" y="244"/>
                    <a:pt x="214" y="241"/>
                  </a:cubicBezTo>
                  <a:cubicBezTo>
                    <a:pt x="214" y="240"/>
                    <a:pt x="213" y="240"/>
                    <a:pt x="213" y="239"/>
                  </a:cubicBezTo>
                  <a:cubicBezTo>
                    <a:pt x="212" y="236"/>
                    <a:pt x="210" y="234"/>
                    <a:pt x="209" y="231"/>
                  </a:cubicBezTo>
                  <a:lnTo>
                    <a:pt x="208" y="231"/>
                  </a:lnTo>
                  <a:cubicBezTo>
                    <a:pt x="207" y="229"/>
                    <a:pt x="205" y="226"/>
                    <a:pt x="203" y="224"/>
                  </a:cubicBezTo>
                  <a:cubicBezTo>
                    <a:pt x="203" y="224"/>
                    <a:pt x="202" y="223"/>
                    <a:pt x="202" y="223"/>
                  </a:cubicBezTo>
                  <a:cubicBezTo>
                    <a:pt x="200" y="221"/>
                    <a:pt x="198" y="219"/>
                    <a:pt x="195" y="217"/>
                  </a:cubicBezTo>
                  <a:cubicBezTo>
                    <a:pt x="195" y="217"/>
                    <a:pt x="195" y="217"/>
                    <a:pt x="195" y="216"/>
                  </a:cubicBezTo>
                  <a:cubicBezTo>
                    <a:pt x="193" y="215"/>
                    <a:pt x="190" y="213"/>
                    <a:pt x="188" y="211"/>
                  </a:cubicBezTo>
                  <a:cubicBezTo>
                    <a:pt x="187" y="211"/>
                    <a:pt x="187" y="210"/>
                    <a:pt x="186" y="210"/>
                  </a:cubicBezTo>
                  <a:cubicBezTo>
                    <a:pt x="184" y="209"/>
                    <a:pt x="181" y="207"/>
                    <a:pt x="179" y="206"/>
                  </a:cubicBezTo>
                  <a:cubicBezTo>
                    <a:pt x="179" y="206"/>
                    <a:pt x="178" y="206"/>
                    <a:pt x="178" y="206"/>
                  </a:cubicBezTo>
                  <a:cubicBezTo>
                    <a:pt x="170" y="202"/>
                    <a:pt x="160" y="200"/>
                    <a:pt x="151" y="200"/>
                  </a:cubicBezTo>
                  <a:cubicBezTo>
                    <a:pt x="112" y="200"/>
                    <a:pt x="81" y="231"/>
                    <a:pt x="81" y="270"/>
                  </a:cubicBezTo>
                  <a:cubicBezTo>
                    <a:pt x="81" y="309"/>
                    <a:pt x="112" y="340"/>
                    <a:pt x="151" y="340"/>
                  </a:cubicBezTo>
                  <a:close/>
                </a:path>
              </a:pathLst>
            </a:custGeom>
            <a:solidFill>
              <a:srgbClr val="FEFEFE"/>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nvGrpSpPr>
          <p:cNvPr id="27" name="组合 26" descr="e7d195523061f1c0deeec63e560781cfd59afb0ea006f2a87ABB68BF51EA6619813959095094C18C62A12F549504892A4AAA8C1554C6663626E05CA27F281A14E6983772AFC3FB97135759321DEA3D703E9D8D869A2273EEB18D790946B2A521F745ADE00CF05F4F47179BED51AD77110A7040EED305A61EF91E66FB698438EC9E5D9BF8EF8F70BE00893BA48996A684"/>
          <p:cNvGrpSpPr/>
          <p:nvPr/>
        </p:nvGrpSpPr>
        <p:grpSpPr>
          <a:xfrm>
            <a:off x="5644727" y="2569779"/>
            <a:ext cx="3044923" cy="2411889"/>
            <a:chOff x="5644727" y="2569779"/>
            <a:chExt cx="3044923" cy="2411889"/>
          </a:xfrm>
        </p:grpSpPr>
        <p:sp>
          <p:nvSpPr>
            <p:cNvPr id="28" name="Freeform 5"/>
            <p:cNvSpPr>
              <a:spLocks/>
            </p:cNvSpPr>
            <p:nvPr/>
          </p:nvSpPr>
          <p:spPr bwMode="auto">
            <a:xfrm>
              <a:off x="5644727" y="2569779"/>
              <a:ext cx="3044923" cy="2411889"/>
            </a:xfrm>
            <a:custGeom>
              <a:avLst/>
              <a:gdLst>
                <a:gd name="T0" fmla="*/ 442 w 713"/>
                <a:gd name="T1" fmla="*/ 244 h 563"/>
                <a:gd name="T2" fmla="*/ 456 w 713"/>
                <a:gd name="T3" fmla="*/ 261 h 563"/>
                <a:gd name="T4" fmla="*/ 668 w 713"/>
                <a:gd name="T5" fmla="*/ 467 h 563"/>
                <a:gd name="T6" fmla="*/ 683 w 713"/>
                <a:gd name="T7" fmla="*/ 483 h 563"/>
                <a:gd name="T8" fmla="*/ 680 w 713"/>
                <a:gd name="T9" fmla="*/ 527 h 563"/>
                <a:gd name="T10" fmla="*/ 636 w 713"/>
                <a:gd name="T11" fmla="*/ 533 h 563"/>
                <a:gd name="T12" fmla="*/ 623 w 713"/>
                <a:gd name="T13" fmla="*/ 522 h 563"/>
                <a:gd name="T14" fmla="*/ 405 w 713"/>
                <a:gd name="T15" fmla="*/ 309 h 563"/>
                <a:gd name="T16" fmla="*/ 390 w 713"/>
                <a:gd name="T17" fmla="*/ 298 h 563"/>
                <a:gd name="T18" fmla="*/ 386 w 713"/>
                <a:gd name="T19" fmla="*/ 302 h 563"/>
                <a:gd name="T20" fmla="*/ 395 w 713"/>
                <a:gd name="T21" fmla="*/ 313 h 563"/>
                <a:gd name="T22" fmla="*/ 579 w 713"/>
                <a:gd name="T23" fmla="*/ 494 h 563"/>
                <a:gd name="T24" fmla="*/ 595 w 713"/>
                <a:gd name="T25" fmla="*/ 520 h 563"/>
                <a:gd name="T26" fmla="*/ 579 w 713"/>
                <a:gd name="T27" fmla="*/ 555 h 563"/>
                <a:gd name="T28" fmla="*/ 538 w 713"/>
                <a:gd name="T29" fmla="*/ 551 h 563"/>
                <a:gd name="T30" fmla="*/ 489 w 713"/>
                <a:gd name="T31" fmla="*/ 504 h 563"/>
                <a:gd name="T32" fmla="*/ 337 w 713"/>
                <a:gd name="T33" fmla="*/ 356 h 563"/>
                <a:gd name="T34" fmla="*/ 292 w 713"/>
                <a:gd name="T35" fmla="*/ 323 h 563"/>
                <a:gd name="T36" fmla="*/ 249 w 713"/>
                <a:gd name="T37" fmla="*/ 328 h 563"/>
                <a:gd name="T38" fmla="*/ 264 w 713"/>
                <a:gd name="T39" fmla="*/ 369 h 563"/>
                <a:gd name="T40" fmla="*/ 304 w 713"/>
                <a:gd name="T41" fmla="*/ 390 h 563"/>
                <a:gd name="T42" fmla="*/ 357 w 713"/>
                <a:gd name="T43" fmla="*/ 418 h 563"/>
                <a:gd name="T44" fmla="*/ 388 w 713"/>
                <a:gd name="T45" fmla="*/ 491 h 563"/>
                <a:gd name="T46" fmla="*/ 356 w 713"/>
                <a:gd name="T47" fmla="*/ 486 h 563"/>
                <a:gd name="T48" fmla="*/ 151 w 713"/>
                <a:gd name="T49" fmla="*/ 363 h 563"/>
                <a:gd name="T50" fmla="*/ 109 w 713"/>
                <a:gd name="T51" fmla="*/ 282 h 563"/>
                <a:gd name="T52" fmla="*/ 0 w 713"/>
                <a:gd name="T53" fmla="*/ 133 h 563"/>
                <a:gd name="T54" fmla="*/ 16 w 713"/>
                <a:gd name="T55" fmla="*/ 129 h 563"/>
                <a:gd name="T56" fmla="*/ 198 w 713"/>
                <a:gd name="T57" fmla="*/ 54 h 563"/>
                <a:gd name="T58" fmla="*/ 419 w 713"/>
                <a:gd name="T59" fmla="*/ 35 h 563"/>
                <a:gd name="T60" fmla="*/ 510 w 713"/>
                <a:gd name="T61" fmla="*/ 95 h 563"/>
                <a:gd name="T62" fmla="*/ 694 w 713"/>
                <a:gd name="T63" fmla="*/ 273 h 563"/>
                <a:gd name="T64" fmla="*/ 698 w 713"/>
                <a:gd name="T65" fmla="*/ 324 h 563"/>
                <a:gd name="T66" fmla="*/ 647 w 713"/>
                <a:gd name="T67" fmla="*/ 320 h 563"/>
                <a:gd name="T68" fmla="*/ 517 w 713"/>
                <a:gd name="T69" fmla="*/ 193 h 563"/>
                <a:gd name="T70" fmla="*/ 502 w 713"/>
                <a:gd name="T71" fmla="*/ 180 h 563"/>
                <a:gd name="T72" fmla="*/ 497 w 713"/>
                <a:gd name="T73" fmla="*/ 185 h 563"/>
                <a:gd name="T74" fmla="*/ 510 w 713"/>
                <a:gd name="T75" fmla="*/ 201 h 563"/>
                <a:gd name="T76" fmla="*/ 682 w 713"/>
                <a:gd name="T77" fmla="*/ 368 h 563"/>
                <a:gd name="T78" fmla="*/ 690 w 713"/>
                <a:gd name="T79" fmla="*/ 377 h 563"/>
                <a:gd name="T80" fmla="*/ 690 w 713"/>
                <a:gd name="T81" fmla="*/ 427 h 563"/>
                <a:gd name="T82" fmla="*/ 642 w 713"/>
                <a:gd name="T83" fmla="*/ 427 h 563"/>
                <a:gd name="T84" fmla="*/ 577 w 713"/>
                <a:gd name="T85" fmla="*/ 365 h 563"/>
                <a:gd name="T86" fmla="*/ 458 w 713"/>
                <a:gd name="T87" fmla="*/ 249 h 563"/>
                <a:gd name="T88" fmla="*/ 447 w 713"/>
                <a:gd name="T89" fmla="*/ 239 h 563"/>
                <a:gd name="T90" fmla="*/ 442 w 713"/>
                <a:gd name="T91" fmla="*/ 244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13" h="563">
                  <a:moveTo>
                    <a:pt x="442" y="244"/>
                  </a:moveTo>
                  <a:cubicBezTo>
                    <a:pt x="447" y="250"/>
                    <a:pt x="451" y="256"/>
                    <a:pt x="456" y="261"/>
                  </a:cubicBezTo>
                  <a:cubicBezTo>
                    <a:pt x="527" y="330"/>
                    <a:pt x="597" y="399"/>
                    <a:pt x="668" y="467"/>
                  </a:cubicBezTo>
                  <a:cubicBezTo>
                    <a:pt x="673" y="473"/>
                    <a:pt x="679" y="477"/>
                    <a:pt x="683" y="483"/>
                  </a:cubicBezTo>
                  <a:cubicBezTo>
                    <a:pt x="693" y="499"/>
                    <a:pt x="692" y="514"/>
                    <a:pt x="680" y="527"/>
                  </a:cubicBezTo>
                  <a:cubicBezTo>
                    <a:pt x="667" y="541"/>
                    <a:pt x="652" y="542"/>
                    <a:pt x="636" y="533"/>
                  </a:cubicBezTo>
                  <a:cubicBezTo>
                    <a:pt x="631" y="530"/>
                    <a:pt x="627" y="526"/>
                    <a:pt x="623" y="522"/>
                  </a:cubicBezTo>
                  <a:cubicBezTo>
                    <a:pt x="550" y="451"/>
                    <a:pt x="478" y="380"/>
                    <a:pt x="405" y="309"/>
                  </a:cubicBezTo>
                  <a:cubicBezTo>
                    <a:pt x="401" y="305"/>
                    <a:pt x="395" y="302"/>
                    <a:pt x="390" y="298"/>
                  </a:cubicBezTo>
                  <a:cubicBezTo>
                    <a:pt x="388" y="299"/>
                    <a:pt x="387" y="301"/>
                    <a:pt x="386" y="302"/>
                  </a:cubicBezTo>
                  <a:cubicBezTo>
                    <a:pt x="389" y="306"/>
                    <a:pt x="391" y="310"/>
                    <a:pt x="395" y="313"/>
                  </a:cubicBezTo>
                  <a:cubicBezTo>
                    <a:pt x="456" y="373"/>
                    <a:pt x="518" y="433"/>
                    <a:pt x="579" y="494"/>
                  </a:cubicBezTo>
                  <a:cubicBezTo>
                    <a:pt x="586" y="501"/>
                    <a:pt x="593" y="510"/>
                    <a:pt x="595" y="520"/>
                  </a:cubicBezTo>
                  <a:cubicBezTo>
                    <a:pt x="599" y="535"/>
                    <a:pt x="593" y="548"/>
                    <a:pt x="579" y="555"/>
                  </a:cubicBezTo>
                  <a:cubicBezTo>
                    <a:pt x="565" y="563"/>
                    <a:pt x="550" y="562"/>
                    <a:pt x="538" y="551"/>
                  </a:cubicBezTo>
                  <a:cubicBezTo>
                    <a:pt x="521" y="536"/>
                    <a:pt x="505" y="520"/>
                    <a:pt x="489" y="504"/>
                  </a:cubicBezTo>
                  <a:cubicBezTo>
                    <a:pt x="439" y="454"/>
                    <a:pt x="388" y="405"/>
                    <a:pt x="337" y="356"/>
                  </a:cubicBezTo>
                  <a:cubicBezTo>
                    <a:pt x="324" y="343"/>
                    <a:pt x="308" y="333"/>
                    <a:pt x="292" y="323"/>
                  </a:cubicBezTo>
                  <a:cubicBezTo>
                    <a:pt x="275" y="313"/>
                    <a:pt x="254" y="316"/>
                    <a:pt x="249" y="328"/>
                  </a:cubicBezTo>
                  <a:cubicBezTo>
                    <a:pt x="241" y="345"/>
                    <a:pt x="250" y="359"/>
                    <a:pt x="264" y="369"/>
                  </a:cubicBezTo>
                  <a:cubicBezTo>
                    <a:pt x="276" y="378"/>
                    <a:pt x="290" y="383"/>
                    <a:pt x="304" y="390"/>
                  </a:cubicBezTo>
                  <a:cubicBezTo>
                    <a:pt x="322" y="400"/>
                    <a:pt x="341" y="407"/>
                    <a:pt x="357" y="418"/>
                  </a:cubicBezTo>
                  <a:cubicBezTo>
                    <a:pt x="380" y="435"/>
                    <a:pt x="389" y="460"/>
                    <a:pt x="388" y="491"/>
                  </a:cubicBezTo>
                  <a:cubicBezTo>
                    <a:pt x="376" y="489"/>
                    <a:pt x="366" y="488"/>
                    <a:pt x="356" y="486"/>
                  </a:cubicBezTo>
                  <a:cubicBezTo>
                    <a:pt x="273" y="470"/>
                    <a:pt x="199" y="437"/>
                    <a:pt x="151" y="363"/>
                  </a:cubicBezTo>
                  <a:cubicBezTo>
                    <a:pt x="135" y="337"/>
                    <a:pt x="120" y="310"/>
                    <a:pt x="109" y="282"/>
                  </a:cubicBezTo>
                  <a:cubicBezTo>
                    <a:pt x="85" y="224"/>
                    <a:pt x="57" y="171"/>
                    <a:pt x="0" y="133"/>
                  </a:cubicBezTo>
                  <a:cubicBezTo>
                    <a:pt x="8" y="131"/>
                    <a:pt x="12" y="130"/>
                    <a:pt x="16" y="129"/>
                  </a:cubicBezTo>
                  <a:cubicBezTo>
                    <a:pt x="82" y="117"/>
                    <a:pt x="141" y="89"/>
                    <a:pt x="198" y="54"/>
                  </a:cubicBezTo>
                  <a:cubicBezTo>
                    <a:pt x="268" y="10"/>
                    <a:pt x="343" y="0"/>
                    <a:pt x="419" y="35"/>
                  </a:cubicBezTo>
                  <a:cubicBezTo>
                    <a:pt x="452" y="50"/>
                    <a:pt x="483" y="71"/>
                    <a:pt x="510" y="95"/>
                  </a:cubicBezTo>
                  <a:cubicBezTo>
                    <a:pt x="573" y="153"/>
                    <a:pt x="633" y="214"/>
                    <a:pt x="694" y="273"/>
                  </a:cubicBezTo>
                  <a:cubicBezTo>
                    <a:pt x="711" y="291"/>
                    <a:pt x="713" y="310"/>
                    <a:pt x="698" y="324"/>
                  </a:cubicBezTo>
                  <a:cubicBezTo>
                    <a:pt x="684" y="339"/>
                    <a:pt x="665" y="337"/>
                    <a:pt x="647" y="320"/>
                  </a:cubicBezTo>
                  <a:cubicBezTo>
                    <a:pt x="604" y="278"/>
                    <a:pt x="560" y="236"/>
                    <a:pt x="517" y="193"/>
                  </a:cubicBezTo>
                  <a:cubicBezTo>
                    <a:pt x="512" y="189"/>
                    <a:pt x="507" y="184"/>
                    <a:pt x="502" y="180"/>
                  </a:cubicBezTo>
                  <a:cubicBezTo>
                    <a:pt x="500" y="182"/>
                    <a:pt x="498" y="183"/>
                    <a:pt x="497" y="185"/>
                  </a:cubicBezTo>
                  <a:cubicBezTo>
                    <a:pt x="501" y="190"/>
                    <a:pt x="505" y="196"/>
                    <a:pt x="510" y="201"/>
                  </a:cubicBezTo>
                  <a:cubicBezTo>
                    <a:pt x="567" y="257"/>
                    <a:pt x="625" y="313"/>
                    <a:pt x="682" y="368"/>
                  </a:cubicBezTo>
                  <a:cubicBezTo>
                    <a:pt x="685" y="371"/>
                    <a:pt x="688" y="374"/>
                    <a:pt x="690" y="377"/>
                  </a:cubicBezTo>
                  <a:cubicBezTo>
                    <a:pt x="704" y="393"/>
                    <a:pt x="704" y="413"/>
                    <a:pt x="690" y="427"/>
                  </a:cubicBezTo>
                  <a:cubicBezTo>
                    <a:pt x="676" y="441"/>
                    <a:pt x="657" y="442"/>
                    <a:pt x="642" y="427"/>
                  </a:cubicBezTo>
                  <a:cubicBezTo>
                    <a:pt x="620" y="407"/>
                    <a:pt x="599" y="386"/>
                    <a:pt x="577" y="365"/>
                  </a:cubicBezTo>
                  <a:cubicBezTo>
                    <a:pt x="537" y="326"/>
                    <a:pt x="498" y="287"/>
                    <a:pt x="458" y="249"/>
                  </a:cubicBezTo>
                  <a:cubicBezTo>
                    <a:pt x="455" y="245"/>
                    <a:pt x="451" y="242"/>
                    <a:pt x="447" y="239"/>
                  </a:cubicBezTo>
                  <a:cubicBezTo>
                    <a:pt x="445" y="241"/>
                    <a:pt x="443" y="243"/>
                    <a:pt x="442" y="244"/>
                  </a:cubicBezTo>
                  <a:close/>
                </a:path>
              </a:pathLst>
            </a:custGeom>
            <a:solidFill>
              <a:srgbClr val="E321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16"/>
            <p:cNvSpPr>
              <a:spLocks noEditPoints="1"/>
            </p:cNvSpPr>
            <p:nvPr/>
          </p:nvSpPr>
          <p:spPr bwMode="auto">
            <a:xfrm>
              <a:off x="6724740" y="3144305"/>
              <a:ext cx="640056" cy="510424"/>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DFDFD"/>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Tree>
    <p:extLst>
      <p:ext uri="{BB962C8B-B14F-4D97-AF65-F5344CB8AC3E}">
        <p14:creationId xmlns:p14="http://schemas.microsoft.com/office/powerpoint/2010/main" val="32301222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3500"/>
                                  </p:stCondLst>
                                  <p:childTnLst>
                                    <p:set>
                                      <p:cBhvr>
                                        <p:cTn id="6" dur="1" fill="hold">
                                          <p:stCondLst>
                                            <p:cond delay="0"/>
                                          </p:stCondLst>
                                        </p:cTn>
                                        <p:tgtEl>
                                          <p:spTgt spid="39"/>
                                        </p:tgtEl>
                                        <p:attrNameLst>
                                          <p:attrName>style.visibility</p:attrName>
                                        </p:attrNameLst>
                                      </p:cBhvr>
                                      <p:to>
                                        <p:strVal val="visible"/>
                                      </p:to>
                                    </p:set>
                                    <p:animEffect transition="in" filter="barn(inVertical)">
                                      <p:cBhvr>
                                        <p:cTn id="7" dur="500"/>
                                        <p:tgtEl>
                                          <p:spTgt spid="39"/>
                                        </p:tgtEl>
                                      </p:cBhvr>
                                    </p:animEffect>
                                  </p:childTnLst>
                                </p:cTn>
                              </p:par>
                              <p:par>
                                <p:cTn id="8" presetID="16" presetClass="entr" presetSubtype="21" fill="hold" grpId="0" nodeType="withEffect">
                                  <p:stCondLst>
                                    <p:cond delay="3500"/>
                                  </p:stCondLst>
                                  <p:childTnLst>
                                    <p:set>
                                      <p:cBhvr>
                                        <p:cTn id="9" dur="1" fill="hold">
                                          <p:stCondLst>
                                            <p:cond delay="0"/>
                                          </p:stCondLst>
                                        </p:cTn>
                                        <p:tgtEl>
                                          <p:spTgt spid="40"/>
                                        </p:tgtEl>
                                        <p:attrNameLst>
                                          <p:attrName>style.visibility</p:attrName>
                                        </p:attrNameLst>
                                      </p:cBhvr>
                                      <p:to>
                                        <p:strVal val="visible"/>
                                      </p:to>
                                    </p:set>
                                    <p:animEffect transition="in" filter="barn(inVertical)">
                                      <p:cBhvr>
                                        <p:cTn id="10" dur="500"/>
                                        <p:tgtEl>
                                          <p:spTgt spid="40"/>
                                        </p:tgtEl>
                                      </p:cBhvr>
                                    </p:animEffect>
                                  </p:childTnLst>
                                </p:cTn>
                              </p:par>
                              <p:par>
                                <p:cTn id="11" presetID="16" presetClass="entr" presetSubtype="21" fill="hold" grpId="0" nodeType="withEffect">
                                  <p:stCondLst>
                                    <p:cond delay="4500"/>
                                  </p:stCondLst>
                                  <p:childTnLst>
                                    <p:set>
                                      <p:cBhvr>
                                        <p:cTn id="12" dur="1" fill="hold">
                                          <p:stCondLst>
                                            <p:cond delay="0"/>
                                          </p:stCondLst>
                                        </p:cTn>
                                        <p:tgtEl>
                                          <p:spTgt spid="41"/>
                                        </p:tgtEl>
                                        <p:attrNameLst>
                                          <p:attrName>style.visibility</p:attrName>
                                        </p:attrNameLst>
                                      </p:cBhvr>
                                      <p:to>
                                        <p:strVal val="visible"/>
                                      </p:to>
                                    </p:set>
                                    <p:animEffect transition="in" filter="barn(inVertical)">
                                      <p:cBhvr>
                                        <p:cTn id="13" dur="500"/>
                                        <p:tgtEl>
                                          <p:spTgt spid="41"/>
                                        </p:tgtEl>
                                      </p:cBhvr>
                                    </p:animEffect>
                                  </p:childTnLst>
                                </p:cTn>
                              </p:par>
                              <p:par>
                                <p:cTn id="14" presetID="16" presetClass="entr" presetSubtype="21" fill="hold" grpId="0" nodeType="withEffect">
                                  <p:stCondLst>
                                    <p:cond delay="4500"/>
                                  </p:stCondLst>
                                  <p:childTnLst>
                                    <p:set>
                                      <p:cBhvr>
                                        <p:cTn id="15" dur="1" fill="hold">
                                          <p:stCondLst>
                                            <p:cond delay="0"/>
                                          </p:stCondLst>
                                        </p:cTn>
                                        <p:tgtEl>
                                          <p:spTgt spid="42"/>
                                        </p:tgtEl>
                                        <p:attrNameLst>
                                          <p:attrName>style.visibility</p:attrName>
                                        </p:attrNameLst>
                                      </p:cBhvr>
                                      <p:to>
                                        <p:strVal val="visible"/>
                                      </p:to>
                                    </p:set>
                                    <p:animEffect transition="in" filter="barn(inVertical)">
                                      <p:cBhvr>
                                        <p:cTn id="16" dur="500"/>
                                        <p:tgtEl>
                                          <p:spTgt spid="42"/>
                                        </p:tgtEl>
                                      </p:cBhvr>
                                    </p:animEffect>
                                  </p:childTnLst>
                                </p:cTn>
                              </p:par>
                              <p:par>
                                <p:cTn id="17" presetID="42" presetClass="entr" presetSubtype="0" fill="hold" nodeType="with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par>
                                <p:cTn id="22" presetID="47"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1000"/>
                                        <p:tgtEl>
                                          <p:spTgt spid="27"/>
                                        </p:tgtEl>
                                      </p:cBhvr>
                                    </p:animEffect>
                                    <p:anim calcmode="lin" valueType="num">
                                      <p:cBhvr>
                                        <p:cTn id="25" dur="1000" fill="hold"/>
                                        <p:tgtEl>
                                          <p:spTgt spid="27"/>
                                        </p:tgtEl>
                                        <p:attrNameLst>
                                          <p:attrName>ppt_x</p:attrName>
                                        </p:attrNameLst>
                                      </p:cBhvr>
                                      <p:tavLst>
                                        <p:tav tm="0">
                                          <p:val>
                                            <p:strVal val="#ppt_x"/>
                                          </p:val>
                                        </p:tav>
                                        <p:tav tm="100000">
                                          <p:val>
                                            <p:strVal val="#ppt_x"/>
                                          </p:val>
                                        </p:tav>
                                      </p:tavLst>
                                    </p:anim>
                                    <p:anim calcmode="lin" valueType="num">
                                      <p:cBhvr>
                                        <p:cTn id="2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5"/>
          <p:cNvSpPr>
            <a:spLocks noChangeArrowheads="1"/>
          </p:cNvSpPr>
          <p:nvPr/>
        </p:nvSpPr>
        <p:spPr bwMode="auto">
          <a:xfrm>
            <a:off x="906302" y="2427841"/>
            <a:ext cx="2618352" cy="2637395"/>
          </a:xfrm>
          <a:prstGeom prst="ellipse">
            <a:avLst/>
          </a:prstGeom>
          <a:solidFill>
            <a:srgbClr val="4BB4DB"/>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6" name="Oval 6"/>
          <p:cNvSpPr>
            <a:spLocks noChangeArrowheads="1"/>
          </p:cNvSpPr>
          <p:nvPr/>
        </p:nvSpPr>
        <p:spPr bwMode="auto">
          <a:xfrm>
            <a:off x="4738618" y="2427841"/>
            <a:ext cx="2618352" cy="2637395"/>
          </a:xfrm>
          <a:prstGeom prst="ellipse">
            <a:avLst/>
          </a:prstGeom>
          <a:solidFill>
            <a:srgbClr val="FEDE17"/>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7" name="Oval 7"/>
          <p:cNvSpPr>
            <a:spLocks noChangeArrowheads="1"/>
          </p:cNvSpPr>
          <p:nvPr/>
        </p:nvSpPr>
        <p:spPr bwMode="auto">
          <a:xfrm>
            <a:off x="8572520" y="2427841"/>
            <a:ext cx="2616766" cy="2637395"/>
          </a:xfrm>
          <a:prstGeom prst="ellipse">
            <a:avLst/>
          </a:prstGeom>
          <a:solidFill>
            <a:srgbClr val="E32146"/>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8" name="Freeform 8"/>
          <p:cNvSpPr>
            <a:spLocks noEditPoints="1"/>
          </p:cNvSpPr>
          <p:nvPr/>
        </p:nvSpPr>
        <p:spPr bwMode="auto">
          <a:xfrm>
            <a:off x="3961046" y="3475181"/>
            <a:ext cx="341180" cy="541127"/>
          </a:xfrm>
          <a:custGeom>
            <a:avLst/>
            <a:gdLst>
              <a:gd name="T0" fmla="*/ 0 w 429"/>
              <a:gd name="T1" fmla="*/ 0 h 673"/>
              <a:gd name="T2" fmla="*/ 231 w 429"/>
              <a:gd name="T3" fmla="*/ 0 h 673"/>
              <a:gd name="T4" fmla="*/ 429 w 429"/>
              <a:gd name="T5" fmla="*/ 336 h 673"/>
              <a:gd name="T6" fmla="*/ 231 w 429"/>
              <a:gd name="T7" fmla="*/ 673 h 673"/>
              <a:gd name="T8" fmla="*/ 0 w 429"/>
              <a:gd name="T9" fmla="*/ 673 h 673"/>
              <a:gd name="T10" fmla="*/ 198 w 429"/>
              <a:gd name="T11" fmla="*/ 336 h 673"/>
              <a:gd name="T12" fmla="*/ 0 w 429"/>
              <a:gd name="T13" fmla="*/ 0 h 673"/>
              <a:gd name="T14" fmla="*/ 99 w 429"/>
              <a:gd name="T15" fmla="*/ 168 h 6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9" h="673">
                <a:moveTo>
                  <a:pt x="0" y="0"/>
                </a:moveTo>
                <a:lnTo>
                  <a:pt x="231" y="0"/>
                </a:lnTo>
                <a:lnTo>
                  <a:pt x="429" y="336"/>
                </a:lnTo>
                <a:lnTo>
                  <a:pt x="231" y="673"/>
                </a:lnTo>
                <a:lnTo>
                  <a:pt x="0" y="673"/>
                </a:lnTo>
                <a:lnTo>
                  <a:pt x="198" y="336"/>
                </a:lnTo>
                <a:lnTo>
                  <a:pt x="0" y="0"/>
                </a:lnTo>
                <a:close/>
                <a:moveTo>
                  <a:pt x="99" y="168"/>
                </a:moveTo>
              </a:path>
            </a:pathLst>
          </a:custGeom>
          <a:solidFill>
            <a:schemeClr val="accent3"/>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9" name="Freeform 9"/>
          <p:cNvSpPr>
            <a:spLocks noEditPoints="1"/>
          </p:cNvSpPr>
          <p:nvPr/>
        </p:nvSpPr>
        <p:spPr bwMode="auto">
          <a:xfrm>
            <a:off x="7793361" y="3475181"/>
            <a:ext cx="341180" cy="541127"/>
          </a:xfrm>
          <a:custGeom>
            <a:avLst/>
            <a:gdLst>
              <a:gd name="T0" fmla="*/ 0 w 428"/>
              <a:gd name="T1" fmla="*/ 0 h 673"/>
              <a:gd name="T2" fmla="*/ 231 w 428"/>
              <a:gd name="T3" fmla="*/ 0 h 673"/>
              <a:gd name="T4" fmla="*/ 428 w 428"/>
              <a:gd name="T5" fmla="*/ 336 h 673"/>
              <a:gd name="T6" fmla="*/ 231 w 428"/>
              <a:gd name="T7" fmla="*/ 673 h 673"/>
              <a:gd name="T8" fmla="*/ 0 w 428"/>
              <a:gd name="T9" fmla="*/ 673 h 673"/>
              <a:gd name="T10" fmla="*/ 197 w 428"/>
              <a:gd name="T11" fmla="*/ 336 h 673"/>
              <a:gd name="T12" fmla="*/ 0 w 428"/>
              <a:gd name="T13" fmla="*/ 0 h 673"/>
              <a:gd name="T14" fmla="*/ 98 w 428"/>
              <a:gd name="T15" fmla="*/ 168 h 67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8" h="673">
                <a:moveTo>
                  <a:pt x="0" y="0"/>
                </a:moveTo>
                <a:lnTo>
                  <a:pt x="231" y="0"/>
                </a:lnTo>
                <a:lnTo>
                  <a:pt x="428" y="336"/>
                </a:lnTo>
                <a:lnTo>
                  <a:pt x="231" y="673"/>
                </a:lnTo>
                <a:lnTo>
                  <a:pt x="0" y="673"/>
                </a:lnTo>
                <a:lnTo>
                  <a:pt x="197" y="336"/>
                </a:lnTo>
                <a:lnTo>
                  <a:pt x="0" y="0"/>
                </a:lnTo>
                <a:close/>
                <a:moveTo>
                  <a:pt x="98" y="168"/>
                </a:moveTo>
              </a:path>
            </a:pathLst>
          </a:custGeom>
          <a:solidFill>
            <a:schemeClr val="accent3"/>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10" name="TextBox 9"/>
          <p:cNvSpPr txBox="1"/>
          <p:nvPr/>
        </p:nvSpPr>
        <p:spPr>
          <a:xfrm>
            <a:off x="1156481" y="3223521"/>
            <a:ext cx="2117991" cy="1384454"/>
          </a:xfrm>
          <a:prstGeom prst="rect">
            <a:avLst/>
          </a:prstGeom>
          <a:noFill/>
        </p:spPr>
        <p:txBody>
          <a:bodyPr wrap="square">
            <a:spAutoFit/>
          </a:bodyPr>
          <a:lstStyle/>
          <a:p>
            <a:pPr algn="ctr">
              <a:buFont typeface="Arial" pitchFamily="34" charset="0"/>
              <a:buNone/>
              <a:defRPr/>
            </a:pPr>
            <a:r>
              <a:rPr lang="en-US" altLang="zh-CN" sz="2799" b="1" dirty="0">
                <a:solidFill>
                  <a:srgbClr val="F8F8F8"/>
                </a:solidFill>
                <a:latin typeface="微软雅黑"/>
                <a:ea typeface="微软雅黑"/>
              </a:rPr>
              <a:t>2</a:t>
            </a:r>
            <a:r>
              <a:rPr lang="zh-CN" altLang="en-US" sz="2799" b="1" dirty="0">
                <a:solidFill>
                  <a:srgbClr val="F8F8F8"/>
                </a:solidFill>
                <a:latin typeface="微软雅黑"/>
                <a:ea typeface="微软雅黑"/>
              </a:rPr>
              <a:t>位特邀嘉宾分别作主题演讲</a:t>
            </a:r>
            <a:endParaRPr lang="en-US" altLang="zh-CN" sz="2799" b="1" dirty="0">
              <a:solidFill>
                <a:srgbClr val="F8F8F8"/>
              </a:solidFill>
              <a:latin typeface="微软雅黑"/>
              <a:ea typeface="微软雅黑"/>
            </a:endParaRPr>
          </a:p>
        </p:txBody>
      </p:sp>
      <p:sp>
        <p:nvSpPr>
          <p:cNvPr id="11" name="TextBox 10"/>
          <p:cNvSpPr txBox="1"/>
          <p:nvPr/>
        </p:nvSpPr>
        <p:spPr>
          <a:xfrm>
            <a:off x="4738617" y="3223520"/>
            <a:ext cx="2588653" cy="1384454"/>
          </a:xfrm>
          <a:prstGeom prst="rect">
            <a:avLst/>
          </a:prstGeom>
          <a:noFill/>
        </p:spPr>
        <p:txBody>
          <a:bodyPr wrap="square">
            <a:spAutoFit/>
          </a:bodyPr>
          <a:lstStyle/>
          <a:p>
            <a:pPr algn="ctr">
              <a:buFont typeface="Arial" pitchFamily="34" charset="0"/>
              <a:buNone/>
              <a:defRPr/>
            </a:pPr>
            <a:r>
              <a:rPr lang="zh-CN" altLang="en-US" sz="2799" b="1" dirty="0">
                <a:solidFill>
                  <a:srgbClr val="F8F8F8"/>
                </a:solidFill>
                <a:latin typeface="微软雅黑"/>
                <a:ea typeface="微软雅黑"/>
              </a:rPr>
              <a:t>特邀嘉宾与现场观众进行互动交流</a:t>
            </a:r>
            <a:endParaRPr lang="en-US" altLang="zh-CN" sz="2799" b="1" dirty="0">
              <a:solidFill>
                <a:srgbClr val="F8F8F8"/>
              </a:solidFill>
              <a:latin typeface="微软雅黑"/>
              <a:ea typeface="微软雅黑"/>
            </a:endParaRPr>
          </a:p>
        </p:txBody>
      </p:sp>
      <p:sp>
        <p:nvSpPr>
          <p:cNvPr id="12" name="TextBox 11"/>
          <p:cNvSpPr txBox="1"/>
          <p:nvPr/>
        </p:nvSpPr>
        <p:spPr>
          <a:xfrm>
            <a:off x="8599426" y="3269670"/>
            <a:ext cx="2588653" cy="953734"/>
          </a:xfrm>
          <a:prstGeom prst="rect">
            <a:avLst/>
          </a:prstGeom>
          <a:noFill/>
        </p:spPr>
        <p:txBody>
          <a:bodyPr wrap="square">
            <a:spAutoFit/>
          </a:bodyPr>
          <a:lstStyle/>
          <a:p>
            <a:pPr algn="ctr">
              <a:buFont typeface="Arial" pitchFamily="34" charset="0"/>
              <a:buNone/>
              <a:defRPr/>
            </a:pPr>
            <a:r>
              <a:rPr lang="zh-CN" altLang="en-US" sz="2799" b="1" dirty="0">
                <a:solidFill>
                  <a:srgbClr val="F8F8F8"/>
                </a:solidFill>
                <a:latin typeface="微软雅黑"/>
                <a:ea typeface="微软雅黑"/>
              </a:rPr>
              <a:t>以职工节目为主的文艺晚会</a:t>
            </a:r>
            <a:endParaRPr lang="en-US" altLang="zh-CN" sz="2799" b="1" dirty="0">
              <a:solidFill>
                <a:srgbClr val="F8F8F8"/>
              </a:solidFill>
              <a:latin typeface="微软雅黑"/>
              <a:ea typeface="微软雅黑"/>
            </a:endParaRPr>
          </a:p>
        </p:txBody>
      </p:sp>
      <p:sp>
        <p:nvSpPr>
          <p:cNvPr id="13" name="Oval 7"/>
          <p:cNvSpPr>
            <a:spLocks noChangeArrowheads="1"/>
          </p:cNvSpPr>
          <p:nvPr/>
        </p:nvSpPr>
        <p:spPr bwMode="auto">
          <a:xfrm>
            <a:off x="1156183" y="2399164"/>
            <a:ext cx="509388" cy="510975"/>
          </a:xfrm>
          <a:prstGeom prst="ellipse">
            <a:avLst/>
          </a:prstGeom>
          <a:solidFill>
            <a:srgbClr val="4BB4DB"/>
          </a:solidFill>
          <a:ln w="28575">
            <a:solidFill>
              <a:srgbClr val="F8F8F8"/>
            </a:solidFill>
          </a:ln>
          <a:extLst/>
        </p:spPr>
        <p:txBody>
          <a:bodyPr/>
          <a:lstStyle/>
          <a:p>
            <a:pPr algn="ctr">
              <a:buFont typeface="Arial" charset="0"/>
              <a:buNone/>
            </a:pPr>
            <a:r>
              <a:rPr lang="en-US" altLang="zh-CN" sz="2199" b="1" dirty="0">
                <a:solidFill>
                  <a:schemeClr val="bg1"/>
                </a:solidFill>
                <a:latin typeface="Arial Black" panose="020B0A04020102020204" pitchFamily="34" charset="0"/>
              </a:rPr>
              <a:t>1</a:t>
            </a:r>
            <a:endParaRPr lang="zh-CN" altLang="en-US" sz="2199" b="1" dirty="0">
              <a:solidFill>
                <a:schemeClr val="bg1"/>
              </a:solidFill>
              <a:latin typeface="Arial Black" panose="020B0A04020102020204" pitchFamily="34" charset="0"/>
            </a:endParaRPr>
          </a:p>
        </p:txBody>
      </p:sp>
      <p:sp>
        <p:nvSpPr>
          <p:cNvPr id="14" name="Oval 13"/>
          <p:cNvSpPr>
            <a:spLocks noChangeArrowheads="1"/>
          </p:cNvSpPr>
          <p:nvPr/>
        </p:nvSpPr>
        <p:spPr bwMode="auto">
          <a:xfrm>
            <a:off x="5073970" y="2399164"/>
            <a:ext cx="509388" cy="509389"/>
          </a:xfrm>
          <a:prstGeom prst="ellipse">
            <a:avLst/>
          </a:prstGeom>
          <a:solidFill>
            <a:srgbClr val="FEDE17"/>
          </a:solidFill>
          <a:ln w="28575">
            <a:solidFill>
              <a:srgbClr val="F8F8F8"/>
            </a:solidFill>
          </a:ln>
          <a:extLst/>
        </p:spPr>
        <p:txBody>
          <a:bodyPr/>
          <a:lstStyle/>
          <a:p>
            <a:pPr algn="ctr">
              <a:buFont typeface="Arial" charset="0"/>
              <a:buNone/>
            </a:pPr>
            <a:r>
              <a:rPr lang="en-US" altLang="zh-CN" sz="2199" b="1" dirty="0">
                <a:solidFill>
                  <a:schemeClr val="bg1"/>
                </a:solidFill>
                <a:latin typeface="Arial Black" panose="020B0A04020102020204" pitchFamily="34" charset="0"/>
              </a:rPr>
              <a:t>2</a:t>
            </a:r>
            <a:endParaRPr lang="zh-CN" altLang="en-US" sz="2199" b="1" dirty="0">
              <a:solidFill>
                <a:schemeClr val="bg1"/>
              </a:solidFill>
              <a:latin typeface="Arial Black" panose="020B0A04020102020204" pitchFamily="34" charset="0"/>
            </a:endParaRPr>
          </a:p>
        </p:txBody>
      </p:sp>
      <p:sp>
        <p:nvSpPr>
          <p:cNvPr id="15" name="Oval 14"/>
          <p:cNvSpPr>
            <a:spLocks noChangeArrowheads="1"/>
          </p:cNvSpPr>
          <p:nvPr/>
        </p:nvSpPr>
        <p:spPr bwMode="auto">
          <a:xfrm>
            <a:off x="8888904" y="2399164"/>
            <a:ext cx="509388" cy="510975"/>
          </a:xfrm>
          <a:prstGeom prst="ellipse">
            <a:avLst/>
          </a:prstGeom>
          <a:solidFill>
            <a:srgbClr val="E32146"/>
          </a:solidFill>
          <a:ln w="28575">
            <a:solidFill>
              <a:srgbClr val="F8F8F8"/>
            </a:solidFill>
          </a:ln>
          <a:extLst/>
        </p:spPr>
        <p:txBody>
          <a:bodyPr/>
          <a:lstStyle/>
          <a:p>
            <a:pPr algn="ctr">
              <a:buFont typeface="Arial" charset="0"/>
              <a:buNone/>
            </a:pPr>
            <a:r>
              <a:rPr lang="en-US" altLang="zh-CN" sz="2199" b="1" dirty="0">
                <a:solidFill>
                  <a:schemeClr val="bg1"/>
                </a:solidFill>
                <a:latin typeface="Arial Black" panose="020B0A04020102020204" pitchFamily="34" charset="0"/>
              </a:rPr>
              <a:t>3</a:t>
            </a:r>
            <a:endParaRPr lang="zh-CN" altLang="en-US" sz="2199" b="1" dirty="0">
              <a:solidFill>
                <a:schemeClr val="bg1"/>
              </a:solidFill>
              <a:latin typeface="Arial Black" panose="020B0A04020102020204" pitchFamily="34" charset="0"/>
            </a:endParaRPr>
          </a:p>
        </p:txBody>
      </p:sp>
      <p:sp>
        <p:nvSpPr>
          <p:cNvPr id="16" name="矩形 1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2" name="圆角矩形 21"/>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 name="TextBox 3"/>
          <p:cNvSpPr txBox="1"/>
          <p:nvPr/>
        </p:nvSpPr>
        <p:spPr>
          <a:xfrm>
            <a:off x="1343145" y="752638"/>
            <a:ext cx="3311075" cy="707886"/>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4000" dirty="0">
                <a:solidFill>
                  <a:schemeClr val="bg1">
                    <a:lumMod val="65000"/>
                  </a:schemeClr>
                </a:solidFill>
              </a:rPr>
              <a:t>活动形式</a:t>
            </a:r>
          </a:p>
        </p:txBody>
      </p:sp>
    </p:spTree>
    <p:extLst>
      <p:ext uri="{BB962C8B-B14F-4D97-AF65-F5344CB8AC3E}">
        <p14:creationId xmlns:p14="http://schemas.microsoft.com/office/powerpoint/2010/main" val="268435070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6881">
        <p15:prstTrans prst="pageCurlDouble"/>
      </p:transition>
    </mc:Choice>
    <mc:Fallback>
      <p:transition spd="slow" advClick="0" advTm="6881">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00" autoRev="1" fill="hold">
                                              <p:stCondLst>
                                                <p:cond delay="0"/>
                                              </p:stCondLst>
                                            </p:cTn>
                                            <p:tgtEl>
                                              <p:spTgt spid="4"/>
                                            </p:tgtEl>
                                            <p:attrNameLst>
                                              <p:attrName>ppt_w</p:attrName>
                                            </p:attrNameLst>
                                          </p:cBhvr>
                                        </p:anim>
                                        <p:anim by="(#ppt_w*0.50)" calcmode="lin" valueType="num">
                                          <p:cBhvr>
                                            <p:cTn id="8" dur="200" decel="50000" autoRev="1" fill="hold">
                                              <p:stCondLst>
                                                <p:cond delay="0"/>
                                              </p:stCondLst>
                                            </p:cTn>
                                            <p:tgtEl>
                                              <p:spTgt spid="4"/>
                                            </p:tgtEl>
                                            <p:attrNameLst>
                                              <p:attrName>ppt_x</p:attrName>
                                            </p:attrNameLst>
                                          </p:cBhvr>
                                        </p:anim>
                                        <p:anim from="(-#ppt_h/2)" to="(#ppt_y)" calcmode="lin" valueType="num">
                                          <p:cBhvr>
                                            <p:cTn id="9" dur="400" fill="hold">
                                              <p:stCondLst>
                                                <p:cond delay="0"/>
                                              </p:stCondLst>
                                            </p:cTn>
                                            <p:tgtEl>
                                              <p:spTgt spid="4"/>
                                            </p:tgtEl>
                                            <p:attrNameLst>
                                              <p:attrName>ppt_y</p:attrName>
                                            </p:attrNameLst>
                                          </p:cBhvr>
                                        </p:anim>
                                        <p:animRot by="21600000">
                                          <p:cBhvr>
                                            <p:cTn id="10" dur="400" fill="hold">
                                              <p:stCondLst>
                                                <p:cond delay="0"/>
                                              </p:stCondLst>
                                            </p:cTn>
                                            <p:tgtEl>
                                              <p:spTgt spid="4"/>
                                            </p:tgtEl>
                                            <p:attrNameLst>
                                              <p:attrName>r</p:attrName>
                                            </p:attrNameLst>
                                          </p:cBhvr>
                                        </p:animRot>
                                      </p:childTnLst>
                                    </p:cTn>
                                  </p:par>
                                </p:childTnLst>
                              </p:cTn>
                            </p:par>
                            <p:par>
                              <p:cTn id="11" fill="hold">
                                <p:stCondLst>
                                  <p:cond delay="520"/>
                                </p:stCondLst>
                                <p:childTnLst>
                                  <p:par>
                                    <p:cTn id="12" presetID="5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par>
                                    <p:cTn id="17" presetID="52" presetClass="entr" presetSubtype="0" fill="hold" grpId="0" nodeType="withEffect">
                                      <p:stCondLst>
                                        <p:cond delay="100"/>
                                      </p:stCondLst>
                                      <p:childTnLst>
                                        <p:set>
                                          <p:cBhvr>
                                            <p:cTn id="18" dur="1" fill="hold">
                                              <p:stCondLst>
                                                <p:cond delay="0"/>
                                              </p:stCondLst>
                                            </p:cTn>
                                            <p:tgtEl>
                                              <p:spTgt spid="6"/>
                                            </p:tgtEl>
                                            <p:attrNameLst>
                                              <p:attrName>style.visibility</p:attrName>
                                            </p:attrNameLst>
                                          </p:cBhvr>
                                          <p:to>
                                            <p:strVal val="visible"/>
                                          </p:to>
                                        </p:set>
                                        <p:animScale>
                                          <p:cBhvr>
                                            <p:cTn id="1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
                                            </p:tgtEl>
                                            <p:attrNameLst>
                                              <p:attrName>ppt_x</p:attrName>
                                              <p:attrName>ppt_y</p:attrName>
                                            </p:attrNameLst>
                                          </p:cBhvr>
                                        </p:animMotion>
                                        <p:animEffect transition="in" filter="fade">
                                          <p:cBhvr>
                                            <p:cTn id="21" dur="1000"/>
                                            <p:tgtEl>
                                              <p:spTgt spid="6"/>
                                            </p:tgtEl>
                                          </p:cBhvr>
                                        </p:animEffect>
                                      </p:childTnLst>
                                    </p:cTn>
                                  </p:par>
                                  <p:par>
                                    <p:cTn id="22" presetID="52" presetClass="entr" presetSubtype="0"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Scale>
                                          <p:cBhvr>
                                            <p:cTn id="2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7"/>
                                            </p:tgtEl>
                                            <p:attrNameLst>
                                              <p:attrName>ppt_x</p:attrName>
                                              <p:attrName>ppt_y</p:attrName>
                                            </p:attrNameLst>
                                          </p:cBhvr>
                                        </p:animMotion>
                                        <p:animEffect transition="in" filter="fade">
                                          <p:cBhvr>
                                            <p:cTn id="26" dur="1000"/>
                                            <p:tgtEl>
                                              <p:spTgt spid="7"/>
                                            </p:tgtEl>
                                          </p:cBhvr>
                                        </p:animEffect>
                                      </p:childTnLst>
                                    </p:cTn>
                                  </p:par>
                                </p:childTnLst>
                              </p:cTn>
                            </p:par>
                            <p:par>
                              <p:cTn id="27" fill="hold">
                                <p:stCondLst>
                                  <p:cond delay="1720"/>
                                </p:stCondLst>
                                <p:childTnLst>
                                  <p:par>
                                    <p:cTn id="28" presetID="53" presetClass="entr" presetSubtype="16"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childTnLst>
                              </p:cTn>
                            </p:par>
                            <p:par>
                              <p:cTn id="33" fill="hold">
                                <p:stCondLst>
                                  <p:cond delay="2220"/>
                                </p:stCondLst>
                                <p:childTnLst>
                                  <p:par>
                                    <p:cTn id="34" presetID="31"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 calcmode="lin" valueType="num">
                                          <p:cBhvr>
                                            <p:cTn id="38" dur="500" fill="hold"/>
                                            <p:tgtEl>
                                              <p:spTgt spid="10"/>
                                            </p:tgtEl>
                                            <p:attrNameLst>
                                              <p:attrName>style.rotation</p:attrName>
                                            </p:attrNameLst>
                                          </p:cBhvr>
                                          <p:tavLst>
                                            <p:tav tm="0">
                                              <p:val>
                                                <p:fltVal val="90"/>
                                              </p:val>
                                            </p:tav>
                                            <p:tav tm="100000">
                                              <p:val>
                                                <p:fltVal val="0"/>
                                              </p:val>
                                            </p:tav>
                                          </p:tavLst>
                                        </p:anim>
                                        <p:animEffect transition="in" filter="fade">
                                          <p:cBhvr>
                                            <p:cTn id="39" dur="500"/>
                                            <p:tgtEl>
                                              <p:spTgt spid="10"/>
                                            </p:tgtEl>
                                          </p:cBhvr>
                                        </p:animEffect>
                                      </p:childTnLst>
                                    </p:cTn>
                                  </p:par>
                                </p:childTnLst>
                              </p:cTn>
                            </p:par>
                            <p:par>
                              <p:cTn id="40" fill="hold">
                                <p:stCondLst>
                                  <p:cond delay="2720"/>
                                </p:stCondLst>
                                <p:childTnLst>
                                  <p:par>
                                    <p:cTn id="41" presetID="2" presetClass="entr" presetSubtype="8" fill="hold" grpId="0" nodeType="afterEffect" p14:presetBounceEnd="40000">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14:bounceEnd="40000">
                                          <p:cBhvr additive="base">
                                            <p:cTn id="43" dur="500" fill="hold"/>
                                            <p:tgtEl>
                                              <p:spTgt spid="8"/>
                                            </p:tgtEl>
                                            <p:attrNameLst>
                                              <p:attrName>ppt_x</p:attrName>
                                            </p:attrNameLst>
                                          </p:cBhvr>
                                          <p:tavLst>
                                            <p:tav tm="0">
                                              <p:val>
                                                <p:strVal val="0-#ppt_w/2"/>
                                              </p:val>
                                            </p:tav>
                                            <p:tav tm="100000">
                                              <p:val>
                                                <p:strVal val="#ppt_x"/>
                                              </p:val>
                                            </p:tav>
                                          </p:tavLst>
                                        </p:anim>
                                        <p:anim calcmode="lin" valueType="num" p14:bounceEnd="40000">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par>
                              <p:cTn id="45" fill="hold">
                                <p:stCondLst>
                                  <p:cond delay="3220"/>
                                </p:stCondLst>
                                <p:childTnLst>
                                  <p:par>
                                    <p:cTn id="46" presetID="53" presetClass="entr" presetSubtype="16"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3720"/>
                                </p:stCondLst>
                                <p:childTnLst>
                                  <p:par>
                                    <p:cTn id="52" presetID="31" presetClass="entr" presetSubtype="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 calcmode="lin" valueType="num">
                                          <p:cBhvr>
                                            <p:cTn id="56" dur="500" fill="hold"/>
                                            <p:tgtEl>
                                              <p:spTgt spid="11"/>
                                            </p:tgtEl>
                                            <p:attrNameLst>
                                              <p:attrName>style.rotation</p:attrName>
                                            </p:attrNameLst>
                                          </p:cBhvr>
                                          <p:tavLst>
                                            <p:tav tm="0">
                                              <p:val>
                                                <p:fltVal val="90"/>
                                              </p:val>
                                            </p:tav>
                                            <p:tav tm="100000">
                                              <p:val>
                                                <p:fltVal val="0"/>
                                              </p:val>
                                            </p:tav>
                                          </p:tavLst>
                                        </p:anim>
                                        <p:animEffect transition="in" filter="fade">
                                          <p:cBhvr>
                                            <p:cTn id="57" dur="500"/>
                                            <p:tgtEl>
                                              <p:spTgt spid="11"/>
                                            </p:tgtEl>
                                          </p:cBhvr>
                                        </p:animEffect>
                                      </p:childTnLst>
                                    </p:cTn>
                                  </p:par>
                                </p:childTnLst>
                              </p:cTn>
                            </p:par>
                            <p:par>
                              <p:cTn id="58" fill="hold">
                                <p:stCondLst>
                                  <p:cond delay="4220"/>
                                </p:stCondLst>
                                <p:childTnLst>
                                  <p:par>
                                    <p:cTn id="59" presetID="2" presetClass="entr" presetSubtype="8" fill="hold" grpId="0" nodeType="afterEffect" p14:presetBounceEnd="40000">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14:bounceEnd="40000">
                                          <p:cBhvr additive="base">
                                            <p:cTn id="61"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62" dur="500" fill="hold"/>
                                            <p:tgtEl>
                                              <p:spTgt spid="9"/>
                                            </p:tgtEl>
                                            <p:attrNameLst>
                                              <p:attrName>ppt_y</p:attrName>
                                            </p:attrNameLst>
                                          </p:cBhvr>
                                          <p:tavLst>
                                            <p:tav tm="0">
                                              <p:val>
                                                <p:strVal val="#ppt_y"/>
                                              </p:val>
                                            </p:tav>
                                            <p:tav tm="100000">
                                              <p:val>
                                                <p:strVal val="#ppt_y"/>
                                              </p:val>
                                            </p:tav>
                                          </p:tavLst>
                                        </p:anim>
                                      </p:childTnLst>
                                    </p:cTn>
                                  </p:par>
                                </p:childTnLst>
                              </p:cTn>
                            </p:par>
                            <p:par>
                              <p:cTn id="63" fill="hold">
                                <p:stCondLst>
                                  <p:cond delay="4720"/>
                                </p:stCondLst>
                                <p:childTnLst>
                                  <p:par>
                                    <p:cTn id="64" presetID="53" presetClass="entr" presetSubtype="16"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childTnLst>
                              </p:cTn>
                            </p:par>
                            <p:par>
                              <p:cTn id="69" fill="hold">
                                <p:stCondLst>
                                  <p:cond delay="5220"/>
                                </p:stCondLst>
                                <p:childTnLst>
                                  <p:par>
                                    <p:cTn id="70" presetID="31" presetClass="entr" presetSubtype="0"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 calcmode="lin" valueType="num">
                                          <p:cBhvr>
                                            <p:cTn id="74" dur="500" fill="hold"/>
                                            <p:tgtEl>
                                              <p:spTgt spid="12"/>
                                            </p:tgtEl>
                                            <p:attrNameLst>
                                              <p:attrName>style.rotation</p:attrName>
                                            </p:attrNameLst>
                                          </p:cBhvr>
                                          <p:tavLst>
                                            <p:tav tm="0">
                                              <p:val>
                                                <p:fltVal val="90"/>
                                              </p:val>
                                            </p:tav>
                                            <p:tav tm="100000">
                                              <p:val>
                                                <p:fltVal val="0"/>
                                              </p:val>
                                            </p:tav>
                                          </p:tavLst>
                                        </p:anim>
                                        <p:animEffect transition="in" filter="fade">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animBg="1"/>
          <p:bldP spid="14" grpId="0" animBg="1"/>
          <p:bldP spid="15" grpId="0" animBg="1"/>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00" autoRev="1" fill="hold">
                                              <p:stCondLst>
                                                <p:cond delay="0"/>
                                              </p:stCondLst>
                                            </p:cTn>
                                            <p:tgtEl>
                                              <p:spTgt spid="4"/>
                                            </p:tgtEl>
                                            <p:attrNameLst>
                                              <p:attrName>ppt_w</p:attrName>
                                            </p:attrNameLst>
                                          </p:cBhvr>
                                        </p:anim>
                                        <p:anim by="(#ppt_w*0.50)" calcmode="lin" valueType="num">
                                          <p:cBhvr>
                                            <p:cTn id="8" dur="200" decel="50000" autoRev="1" fill="hold">
                                              <p:stCondLst>
                                                <p:cond delay="0"/>
                                              </p:stCondLst>
                                            </p:cTn>
                                            <p:tgtEl>
                                              <p:spTgt spid="4"/>
                                            </p:tgtEl>
                                            <p:attrNameLst>
                                              <p:attrName>ppt_x</p:attrName>
                                            </p:attrNameLst>
                                          </p:cBhvr>
                                        </p:anim>
                                        <p:anim from="(-#ppt_h/2)" to="(#ppt_y)" calcmode="lin" valueType="num">
                                          <p:cBhvr>
                                            <p:cTn id="9" dur="400" fill="hold">
                                              <p:stCondLst>
                                                <p:cond delay="0"/>
                                              </p:stCondLst>
                                            </p:cTn>
                                            <p:tgtEl>
                                              <p:spTgt spid="4"/>
                                            </p:tgtEl>
                                            <p:attrNameLst>
                                              <p:attrName>ppt_y</p:attrName>
                                            </p:attrNameLst>
                                          </p:cBhvr>
                                        </p:anim>
                                        <p:animRot by="21600000">
                                          <p:cBhvr>
                                            <p:cTn id="10" dur="400" fill="hold">
                                              <p:stCondLst>
                                                <p:cond delay="0"/>
                                              </p:stCondLst>
                                            </p:cTn>
                                            <p:tgtEl>
                                              <p:spTgt spid="4"/>
                                            </p:tgtEl>
                                            <p:attrNameLst>
                                              <p:attrName>r</p:attrName>
                                            </p:attrNameLst>
                                          </p:cBhvr>
                                        </p:animRot>
                                      </p:childTnLst>
                                    </p:cTn>
                                  </p:par>
                                </p:childTnLst>
                              </p:cTn>
                            </p:par>
                            <p:par>
                              <p:cTn id="11" fill="hold">
                                <p:stCondLst>
                                  <p:cond delay="520"/>
                                </p:stCondLst>
                                <p:childTnLst>
                                  <p:par>
                                    <p:cTn id="12" presetID="52"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par>
                                    <p:cTn id="17" presetID="52" presetClass="entr" presetSubtype="0" fill="hold" grpId="0" nodeType="withEffect">
                                      <p:stCondLst>
                                        <p:cond delay="100"/>
                                      </p:stCondLst>
                                      <p:childTnLst>
                                        <p:set>
                                          <p:cBhvr>
                                            <p:cTn id="18" dur="1" fill="hold">
                                              <p:stCondLst>
                                                <p:cond delay="0"/>
                                              </p:stCondLst>
                                            </p:cTn>
                                            <p:tgtEl>
                                              <p:spTgt spid="6"/>
                                            </p:tgtEl>
                                            <p:attrNameLst>
                                              <p:attrName>style.visibility</p:attrName>
                                            </p:attrNameLst>
                                          </p:cBhvr>
                                          <p:to>
                                            <p:strVal val="visible"/>
                                          </p:to>
                                        </p:set>
                                        <p:animScale>
                                          <p:cBhvr>
                                            <p:cTn id="19"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6"/>
                                            </p:tgtEl>
                                            <p:attrNameLst>
                                              <p:attrName>ppt_x</p:attrName>
                                              <p:attrName>ppt_y</p:attrName>
                                            </p:attrNameLst>
                                          </p:cBhvr>
                                        </p:animMotion>
                                        <p:animEffect transition="in" filter="fade">
                                          <p:cBhvr>
                                            <p:cTn id="21" dur="1000"/>
                                            <p:tgtEl>
                                              <p:spTgt spid="6"/>
                                            </p:tgtEl>
                                          </p:cBhvr>
                                        </p:animEffect>
                                      </p:childTnLst>
                                    </p:cTn>
                                  </p:par>
                                  <p:par>
                                    <p:cTn id="22" presetID="52" presetClass="entr" presetSubtype="0" fill="hold" grpId="0" nodeType="withEffect">
                                      <p:stCondLst>
                                        <p:cond delay="200"/>
                                      </p:stCondLst>
                                      <p:childTnLst>
                                        <p:set>
                                          <p:cBhvr>
                                            <p:cTn id="23" dur="1" fill="hold">
                                              <p:stCondLst>
                                                <p:cond delay="0"/>
                                              </p:stCondLst>
                                            </p:cTn>
                                            <p:tgtEl>
                                              <p:spTgt spid="7"/>
                                            </p:tgtEl>
                                            <p:attrNameLst>
                                              <p:attrName>style.visibility</p:attrName>
                                            </p:attrNameLst>
                                          </p:cBhvr>
                                          <p:to>
                                            <p:strVal val="visible"/>
                                          </p:to>
                                        </p:set>
                                        <p:animScale>
                                          <p:cBhvr>
                                            <p:cTn id="2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7"/>
                                            </p:tgtEl>
                                            <p:attrNameLst>
                                              <p:attrName>ppt_x</p:attrName>
                                              <p:attrName>ppt_y</p:attrName>
                                            </p:attrNameLst>
                                          </p:cBhvr>
                                        </p:animMotion>
                                        <p:animEffect transition="in" filter="fade">
                                          <p:cBhvr>
                                            <p:cTn id="26" dur="1000"/>
                                            <p:tgtEl>
                                              <p:spTgt spid="7"/>
                                            </p:tgtEl>
                                          </p:cBhvr>
                                        </p:animEffect>
                                      </p:childTnLst>
                                    </p:cTn>
                                  </p:par>
                                </p:childTnLst>
                              </p:cTn>
                            </p:par>
                            <p:par>
                              <p:cTn id="27" fill="hold">
                                <p:stCondLst>
                                  <p:cond delay="1720"/>
                                </p:stCondLst>
                                <p:childTnLst>
                                  <p:par>
                                    <p:cTn id="28" presetID="53" presetClass="entr" presetSubtype="16"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fltVal val="0"/>
                                              </p:val>
                                            </p:tav>
                                            <p:tav tm="100000">
                                              <p:val>
                                                <p:strVal val="#ppt_w"/>
                                              </p:val>
                                            </p:tav>
                                          </p:tavLst>
                                        </p:anim>
                                        <p:anim calcmode="lin" valueType="num">
                                          <p:cBhvr>
                                            <p:cTn id="31" dur="500" fill="hold"/>
                                            <p:tgtEl>
                                              <p:spTgt spid="13"/>
                                            </p:tgtEl>
                                            <p:attrNameLst>
                                              <p:attrName>ppt_h</p:attrName>
                                            </p:attrNameLst>
                                          </p:cBhvr>
                                          <p:tavLst>
                                            <p:tav tm="0">
                                              <p:val>
                                                <p:fltVal val="0"/>
                                              </p:val>
                                            </p:tav>
                                            <p:tav tm="100000">
                                              <p:val>
                                                <p:strVal val="#ppt_h"/>
                                              </p:val>
                                            </p:tav>
                                          </p:tavLst>
                                        </p:anim>
                                        <p:animEffect transition="in" filter="fade">
                                          <p:cBhvr>
                                            <p:cTn id="32" dur="500"/>
                                            <p:tgtEl>
                                              <p:spTgt spid="13"/>
                                            </p:tgtEl>
                                          </p:cBhvr>
                                        </p:animEffect>
                                      </p:childTnLst>
                                    </p:cTn>
                                  </p:par>
                                </p:childTnLst>
                              </p:cTn>
                            </p:par>
                            <p:par>
                              <p:cTn id="33" fill="hold">
                                <p:stCondLst>
                                  <p:cond delay="2220"/>
                                </p:stCondLst>
                                <p:childTnLst>
                                  <p:par>
                                    <p:cTn id="34" presetID="31"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p:cTn id="36" dur="500" fill="hold"/>
                                            <p:tgtEl>
                                              <p:spTgt spid="10"/>
                                            </p:tgtEl>
                                            <p:attrNameLst>
                                              <p:attrName>ppt_w</p:attrName>
                                            </p:attrNameLst>
                                          </p:cBhvr>
                                          <p:tavLst>
                                            <p:tav tm="0">
                                              <p:val>
                                                <p:fltVal val="0"/>
                                              </p:val>
                                            </p:tav>
                                            <p:tav tm="100000">
                                              <p:val>
                                                <p:strVal val="#ppt_w"/>
                                              </p:val>
                                            </p:tav>
                                          </p:tavLst>
                                        </p:anim>
                                        <p:anim calcmode="lin" valueType="num">
                                          <p:cBhvr>
                                            <p:cTn id="37" dur="500" fill="hold"/>
                                            <p:tgtEl>
                                              <p:spTgt spid="10"/>
                                            </p:tgtEl>
                                            <p:attrNameLst>
                                              <p:attrName>ppt_h</p:attrName>
                                            </p:attrNameLst>
                                          </p:cBhvr>
                                          <p:tavLst>
                                            <p:tav tm="0">
                                              <p:val>
                                                <p:fltVal val="0"/>
                                              </p:val>
                                            </p:tav>
                                            <p:tav tm="100000">
                                              <p:val>
                                                <p:strVal val="#ppt_h"/>
                                              </p:val>
                                            </p:tav>
                                          </p:tavLst>
                                        </p:anim>
                                        <p:anim calcmode="lin" valueType="num">
                                          <p:cBhvr>
                                            <p:cTn id="38" dur="500" fill="hold"/>
                                            <p:tgtEl>
                                              <p:spTgt spid="10"/>
                                            </p:tgtEl>
                                            <p:attrNameLst>
                                              <p:attrName>style.rotation</p:attrName>
                                            </p:attrNameLst>
                                          </p:cBhvr>
                                          <p:tavLst>
                                            <p:tav tm="0">
                                              <p:val>
                                                <p:fltVal val="90"/>
                                              </p:val>
                                            </p:tav>
                                            <p:tav tm="100000">
                                              <p:val>
                                                <p:fltVal val="0"/>
                                              </p:val>
                                            </p:tav>
                                          </p:tavLst>
                                        </p:anim>
                                        <p:animEffect transition="in" filter="fade">
                                          <p:cBhvr>
                                            <p:cTn id="39" dur="500"/>
                                            <p:tgtEl>
                                              <p:spTgt spid="10"/>
                                            </p:tgtEl>
                                          </p:cBhvr>
                                        </p:animEffect>
                                      </p:childTnLst>
                                    </p:cTn>
                                  </p:par>
                                </p:childTnLst>
                              </p:cTn>
                            </p:par>
                            <p:par>
                              <p:cTn id="40" fill="hold">
                                <p:stCondLst>
                                  <p:cond delay="2720"/>
                                </p:stCondLst>
                                <p:childTnLst>
                                  <p:par>
                                    <p:cTn id="41" presetID="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500" fill="hold"/>
                                            <p:tgtEl>
                                              <p:spTgt spid="8"/>
                                            </p:tgtEl>
                                            <p:attrNameLst>
                                              <p:attrName>ppt_x</p:attrName>
                                            </p:attrNameLst>
                                          </p:cBhvr>
                                          <p:tavLst>
                                            <p:tav tm="0">
                                              <p:val>
                                                <p:strVal val="0-#ppt_w/2"/>
                                              </p:val>
                                            </p:tav>
                                            <p:tav tm="100000">
                                              <p:val>
                                                <p:strVal val="#ppt_x"/>
                                              </p:val>
                                            </p:tav>
                                          </p:tavLst>
                                        </p:anim>
                                        <p:anim calcmode="lin" valueType="num">
                                          <p:cBhvr additive="base">
                                            <p:cTn id="44" dur="500" fill="hold"/>
                                            <p:tgtEl>
                                              <p:spTgt spid="8"/>
                                            </p:tgtEl>
                                            <p:attrNameLst>
                                              <p:attrName>ppt_y</p:attrName>
                                            </p:attrNameLst>
                                          </p:cBhvr>
                                          <p:tavLst>
                                            <p:tav tm="0">
                                              <p:val>
                                                <p:strVal val="#ppt_y"/>
                                              </p:val>
                                            </p:tav>
                                            <p:tav tm="100000">
                                              <p:val>
                                                <p:strVal val="#ppt_y"/>
                                              </p:val>
                                            </p:tav>
                                          </p:tavLst>
                                        </p:anim>
                                      </p:childTnLst>
                                    </p:cTn>
                                  </p:par>
                                </p:childTnLst>
                              </p:cTn>
                            </p:par>
                            <p:par>
                              <p:cTn id="45" fill="hold">
                                <p:stCondLst>
                                  <p:cond delay="3220"/>
                                </p:stCondLst>
                                <p:childTnLst>
                                  <p:par>
                                    <p:cTn id="46" presetID="53" presetClass="entr" presetSubtype="16"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ppt_w</p:attrName>
                                            </p:attrNameLst>
                                          </p:cBhvr>
                                          <p:tavLst>
                                            <p:tav tm="0">
                                              <p:val>
                                                <p:fltVal val="0"/>
                                              </p:val>
                                            </p:tav>
                                            <p:tav tm="100000">
                                              <p:val>
                                                <p:strVal val="#ppt_w"/>
                                              </p:val>
                                            </p:tav>
                                          </p:tavLst>
                                        </p:anim>
                                        <p:anim calcmode="lin" valueType="num">
                                          <p:cBhvr>
                                            <p:cTn id="49" dur="500" fill="hold"/>
                                            <p:tgtEl>
                                              <p:spTgt spid="14"/>
                                            </p:tgtEl>
                                            <p:attrNameLst>
                                              <p:attrName>ppt_h</p:attrName>
                                            </p:attrNameLst>
                                          </p:cBhvr>
                                          <p:tavLst>
                                            <p:tav tm="0">
                                              <p:val>
                                                <p:fltVal val="0"/>
                                              </p:val>
                                            </p:tav>
                                            <p:tav tm="100000">
                                              <p:val>
                                                <p:strVal val="#ppt_h"/>
                                              </p:val>
                                            </p:tav>
                                          </p:tavLst>
                                        </p:anim>
                                        <p:animEffect transition="in" filter="fade">
                                          <p:cBhvr>
                                            <p:cTn id="50" dur="500"/>
                                            <p:tgtEl>
                                              <p:spTgt spid="14"/>
                                            </p:tgtEl>
                                          </p:cBhvr>
                                        </p:animEffect>
                                      </p:childTnLst>
                                    </p:cTn>
                                  </p:par>
                                </p:childTnLst>
                              </p:cTn>
                            </p:par>
                            <p:par>
                              <p:cTn id="51" fill="hold">
                                <p:stCondLst>
                                  <p:cond delay="3720"/>
                                </p:stCondLst>
                                <p:childTnLst>
                                  <p:par>
                                    <p:cTn id="52" presetID="31" presetClass="entr" presetSubtype="0"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p:cTn id="54" dur="500" fill="hold"/>
                                            <p:tgtEl>
                                              <p:spTgt spid="11"/>
                                            </p:tgtEl>
                                            <p:attrNameLst>
                                              <p:attrName>ppt_w</p:attrName>
                                            </p:attrNameLst>
                                          </p:cBhvr>
                                          <p:tavLst>
                                            <p:tav tm="0">
                                              <p:val>
                                                <p:fltVal val="0"/>
                                              </p:val>
                                            </p:tav>
                                            <p:tav tm="100000">
                                              <p:val>
                                                <p:strVal val="#ppt_w"/>
                                              </p:val>
                                            </p:tav>
                                          </p:tavLst>
                                        </p:anim>
                                        <p:anim calcmode="lin" valueType="num">
                                          <p:cBhvr>
                                            <p:cTn id="55" dur="500" fill="hold"/>
                                            <p:tgtEl>
                                              <p:spTgt spid="11"/>
                                            </p:tgtEl>
                                            <p:attrNameLst>
                                              <p:attrName>ppt_h</p:attrName>
                                            </p:attrNameLst>
                                          </p:cBhvr>
                                          <p:tavLst>
                                            <p:tav tm="0">
                                              <p:val>
                                                <p:fltVal val="0"/>
                                              </p:val>
                                            </p:tav>
                                            <p:tav tm="100000">
                                              <p:val>
                                                <p:strVal val="#ppt_h"/>
                                              </p:val>
                                            </p:tav>
                                          </p:tavLst>
                                        </p:anim>
                                        <p:anim calcmode="lin" valueType="num">
                                          <p:cBhvr>
                                            <p:cTn id="56" dur="500" fill="hold"/>
                                            <p:tgtEl>
                                              <p:spTgt spid="11"/>
                                            </p:tgtEl>
                                            <p:attrNameLst>
                                              <p:attrName>style.rotation</p:attrName>
                                            </p:attrNameLst>
                                          </p:cBhvr>
                                          <p:tavLst>
                                            <p:tav tm="0">
                                              <p:val>
                                                <p:fltVal val="90"/>
                                              </p:val>
                                            </p:tav>
                                            <p:tav tm="100000">
                                              <p:val>
                                                <p:fltVal val="0"/>
                                              </p:val>
                                            </p:tav>
                                          </p:tavLst>
                                        </p:anim>
                                        <p:animEffect transition="in" filter="fade">
                                          <p:cBhvr>
                                            <p:cTn id="57" dur="500"/>
                                            <p:tgtEl>
                                              <p:spTgt spid="11"/>
                                            </p:tgtEl>
                                          </p:cBhvr>
                                        </p:animEffect>
                                      </p:childTnLst>
                                    </p:cTn>
                                  </p:par>
                                </p:childTnLst>
                              </p:cTn>
                            </p:par>
                            <p:par>
                              <p:cTn id="58" fill="hold">
                                <p:stCondLst>
                                  <p:cond delay="4220"/>
                                </p:stCondLst>
                                <p:childTnLst>
                                  <p:par>
                                    <p:cTn id="59" presetID="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additive="base">
                                            <p:cTn id="61" dur="500" fill="hold"/>
                                            <p:tgtEl>
                                              <p:spTgt spid="9"/>
                                            </p:tgtEl>
                                            <p:attrNameLst>
                                              <p:attrName>ppt_x</p:attrName>
                                            </p:attrNameLst>
                                          </p:cBhvr>
                                          <p:tavLst>
                                            <p:tav tm="0">
                                              <p:val>
                                                <p:strVal val="0-#ppt_w/2"/>
                                              </p:val>
                                            </p:tav>
                                            <p:tav tm="100000">
                                              <p:val>
                                                <p:strVal val="#ppt_x"/>
                                              </p:val>
                                            </p:tav>
                                          </p:tavLst>
                                        </p:anim>
                                        <p:anim calcmode="lin" valueType="num">
                                          <p:cBhvr additive="base">
                                            <p:cTn id="62" dur="500" fill="hold"/>
                                            <p:tgtEl>
                                              <p:spTgt spid="9"/>
                                            </p:tgtEl>
                                            <p:attrNameLst>
                                              <p:attrName>ppt_y</p:attrName>
                                            </p:attrNameLst>
                                          </p:cBhvr>
                                          <p:tavLst>
                                            <p:tav tm="0">
                                              <p:val>
                                                <p:strVal val="#ppt_y"/>
                                              </p:val>
                                            </p:tav>
                                            <p:tav tm="100000">
                                              <p:val>
                                                <p:strVal val="#ppt_y"/>
                                              </p:val>
                                            </p:tav>
                                          </p:tavLst>
                                        </p:anim>
                                      </p:childTnLst>
                                    </p:cTn>
                                  </p:par>
                                </p:childTnLst>
                              </p:cTn>
                            </p:par>
                            <p:par>
                              <p:cTn id="63" fill="hold">
                                <p:stCondLst>
                                  <p:cond delay="4720"/>
                                </p:stCondLst>
                                <p:childTnLst>
                                  <p:par>
                                    <p:cTn id="64" presetID="53" presetClass="entr" presetSubtype="16"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 calcmode="lin" valueType="num">
                                          <p:cBhvr>
                                            <p:cTn id="66" dur="500" fill="hold"/>
                                            <p:tgtEl>
                                              <p:spTgt spid="15"/>
                                            </p:tgtEl>
                                            <p:attrNameLst>
                                              <p:attrName>ppt_w</p:attrName>
                                            </p:attrNameLst>
                                          </p:cBhvr>
                                          <p:tavLst>
                                            <p:tav tm="0">
                                              <p:val>
                                                <p:fltVal val="0"/>
                                              </p:val>
                                            </p:tav>
                                            <p:tav tm="100000">
                                              <p:val>
                                                <p:strVal val="#ppt_w"/>
                                              </p:val>
                                            </p:tav>
                                          </p:tavLst>
                                        </p:anim>
                                        <p:anim calcmode="lin" valueType="num">
                                          <p:cBhvr>
                                            <p:cTn id="67" dur="500" fill="hold"/>
                                            <p:tgtEl>
                                              <p:spTgt spid="15"/>
                                            </p:tgtEl>
                                            <p:attrNameLst>
                                              <p:attrName>ppt_h</p:attrName>
                                            </p:attrNameLst>
                                          </p:cBhvr>
                                          <p:tavLst>
                                            <p:tav tm="0">
                                              <p:val>
                                                <p:fltVal val="0"/>
                                              </p:val>
                                            </p:tav>
                                            <p:tav tm="100000">
                                              <p:val>
                                                <p:strVal val="#ppt_h"/>
                                              </p:val>
                                            </p:tav>
                                          </p:tavLst>
                                        </p:anim>
                                        <p:animEffect transition="in" filter="fade">
                                          <p:cBhvr>
                                            <p:cTn id="68" dur="500"/>
                                            <p:tgtEl>
                                              <p:spTgt spid="15"/>
                                            </p:tgtEl>
                                          </p:cBhvr>
                                        </p:animEffect>
                                      </p:childTnLst>
                                    </p:cTn>
                                  </p:par>
                                </p:childTnLst>
                              </p:cTn>
                            </p:par>
                            <p:par>
                              <p:cTn id="69" fill="hold">
                                <p:stCondLst>
                                  <p:cond delay="5220"/>
                                </p:stCondLst>
                                <p:childTnLst>
                                  <p:par>
                                    <p:cTn id="70" presetID="31" presetClass="entr" presetSubtype="0" fill="hold" grpId="0" nodeType="afterEffect">
                                      <p:stCondLst>
                                        <p:cond delay="0"/>
                                      </p:stCondLst>
                                      <p:childTnLst>
                                        <p:set>
                                          <p:cBhvr>
                                            <p:cTn id="71" dur="1" fill="hold">
                                              <p:stCondLst>
                                                <p:cond delay="0"/>
                                              </p:stCondLst>
                                            </p:cTn>
                                            <p:tgtEl>
                                              <p:spTgt spid="12"/>
                                            </p:tgtEl>
                                            <p:attrNameLst>
                                              <p:attrName>style.visibility</p:attrName>
                                            </p:attrNameLst>
                                          </p:cBhvr>
                                          <p:to>
                                            <p:strVal val="visible"/>
                                          </p:to>
                                        </p:set>
                                        <p:anim calcmode="lin" valueType="num">
                                          <p:cBhvr>
                                            <p:cTn id="72" dur="500" fill="hold"/>
                                            <p:tgtEl>
                                              <p:spTgt spid="12"/>
                                            </p:tgtEl>
                                            <p:attrNameLst>
                                              <p:attrName>ppt_w</p:attrName>
                                            </p:attrNameLst>
                                          </p:cBhvr>
                                          <p:tavLst>
                                            <p:tav tm="0">
                                              <p:val>
                                                <p:fltVal val="0"/>
                                              </p:val>
                                            </p:tav>
                                            <p:tav tm="100000">
                                              <p:val>
                                                <p:strVal val="#ppt_w"/>
                                              </p:val>
                                            </p:tav>
                                          </p:tavLst>
                                        </p:anim>
                                        <p:anim calcmode="lin" valueType="num">
                                          <p:cBhvr>
                                            <p:cTn id="73" dur="500" fill="hold"/>
                                            <p:tgtEl>
                                              <p:spTgt spid="12"/>
                                            </p:tgtEl>
                                            <p:attrNameLst>
                                              <p:attrName>ppt_h</p:attrName>
                                            </p:attrNameLst>
                                          </p:cBhvr>
                                          <p:tavLst>
                                            <p:tav tm="0">
                                              <p:val>
                                                <p:fltVal val="0"/>
                                              </p:val>
                                            </p:tav>
                                            <p:tav tm="100000">
                                              <p:val>
                                                <p:strVal val="#ppt_h"/>
                                              </p:val>
                                            </p:tav>
                                          </p:tavLst>
                                        </p:anim>
                                        <p:anim calcmode="lin" valueType="num">
                                          <p:cBhvr>
                                            <p:cTn id="74" dur="500" fill="hold"/>
                                            <p:tgtEl>
                                              <p:spTgt spid="12"/>
                                            </p:tgtEl>
                                            <p:attrNameLst>
                                              <p:attrName>style.rotation</p:attrName>
                                            </p:attrNameLst>
                                          </p:cBhvr>
                                          <p:tavLst>
                                            <p:tav tm="0">
                                              <p:val>
                                                <p:fltVal val="90"/>
                                              </p:val>
                                            </p:tav>
                                            <p:tav tm="100000">
                                              <p:val>
                                                <p:fltVal val="0"/>
                                              </p:val>
                                            </p:tav>
                                          </p:tavLst>
                                        </p:anim>
                                        <p:animEffect transition="in" filter="fade">
                                          <p:cBhvr>
                                            <p:cTn id="7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p:bldP spid="11" grpId="0"/>
          <p:bldP spid="12" grpId="0"/>
          <p:bldP spid="13" grpId="0" animBg="1"/>
          <p:bldP spid="14" grpId="0" animBg="1"/>
          <p:bldP spid="15" grpId="0" animBg="1"/>
          <p:bldP spid="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图片 22"/>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7" name="Freeform 5"/>
          <p:cNvSpPr>
            <a:spLocks noEditPoints="1"/>
          </p:cNvSpPr>
          <p:nvPr/>
        </p:nvSpPr>
        <p:spPr bwMode="auto">
          <a:xfrm>
            <a:off x="5710047" y="2496463"/>
            <a:ext cx="858502" cy="1147315"/>
          </a:xfrm>
          <a:custGeom>
            <a:avLst/>
            <a:gdLst>
              <a:gd name="T0" fmla="*/ 143 w 708"/>
              <a:gd name="T1" fmla="*/ 358 h 965"/>
              <a:gd name="T2" fmla="*/ 218 w 708"/>
              <a:gd name="T3" fmla="*/ 534 h 965"/>
              <a:gd name="T4" fmla="*/ 278 w 708"/>
              <a:gd name="T5" fmla="*/ 675 h 965"/>
              <a:gd name="T6" fmla="*/ 415 w 708"/>
              <a:gd name="T7" fmla="*/ 679 h 965"/>
              <a:gd name="T8" fmla="*/ 445 w 708"/>
              <a:gd name="T9" fmla="*/ 623 h 965"/>
              <a:gd name="T10" fmla="*/ 521 w 708"/>
              <a:gd name="T11" fmla="*/ 482 h 965"/>
              <a:gd name="T12" fmla="*/ 354 w 708"/>
              <a:gd name="T13" fmla="*/ 147 h 965"/>
              <a:gd name="T14" fmla="*/ 293 w 708"/>
              <a:gd name="T15" fmla="*/ 723 h 965"/>
              <a:gd name="T16" fmla="*/ 224 w 708"/>
              <a:gd name="T17" fmla="*/ 643 h 965"/>
              <a:gd name="T18" fmla="*/ 150 w 708"/>
              <a:gd name="T19" fmla="*/ 506 h 965"/>
              <a:gd name="T20" fmla="*/ 354 w 708"/>
              <a:gd name="T21" fmla="*/ 103 h 965"/>
              <a:gd name="T22" fmla="*/ 558 w 708"/>
              <a:gd name="T23" fmla="*/ 506 h 965"/>
              <a:gd name="T24" fmla="*/ 485 w 708"/>
              <a:gd name="T25" fmla="*/ 643 h 965"/>
              <a:gd name="T26" fmla="*/ 415 w 708"/>
              <a:gd name="T27" fmla="*/ 723 h 965"/>
              <a:gd name="T28" fmla="*/ 253 w 708"/>
              <a:gd name="T29" fmla="*/ 865 h 965"/>
              <a:gd name="T30" fmla="*/ 425 w 708"/>
              <a:gd name="T31" fmla="*/ 898 h 965"/>
              <a:gd name="T32" fmla="*/ 425 w 708"/>
              <a:gd name="T33" fmla="*/ 832 h 965"/>
              <a:gd name="T34" fmla="*/ 274 w 708"/>
              <a:gd name="T35" fmla="*/ 885 h 965"/>
              <a:gd name="T36" fmla="*/ 438 w 708"/>
              <a:gd name="T37" fmla="*/ 885 h 965"/>
              <a:gd name="T38" fmla="*/ 459 w 708"/>
              <a:gd name="T39" fmla="*/ 865 h 965"/>
              <a:gd name="T40" fmla="*/ 253 w 708"/>
              <a:gd name="T41" fmla="*/ 762 h 965"/>
              <a:gd name="T42" fmla="*/ 459 w 708"/>
              <a:gd name="T43" fmla="*/ 865 h 965"/>
              <a:gd name="T44" fmla="*/ 457 w 708"/>
              <a:gd name="T45" fmla="*/ 403 h 965"/>
              <a:gd name="T46" fmla="*/ 388 w 708"/>
              <a:gd name="T47" fmla="*/ 472 h 965"/>
              <a:gd name="T48" fmla="*/ 321 w 708"/>
              <a:gd name="T49" fmla="*/ 472 h 965"/>
              <a:gd name="T50" fmla="*/ 251 w 708"/>
              <a:gd name="T51" fmla="*/ 403 h 965"/>
              <a:gd name="T52" fmla="*/ 251 w 708"/>
              <a:gd name="T53" fmla="*/ 336 h 965"/>
              <a:gd name="T54" fmla="*/ 321 w 708"/>
              <a:gd name="T55" fmla="*/ 267 h 965"/>
              <a:gd name="T56" fmla="*/ 388 w 708"/>
              <a:gd name="T57" fmla="*/ 267 h 965"/>
              <a:gd name="T58" fmla="*/ 457 w 708"/>
              <a:gd name="T59" fmla="*/ 336 h 965"/>
              <a:gd name="T60" fmla="*/ 681 w 708"/>
              <a:gd name="T61" fmla="*/ 326 h 965"/>
              <a:gd name="T62" fmla="*/ 644 w 708"/>
              <a:gd name="T63" fmla="*/ 358 h 965"/>
              <a:gd name="T64" fmla="*/ 681 w 708"/>
              <a:gd name="T65" fmla="*/ 379 h 965"/>
              <a:gd name="T66" fmla="*/ 681 w 708"/>
              <a:gd name="T67" fmla="*/ 326 h 965"/>
              <a:gd name="T68" fmla="*/ 603 w 708"/>
              <a:gd name="T69" fmla="*/ 142 h 965"/>
              <a:gd name="T70" fmla="*/ 565 w 708"/>
              <a:gd name="T71" fmla="*/ 105 h 965"/>
              <a:gd name="T72" fmla="*/ 576 w 708"/>
              <a:gd name="T73" fmla="*/ 170 h 965"/>
              <a:gd name="T74" fmla="*/ 380 w 708"/>
              <a:gd name="T75" fmla="*/ 69 h 965"/>
              <a:gd name="T76" fmla="*/ 354 w 708"/>
              <a:gd name="T77" fmla="*/ 0 h 965"/>
              <a:gd name="T78" fmla="*/ 327 w 708"/>
              <a:gd name="T79" fmla="*/ 69 h 965"/>
              <a:gd name="T80" fmla="*/ 130 w 708"/>
              <a:gd name="T81" fmla="*/ 173 h 965"/>
              <a:gd name="T82" fmla="*/ 142 w 708"/>
              <a:gd name="T83" fmla="*/ 110 h 965"/>
              <a:gd name="T84" fmla="*/ 104 w 708"/>
              <a:gd name="T85" fmla="*/ 147 h 965"/>
              <a:gd name="T86" fmla="*/ 63 w 708"/>
              <a:gd name="T87" fmla="*/ 358 h 965"/>
              <a:gd name="T88" fmla="*/ 28 w 708"/>
              <a:gd name="T89" fmla="*/ 326 h 965"/>
              <a:gd name="T90" fmla="*/ 28 w 708"/>
              <a:gd name="T91" fmla="*/ 379 h 965"/>
              <a:gd name="T92" fmla="*/ 63 w 708"/>
              <a:gd name="T93" fmla="*/ 358 h 9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08" h="965">
                <a:moveTo>
                  <a:pt x="354" y="147"/>
                </a:moveTo>
                <a:cubicBezTo>
                  <a:pt x="238" y="147"/>
                  <a:pt x="143" y="242"/>
                  <a:pt x="143" y="358"/>
                </a:cubicBezTo>
                <a:cubicBezTo>
                  <a:pt x="143" y="414"/>
                  <a:pt x="187" y="481"/>
                  <a:pt x="187" y="482"/>
                </a:cubicBezTo>
                <a:cubicBezTo>
                  <a:pt x="196" y="496"/>
                  <a:pt x="210" y="519"/>
                  <a:pt x="218" y="534"/>
                </a:cubicBezTo>
                <a:lnTo>
                  <a:pt x="263" y="623"/>
                </a:lnTo>
                <a:cubicBezTo>
                  <a:pt x="272" y="640"/>
                  <a:pt x="278" y="662"/>
                  <a:pt x="278" y="675"/>
                </a:cubicBezTo>
                <a:cubicBezTo>
                  <a:pt x="279" y="675"/>
                  <a:pt x="284" y="679"/>
                  <a:pt x="293" y="679"/>
                </a:cubicBezTo>
                <a:lnTo>
                  <a:pt x="415" y="679"/>
                </a:lnTo>
                <a:cubicBezTo>
                  <a:pt x="425" y="679"/>
                  <a:pt x="430" y="675"/>
                  <a:pt x="430" y="674"/>
                </a:cubicBezTo>
                <a:cubicBezTo>
                  <a:pt x="430" y="662"/>
                  <a:pt x="437" y="640"/>
                  <a:pt x="445" y="623"/>
                </a:cubicBezTo>
                <a:lnTo>
                  <a:pt x="491" y="534"/>
                </a:lnTo>
                <a:cubicBezTo>
                  <a:pt x="498" y="519"/>
                  <a:pt x="512" y="496"/>
                  <a:pt x="521" y="482"/>
                </a:cubicBezTo>
                <a:cubicBezTo>
                  <a:pt x="537" y="458"/>
                  <a:pt x="565" y="403"/>
                  <a:pt x="565" y="358"/>
                </a:cubicBezTo>
                <a:cubicBezTo>
                  <a:pt x="565" y="242"/>
                  <a:pt x="471" y="147"/>
                  <a:pt x="354" y="147"/>
                </a:cubicBezTo>
                <a:close/>
                <a:moveTo>
                  <a:pt x="415" y="723"/>
                </a:moveTo>
                <a:lnTo>
                  <a:pt x="293" y="723"/>
                </a:lnTo>
                <a:cubicBezTo>
                  <a:pt x="260" y="723"/>
                  <a:pt x="234" y="702"/>
                  <a:pt x="234" y="675"/>
                </a:cubicBezTo>
                <a:cubicBezTo>
                  <a:pt x="234" y="671"/>
                  <a:pt x="231" y="656"/>
                  <a:pt x="224" y="643"/>
                </a:cubicBezTo>
                <a:lnTo>
                  <a:pt x="178" y="554"/>
                </a:lnTo>
                <a:cubicBezTo>
                  <a:pt x="171" y="540"/>
                  <a:pt x="159" y="519"/>
                  <a:pt x="150" y="506"/>
                </a:cubicBezTo>
                <a:cubicBezTo>
                  <a:pt x="145" y="498"/>
                  <a:pt x="99" y="426"/>
                  <a:pt x="99" y="358"/>
                </a:cubicBezTo>
                <a:cubicBezTo>
                  <a:pt x="99" y="217"/>
                  <a:pt x="213" y="103"/>
                  <a:pt x="354" y="103"/>
                </a:cubicBezTo>
                <a:cubicBezTo>
                  <a:pt x="495" y="103"/>
                  <a:pt x="610" y="217"/>
                  <a:pt x="610" y="358"/>
                </a:cubicBezTo>
                <a:cubicBezTo>
                  <a:pt x="610" y="426"/>
                  <a:pt x="564" y="498"/>
                  <a:pt x="558" y="506"/>
                </a:cubicBezTo>
                <a:cubicBezTo>
                  <a:pt x="550" y="519"/>
                  <a:pt x="537" y="541"/>
                  <a:pt x="530" y="554"/>
                </a:cubicBezTo>
                <a:lnTo>
                  <a:pt x="485" y="643"/>
                </a:lnTo>
                <a:cubicBezTo>
                  <a:pt x="478" y="656"/>
                  <a:pt x="474" y="671"/>
                  <a:pt x="474" y="675"/>
                </a:cubicBezTo>
                <a:cubicBezTo>
                  <a:pt x="474" y="702"/>
                  <a:pt x="448" y="723"/>
                  <a:pt x="415" y="723"/>
                </a:cubicBezTo>
                <a:close/>
                <a:moveTo>
                  <a:pt x="287" y="832"/>
                </a:moveTo>
                <a:cubicBezTo>
                  <a:pt x="268" y="832"/>
                  <a:pt x="253" y="847"/>
                  <a:pt x="253" y="865"/>
                </a:cubicBezTo>
                <a:cubicBezTo>
                  <a:pt x="253" y="883"/>
                  <a:pt x="268" y="898"/>
                  <a:pt x="287" y="898"/>
                </a:cubicBezTo>
                <a:lnTo>
                  <a:pt x="425" y="898"/>
                </a:lnTo>
                <a:cubicBezTo>
                  <a:pt x="444" y="898"/>
                  <a:pt x="459" y="883"/>
                  <a:pt x="459" y="865"/>
                </a:cubicBezTo>
                <a:cubicBezTo>
                  <a:pt x="459" y="847"/>
                  <a:pt x="444" y="832"/>
                  <a:pt x="425" y="832"/>
                </a:cubicBezTo>
                <a:lnTo>
                  <a:pt x="287" y="832"/>
                </a:lnTo>
                <a:close/>
                <a:moveTo>
                  <a:pt x="274" y="885"/>
                </a:moveTo>
                <a:cubicBezTo>
                  <a:pt x="275" y="929"/>
                  <a:pt x="312" y="965"/>
                  <a:pt x="356" y="965"/>
                </a:cubicBezTo>
                <a:cubicBezTo>
                  <a:pt x="401" y="965"/>
                  <a:pt x="437" y="929"/>
                  <a:pt x="438" y="885"/>
                </a:cubicBezTo>
                <a:lnTo>
                  <a:pt x="274" y="885"/>
                </a:lnTo>
                <a:close/>
                <a:moveTo>
                  <a:pt x="459" y="865"/>
                </a:moveTo>
                <a:lnTo>
                  <a:pt x="253" y="865"/>
                </a:lnTo>
                <a:lnTo>
                  <a:pt x="253" y="762"/>
                </a:lnTo>
                <a:lnTo>
                  <a:pt x="459" y="762"/>
                </a:lnTo>
                <a:lnTo>
                  <a:pt x="459" y="865"/>
                </a:lnTo>
                <a:close/>
                <a:moveTo>
                  <a:pt x="491" y="369"/>
                </a:moveTo>
                <a:cubicBezTo>
                  <a:pt x="491" y="388"/>
                  <a:pt x="476" y="403"/>
                  <a:pt x="457" y="403"/>
                </a:cubicBezTo>
                <a:lnTo>
                  <a:pt x="388" y="403"/>
                </a:lnTo>
                <a:lnTo>
                  <a:pt x="388" y="472"/>
                </a:lnTo>
                <a:cubicBezTo>
                  <a:pt x="388" y="491"/>
                  <a:pt x="373" y="506"/>
                  <a:pt x="354" y="506"/>
                </a:cubicBezTo>
                <a:cubicBezTo>
                  <a:pt x="336" y="506"/>
                  <a:pt x="321" y="491"/>
                  <a:pt x="321" y="472"/>
                </a:cubicBezTo>
                <a:lnTo>
                  <a:pt x="321" y="403"/>
                </a:lnTo>
                <a:lnTo>
                  <a:pt x="251" y="403"/>
                </a:lnTo>
                <a:cubicBezTo>
                  <a:pt x="233" y="403"/>
                  <a:pt x="218" y="388"/>
                  <a:pt x="218" y="369"/>
                </a:cubicBezTo>
                <a:cubicBezTo>
                  <a:pt x="218" y="351"/>
                  <a:pt x="233" y="336"/>
                  <a:pt x="251" y="336"/>
                </a:cubicBezTo>
                <a:lnTo>
                  <a:pt x="321" y="336"/>
                </a:lnTo>
                <a:lnTo>
                  <a:pt x="321" y="267"/>
                </a:lnTo>
                <a:cubicBezTo>
                  <a:pt x="321" y="248"/>
                  <a:pt x="336" y="233"/>
                  <a:pt x="354" y="233"/>
                </a:cubicBezTo>
                <a:cubicBezTo>
                  <a:pt x="373" y="233"/>
                  <a:pt x="388" y="248"/>
                  <a:pt x="388" y="267"/>
                </a:cubicBezTo>
                <a:lnTo>
                  <a:pt x="388" y="336"/>
                </a:lnTo>
                <a:lnTo>
                  <a:pt x="457" y="336"/>
                </a:lnTo>
                <a:cubicBezTo>
                  <a:pt x="476" y="336"/>
                  <a:pt x="491" y="351"/>
                  <a:pt x="491" y="369"/>
                </a:cubicBezTo>
                <a:close/>
                <a:moveTo>
                  <a:pt x="681" y="326"/>
                </a:moveTo>
                <a:lnTo>
                  <a:pt x="643" y="326"/>
                </a:lnTo>
                <a:cubicBezTo>
                  <a:pt x="644" y="337"/>
                  <a:pt x="644" y="347"/>
                  <a:pt x="644" y="358"/>
                </a:cubicBezTo>
                <a:cubicBezTo>
                  <a:pt x="644" y="365"/>
                  <a:pt x="644" y="372"/>
                  <a:pt x="643" y="379"/>
                </a:cubicBezTo>
                <a:lnTo>
                  <a:pt x="681" y="379"/>
                </a:lnTo>
                <a:cubicBezTo>
                  <a:pt x="696" y="379"/>
                  <a:pt x="708" y="367"/>
                  <a:pt x="708" y="353"/>
                </a:cubicBezTo>
                <a:cubicBezTo>
                  <a:pt x="708" y="338"/>
                  <a:pt x="696" y="326"/>
                  <a:pt x="681" y="326"/>
                </a:cubicBezTo>
                <a:close/>
                <a:moveTo>
                  <a:pt x="576" y="170"/>
                </a:moveTo>
                <a:lnTo>
                  <a:pt x="603" y="142"/>
                </a:lnTo>
                <a:cubicBezTo>
                  <a:pt x="614" y="132"/>
                  <a:pt x="614" y="114"/>
                  <a:pt x="604" y="104"/>
                </a:cubicBezTo>
                <a:cubicBezTo>
                  <a:pt x="593" y="94"/>
                  <a:pt x="576" y="94"/>
                  <a:pt x="565" y="105"/>
                </a:cubicBezTo>
                <a:lnTo>
                  <a:pt x="538" y="133"/>
                </a:lnTo>
                <a:cubicBezTo>
                  <a:pt x="551" y="144"/>
                  <a:pt x="564" y="156"/>
                  <a:pt x="576" y="170"/>
                </a:cubicBezTo>
                <a:close/>
                <a:moveTo>
                  <a:pt x="354" y="67"/>
                </a:moveTo>
                <a:cubicBezTo>
                  <a:pt x="362" y="67"/>
                  <a:pt x="371" y="68"/>
                  <a:pt x="380" y="69"/>
                </a:cubicBezTo>
                <a:lnTo>
                  <a:pt x="380" y="28"/>
                </a:lnTo>
                <a:cubicBezTo>
                  <a:pt x="380" y="12"/>
                  <a:pt x="368" y="0"/>
                  <a:pt x="354" y="0"/>
                </a:cubicBezTo>
                <a:cubicBezTo>
                  <a:pt x="339" y="0"/>
                  <a:pt x="327" y="12"/>
                  <a:pt x="327" y="28"/>
                </a:cubicBezTo>
                <a:lnTo>
                  <a:pt x="327" y="69"/>
                </a:lnTo>
                <a:cubicBezTo>
                  <a:pt x="336" y="68"/>
                  <a:pt x="345" y="67"/>
                  <a:pt x="354" y="67"/>
                </a:cubicBezTo>
                <a:close/>
                <a:moveTo>
                  <a:pt x="130" y="173"/>
                </a:moveTo>
                <a:cubicBezTo>
                  <a:pt x="141" y="159"/>
                  <a:pt x="154" y="147"/>
                  <a:pt x="167" y="136"/>
                </a:cubicBezTo>
                <a:lnTo>
                  <a:pt x="142" y="110"/>
                </a:lnTo>
                <a:cubicBezTo>
                  <a:pt x="131" y="99"/>
                  <a:pt x="114" y="99"/>
                  <a:pt x="103" y="109"/>
                </a:cubicBezTo>
                <a:cubicBezTo>
                  <a:pt x="93" y="119"/>
                  <a:pt x="93" y="136"/>
                  <a:pt x="104" y="147"/>
                </a:cubicBezTo>
                <a:lnTo>
                  <a:pt x="130" y="173"/>
                </a:lnTo>
                <a:close/>
                <a:moveTo>
                  <a:pt x="63" y="358"/>
                </a:moveTo>
                <a:cubicBezTo>
                  <a:pt x="63" y="347"/>
                  <a:pt x="64" y="337"/>
                  <a:pt x="65" y="326"/>
                </a:cubicBezTo>
                <a:lnTo>
                  <a:pt x="28" y="326"/>
                </a:lnTo>
                <a:cubicBezTo>
                  <a:pt x="12" y="326"/>
                  <a:pt x="0" y="338"/>
                  <a:pt x="0" y="353"/>
                </a:cubicBezTo>
                <a:cubicBezTo>
                  <a:pt x="0" y="367"/>
                  <a:pt x="12" y="379"/>
                  <a:pt x="28" y="379"/>
                </a:cubicBezTo>
                <a:lnTo>
                  <a:pt x="65" y="379"/>
                </a:lnTo>
                <a:cubicBezTo>
                  <a:pt x="64" y="372"/>
                  <a:pt x="63" y="365"/>
                  <a:pt x="63" y="358"/>
                </a:cubicBezTo>
                <a:close/>
              </a:path>
            </a:pathLst>
          </a:custGeom>
          <a:solidFill>
            <a:srgbClr val="24211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28" name="Freeform 5"/>
          <p:cNvSpPr>
            <a:spLocks/>
          </p:cNvSpPr>
          <p:nvPr/>
        </p:nvSpPr>
        <p:spPr bwMode="auto">
          <a:xfrm>
            <a:off x="4528957" y="1624185"/>
            <a:ext cx="1515471" cy="2321606"/>
          </a:xfrm>
          <a:custGeom>
            <a:avLst/>
            <a:gdLst>
              <a:gd name="T0" fmla="*/ 207 w 1797"/>
              <a:gd name="T1" fmla="*/ 2754 h 2754"/>
              <a:gd name="T2" fmla="*/ 0 w 1797"/>
              <a:gd name="T3" fmla="*/ 1892 h 2754"/>
              <a:gd name="T4" fmla="*/ 1797 w 1797"/>
              <a:gd name="T5" fmla="*/ 0 h 2754"/>
              <a:gd name="T6" fmla="*/ 1797 w 1797"/>
              <a:gd name="T7" fmla="*/ 592 h 2754"/>
              <a:gd name="T8" fmla="*/ 591 w 1797"/>
              <a:gd name="T9" fmla="*/ 1892 h 2754"/>
              <a:gd name="T10" fmla="*/ 720 w 1797"/>
              <a:gd name="T11" fmla="*/ 2458 h 2754"/>
              <a:gd name="T12" fmla="*/ 207 w 1797"/>
              <a:gd name="T13" fmla="*/ 2754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207" y="2754"/>
                </a:moveTo>
                <a:cubicBezTo>
                  <a:pt x="75" y="2495"/>
                  <a:pt x="0" y="2202"/>
                  <a:pt x="0" y="1892"/>
                </a:cubicBezTo>
                <a:cubicBezTo>
                  <a:pt x="0" y="878"/>
                  <a:pt x="796" y="50"/>
                  <a:pt x="1797" y="0"/>
                </a:cubicBezTo>
                <a:lnTo>
                  <a:pt x="1797" y="592"/>
                </a:lnTo>
                <a:cubicBezTo>
                  <a:pt x="1123" y="642"/>
                  <a:pt x="591" y="1205"/>
                  <a:pt x="591" y="1892"/>
                </a:cubicBezTo>
                <a:cubicBezTo>
                  <a:pt x="591" y="2094"/>
                  <a:pt x="637" y="2286"/>
                  <a:pt x="720" y="2458"/>
                </a:cubicBezTo>
                <a:lnTo>
                  <a:pt x="207" y="2754"/>
                </a:lnTo>
                <a:close/>
              </a:path>
            </a:pathLst>
          </a:custGeom>
          <a:solidFill>
            <a:srgbClr val="4BB4DB"/>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29" name="Freeform 6"/>
          <p:cNvSpPr>
            <a:spLocks/>
          </p:cNvSpPr>
          <p:nvPr/>
        </p:nvSpPr>
        <p:spPr bwMode="auto">
          <a:xfrm>
            <a:off x="4784445" y="3837883"/>
            <a:ext cx="2681827" cy="977518"/>
          </a:xfrm>
          <a:custGeom>
            <a:avLst/>
            <a:gdLst>
              <a:gd name="T0" fmla="*/ 3180 w 3180"/>
              <a:gd name="T1" fmla="*/ 296 h 1160"/>
              <a:gd name="T2" fmla="*/ 1590 w 3180"/>
              <a:gd name="T3" fmla="*/ 1160 h 1160"/>
              <a:gd name="T4" fmla="*/ 0 w 3180"/>
              <a:gd name="T5" fmla="*/ 296 h 1160"/>
              <a:gd name="T6" fmla="*/ 513 w 3180"/>
              <a:gd name="T7" fmla="*/ 0 h 1160"/>
              <a:gd name="T8" fmla="*/ 1590 w 3180"/>
              <a:gd name="T9" fmla="*/ 570 h 1160"/>
              <a:gd name="T10" fmla="*/ 2667 w 3180"/>
              <a:gd name="T11" fmla="*/ 0 h 1160"/>
              <a:gd name="T12" fmla="*/ 3180 w 3180"/>
              <a:gd name="T13" fmla="*/ 296 h 1160"/>
            </a:gdLst>
            <a:ahLst/>
            <a:cxnLst>
              <a:cxn ang="0">
                <a:pos x="T0" y="T1"/>
              </a:cxn>
              <a:cxn ang="0">
                <a:pos x="T2" y="T3"/>
              </a:cxn>
              <a:cxn ang="0">
                <a:pos x="T4" y="T5"/>
              </a:cxn>
              <a:cxn ang="0">
                <a:pos x="T6" y="T7"/>
              </a:cxn>
              <a:cxn ang="0">
                <a:pos x="T8" y="T9"/>
              </a:cxn>
              <a:cxn ang="0">
                <a:pos x="T10" y="T11"/>
              </a:cxn>
              <a:cxn ang="0">
                <a:pos x="T12" y="T13"/>
              </a:cxn>
            </a:cxnLst>
            <a:rect l="0" t="0" r="r" b="b"/>
            <a:pathLst>
              <a:path w="3180" h="1160">
                <a:moveTo>
                  <a:pt x="3180" y="296"/>
                </a:moveTo>
                <a:cubicBezTo>
                  <a:pt x="2842" y="816"/>
                  <a:pt x="2256" y="1160"/>
                  <a:pt x="1590" y="1160"/>
                </a:cubicBezTo>
                <a:cubicBezTo>
                  <a:pt x="924" y="1160"/>
                  <a:pt x="338" y="816"/>
                  <a:pt x="0" y="296"/>
                </a:cubicBezTo>
                <a:lnTo>
                  <a:pt x="513" y="0"/>
                </a:lnTo>
                <a:cubicBezTo>
                  <a:pt x="748" y="344"/>
                  <a:pt x="1143" y="570"/>
                  <a:pt x="1590" y="570"/>
                </a:cubicBezTo>
                <a:cubicBezTo>
                  <a:pt x="2038" y="570"/>
                  <a:pt x="2432" y="344"/>
                  <a:pt x="2667" y="0"/>
                </a:cubicBezTo>
                <a:lnTo>
                  <a:pt x="3180" y="296"/>
                </a:lnTo>
                <a:close/>
              </a:path>
            </a:pathLst>
          </a:custGeom>
          <a:solidFill>
            <a:srgbClr val="E32146"/>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30" name="Freeform 7"/>
          <p:cNvSpPr>
            <a:spLocks/>
          </p:cNvSpPr>
          <p:nvPr/>
        </p:nvSpPr>
        <p:spPr bwMode="auto">
          <a:xfrm>
            <a:off x="6207876" y="1602808"/>
            <a:ext cx="1513884" cy="2321606"/>
          </a:xfrm>
          <a:custGeom>
            <a:avLst/>
            <a:gdLst>
              <a:gd name="T0" fmla="*/ 0 w 1797"/>
              <a:gd name="T1" fmla="*/ 0 h 2754"/>
              <a:gd name="T2" fmla="*/ 1797 w 1797"/>
              <a:gd name="T3" fmla="*/ 1892 h 2754"/>
              <a:gd name="T4" fmla="*/ 1590 w 1797"/>
              <a:gd name="T5" fmla="*/ 2754 h 2754"/>
              <a:gd name="T6" fmla="*/ 1077 w 1797"/>
              <a:gd name="T7" fmla="*/ 2458 h 2754"/>
              <a:gd name="T8" fmla="*/ 1206 w 1797"/>
              <a:gd name="T9" fmla="*/ 1892 h 2754"/>
              <a:gd name="T10" fmla="*/ 0 w 1797"/>
              <a:gd name="T11" fmla="*/ 592 h 2754"/>
              <a:gd name="T12" fmla="*/ 0 w 1797"/>
              <a:gd name="T13" fmla="*/ 0 h 2754"/>
            </a:gdLst>
            <a:ahLst/>
            <a:cxnLst>
              <a:cxn ang="0">
                <a:pos x="T0" y="T1"/>
              </a:cxn>
              <a:cxn ang="0">
                <a:pos x="T2" y="T3"/>
              </a:cxn>
              <a:cxn ang="0">
                <a:pos x="T4" y="T5"/>
              </a:cxn>
              <a:cxn ang="0">
                <a:pos x="T6" y="T7"/>
              </a:cxn>
              <a:cxn ang="0">
                <a:pos x="T8" y="T9"/>
              </a:cxn>
              <a:cxn ang="0">
                <a:pos x="T10" y="T11"/>
              </a:cxn>
              <a:cxn ang="0">
                <a:pos x="T12" y="T13"/>
              </a:cxn>
            </a:cxnLst>
            <a:rect l="0" t="0" r="r" b="b"/>
            <a:pathLst>
              <a:path w="1797" h="2754">
                <a:moveTo>
                  <a:pt x="0" y="0"/>
                </a:moveTo>
                <a:cubicBezTo>
                  <a:pt x="1001" y="50"/>
                  <a:pt x="1797" y="878"/>
                  <a:pt x="1797" y="1892"/>
                </a:cubicBezTo>
                <a:cubicBezTo>
                  <a:pt x="1797" y="2202"/>
                  <a:pt x="1722" y="2495"/>
                  <a:pt x="1590" y="2754"/>
                </a:cubicBezTo>
                <a:lnTo>
                  <a:pt x="1077" y="2458"/>
                </a:lnTo>
                <a:cubicBezTo>
                  <a:pt x="1160" y="2286"/>
                  <a:pt x="1206" y="2094"/>
                  <a:pt x="1206" y="1892"/>
                </a:cubicBezTo>
                <a:cubicBezTo>
                  <a:pt x="1206" y="1205"/>
                  <a:pt x="674" y="642"/>
                  <a:pt x="0" y="592"/>
                </a:cubicBezTo>
                <a:lnTo>
                  <a:pt x="0" y="0"/>
                </a:lnTo>
                <a:close/>
              </a:path>
            </a:pathLst>
          </a:custGeom>
          <a:solidFill>
            <a:srgbClr val="FEDE17"/>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31" name="Freeform 8"/>
          <p:cNvSpPr>
            <a:spLocks/>
          </p:cNvSpPr>
          <p:nvPr/>
        </p:nvSpPr>
        <p:spPr bwMode="auto">
          <a:xfrm>
            <a:off x="5969843" y="4882050"/>
            <a:ext cx="311029" cy="268183"/>
          </a:xfrm>
          <a:custGeom>
            <a:avLst/>
            <a:gdLst>
              <a:gd name="T0" fmla="*/ 216 w 368"/>
              <a:gd name="T1" fmla="*/ 280 h 318"/>
              <a:gd name="T2" fmla="*/ 281 w 368"/>
              <a:gd name="T3" fmla="*/ 168 h 318"/>
              <a:gd name="T4" fmla="*/ 347 w 368"/>
              <a:gd name="T5" fmla="*/ 55 h 318"/>
              <a:gd name="T6" fmla="*/ 314 w 368"/>
              <a:gd name="T7" fmla="*/ 0 h 318"/>
              <a:gd name="T8" fmla="*/ 184 w 368"/>
              <a:gd name="T9" fmla="*/ 0 h 318"/>
              <a:gd name="T10" fmla="*/ 53 w 368"/>
              <a:gd name="T11" fmla="*/ 0 h 318"/>
              <a:gd name="T12" fmla="*/ 22 w 368"/>
              <a:gd name="T13" fmla="*/ 55 h 318"/>
              <a:gd name="T14" fmla="*/ 87 w 368"/>
              <a:gd name="T15" fmla="*/ 168 h 318"/>
              <a:gd name="T16" fmla="*/ 153 w 368"/>
              <a:gd name="T17" fmla="*/ 281 h 318"/>
              <a:gd name="T18" fmla="*/ 216 w 368"/>
              <a:gd name="T19" fmla="*/ 280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8" h="318">
                <a:moveTo>
                  <a:pt x="216" y="280"/>
                </a:moveTo>
                <a:lnTo>
                  <a:pt x="281" y="168"/>
                </a:lnTo>
                <a:cubicBezTo>
                  <a:pt x="303" y="130"/>
                  <a:pt x="325" y="92"/>
                  <a:pt x="347" y="55"/>
                </a:cubicBezTo>
                <a:cubicBezTo>
                  <a:pt x="368" y="18"/>
                  <a:pt x="357" y="0"/>
                  <a:pt x="314" y="0"/>
                </a:cubicBezTo>
                <a:lnTo>
                  <a:pt x="184" y="0"/>
                </a:lnTo>
                <a:cubicBezTo>
                  <a:pt x="140" y="0"/>
                  <a:pt x="97" y="0"/>
                  <a:pt x="53" y="0"/>
                </a:cubicBezTo>
                <a:cubicBezTo>
                  <a:pt x="11" y="0"/>
                  <a:pt x="0" y="18"/>
                  <a:pt x="22" y="55"/>
                </a:cubicBezTo>
                <a:lnTo>
                  <a:pt x="87" y="168"/>
                </a:lnTo>
                <a:cubicBezTo>
                  <a:pt x="109" y="206"/>
                  <a:pt x="131" y="244"/>
                  <a:pt x="153" y="281"/>
                </a:cubicBezTo>
                <a:cubicBezTo>
                  <a:pt x="174" y="318"/>
                  <a:pt x="195" y="318"/>
                  <a:pt x="216" y="280"/>
                </a:cubicBezTo>
                <a:close/>
              </a:path>
            </a:pathLst>
          </a:custGeom>
          <a:solidFill>
            <a:schemeClr val="accent3"/>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32" name="Freeform 9"/>
          <p:cNvSpPr>
            <a:spLocks/>
          </p:cNvSpPr>
          <p:nvPr/>
        </p:nvSpPr>
        <p:spPr bwMode="auto">
          <a:xfrm>
            <a:off x="4347862" y="2229231"/>
            <a:ext cx="299921" cy="298333"/>
          </a:xfrm>
          <a:custGeom>
            <a:avLst/>
            <a:gdLst>
              <a:gd name="T0" fmla="*/ 31 w 355"/>
              <a:gd name="T1" fmla="*/ 140 h 355"/>
              <a:gd name="T2" fmla="*/ 122 w 355"/>
              <a:gd name="T3" fmla="*/ 232 h 355"/>
              <a:gd name="T4" fmla="*/ 215 w 355"/>
              <a:gd name="T5" fmla="*/ 325 h 355"/>
              <a:gd name="T6" fmla="*/ 276 w 355"/>
              <a:gd name="T7" fmla="*/ 307 h 355"/>
              <a:gd name="T8" fmla="*/ 310 w 355"/>
              <a:gd name="T9" fmla="*/ 182 h 355"/>
              <a:gd name="T10" fmla="*/ 344 w 355"/>
              <a:gd name="T11" fmla="*/ 55 h 355"/>
              <a:gd name="T12" fmla="*/ 298 w 355"/>
              <a:gd name="T13" fmla="*/ 11 h 355"/>
              <a:gd name="T14" fmla="*/ 173 w 355"/>
              <a:gd name="T15" fmla="*/ 45 h 355"/>
              <a:gd name="T16" fmla="*/ 46 w 355"/>
              <a:gd name="T17" fmla="*/ 79 h 355"/>
              <a:gd name="T18" fmla="*/ 31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1" y="140"/>
                </a:moveTo>
                <a:lnTo>
                  <a:pt x="122" y="232"/>
                </a:lnTo>
                <a:cubicBezTo>
                  <a:pt x="153" y="263"/>
                  <a:pt x="184" y="294"/>
                  <a:pt x="215" y="325"/>
                </a:cubicBezTo>
                <a:cubicBezTo>
                  <a:pt x="245" y="355"/>
                  <a:pt x="265" y="349"/>
                  <a:pt x="276" y="307"/>
                </a:cubicBezTo>
                <a:lnTo>
                  <a:pt x="310" y="182"/>
                </a:lnTo>
                <a:cubicBezTo>
                  <a:pt x="321" y="140"/>
                  <a:pt x="332" y="97"/>
                  <a:pt x="344" y="55"/>
                </a:cubicBezTo>
                <a:cubicBezTo>
                  <a:pt x="355" y="14"/>
                  <a:pt x="340" y="0"/>
                  <a:pt x="298" y="11"/>
                </a:cubicBezTo>
                <a:lnTo>
                  <a:pt x="173" y="45"/>
                </a:lnTo>
                <a:cubicBezTo>
                  <a:pt x="130" y="56"/>
                  <a:pt x="88" y="67"/>
                  <a:pt x="46" y="79"/>
                </a:cubicBezTo>
                <a:cubicBezTo>
                  <a:pt x="5" y="89"/>
                  <a:pt x="0" y="110"/>
                  <a:pt x="31" y="140"/>
                </a:cubicBezTo>
                <a:close/>
              </a:path>
            </a:pathLst>
          </a:custGeom>
          <a:solidFill>
            <a:schemeClr val="accent3"/>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33" name="Freeform 10"/>
          <p:cNvSpPr>
            <a:spLocks/>
          </p:cNvSpPr>
          <p:nvPr/>
        </p:nvSpPr>
        <p:spPr bwMode="auto">
          <a:xfrm>
            <a:off x="7592770" y="2229231"/>
            <a:ext cx="298333" cy="298333"/>
          </a:xfrm>
          <a:custGeom>
            <a:avLst/>
            <a:gdLst>
              <a:gd name="T0" fmla="*/ 324 w 355"/>
              <a:gd name="T1" fmla="*/ 140 h 355"/>
              <a:gd name="T2" fmla="*/ 233 w 355"/>
              <a:gd name="T3" fmla="*/ 232 h 355"/>
              <a:gd name="T4" fmla="*/ 140 w 355"/>
              <a:gd name="T5" fmla="*/ 325 h 355"/>
              <a:gd name="T6" fmla="*/ 79 w 355"/>
              <a:gd name="T7" fmla="*/ 307 h 355"/>
              <a:gd name="T8" fmla="*/ 45 w 355"/>
              <a:gd name="T9" fmla="*/ 182 h 355"/>
              <a:gd name="T10" fmla="*/ 11 w 355"/>
              <a:gd name="T11" fmla="*/ 55 h 355"/>
              <a:gd name="T12" fmla="*/ 57 w 355"/>
              <a:gd name="T13" fmla="*/ 11 h 355"/>
              <a:gd name="T14" fmla="*/ 182 w 355"/>
              <a:gd name="T15" fmla="*/ 45 h 355"/>
              <a:gd name="T16" fmla="*/ 309 w 355"/>
              <a:gd name="T17" fmla="*/ 79 h 355"/>
              <a:gd name="T18" fmla="*/ 324 w 355"/>
              <a:gd name="T19" fmla="*/ 1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5" h="355">
                <a:moveTo>
                  <a:pt x="324" y="140"/>
                </a:moveTo>
                <a:lnTo>
                  <a:pt x="233" y="232"/>
                </a:lnTo>
                <a:cubicBezTo>
                  <a:pt x="202" y="263"/>
                  <a:pt x="171" y="294"/>
                  <a:pt x="140" y="325"/>
                </a:cubicBezTo>
                <a:cubicBezTo>
                  <a:pt x="110" y="355"/>
                  <a:pt x="90" y="349"/>
                  <a:pt x="79" y="307"/>
                </a:cubicBezTo>
                <a:lnTo>
                  <a:pt x="45" y="182"/>
                </a:lnTo>
                <a:cubicBezTo>
                  <a:pt x="34" y="140"/>
                  <a:pt x="23" y="97"/>
                  <a:pt x="11" y="55"/>
                </a:cubicBezTo>
                <a:cubicBezTo>
                  <a:pt x="0" y="14"/>
                  <a:pt x="15" y="0"/>
                  <a:pt x="57" y="11"/>
                </a:cubicBezTo>
                <a:lnTo>
                  <a:pt x="182" y="45"/>
                </a:lnTo>
                <a:cubicBezTo>
                  <a:pt x="224" y="56"/>
                  <a:pt x="267" y="67"/>
                  <a:pt x="309" y="79"/>
                </a:cubicBezTo>
                <a:cubicBezTo>
                  <a:pt x="350" y="89"/>
                  <a:pt x="355" y="110"/>
                  <a:pt x="324" y="140"/>
                </a:cubicBezTo>
                <a:close/>
              </a:path>
            </a:pathLst>
          </a:custGeom>
          <a:solidFill>
            <a:schemeClr val="accent3"/>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34" name="矩形 33"/>
          <p:cNvSpPr/>
          <p:nvPr/>
        </p:nvSpPr>
        <p:spPr>
          <a:xfrm>
            <a:off x="973062" y="1855382"/>
            <a:ext cx="3282951" cy="523016"/>
          </a:xfrm>
          <a:prstGeom prst="rect">
            <a:avLst/>
          </a:prstGeom>
        </p:spPr>
        <p:txBody>
          <a:bodyPr wrap="square">
            <a:spAutoFit/>
          </a:bodyPr>
          <a:lstStyle/>
          <a:p>
            <a:pPr algn="r"/>
            <a:r>
              <a:rPr lang="zh-CN" altLang="en-US" sz="2799" b="1" dirty="0">
                <a:solidFill>
                  <a:schemeClr val="accent3"/>
                </a:solidFill>
                <a:latin typeface="+mj-ea"/>
                <a:ea typeface="+mj-ea"/>
              </a:rPr>
              <a:t> </a:t>
            </a:r>
            <a:r>
              <a:rPr lang="zh-CN" altLang="en-US" sz="2799" b="1" dirty="0">
                <a:solidFill>
                  <a:srgbClr val="4BB4DB"/>
                </a:solidFill>
                <a:latin typeface="微软雅黑" panose="020B0503020204020204" pitchFamily="34" charset="-122"/>
                <a:ea typeface="微软雅黑" panose="020B0503020204020204" pitchFamily="34" charset="-122"/>
              </a:rPr>
              <a:t>主形象贯穿 </a:t>
            </a:r>
          </a:p>
        </p:txBody>
      </p:sp>
      <p:sp>
        <p:nvSpPr>
          <p:cNvPr id="35" name="矩形 34"/>
          <p:cNvSpPr/>
          <p:nvPr/>
        </p:nvSpPr>
        <p:spPr>
          <a:xfrm>
            <a:off x="5286692" y="3693672"/>
            <a:ext cx="1678125" cy="461485"/>
          </a:xfrm>
          <a:prstGeom prst="rect">
            <a:avLst/>
          </a:prstGeom>
        </p:spPr>
        <p:txBody>
          <a:bodyPr wrap="square">
            <a:spAutoFit/>
          </a:bodyPr>
          <a:lstStyle/>
          <a:p>
            <a:pPr algn="ctr"/>
            <a:r>
              <a:rPr lang="zh-CN" altLang="en-US" sz="2399" b="1" dirty="0">
                <a:solidFill>
                  <a:schemeClr val="accent3"/>
                </a:solidFill>
                <a:latin typeface="+mj-ea"/>
                <a:ea typeface="+mj-ea"/>
              </a:rPr>
              <a:t>执行策略</a:t>
            </a:r>
          </a:p>
        </p:txBody>
      </p:sp>
      <p:sp>
        <p:nvSpPr>
          <p:cNvPr id="36" name="矩形 35"/>
          <p:cNvSpPr/>
          <p:nvPr/>
        </p:nvSpPr>
        <p:spPr>
          <a:xfrm>
            <a:off x="619529" y="2355368"/>
            <a:ext cx="3636484" cy="1569047"/>
          </a:xfrm>
          <a:prstGeom prst="rect">
            <a:avLst/>
          </a:prstGeom>
        </p:spPr>
        <p:txBody>
          <a:bodyPr wrap="square">
            <a:spAutoFit/>
          </a:bodyPr>
          <a:lstStyle/>
          <a:p>
            <a:pPr algn="r"/>
            <a:r>
              <a:rPr lang="zh-CN" altLang="en-US" sz="2399" dirty="0">
                <a:solidFill>
                  <a:schemeClr val="accent3"/>
                </a:solidFill>
                <a:latin typeface="微软雅黑" panose="020B0503020204020204" pitchFamily="34" charset="-122"/>
                <a:ea typeface="微软雅黑" panose="020B0503020204020204" pitchFamily="34" charset="-122"/>
              </a:rPr>
              <a:t>与主题相匹配的画面和现场装饰效果，精心打造欢娱晚宴氛围，</a:t>
            </a:r>
            <a:r>
              <a:rPr lang="zh-CN" altLang="en-US" sz="2399" dirty="0">
                <a:solidFill>
                  <a:schemeClr val="accent3"/>
                </a:solidFill>
                <a:latin typeface="微软雅黑" panose="020B0503020204020204" pitchFamily="34" charset="-122"/>
                <a:ea typeface="微软雅黑" panose="020B0503020204020204" pitchFamily="34" charset="-122"/>
                <a:sym typeface="Arial" pitchFamily="34" charset="0"/>
              </a:rPr>
              <a:t>使所有员工感受到企业的关怀和温暖</a:t>
            </a:r>
            <a:r>
              <a:rPr lang="zh-CN" altLang="en-US" sz="2399" dirty="0">
                <a:solidFill>
                  <a:schemeClr val="accent3"/>
                </a:solidFill>
                <a:latin typeface="+mj-ea"/>
                <a:ea typeface="+mj-ea"/>
                <a:sym typeface="Arial" pitchFamily="34" charset="0"/>
              </a:rPr>
              <a:t>；</a:t>
            </a:r>
            <a:endParaRPr lang="zh-CN" altLang="en-US" sz="2399" dirty="0">
              <a:solidFill>
                <a:schemeClr val="accent3"/>
              </a:solidFill>
              <a:latin typeface="+mj-ea"/>
              <a:ea typeface="+mj-ea"/>
            </a:endParaRPr>
          </a:p>
        </p:txBody>
      </p:sp>
      <p:sp>
        <p:nvSpPr>
          <p:cNvPr id="37" name="矩形 36"/>
          <p:cNvSpPr/>
          <p:nvPr/>
        </p:nvSpPr>
        <p:spPr>
          <a:xfrm>
            <a:off x="8202102" y="1855382"/>
            <a:ext cx="3282951" cy="523016"/>
          </a:xfrm>
          <a:prstGeom prst="rect">
            <a:avLst/>
          </a:prstGeom>
        </p:spPr>
        <p:txBody>
          <a:bodyPr wrap="square">
            <a:spAutoFit/>
          </a:bodyPr>
          <a:lstStyle/>
          <a:p>
            <a:r>
              <a:rPr lang="zh-CN" altLang="en-US" sz="2799" b="1" dirty="0">
                <a:solidFill>
                  <a:srgbClr val="FEDE17"/>
                </a:solidFill>
                <a:latin typeface="微软雅黑" panose="020B0503020204020204" pitchFamily="34" charset="-122"/>
                <a:ea typeface="微软雅黑" panose="020B0503020204020204" pitchFamily="34" charset="-122"/>
              </a:rPr>
              <a:t>创意领军</a:t>
            </a:r>
          </a:p>
        </p:txBody>
      </p:sp>
      <p:sp>
        <p:nvSpPr>
          <p:cNvPr id="38" name="矩形 37"/>
          <p:cNvSpPr/>
          <p:nvPr/>
        </p:nvSpPr>
        <p:spPr>
          <a:xfrm>
            <a:off x="8202102" y="2355368"/>
            <a:ext cx="3282951" cy="1938235"/>
          </a:xfrm>
          <a:prstGeom prst="rect">
            <a:avLst/>
          </a:prstGeom>
        </p:spPr>
        <p:txBody>
          <a:bodyPr wrap="square">
            <a:spAutoFit/>
          </a:bodyPr>
          <a:lstStyle/>
          <a:p>
            <a:r>
              <a:rPr lang="zh-CN" altLang="en-US" sz="2399" dirty="0">
                <a:solidFill>
                  <a:schemeClr val="accent3"/>
                </a:solidFill>
                <a:latin typeface="微软雅黑" panose="020B0503020204020204" pitchFamily="34" charset="-122"/>
                <a:ea typeface="微软雅黑" panose="020B0503020204020204" pitchFamily="34" charset="-122"/>
              </a:rPr>
              <a:t>立意高远，体</a:t>
            </a:r>
            <a:r>
              <a:rPr lang="zh-CN" altLang="en-US" sz="2399" dirty="0">
                <a:solidFill>
                  <a:schemeClr val="accent3"/>
                </a:solidFill>
                <a:latin typeface="微软雅黑" panose="020B0503020204020204" pitchFamily="34" charset="-122"/>
                <a:ea typeface="微软雅黑" panose="020B0503020204020204" pitchFamily="34" charset="-122"/>
                <a:sym typeface="Arial" pitchFamily="34" charset="0"/>
              </a:rPr>
              <a:t>现本公司的</a:t>
            </a:r>
            <a:r>
              <a:rPr lang="zh-CN" altLang="en-US" sz="2399" dirty="0">
                <a:solidFill>
                  <a:schemeClr val="accent3"/>
                </a:solidFill>
                <a:latin typeface="微软雅黑" panose="020B0503020204020204" pitchFamily="34" charset="-122"/>
                <a:ea typeface="微软雅黑" panose="020B0503020204020204" pitchFamily="34" charset="-122"/>
              </a:rPr>
              <a:t>组织力量、员工精神风貌，树立鲜明的品牌形象，赢得内部的团结力和凝聚力；</a:t>
            </a:r>
          </a:p>
        </p:txBody>
      </p:sp>
      <p:sp>
        <p:nvSpPr>
          <p:cNvPr id="39" name="矩形 38"/>
          <p:cNvSpPr/>
          <p:nvPr/>
        </p:nvSpPr>
        <p:spPr>
          <a:xfrm>
            <a:off x="4497823" y="5287736"/>
            <a:ext cx="3282951" cy="523016"/>
          </a:xfrm>
          <a:prstGeom prst="rect">
            <a:avLst/>
          </a:prstGeom>
        </p:spPr>
        <p:txBody>
          <a:bodyPr wrap="square">
            <a:spAutoFit/>
          </a:bodyPr>
          <a:lstStyle/>
          <a:p>
            <a:pPr algn="ctr"/>
            <a:r>
              <a:rPr lang="zh-CN" altLang="en-US" sz="2799" b="1" dirty="0">
                <a:solidFill>
                  <a:srgbClr val="E32146"/>
                </a:solidFill>
                <a:latin typeface="微软雅黑" panose="020B0503020204020204" pitchFamily="34" charset="-122"/>
                <a:ea typeface="微软雅黑" panose="020B0503020204020204" pitchFamily="34" charset="-122"/>
              </a:rPr>
              <a:t>赢在细节</a:t>
            </a:r>
          </a:p>
        </p:txBody>
      </p:sp>
      <p:sp>
        <p:nvSpPr>
          <p:cNvPr id="40" name="矩形 39"/>
          <p:cNvSpPr/>
          <p:nvPr/>
        </p:nvSpPr>
        <p:spPr>
          <a:xfrm>
            <a:off x="2684394" y="5776059"/>
            <a:ext cx="6909809" cy="830673"/>
          </a:xfrm>
          <a:prstGeom prst="rect">
            <a:avLst/>
          </a:prstGeom>
        </p:spPr>
        <p:txBody>
          <a:bodyPr wrap="square">
            <a:spAutoFit/>
          </a:bodyPr>
          <a:lstStyle/>
          <a:p>
            <a:pPr algn="ctr"/>
            <a:r>
              <a:rPr lang="zh-CN" altLang="en-US" sz="2399" dirty="0">
                <a:solidFill>
                  <a:schemeClr val="accent3"/>
                </a:solidFill>
                <a:latin typeface="微软雅黑" panose="020B0503020204020204" pitchFamily="34" charset="-122"/>
                <a:ea typeface="微软雅黑" panose="020B0503020204020204" pitchFamily="34" charset="-122"/>
              </a:rPr>
              <a:t>整个流程中用精致的</a:t>
            </a:r>
            <a:r>
              <a:rPr lang="zh-CN" altLang="en-US" sz="2399" dirty="0">
                <a:solidFill>
                  <a:schemeClr val="accent3"/>
                </a:solidFill>
                <a:latin typeface="微软雅黑" panose="020B0503020204020204" pitchFamily="34" charset="-122"/>
                <a:ea typeface="微软雅黑" panose="020B0503020204020204" pitchFamily="34" charset="-122"/>
                <a:sym typeface="Arial" pitchFamily="34" charset="0"/>
              </a:rPr>
              <a:t>细节提升兴通监理的形象，激励员工在未来能更好的与公司携手并进；</a:t>
            </a:r>
          </a:p>
        </p:txBody>
      </p:sp>
      <p:sp>
        <p:nvSpPr>
          <p:cNvPr id="19" name="矩形 1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6" name="TextBox 25"/>
          <p:cNvSpPr txBox="1"/>
          <p:nvPr/>
        </p:nvSpPr>
        <p:spPr>
          <a:xfrm>
            <a:off x="1152881" y="807937"/>
            <a:ext cx="3311075" cy="584547"/>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dirty="0">
                <a:solidFill>
                  <a:schemeClr val="bg1">
                    <a:lumMod val="65000"/>
                  </a:schemeClr>
                </a:solidFill>
              </a:rPr>
              <a:t>活动执行策略</a:t>
            </a:r>
          </a:p>
        </p:txBody>
      </p:sp>
    </p:spTree>
    <p:extLst>
      <p:ext uri="{BB962C8B-B14F-4D97-AF65-F5344CB8AC3E}">
        <p14:creationId xmlns:p14="http://schemas.microsoft.com/office/powerpoint/2010/main" val="350057340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6968">
        <p15:prstTrans prst="pageCurlDouble"/>
      </p:transition>
    </mc:Choice>
    <mc:Fallback>
      <p:transition spd="slow" advClick="0" advTm="6968">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by="(-#ppt_w*2)" calcmode="lin" valueType="num">
                                          <p:cBhvr rctx="PPT">
                                            <p:cTn id="7" dur="200" autoRev="1" fill="hold">
                                              <p:stCondLst>
                                                <p:cond delay="0"/>
                                              </p:stCondLst>
                                            </p:cTn>
                                            <p:tgtEl>
                                              <p:spTgt spid="26"/>
                                            </p:tgtEl>
                                            <p:attrNameLst>
                                              <p:attrName>ppt_w</p:attrName>
                                            </p:attrNameLst>
                                          </p:cBhvr>
                                        </p:anim>
                                        <p:anim by="(#ppt_w*0.50)" calcmode="lin" valueType="num">
                                          <p:cBhvr>
                                            <p:cTn id="8" dur="200" decel="50000" autoRev="1" fill="hold">
                                              <p:stCondLst>
                                                <p:cond delay="0"/>
                                              </p:stCondLst>
                                            </p:cTn>
                                            <p:tgtEl>
                                              <p:spTgt spid="26"/>
                                            </p:tgtEl>
                                            <p:attrNameLst>
                                              <p:attrName>ppt_x</p:attrName>
                                            </p:attrNameLst>
                                          </p:cBhvr>
                                        </p:anim>
                                        <p:anim from="(-#ppt_h/2)" to="(#ppt_y)" calcmode="lin" valueType="num">
                                          <p:cBhvr>
                                            <p:cTn id="9" dur="400" fill="hold">
                                              <p:stCondLst>
                                                <p:cond delay="0"/>
                                              </p:stCondLst>
                                            </p:cTn>
                                            <p:tgtEl>
                                              <p:spTgt spid="26"/>
                                            </p:tgtEl>
                                            <p:attrNameLst>
                                              <p:attrName>ppt_y</p:attrName>
                                            </p:attrNameLst>
                                          </p:cBhvr>
                                        </p:anim>
                                        <p:animRot by="21600000">
                                          <p:cBhvr>
                                            <p:cTn id="10" dur="400" fill="hold">
                                              <p:stCondLst>
                                                <p:cond delay="0"/>
                                              </p:stCondLst>
                                            </p:cTn>
                                            <p:tgtEl>
                                              <p:spTgt spid="26"/>
                                            </p:tgtEl>
                                            <p:attrNameLst>
                                              <p:attrName>r</p:attrName>
                                            </p:attrNameLst>
                                          </p:cBhvr>
                                        </p:animRot>
                                      </p:childTnLst>
                                    </p:cTn>
                                  </p:par>
                                </p:childTnLst>
                              </p:cTn>
                            </p:par>
                            <p:par>
                              <p:cTn id="11" fill="hold">
                                <p:stCondLst>
                                  <p:cond delay="600"/>
                                </p:stCondLst>
                                <p:childTnLst>
                                  <p:par>
                                    <p:cTn id="12" presetID="2" presetClass="entr" presetSubtype="9" fill="hold" grpId="0" nodeType="afterEffect" p14:presetBounceEnd="40000">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14:bounceEnd="40000">
                                          <p:cBhvr additive="base">
                                            <p:cTn id="14" dur="500" fill="hold"/>
                                            <p:tgtEl>
                                              <p:spTgt spid="28"/>
                                            </p:tgtEl>
                                            <p:attrNameLst>
                                              <p:attrName>ppt_x</p:attrName>
                                            </p:attrNameLst>
                                          </p:cBhvr>
                                          <p:tavLst>
                                            <p:tav tm="0">
                                              <p:val>
                                                <p:strVal val="0-#ppt_w/2"/>
                                              </p:val>
                                            </p:tav>
                                            <p:tav tm="100000">
                                              <p:val>
                                                <p:strVal val="#ppt_x"/>
                                              </p:val>
                                            </p:tav>
                                          </p:tavLst>
                                        </p:anim>
                                        <p:anim calcmode="lin" valueType="num" p14:bounceEnd="40000">
                                          <p:cBhvr additive="base">
                                            <p:cTn id="15" dur="500" fill="hold"/>
                                            <p:tgtEl>
                                              <p:spTgt spid="28"/>
                                            </p:tgtEl>
                                            <p:attrNameLst>
                                              <p:attrName>ppt_y</p:attrName>
                                            </p:attrNameLst>
                                          </p:cBhvr>
                                          <p:tavLst>
                                            <p:tav tm="0">
                                              <p:val>
                                                <p:strVal val="0-#ppt_h/2"/>
                                              </p:val>
                                            </p:tav>
                                            <p:tav tm="100000">
                                              <p:val>
                                                <p:strVal val="#ppt_y"/>
                                              </p:val>
                                            </p:tav>
                                          </p:tavLst>
                                        </p:anim>
                                      </p:childTnLst>
                                    </p:cTn>
                                  </p:par>
                                  <p:par>
                                    <p:cTn id="16" presetID="2" presetClass="entr" presetSubtype="3" fill="hold" grpId="0" nodeType="withEffect" p14:presetBounceEnd="40000">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14:bounceEnd="40000">
                                          <p:cBhvr additive="base">
                                            <p:cTn id="18" dur="500" fill="hold"/>
                                            <p:tgtEl>
                                              <p:spTgt spid="30"/>
                                            </p:tgtEl>
                                            <p:attrNameLst>
                                              <p:attrName>ppt_x</p:attrName>
                                            </p:attrNameLst>
                                          </p:cBhvr>
                                          <p:tavLst>
                                            <p:tav tm="0">
                                              <p:val>
                                                <p:strVal val="1+#ppt_w/2"/>
                                              </p:val>
                                            </p:tav>
                                            <p:tav tm="100000">
                                              <p:val>
                                                <p:strVal val="#ppt_x"/>
                                              </p:val>
                                            </p:tav>
                                          </p:tavLst>
                                        </p:anim>
                                        <p:anim calcmode="lin" valueType="num" p14:bounceEnd="40000">
                                          <p:cBhvr additive="base">
                                            <p:cTn id="19" dur="500" fill="hold"/>
                                            <p:tgtEl>
                                              <p:spTgt spid="30"/>
                                            </p:tgtEl>
                                            <p:attrNameLst>
                                              <p:attrName>ppt_y</p:attrName>
                                            </p:attrNameLst>
                                          </p:cBhvr>
                                          <p:tavLst>
                                            <p:tav tm="0">
                                              <p:val>
                                                <p:strVal val="0-#ppt_h/2"/>
                                              </p:val>
                                            </p:tav>
                                            <p:tav tm="100000">
                                              <p:val>
                                                <p:strVal val="#ppt_y"/>
                                              </p:val>
                                            </p:tav>
                                          </p:tavLst>
                                        </p:anim>
                                      </p:childTnLst>
                                    </p:cTn>
                                  </p:par>
                                  <p:par>
                                    <p:cTn id="20" presetID="2" presetClass="entr" presetSubtype="4" fill="hold" grpId="0" nodeType="withEffect" p14:presetBounceEnd="40000">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14:bounceEnd="40000">
                                          <p:cBhvr additive="base">
                                            <p:cTn id="22" dur="500" fill="hold"/>
                                            <p:tgtEl>
                                              <p:spTgt spid="29"/>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53" presetClass="entr" presetSubtype="16"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par>
                              <p:cTn id="30" fill="hold">
                                <p:stCondLst>
                                  <p:cond delay="16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35"/>
                                            </p:tgtEl>
                                            <p:attrNameLst>
                                              <p:attrName>style.visibility</p:attrName>
                                            </p:attrNameLst>
                                          </p:cBhvr>
                                          <p:to>
                                            <p:strVal val="visible"/>
                                          </p:to>
                                        </p:set>
                                        <p:anim by="(-#ppt_w*2)" calcmode="lin" valueType="num">
                                          <p:cBhvr rctx="PPT">
                                            <p:cTn id="33" dur="150" autoRev="1" fill="hold">
                                              <p:stCondLst>
                                                <p:cond delay="0"/>
                                              </p:stCondLst>
                                            </p:cTn>
                                            <p:tgtEl>
                                              <p:spTgt spid="35"/>
                                            </p:tgtEl>
                                            <p:attrNameLst>
                                              <p:attrName>ppt_w</p:attrName>
                                            </p:attrNameLst>
                                          </p:cBhvr>
                                        </p:anim>
                                        <p:anim by="(#ppt_w*0.50)" calcmode="lin" valueType="num">
                                          <p:cBhvr>
                                            <p:cTn id="34" dur="150" decel="50000" autoRev="1" fill="hold">
                                              <p:stCondLst>
                                                <p:cond delay="0"/>
                                              </p:stCondLst>
                                            </p:cTn>
                                            <p:tgtEl>
                                              <p:spTgt spid="35"/>
                                            </p:tgtEl>
                                            <p:attrNameLst>
                                              <p:attrName>ppt_x</p:attrName>
                                            </p:attrNameLst>
                                          </p:cBhvr>
                                        </p:anim>
                                        <p:anim from="(-#ppt_h/2)" to="(#ppt_y)" calcmode="lin" valueType="num">
                                          <p:cBhvr>
                                            <p:cTn id="35" dur="300" fill="hold">
                                              <p:stCondLst>
                                                <p:cond delay="0"/>
                                              </p:stCondLst>
                                            </p:cTn>
                                            <p:tgtEl>
                                              <p:spTgt spid="35"/>
                                            </p:tgtEl>
                                            <p:attrNameLst>
                                              <p:attrName>ppt_y</p:attrName>
                                            </p:attrNameLst>
                                          </p:cBhvr>
                                        </p:anim>
                                        <p:animRot by="21600000">
                                          <p:cBhvr>
                                            <p:cTn id="36" dur="300" fill="hold">
                                              <p:stCondLst>
                                                <p:cond delay="0"/>
                                              </p:stCondLst>
                                            </p:cTn>
                                            <p:tgtEl>
                                              <p:spTgt spid="35"/>
                                            </p:tgtEl>
                                            <p:attrNameLst>
                                              <p:attrName>r</p:attrName>
                                            </p:attrNameLst>
                                          </p:cBhvr>
                                        </p:animRot>
                                      </p:childTnLst>
                                    </p:cTn>
                                  </p:par>
                                </p:childTnLst>
                              </p:cTn>
                            </p:par>
                            <p:par>
                              <p:cTn id="37" fill="hold">
                                <p:stCondLst>
                                  <p:cond delay="1990"/>
                                </p:stCondLst>
                                <p:childTnLst>
                                  <p:par>
                                    <p:cTn id="38" presetID="22" presetClass="entr" presetSubtype="2"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right)">
                                          <p:cBhvr>
                                            <p:cTn id="40" dur="500"/>
                                            <p:tgtEl>
                                              <p:spTgt spid="32"/>
                                            </p:tgtEl>
                                          </p:cBhvr>
                                        </p:animEffect>
                                      </p:childTnLst>
                                    </p:cTn>
                                  </p:par>
                                </p:childTnLst>
                              </p:cTn>
                            </p:par>
                            <p:par>
                              <p:cTn id="41" fill="hold">
                                <p:stCondLst>
                                  <p:cond delay="2490"/>
                                </p:stCondLst>
                                <p:childTnLst>
                                  <p:par>
                                    <p:cTn id="42" presetID="22" presetClass="entr" presetSubtype="2"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right)">
                                          <p:cBhvr>
                                            <p:cTn id="44" dur="500"/>
                                            <p:tgtEl>
                                              <p:spTgt spid="34"/>
                                            </p:tgtEl>
                                          </p:cBhvr>
                                        </p:animEffect>
                                      </p:childTnLst>
                                    </p:cTn>
                                  </p:par>
                                </p:childTnLst>
                              </p:cTn>
                            </p:par>
                            <p:par>
                              <p:cTn id="45" fill="hold">
                                <p:stCondLst>
                                  <p:cond delay="2990"/>
                                </p:stCondLst>
                                <p:childTnLst>
                                  <p:par>
                                    <p:cTn id="46" presetID="22" presetClass="entr" presetSubtype="1"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up)">
                                          <p:cBhvr>
                                            <p:cTn id="48" dur="500"/>
                                            <p:tgtEl>
                                              <p:spTgt spid="36"/>
                                            </p:tgtEl>
                                          </p:cBhvr>
                                        </p:animEffect>
                                      </p:childTnLst>
                                    </p:cTn>
                                  </p:par>
                                </p:childTnLst>
                              </p:cTn>
                            </p:par>
                            <p:par>
                              <p:cTn id="49" fill="hold">
                                <p:stCondLst>
                                  <p:cond delay="3490"/>
                                </p:stCondLst>
                                <p:childTnLst>
                                  <p:par>
                                    <p:cTn id="50" presetID="22" presetClass="entr" presetSubtype="8"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400"/>
                                            <p:tgtEl>
                                              <p:spTgt spid="33"/>
                                            </p:tgtEl>
                                          </p:cBhvr>
                                        </p:animEffect>
                                      </p:childTnLst>
                                    </p:cTn>
                                  </p:par>
                                </p:childTnLst>
                              </p:cTn>
                            </p:par>
                            <p:par>
                              <p:cTn id="53" fill="hold">
                                <p:stCondLst>
                                  <p:cond delay="3890"/>
                                </p:stCondLst>
                                <p:childTnLst>
                                  <p:par>
                                    <p:cTn id="54" presetID="31"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400" fill="hold"/>
                                            <p:tgtEl>
                                              <p:spTgt spid="37"/>
                                            </p:tgtEl>
                                            <p:attrNameLst>
                                              <p:attrName>ppt_w</p:attrName>
                                            </p:attrNameLst>
                                          </p:cBhvr>
                                          <p:tavLst>
                                            <p:tav tm="0">
                                              <p:val>
                                                <p:fltVal val="0"/>
                                              </p:val>
                                            </p:tav>
                                            <p:tav tm="100000">
                                              <p:val>
                                                <p:strVal val="#ppt_w"/>
                                              </p:val>
                                            </p:tav>
                                          </p:tavLst>
                                        </p:anim>
                                        <p:anim calcmode="lin" valueType="num">
                                          <p:cBhvr>
                                            <p:cTn id="57" dur="400" fill="hold"/>
                                            <p:tgtEl>
                                              <p:spTgt spid="37"/>
                                            </p:tgtEl>
                                            <p:attrNameLst>
                                              <p:attrName>ppt_h</p:attrName>
                                            </p:attrNameLst>
                                          </p:cBhvr>
                                          <p:tavLst>
                                            <p:tav tm="0">
                                              <p:val>
                                                <p:fltVal val="0"/>
                                              </p:val>
                                            </p:tav>
                                            <p:tav tm="100000">
                                              <p:val>
                                                <p:strVal val="#ppt_h"/>
                                              </p:val>
                                            </p:tav>
                                          </p:tavLst>
                                        </p:anim>
                                        <p:anim calcmode="lin" valueType="num">
                                          <p:cBhvr>
                                            <p:cTn id="58" dur="400" fill="hold"/>
                                            <p:tgtEl>
                                              <p:spTgt spid="37"/>
                                            </p:tgtEl>
                                            <p:attrNameLst>
                                              <p:attrName>style.rotation</p:attrName>
                                            </p:attrNameLst>
                                          </p:cBhvr>
                                          <p:tavLst>
                                            <p:tav tm="0">
                                              <p:val>
                                                <p:fltVal val="90"/>
                                              </p:val>
                                            </p:tav>
                                            <p:tav tm="100000">
                                              <p:val>
                                                <p:fltVal val="0"/>
                                              </p:val>
                                            </p:tav>
                                          </p:tavLst>
                                        </p:anim>
                                        <p:animEffect transition="in" filter="fade">
                                          <p:cBhvr>
                                            <p:cTn id="59" dur="400"/>
                                            <p:tgtEl>
                                              <p:spTgt spid="37"/>
                                            </p:tgtEl>
                                          </p:cBhvr>
                                        </p:animEffect>
                                      </p:childTnLst>
                                    </p:cTn>
                                  </p:par>
                                </p:childTnLst>
                              </p:cTn>
                            </p:par>
                            <p:par>
                              <p:cTn id="60" fill="hold">
                                <p:stCondLst>
                                  <p:cond delay="4290"/>
                                </p:stCondLst>
                                <p:childTnLst>
                                  <p:par>
                                    <p:cTn id="61" presetID="2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up)">
                                          <p:cBhvr>
                                            <p:cTn id="63" dur="500"/>
                                            <p:tgtEl>
                                              <p:spTgt spid="38"/>
                                            </p:tgtEl>
                                          </p:cBhvr>
                                        </p:animEffect>
                                      </p:childTnLst>
                                    </p:cTn>
                                  </p:par>
                                </p:childTnLst>
                              </p:cTn>
                            </p:par>
                            <p:par>
                              <p:cTn id="64" fill="hold">
                                <p:stCondLst>
                                  <p:cond delay="4790"/>
                                </p:stCondLst>
                                <p:childTnLst>
                                  <p:par>
                                    <p:cTn id="65" presetID="22" presetClass="entr" presetSubtype="1"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400"/>
                                            <p:tgtEl>
                                              <p:spTgt spid="31"/>
                                            </p:tgtEl>
                                          </p:cBhvr>
                                        </p:animEffect>
                                      </p:childTnLst>
                                    </p:cTn>
                                  </p:par>
                                </p:childTnLst>
                              </p:cTn>
                            </p:par>
                            <p:par>
                              <p:cTn id="68" fill="hold">
                                <p:stCondLst>
                                  <p:cond delay="5190"/>
                                </p:stCondLst>
                                <p:childTnLst>
                                  <p:par>
                                    <p:cTn id="69" presetID="31"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400" fill="hold"/>
                                            <p:tgtEl>
                                              <p:spTgt spid="39"/>
                                            </p:tgtEl>
                                            <p:attrNameLst>
                                              <p:attrName>ppt_w</p:attrName>
                                            </p:attrNameLst>
                                          </p:cBhvr>
                                          <p:tavLst>
                                            <p:tav tm="0">
                                              <p:val>
                                                <p:fltVal val="0"/>
                                              </p:val>
                                            </p:tav>
                                            <p:tav tm="100000">
                                              <p:val>
                                                <p:strVal val="#ppt_w"/>
                                              </p:val>
                                            </p:tav>
                                          </p:tavLst>
                                        </p:anim>
                                        <p:anim calcmode="lin" valueType="num">
                                          <p:cBhvr>
                                            <p:cTn id="72" dur="400" fill="hold"/>
                                            <p:tgtEl>
                                              <p:spTgt spid="39"/>
                                            </p:tgtEl>
                                            <p:attrNameLst>
                                              <p:attrName>ppt_h</p:attrName>
                                            </p:attrNameLst>
                                          </p:cBhvr>
                                          <p:tavLst>
                                            <p:tav tm="0">
                                              <p:val>
                                                <p:fltVal val="0"/>
                                              </p:val>
                                            </p:tav>
                                            <p:tav tm="100000">
                                              <p:val>
                                                <p:strVal val="#ppt_h"/>
                                              </p:val>
                                            </p:tav>
                                          </p:tavLst>
                                        </p:anim>
                                        <p:anim calcmode="lin" valueType="num">
                                          <p:cBhvr>
                                            <p:cTn id="73" dur="400" fill="hold"/>
                                            <p:tgtEl>
                                              <p:spTgt spid="39"/>
                                            </p:tgtEl>
                                            <p:attrNameLst>
                                              <p:attrName>style.rotation</p:attrName>
                                            </p:attrNameLst>
                                          </p:cBhvr>
                                          <p:tavLst>
                                            <p:tav tm="0">
                                              <p:val>
                                                <p:fltVal val="90"/>
                                              </p:val>
                                            </p:tav>
                                            <p:tav tm="100000">
                                              <p:val>
                                                <p:fltVal val="0"/>
                                              </p:val>
                                            </p:tav>
                                          </p:tavLst>
                                        </p:anim>
                                        <p:animEffect transition="in" filter="fade">
                                          <p:cBhvr>
                                            <p:cTn id="74" dur="400"/>
                                            <p:tgtEl>
                                              <p:spTgt spid="39"/>
                                            </p:tgtEl>
                                          </p:cBhvr>
                                        </p:animEffect>
                                      </p:childTnLst>
                                    </p:cTn>
                                  </p:par>
                                </p:childTnLst>
                              </p:cTn>
                            </p:par>
                            <p:par>
                              <p:cTn id="75" fill="hold">
                                <p:stCondLst>
                                  <p:cond delay="5590"/>
                                </p:stCondLst>
                                <p:childTnLst>
                                  <p:par>
                                    <p:cTn id="76" presetID="22" presetClass="entr" presetSubtype="1"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up)">
                                          <p:cBhvr>
                                            <p:cTn id="7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26"/>
                                            </p:tgtEl>
                                            <p:attrNameLst>
                                              <p:attrName>style.visibility</p:attrName>
                                            </p:attrNameLst>
                                          </p:cBhvr>
                                          <p:to>
                                            <p:strVal val="visible"/>
                                          </p:to>
                                        </p:set>
                                        <p:anim by="(-#ppt_w*2)" calcmode="lin" valueType="num">
                                          <p:cBhvr rctx="PPT">
                                            <p:cTn id="7" dur="200" autoRev="1" fill="hold">
                                              <p:stCondLst>
                                                <p:cond delay="0"/>
                                              </p:stCondLst>
                                            </p:cTn>
                                            <p:tgtEl>
                                              <p:spTgt spid="26"/>
                                            </p:tgtEl>
                                            <p:attrNameLst>
                                              <p:attrName>ppt_w</p:attrName>
                                            </p:attrNameLst>
                                          </p:cBhvr>
                                        </p:anim>
                                        <p:anim by="(#ppt_w*0.50)" calcmode="lin" valueType="num">
                                          <p:cBhvr>
                                            <p:cTn id="8" dur="200" decel="50000" autoRev="1" fill="hold">
                                              <p:stCondLst>
                                                <p:cond delay="0"/>
                                              </p:stCondLst>
                                            </p:cTn>
                                            <p:tgtEl>
                                              <p:spTgt spid="26"/>
                                            </p:tgtEl>
                                            <p:attrNameLst>
                                              <p:attrName>ppt_x</p:attrName>
                                            </p:attrNameLst>
                                          </p:cBhvr>
                                        </p:anim>
                                        <p:anim from="(-#ppt_h/2)" to="(#ppt_y)" calcmode="lin" valueType="num">
                                          <p:cBhvr>
                                            <p:cTn id="9" dur="400" fill="hold">
                                              <p:stCondLst>
                                                <p:cond delay="0"/>
                                              </p:stCondLst>
                                            </p:cTn>
                                            <p:tgtEl>
                                              <p:spTgt spid="26"/>
                                            </p:tgtEl>
                                            <p:attrNameLst>
                                              <p:attrName>ppt_y</p:attrName>
                                            </p:attrNameLst>
                                          </p:cBhvr>
                                        </p:anim>
                                        <p:animRot by="21600000">
                                          <p:cBhvr>
                                            <p:cTn id="10" dur="400" fill="hold">
                                              <p:stCondLst>
                                                <p:cond delay="0"/>
                                              </p:stCondLst>
                                            </p:cTn>
                                            <p:tgtEl>
                                              <p:spTgt spid="26"/>
                                            </p:tgtEl>
                                            <p:attrNameLst>
                                              <p:attrName>r</p:attrName>
                                            </p:attrNameLst>
                                          </p:cBhvr>
                                        </p:animRot>
                                      </p:childTnLst>
                                    </p:cTn>
                                  </p:par>
                                </p:childTnLst>
                              </p:cTn>
                            </p:par>
                            <p:par>
                              <p:cTn id="11" fill="hold">
                                <p:stCondLst>
                                  <p:cond delay="600"/>
                                </p:stCondLst>
                                <p:childTnLst>
                                  <p:par>
                                    <p:cTn id="12" presetID="2" presetClass="entr" presetSubtype="9"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additive="base">
                                            <p:cTn id="14" dur="500" fill="hold"/>
                                            <p:tgtEl>
                                              <p:spTgt spid="28"/>
                                            </p:tgtEl>
                                            <p:attrNameLst>
                                              <p:attrName>ppt_x</p:attrName>
                                            </p:attrNameLst>
                                          </p:cBhvr>
                                          <p:tavLst>
                                            <p:tav tm="0">
                                              <p:val>
                                                <p:strVal val="0-#ppt_w/2"/>
                                              </p:val>
                                            </p:tav>
                                            <p:tav tm="100000">
                                              <p:val>
                                                <p:strVal val="#ppt_x"/>
                                              </p:val>
                                            </p:tav>
                                          </p:tavLst>
                                        </p:anim>
                                        <p:anim calcmode="lin" valueType="num">
                                          <p:cBhvr additive="base">
                                            <p:cTn id="15" dur="500" fill="hold"/>
                                            <p:tgtEl>
                                              <p:spTgt spid="28"/>
                                            </p:tgtEl>
                                            <p:attrNameLst>
                                              <p:attrName>ppt_y</p:attrName>
                                            </p:attrNameLst>
                                          </p:cBhvr>
                                          <p:tavLst>
                                            <p:tav tm="0">
                                              <p:val>
                                                <p:strVal val="0-#ppt_h/2"/>
                                              </p:val>
                                            </p:tav>
                                            <p:tav tm="100000">
                                              <p:val>
                                                <p:strVal val="#ppt_y"/>
                                              </p:val>
                                            </p:tav>
                                          </p:tavLst>
                                        </p:anim>
                                      </p:childTnLst>
                                    </p:cTn>
                                  </p:par>
                                  <p:par>
                                    <p:cTn id="16" presetID="2" presetClass="entr" presetSubtype="3"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1+#ppt_w/2"/>
                                              </p:val>
                                            </p:tav>
                                            <p:tav tm="100000">
                                              <p:val>
                                                <p:strVal val="#ppt_x"/>
                                              </p:val>
                                            </p:tav>
                                          </p:tavLst>
                                        </p:anim>
                                        <p:anim calcmode="lin" valueType="num">
                                          <p:cBhvr additive="base">
                                            <p:cTn id="19" dur="500" fill="hold"/>
                                            <p:tgtEl>
                                              <p:spTgt spid="30"/>
                                            </p:tgtEl>
                                            <p:attrNameLst>
                                              <p:attrName>ppt_y</p:attrName>
                                            </p:attrNameLst>
                                          </p:cBhvr>
                                          <p:tavLst>
                                            <p:tav tm="0">
                                              <p:val>
                                                <p:strVal val="0-#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par>
                              <p:cTn id="24" fill="hold">
                                <p:stCondLst>
                                  <p:cond delay="1100"/>
                                </p:stCondLst>
                                <p:childTnLst>
                                  <p:par>
                                    <p:cTn id="25" presetID="53" presetClass="entr" presetSubtype="16" fill="hold" grpId="0"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par>
                              <p:cTn id="30" fill="hold">
                                <p:stCondLst>
                                  <p:cond delay="1600"/>
                                </p:stCondLst>
                                <p:childTnLst>
                                  <p:par>
                                    <p:cTn id="31" presetID="56" presetClass="entr" presetSubtype="0" fill="hold" grpId="0" nodeType="afterEffect">
                                      <p:stCondLst>
                                        <p:cond delay="0"/>
                                      </p:stCondLst>
                                      <p:iterate type="lt">
                                        <p:tmPct val="10000"/>
                                      </p:iterate>
                                      <p:childTnLst>
                                        <p:set>
                                          <p:cBhvr>
                                            <p:cTn id="32" dur="1" fill="hold">
                                              <p:stCondLst>
                                                <p:cond delay="0"/>
                                              </p:stCondLst>
                                            </p:cTn>
                                            <p:tgtEl>
                                              <p:spTgt spid="35"/>
                                            </p:tgtEl>
                                            <p:attrNameLst>
                                              <p:attrName>style.visibility</p:attrName>
                                            </p:attrNameLst>
                                          </p:cBhvr>
                                          <p:to>
                                            <p:strVal val="visible"/>
                                          </p:to>
                                        </p:set>
                                        <p:anim by="(-#ppt_w*2)" calcmode="lin" valueType="num">
                                          <p:cBhvr rctx="PPT">
                                            <p:cTn id="33" dur="150" autoRev="1" fill="hold">
                                              <p:stCondLst>
                                                <p:cond delay="0"/>
                                              </p:stCondLst>
                                            </p:cTn>
                                            <p:tgtEl>
                                              <p:spTgt spid="35"/>
                                            </p:tgtEl>
                                            <p:attrNameLst>
                                              <p:attrName>ppt_w</p:attrName>
                                            </p:attrNameLst>
                                          </p:cBhvr>
                                        </p:anim>
                                        <p:anim by="(#ppt_w*0.50)" calcmode="lin" valueType="num">
                                          <p:cBhvr>
                                            <p:cTn id="34" dur="150" decel="50000" autoRev="1" fill="hold">
                                              <p:stCondLst>
                                                <p:cond delay="0"/>
                                              </p:stCondLst>
                                            </p:cTn>
                                            <p:tgtEl>
                                              <p:spTgt spid="35"/>
                                            </p:tgtEl>
                                            <p:attrNameLst>
                                              <p:attrName>ppt_x</p:attrName>
                                            </p:attrNameLst>
                                          </p:cBhvr>
                                        </p:anim>
                                        <p:anim from="(-#ppt_h/2)" to="(#ppt_y)" calcmode="lin" valueType="num">
                                          <p:cBhvr>
                                            <p:cTn id="35" dur="300" fill="hold">
                                              <p:stCondLst>
                                                <p:cond delay="0"/>
                                              </p:stCondLst>
                                            </p:cTn>
                                            <p:tgtEl>
                                              <p:spTgt spid="35"/>
                                            </p:tgtEl>
                                            <p:attrNameLst>
                                              <p:attrName>ppt_y</p:attrName>
                                            </p:attrNameLst>
                                          </p:cBhvr>
                                        </p:anim>
                                        <p:animRot by="21600000">
                                          <p:cBhvr>
                                            <p:cTn id="36" dur="300" fill="hold">
                                              <p:stCondLst>
                                                <p:cond delay="0"/>
                                              </p:stCondLst>
                                            </p:cTn>
                                            <p:tgtEl>
                                              <p:spTgt spid="35"/>
                                            </p:tgtEl>
                                            <p:attrNameLst>
                                              <p:attrName>r</p:attrName>
                                            </p:attrNameLst>
                                          </p:cBhvr>
                                        </p:animRot>
                                      </p:childTnLst>
                                    </p:cTn>
                                  </p:par>
                                </p:childTnLst>
                              </p:cTn>
                            </p:par>
                            <p:par>
                              <p:cTn id="37" fill="hold">
                                <p:stCondLst>
                                  <p:cond delay="1990"/>
                                </p:stCondLst>
                                <p:childTnLst>
                                  <p:par>
                                    <p:cTn id="38" presetID="22" presetClass="entr" presetSubtype="2"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right)">
                                          <p:cBhvr>
                                            <p:cTn id="40" dur="500"/>
                                            <p:tgtEl>
                                              <p:spTgt spid="32"/>
                                            </p:tgtEl>
                                          </p:cBhvr>
                                        </p:animEffect>
                                      </p:childTnLst>
                                    </p:cTn>
                                  </p:par>
                                </p:childTnLst>
                              </p:cTn>
                            </p:par>
                            <p:par>
                              <p:cTn id="41" fill="hold">
                                <p:stCondLst>
                                  <p:cond delay="2490"/>
                                </p:stCondLst>
                                <p:childTnLst>
                                  <p:par>
                                    <p:cTn id="42" presetID="22" presetClass="entr" presetSubtype="2"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right)">
                                          <p:cBhvr>
                                            <p:cTn id="44" dur="500"/>
                                            <p:tgtEl>
                                              <p:spTgt spid="34"/>
                                            </p:tgtEl>
                                          </p:cBhvr>
                                        </p:animEffect>
                                      </p:childTnLst>
                                    </p:cTn>
                                  </p:par>
                                </p:childTnLst>
                              </p:cTn>
                            </p:par>
                            <p:par>
                              <p:cTn id="45" fill="hold">
                                <p:stCondLst>
                                  <p:cond delay="2990"/>
                                </p:stCondLst>
                                <p:childTnLst>
                                  <p:par>
                                    <p:cTn id="46" presetID="22" presetClass="entr" presetSubtype="1" fill="hold" grpId="0" nodeType="afterEffect">
                                      <p:stCondLst>
                                        <p:cond delay="0"/>
                                      </p:stCondLst>
                                      <p:childTnLst>
                                        <p:set>
                                          <p:cBhvr>
                                            <p:cTn id="47" dur="1" fill="hold">
                                              <p:stCondLst>
                                                <p:cond delay="0"/>
                                              </p:stCondLst>
                                            </p:cTn>
                                            <p:tgtEl>
                                              <p:spTgt spid="36"/>
                                            </p:tgtEl>
                                            <p:attrNameLst>
                                              <p:attrName>style.visibility</p:attrName>
                                            </p:attrNameLst>
                                          </p:cBhvr>
                                          <p:to>
                                            <p:strVal val="visible"/>
                                          </p:to>
                                        </p:set>
                                        <p:animEffect transition="in" filter="wipe(up)">
                                          <p:cBhvr>
                                            <p:cTn id="48" dur="500"/>
                                            <p:tgtEl>
                                              <p:spTgt spid="36"/>
                                            </p:tgtEl>
                                          </p:cBhvr>
                                        </p:animEffect>
                                      </p:childTnLst>
                                    </p:cTn>
                                  </p:par>
                                </p:childTnLst>
                              </p:cTn>
                            </p:par>
                            <p:par>
                              <p:cTn id="49" fill="hold">
                                <p:stCondLst>
                                  <p:cond delay="3490"/>
                                </p:stCondLst>
                                <p:childTnLst>
                                  <p:par>
                                    <p:cTn id="50" presetID="22" presetClass="entr" presetSubtype="8" fill="hold" grpId="0" nodeType="after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wipe(left)">
                                          <p:cBhvr>
                                            <p:cTn id="52" dur="400"/>
                                            <p:tgtEl>
                                              <p:spTgt spid="33"/>
                                            </p:tgtEl>
                                          </p:cBhvr>
                                        </p:animEffect>
                                      </p:childTnLst>
                                    </p:cTn>
                                  </p:par>
                                </p:childTnLst>
                              </p:cTn>
                            </p:par>
                            <p:par>
                              <p:cTn id="53" fill="hold">
                                <p:stCondLst>
                                  <p:cond delay="3890"/>
                                </p:stCondLst>
                                <p:childTnLst>
                                  <p:par>
                                    <p:cTn id="54" presetID="31"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p:cTn id="56" dur="400" fill="hold"/>
                                            <p:tgtEl>
                                              <p:spTgt spid="37"/>
                                            </p:tgtEl>
                                            <p:attrNameLst>
                                              <p:attrName>ppt_w</p:attrName>
                                            </p:attrNameLst>
                                          </p:cBhvr>
                                          <p:tavLst>
                                            <p:tav tm="0">
                                              <p:val>
                                                <p:fltVal val="0"/>
                                              </p:val>
                                            </p:tav>
                                            <p:tav tm="100000">
                                              <p:val>
                                                <p:strVal val="#ppt_w"/>
                                              </p:val>
                                            </p:tav>
                                          </p:tavLst>
                                        </p:anim>
                                        <p:anim calcmode="lin" valueType="num">
                                          <p:cBhvr>
                                            <p:cTn id="57" dur="400" fill="hold"/>
                                            <p:tgtEl>
                                              <p:spTgt spid="37"/>
                                            </p:tgtEl>
                                            <p:attrNameLst>
                                              <p:attrName>ppt_h</p:attrName>
                                            </p:attrNameLst>
                                          </p:cBhvr>
                                          <p:tavLst>
                                            <p:tav tm="0">
                                              <p:val>
                                                <p:fltVal val="0"/>
                                              </p:val>
                                            </p:tav>
                                            <p:tav tm="100000">
                                              <p:val>
                                                <p:strVal val="#ppt_h"/>
                                              </p:val>
                                            </p:tav>
                                          </p:tavLst>
                                        </p:anim>
                                        <p:anim calcmode="lin" valueType="num">
                                          <p:cBhvr>
                                            <p:cTn id="58" dur="400" fill="hold"/>
                                            <p:tgtEl>
                                              <p:spTgt spid="37"/>
                                            </p:tgtEl>
                                            <p:attrNameLst>
                                              <p:attrName>style.rotation</p:attrName>
                                            </p:attrNameLst>
                                          </p:cBhvr>
                                          <p:tavLst>
                                            <p:tav tm="0">
                                              <p:val>
                                                <p:fltVal val="90"/>
                                              </p:val>
                                            </p:tav>
                                            <p:tav tm="100000">
                                              <p:val>
                                                <p:fltVal val="0"/>
                                              </p:val>
                                            </p:tav>
                                          </p:tavLst>
                                        </p:anim>
                                        <p:animEffect transition="in" filter="fade">
                                          <p:cBhvr>
                                            <p:cTn id="59" dur="400"/>
                                            <p:tgtEl>
                                              <p:spTgt spid="37"/>
                                            </p:tgtEl>
                                          </p:cBhvr>
                                        </p:animEffect>
                                      </p:childTnLst>
                                    </p:cTn>
                                  </p:par>
                                </p:childTnLst>
                              </p:cTn>
                            </p:par>
                            <p:par>
                              <p:cTn id="60" fill="hold">
                                <p:stCondLst>
                                  <p:cond delay="4290"/>
                                </p:stCondLst>
                                <p:childTnLst>
                                  <p:par>
                                    <p:cTn id="61" presetID="2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up)">
                                          <p:cBhvr>
                                            <p:cTn id="63" dur="500"/>
                                            <p:tgtEl>
                                              <p:spTgt spid="38"/>
                                            </p:tgtEl>
                                          </p:cBhvr>
                                        </p:animEffect>
                                      </p:childTnLst>
                                    </p:cTn>
                                  </p:par>
                                </p:childTnLst>
                              </p:cTn>
                            </p:par>
                            <p:par>
                              <p:cTn id="64" fill="hold">
                                <p:stCondLst>
                                  <p:cond delay="4790"/>
                                </p:stCondLst>
                                <p:childTnLst>
                                  <p:par>
                                    <p:cTn id="65" presetID="22" presetClass="entr" presetSubtype="1"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up)">
                                          <p:cBhvr>
                                            <p:cTn id="67" dur="400"/>
                                            <p:tgtEl>
                                              <p:spTgt spid="31"/>
                                            </p:tgtEl>
                                          </p:cBhvr>
                                        </p:animEffect>
                                      </p:childTnLst>
                                    </p:cTn>
                                  </p:par>
                                </p:childTnLst>
                              </p:cTn>
                            </p:par>
                            <p:par>
                              <p:cTn id="68" fill="hold">
                                <p:stCondLst>
                                  <p:cond delay="5190"/>
                                </p:stCondLst>
                                <p:childTnLst>
                                  <p:par>
                                    <p:cTn id="69" presetID="31" presetClass="entr" presetSubtype="0" fill="hold" grpId="0" nodeType="after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p:cTn id="71" dur="400" fill="hold"/>
                                            <p:tgtEl>
                                              <p:spTgt spid="39"/>
                                            </p:tgtEl>
                                            <p:attrNameLst>
                                              <p:attrName>ppt_w</p:attrName>
                                            </p:attrNameLst>
                                          </p:cBhvr>
                                          <p:tavLst>
                                            <p:tav tm="0">
                                              <p:val>
                                                <p:fltVal val="0"/>
                                              </p:val>
                                            </p:tav>
                                            <p:tav tm="100000">
                                              <p:val>
                                                <p:strVal val="#ppt_w"/>
                                              </p:val>
                                            </p:tav>
                                          </p:tavLst>
                                        </p:anim>
                                        <p:anim calcmode="lin" valueType="num">
                                          <p:cBhvr>
                                            <p:cTn id="72" dur="400" fill="hold"/>
                                            <p:tgtEl>
                                              <p:spTgt spid="39"/>
                                            </p:tgtEl>
                                            <p:attrNameLst>
                                              <p:attrName>ppt_h</p:attrName>
                                            </p:attrNameLst>
                                          </p:cBhvr>
                                          <p:tavLst>
                                            <p:tav tm="0">
                                              <p:val>
                                                <p:fltVal val="0"/>
                                              </p:val>
                                            </p:tav>
                                            <p:tav tm="100000">
                                              <p:val>
                                                <p:strVal val="#ppt_h"/>
                                              </p:val>
                                            </p:tav>
                                          </p:tavLst>
                                        </p:anim>
                                        <p:anim calcmode="lin" valueType="num">
                                          <p:cBhvr>
                                            <p:cTn id="73" dur="400" fill="hold"/>
                                            <p:tgtEl>
                                              <p:spTgt spid="39"/>
                                            </p:tgtEl>
                                            <p:attrNameLst>
                                              <p:attrName>style.rotation</p:attrName>
                                            </p:attrNameLst>
                                          </p:cBhvr>
                                          <p:tavLst>
                                            <p:tav tm="0">
                                              <p:val>
                                                <p:fltVal val="90"/>
                                              </p:val>
                                            </p:tav>
                                            <p:tav tm="100000">
                                              <p:val>
                                                <p:fltVal val="0"/>
                                              </p:val>
                                            </p:tav>
                                          </p:tavLst>
                                        </p:anim>
                                        <p:animEffect transition="in" filter="fade">
                                          <p:cBhvr>
                                            <p:cTn id="74" dur="400"/>
                                            <p:tgtEl>
                                              <p:spTgt spid="39"/>
                                            </p:tgtEl>
                                          </p:cBhvr>
                                        </p:animEffect>
                                      </p:childTnLst>
                                    </p:cTn>
                                  </p:par>
                                </p:childTnLst>
                              </p:cTn>
                            </p:par>
                            <p:par>
                              <p:cTn id="75" fill="hold">
                                <p:stCondLst>
                                  <p:cond delay="5590"/>
                                </p:stCondLst>
                                <p:childTnLst>
                                  <p:par>
                                    <p:cTn id="76" presetID="22" presetClass="entr" presetSubtype="1" fill="hold" grpId="0" nodeType="afterEffect">
                                      <p:stCondLst>
                                        <p:cond delay="0"/>
                                      </p:stCondLst>
                                      <p:childTnLst>
                                        <p:set>
                                          <p:cBhvr>
                                            <p:cTn id="77" dur="1" fill="hold">
                                              <p:stCondLst>
                                                <p:cond delay="0"/>
                                              </p:stCondLst>
                                            </p:cTn>
                                            <p:tgtEl>
                                              <p:spTgt spid="40"/>
                                            </p:tgtEl>
                                            <p:attrNameLst>
                                              <p:attrName>style.visibility</p:attrName>
                                            </p:attrNameLst>
                                          </p:cBhvr>
                                          <p:to>
                                            <p:strVal val="visible"/>
                                          </p:to>
                                        </p:set>
                                        <p:animEffect transition="in" filter="wipe(up)">
                                          <p:cBhvr>
                                            <p:cTn id="78"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p:bldP spid="35" grpId="0"/>
          <p:bldP spid="36" grpId="0"/>
          <p:bldP spid="37" grpId="0"/>
          <p:bldP spid="38" grpId="0"/>
          <p:bldP spid="39" grpId="0"/>
          <p:bldP spid="40" grpId="0"/>
          <p:bldP spid="2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9" name="圆角矩形 28"/>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0" name="矩形 39"/>
          <p:cNvSpPr/>
          <p:nvPr/>
        </p:nvSpPr>
        <p:spPr>
          <a:xfrm>
            <a:off x="2786569" y="6102131"/>
            <a:ext cx="6983240" cy="768085"/>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8" name="矩形 37"/>
          <p:cNvSpPr/>
          <p:nvPr/>
        </p:nvSpPr>
        <p:spPr>
          <a:xfrm>
            <a:off x="6372652" y="5718087"/>
            <a:ext cx="3397157" cy="1152128"/>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58028" y="876956"/>
            <a:ext cx="5040560" cy="504055"/>
          </a:xfrm>
        </p:spPr>
        <p:txBody>
          <a:bodyPr>
            <a:noAutofit/>
          </a:bodyPr>
          <a:lstStyle/>
          <a:p>
            <a:r>
              <a:rPr lang="zh-CN" altLang="en-US" sz="4000" b="1" dirty="0" smtClean="0">
                <a:solidFill>
                  <a:schemeClr val="bg1">
                    <a:lumMod val="65000"/>
                  </a:schemeClr>
                </a:solidFill>
              </a:rPr>
              <a:t>奖项设计</a:t>
            </a:r>
            <a:endParaRPr lang="zh-CN" altLang="en-US" sz="4000" b="1" dirty="0">
              <a:solidFill>
                <a:schemeClr val="bg1">
                  <a:lumMod val="65000"/>
                </a:schemeClr>
              </a:solidFill>
            </a:endParaRPr>
          </a:p>
        </p:txBody>
      </p:sp>
      <p:sp>
        <p:nvSpPr>
          <p:cNvPr id="3" name="矩形 2"/>
          <p:cNvSpPr/>
          <p:nvPr/>
        </p:nvSpPr>
        <p:spPr>
          <a:xfrm>
            <a:off x="4708443" y="4998007"/>
            <a:ext cx="3015832" cy="1872208"/>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41" name="组合 40"/>
          <p:cNvGrpSpPr/>
          <p:nvPr/>
        </p:nvGrpSpPr>
        <p:grpSpPr>
          <a:xfrm>
            <a:off x="8251952" y="4337633"/>
            <a:ext cx="931363" cy="1577963"/>
            <a:chOff x="3605364" y="1960593"/>
            <a:chExt cx="1933273" cy="3275453"/>
          </a:xfrm>
          <a:effectLst/>
        </p:grpSpPr>
        <p:pic>
          <p:nvPicPr>
            <p:cNvPr id="42" name="图片 4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05364" y="1960593"/>
              <a:ext cx="1933273" cy="3275453"/>
            </a:xfrm>
            <a:prstGeom prst="rect">
              <a:avLst/>
            </a:prstGeom>
          </p:spPr>
        </p:pic>
        <p:sp>
          <p:nvSpPr>
            <p:cNvPr id="45" name="任意多边形 44"/>
            <p:cNvSpPr/>
            <p:nvPr/>
          </p:nvSpPr>
          <p:spPr>
            <a:xfrm>
              <a:off x="4583492" y="2297562"/>
              <a:ext cx="841496" cy="1920009"/>
            </a:xfrm>
            <a:custGeom>
              <a:avLst/>
              <a:gdLst>
                <a:gd name="connsiteX0" fmla="*/ 0 w 841495"/>
                <a:gd name="connsiteY0" fmla="*/ 0 h 1920008"/>
                <a:gd name="connsiteX1" fmla="*/ 841495 w 841495"/>
                <a:gd name="connsiteY1" fmla="*/ 0 h 1920008"/>
                <a:gd name="connsiteX2" fmla="*/ 841495 w 841495"/>
                <a:gd name="connsiteY2" fmla="*/ 1920008 h 1920008"/>
              </a:gdLst>
              <a:ahLst/>
              <a:cxnLst>
                <a:cxn ang="0">
                  <a:pos x="connsiteX0" y="connsiteY0"/>
                </a:cxn>
                <a:cxn ang="0">
                  <a:pos x="connsiteX1" y="connsiteY1"/>
                </a:cxn>
                <a:cxn ang="0">
                  <a:pos x="connsiteX2" y="connsiteY2"/>
                </a:cxn>
              </a:cxnLst>
              <a:rect l="l" t="t" r="r" b="b"/>
              <a:pathLst>
                <a:path w="841495" h="1920008">
                  <a:moveTo>
                    <a:pt x="0" y="0"/>
                  </a:moveTo>
                  <a:lnTo>
                    <a:pt x="841495" y="0"/>
                  </a:lnTo>
                  <a:lnTo>
                    <a:pt x="841495" y="1920008"/>
                  </a:lnTo>
                  <a:close/>
                </a:path>
              </a:pathLst>
            </a:custGeom>
            <a:gradFill flip="none" rotWithShape="1">
              <a:gsLst>
                <a:gs pos="0">
                  <a:schemeClr val="bg1">
                    <a:alpha val="30000"/>
                  </a:schemeClr>
                </a:gs>
                <a:gs pos="62000">
                  <a:schemeClr val="bg1">
                    <a:alpha val="0"/>
                  </a:schemeClr>
                </a:gs>
              </a:gsLst>
              <a:lin ang="2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46" name="组合 45"/>
          <p:cNvGrpSpPr/>
          <p:nvPr/>
        </p:nvGrpSpPr>
        <p:grpSpPr>
          <a:xfrm>
            <a:off x="4704191" y="3290553"/>
            <a:ext cx="3024336" cy="1769387"/>
            <a:chOff x="664749" y="2230735"/>
            <a:chExt cx="3963734" cy="2318981"/>
          </a:xfrm>
        </p:grpSpPr>
        <p:pic>
          <p:nvPicPr>
            <p:cNvPr id="47" name="图片 4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4749" y="2230735"/>
              <a:ext cx="3963734" cy="2318981"/>
            </a:xfrm>
            <a:prstGeom prst="rect">
              <a:avLst/>
            </a:prstGeom>
          </p:spPr>
        </p:pic>
        <p:sp>
          <p:nvSpPr>
            <p:cNvPr id="48" name="矩形 47"/>
            <p:cNvSpPr/>
            <p:nvPr/>
          </p:nvSpPr>
          <p:spPr>
            <a:xfrm>
              <a:off x="1185813" y="2383135"/>
              <a:ext cx="2926606" cy="1824608"/>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5" name="矩形 13"/>
            <p:cNvSpPr/>
            <p:nvPr/>
          </p:nvSpPr>
          <p:spPr>
            <a:xfrm>
              <a:off x="3016509" y="2383135"/>
              <a:ext cx="1095910" cy="1824608"/>
            </a:xfrm>
            <a:custGeom>
              <a:avLst/>
              <a:gdLst/>
              <a:ahLst/>
              <a:cxnLst/>
              <a:rect l="l" t="t" r="r" b="b"/>
              <a:pathLst>
                <a:path w="1095910" h="1824608">
                  <a:moveTo>
                    <a:pt x="0" y="0"/>
                  </a:moveTo>
                  <a:lnTo>
                    <a:pt x="1095910" y="0"/>
                  </a:lnTo>
                  <a:lnTo>
                    <a:pt x="1095910" y="1824608"/>
                  </a:lnTo>
                  <a:lnTo>
                    <a:pt x="1084499" y="1824608"/>
                  </a:lnTo>
                  <a:close/>
                </a:path>
              </a:pathLst>
            </a:custGeom>
            <a:gradFill>
              <a:gsLst>
                <a:gs pos="0">
                  <a:schemeClr val="bg1">
                    <a:alpha val="37000"/>
                  </a:schemeClr>
                </a:gs>
                <a:gs pos="100000">
                  <a:schemeClr val="bg1">
                    <a:alpha val="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56" name="TextBox 20"/>
          <p:cNvSpPr txBox="1"/>
          <p:nvPr/>
        </p:nvSpPr>
        <p:spPr>
          <a:xfrm>
            <a:off x="6058463" y="5025445"/>
            <a:ext cx="315792" cy="841321"/>
          </a:xfrm>
          <a:prstGeom prst="rect">
            <a:avLst/>
          </a:prstGeom>
          <a:noFill/>
        </p:spPr>
        <p:txBody>
          <a:bodyPr wrap="none" lIns="0" tIns="0" rIns="0" bIns="0" rtlCol="0">
            <a:spAutoFit/>
          </a:bodyPr>
          <a:lstStyle/>
          <a:p>
            <a:pPr algn="ctr"/>
            <a:r>
              <a:rPr lang="en-US" altLang="zh-CN" sz="5467" b="1" dirty="0">
                <a:solidFill>
                  <a:schemeClr val="bg1">
                    <a:lumMod val="95000"/>
                  </a:schemeClr>
                </a:solidFill>
                <a:latin typeface="Agency FB" panose="020B0503020202020204" pitchFamily="34" charset="0"/>
                <a:ea typeface="微软雅黑" pitchFamily="34" charset="-122"/>
              </a:rPr>
              <a:t>A</a:t>
            </a:r>
            <a:endParaRPr lang="zh-CN" altLang="en-US" sz="5467" b="1" dirty="0">
              <a:solidFill>
                <a:schemeClr val="bg1">
                  <a:lumMod val="95000"/>
                </a:schemeClr>
              </a:solidFill>
              <a:latin typeface="Agency FB" panose="020B0503020202020204" pitchFamily="34" charset="0"/>
              <a:ea typeface="微软雅黑" pitchFamily="34" charset="-122"/>
            </a:endParaRPr>
          </a:p>
        </p:txBody>
      </p:sp>
      <p:sp>
        <p:nvSpPr>
          <p:cNvPr id="57" name="TextBox 20"/>
          <p:cNvSpPr txBox="1"/>
          <p:nvPr/>
        </p:nvSpPr>
        <p:spPr>
          <a:xfrm>
            <a:off x="8554930" y="5786321"/>
            <a:ext cx="325409" cy="841321"/>
          </a:xfrm>
          <a:prstGeom prst="rect">
            <a:avLst/>
          </a:prstGeom>
          <a:noFill/>
        </p:spPr>
        <p:txBody>
          <a:bodyPr wrap="none" lIns="0" tIns="0" rIns="0" bIns="0" rtlCol="0">
            <a:spAutoFit/>
          </a:bodyPr>
          <a:lstStyle/>
          <a:p>
            <a:pPr algn="ctr"/>
            <a:r>
              <a:rPr lang="en-US" altLang="zh-CN" sz="5467" b="1" dirty="0">
                <a:solidFill>
                  <a:schemeClr val="bg1">
                    <a:lumMod val="95000"/>
                  </a:schemeClr>
                </a:solidFill>
                <a:latin typeface="Agency FB" panose="020B0503020202020204" pitchFamily="34" charset="0"/>
                <a:ea typeface="微软雅黑" pitchFamily="34" charset="-122"/>
              </a:rPr>
              <a:t>B</a:t>
            </a:r>
            <a:endParaRPr lang="zh-CN" altLang="en-US" sz="5467" b="1" dirty="0">
              <a:solidFill>
                <a:schemeClr val="bg1">
                  <a:lumMod val="95000"/>
                </a:schemeClr>
              </a:solidFill>
              <a:latin typeface="Agency FB" panose="020B0503020202020204" pitchFamily="34" charset="0"/>
              <a:ea typeface="微软雅黑" pitchFamily="34" charset="-122"/>
            </a:endParaRPr>
          </a:p>
        </p:txBody>
      </p:sp>
      <p:sp>
        <p:nvSpPr>
          <p:cNvPr id="58" name="TextBox 20"/>
          <p:cNvSpPr txBox="1"/>
          <p:nvPr/>
        </p:nvSpPr>
        <p:spPr>
          <a:xfrm>
            <a:off x="3631224" y="6039220"/>
            <a:ext cx="327013" cy="841321"/>
          </a:xfrm>
          <a:prstGeom prst="rect">
            <a:avLst/>
          </a:prstGeom>
          <a:noFill/>
        </p:spPr>
        <p:txBody>
          <a:bodyPr wrap="none" lIns="0" tIns="0" rIns="0" bIns="0" rtlCol="0">
            <a:spAutoFit/>
          </a:bodyPr>
          <a:lstStyle/>
          <a:p>
            <a:pPr algn="ctr"/>
            <a:r>
              <a:rPr lang="en-US" altLang="zh-CN" sz="5467" b="1" dirty="0">
                <a:solidFill>
                  <a:schemeClr val="bg1">
                    <a:lumMod val="95000"/>
                  </a:schemeClr>
                </a:solidFill>
                <a:latin typeface="Agency FB" panose="020B0503020202020204" pitchFamily="34" charset="0"/>
                <a:ea typeface="微软雅黑" pitchFamily="34" charset="-122"/>
              </a:rPr>
              <a:t>C</a:t>
            </a:r>
            <a:endParaRPr lang="zh-CN" altLang="en-US" sz="5467" b="1" dirty="0">
              <a:solidFill>
                <a:schemeClr val="bg1">
                  <a:lumMod val="95000"/>
                </a:schemeClr>
              </a:solidFill>
              <a:latin typeface="Agency FB" panose="020B0503020202020204" pitchFamily="34" charset="0"/>
              <a:ea typeface="微软雅黑" pitchFamily="34" charset="-122"/>
            </a:endParaRPr>
          </a:p>
        </p:txBody>
      </p:sp>
      <p:sp>
        <p:nvSpPr>
          <p:cNvPr id="69" name="TextBox 19"/>
          <p:cNvSpPr txBox="1"/>
          <p:nvPr/>
        </p:nvSpPr>
        <p:spPr>
          <a:xfrm>
            <a:off x="4708774" y="1595483"/>
            <a:ext cx="2880517" cy="738664"/>
          </a:xfrm>
          <a:prstGeom prst="rect">
            <a:avLst/>
          </a:prstGeom>
          <a:noFill/>
        </p:spPr>
        <p:txBody>
          <a:bodyPr wrap="square" lIns="0" tIns="0" rIns="0" bIns="0" rtlCol="0">
            <a:spAutoFit/>
          </a:bodyPr>
          <a:lstStyle/>
          <a:p>
            <a:pPr algn="ctr"/>
            <a:r>
              <a:rPr lang="zh-CN" altLang="en-US" sz="4800" b="1" dirty="0">
                <a:solidFill>
                  <a:srgbClr val="4BB4DB"/>
                </a:solidFill>
                <a:latin typeface="微软雅黑" panose="020B0503020204020204" pitchFamily="34" charset="-122"/>
                <a:ea typeface="微软雅黑" panose="020B0503020204020204" pitchFamily="34" charset="-122"/>
              </a:rPr>
              <a:t>一等奖</a:t>
            </a:r>
          </a:p>
        </p:txBody>
      </p:sp>
      <p:sp>
        <p:nvSpPr>
          <p:cNvPr id="72" name="TextBox 106"/>
          <p:cNvSpPr txBox="1"/>
          <p:nvPr/>
        </p:nvSpPr>
        <p:spPr>
          <a:xfrm>
            <a:off x="4362523" y="2479325"/>
            <a:ext cx="3573016" cy="307777"/>
          </a:xfrm>
          <a:prstGeom prst="rect">
            <a:avLst/>
          </a:prstGeom>
          <a:noFill/>
        </p:spPr>
        <p:txBody>
          <a:bodyPr wrap="square" lIns="0" tIns="0" rIns="0" bIns="0" rtlCol="0">
            <a:spAutoFit/>
          </a:bodyPr>
          <a:lstStyle/>
          <a:p>
            <a:pPr algn="ctr">
              <a:lnSpc>
                <a:spcPct val="100000"/>
              </a:lnSpc>
            </a:pPr>
            <a:r>
              <a:rPr lang="zh-CN" altLang="en-US" sz="2000" dirty="0">
                <a:latin typeface="微软雅黑" panose="020B0503020204020204" pitchFamily="34" charset="-122"/>
                <a:ea typeface="微软雅黑" panose="020B0503020204020204" pitchFamily="34" charset="-122"/>
              </a:rPr>
              <a:t>价值</a:t>
            </a:r>
            <a:r>
              <a:rPr lang="en-US" altLang="zh-CN" sz="2000" dirty="0">
                <a:latin typeface="微软雅黑" panose="020B0503020204020204" pitchFamily="34" charset="-122"/>
                <a:ea typeface="微软雅黑" panose="020B0503020204020204" pitchFamily="34" charset="-122"/>
              </a:rPr>
              <a:t>5000</a:t>
            </a:r>
            <a:r>
              <a:rPr lang="zh-CN" altLang="en-US" sz="2000" dirty="0">
                <a:latin typeface="微软雅黑" panose="020B0503020204020204" pitchFamily="34" charset="-122"/>
                <a:ea typeface="微软雅黑" panose="020B0503020204020204" pitchFamily="34" charset="-122"/>
              </a:rPr>
              <a:t>元笔记本电脑（</a:t>
            </a:r>
            <a:r>
              <a:rPr lang="en-US" altLang="zh-CN" sz="2000" dirty="0">
                <a:latin typeface="微软雅黑" panose="020B0503020204020204" pitchFamily="34" charset="-122"/>
                <a:ea typeface="微软雅黑" panose="020B0503020204020204" pitchFamily="34" charset="-122"/>
              </a:rPr>
              <a:t>1</a:t>
            </a:r>
            <a:r>
              <a:rPr lang="zh-CN" altLang="en-US" sz="2000" dirty="0">
                <a:latin typeface="微软雅黑" panose="020B0503020204020204" pitchFamily="34" charset="-122"/>
                <a:ea typeface="微软雅黑" panose="020B0503020204020204" pitchFamily="34" charset="-122"/>
              </a:rPr>
              <a:t>名）</a:t>
            </a:r>
            <a:endParaRPr lang="en-US" altLang="zh-CN" sz="2000" dirty="0">
              <a:latin typeface="微软雅黑" panose="020B0503020204020204" pitchFamily="34" charset="-122"/>
              <a:ea typeface="微软雅黑" panose="020B0503020204020204" pitchFamily="34" charset="-122"/>
            </a:endParaRPr>
          </a:p>
        </p:txBody>
      </p:sp>
      <p:sp>
        <p:nvSpPr>
          <p:cNvPr id="73" name="TextBox 19"/>
          <p:cNvSpPr txBox="1"/>
          <p:nvPr/>
        </p:nvSpPr>
        <p:spPr>
          <a:xfrm>
            <a:off x="8232208" y="2979325"/>
            <a:ext cx="1877264" cy="615553"/>
          </a:xfrm>
          <a:prstGeom prst="rect">
            <a:avLst/>
          </a:prstGeom>
          <a:noFill/>
        </p:spPr>
        <p:txBody>
          <a:bodyPr wrap="square" lIns="0" tIns="0" rIns="0" bIns="0" rtlCol="0">
            <a:spAutoFit/>
          </a:bodyPr>
          <a:lstStyle/>
          <a:p>
            <a:r>
              <a:rPr lang="zh-CN" altLang="en-US" sz="4000" b="1" dirty="0">
                <a:solidFill>
                  <a:srgbClr val="FEDE17"/>
                </a:solidFill>
                <a:latin typeface="微软雅黑" panose="020B0503020204020204" pitchFamily="34" charset="-122"/>
                <a:ea typeface="微软雅黑" panose="020B0503020204020204" pitchFamily="34" charset="-122"/>
              </a:rPr>
              <a:t>二等奖</a:t>
            </a:r>
          </a:p>
        </p:txBody>
      </p:sp>
      <p:sp>
        <p:nvSpPr>
          <p:cNvPr id="74" name="TextBox 106"/>
          <p:cNvSpPr txBox="1"/>
          <p:nvPr/>
        </p:nvSpPr>
        <p:spPr>
          <a:xfrm>
            <a:off x="8232207" y="3676047"/>
            <a:ext cx="3261020" cy="738664"/>
          </a:xfrm>
          <a:prstGeom prst="rect">
            <a:avLst/>
          </a:prstGeom>
          <a:noFill/>
        </p:spPr>
        <p:txBody>
          <a:bodyPr wrap="square" lIns="0" tIns="0" rIns="0" bIns="0" rtlCol="0">
            <a:spAutoFit/>
          </a:bodyPr>
          <a:lstStyle/>
          <a:p>
            <a:pPr>
              <a:lnSpc>
                <a:spcPct val="100000"/>
              </a:lnSpc>
            </a:pPr>
            <a:r>
              <a:rPr lang="zh-CN" altLang="en-US" sz="2400" dirty="0">
                <a:latin typeface="微软雅黑" panose="020B0503020204020204" pitchFamily="34" charset="-122"/>
                <a:ea typeface="微软雅黑" panose="020B0503020204020204" pitchFamily="34" charset="-122"/>
              </a:rPr>
              <a:t>价值</a:t>
            </a:r>
            <a:r>
              <a:rPr lang="en-US" altLang="zh-CN" sz="2400" dirty="0">
                <a:latin typeface="微软雅黑" panose="020B0503020204020204" pitchFamily="34" charset="-122"/>
                <a:ea typeface="微软雅黑" panose="020B0503020204020204" pitchFamily="34" charset="-122"/>
              </a:rPr>
              <a:t>3000</a:t>
            </a:r>
            <a:r>
              <a:rPr lang="zh-CN" altLang="en-US" sz="2400" dirty="0">
                <a:latin typeface="微软雅黑" panose="020B0503020204020204" pitchFamily="34" charset="-122"/>
                <a:ea typeface="微软雅黑" panose="020B0503020204020204" pitchFamily="34" charset="-122"/>
              </a:rPr>
              <a:t>元</a:t>
            </a:r>
            <a:r>
              <a:rPr lang="en-US" altLang="zh-CN" sz="2400" dirty="0">
                <a:latin typeface="微软雅黑" panose="020B0503020204020204" pitchFamily="34" charset="-122"/>
                <a:ea typeface="微软雅黑" panose="020B0503020204020204" pitchFamily="34" charset="-122"/>
              </a:rPr>
              <a:t>iPad</a:t>
            </a:r>
            <a:r>
              <a:rPr lang="zh-CN" altLang="en-US" sz="2400" dirty="0">
                <a:latin typeface="微软雅黑" panose="020B0503020204020204" pitchFamily="34" charset="-122"/>
                <a:ea typeface="微软雅黑" panose="020B0503020204020204" pitchFamily="34" charset="-122"/>
              </a:rPr>
              <a:t>（</a:t>
            </a:r>
            <a:r>
              <a:rPr lang="en-US" altLang="zh-CN" sz="2400" dirty="0">
                <a:latin typeface="微软雅黑" panose="020B0503020204020204" pitchFamily="34" charset="-122"/>
                <a:ea typeface="微软雅黑" panose="020B0503020204020204" pitchFamily="34" charset="-122"/>
              </a:rPr>
              <a:t>3</a:t>
            </a:r>
            <a:r>
              <a:rPr lang="zh-CN" altLang="en-US" sz="2400" dirty="0">
                <a:latin typeface="微软雅黑" panose="020B0503020204020204" pitchFamily="34" charset="-122"/>
                <a:ea typeface="微软雅黑" panose="020B0503020204020204" pitchFamily="34" charset="-122"/>
              </a:rPr>
              <a:t>名）</a:t>
            </a:r>
            <a:endParaRPr lang="en-US" altLang="zh-CN" sz="2400" dirty="0">
              <a:latin typeface="微软雅黑" panose="020B0503020204020204" pitchFamily="34" charset="-122"/>
              <a:ea typeface="微软雅黑" panose="020B0503020204020204" pitchFamily="34" charset="-122"/>
            </a:endParaRPr>
          </a:p>
        </p:txBody>
      </p:sp>
      <p:sp>
        <p:nvSpPr>
          <p:cNvPr id="76" name="TextBox 19"/>
          <p:cNvSpPr txBox="1"/>
          <p:nvPr/>
        </p:nvSpPr>
        <p:spPr>
          <a:xfrm>
            <a:off x="2452899" y="4024288"/>
            <a:ext cx="1877264" cy="615553"/>
          </a:xfrm>
          <a:prstGeom prst="rect">
            <a:avLst/>
          </a:prstGeom>
          <a:noFill/>
        </p:spPr>
        <p:txBody>
          <a:bodyPr wrap="square" lIns="0" tIns="0" rIns="0" bIns="0" rtlCol="0">
            <a:spAutoFit/>
          </a:bodyPr>
          <a:lstStyle/>
          <a:p>
            <a:pPr algn="r"/>
            <a:r>
              <a:rPr lang="zh-CN" altLang="en-US" sz="4000" b="1" dirty="0">
                <a:solidFill>
                  <a:srgbClr val="E32146"/>
                </a:solidFill>
                <a:latin typeface="微软雅黑" panose="020B0503020204020204" pitchFamily="34" charset="-122"/>
                <a:ea typeface="微软雅黑" panose="020B0503020204020204" pitchFamily="34" charset="-122"/>
              </a:rPr>
              <a:t>三等奖</a:t>
            </a:r>
          </a:p>
        </p:txBody>
      </p:sp>
      <p:sp>
        <p:nvSpPr>
          <p:cNvPr id="77" name="TextBox 106"/>
          <p:cNvSpPr txBox="1"/>
          <p:nvPr/>
        </p:nvSpPr>
        <p:spPr>
          <a:xfrm>
            <a:off x="1069143" y="4721010"/>
            <a:ext cx="3261020" cy="738664"/>
          </a:xfrm>
          <a:prstGeom prst="rect">
            <a:avLst/>
          </a:prstGeom>
          <a:noFill/>
        </p:spPr>
        <p:txBody>
          <a:bodyPr wrap="square" lIns="0" tIns="0" rIns="0" bIns="0" rtlCol="0">
            <a:spAutoFit/>
          </a:bodyPr>
          <a:lstStyle/>
          <a:p>
            <a:pPr algn="r">
              <a:lnSpc>
                <a:spcPct val="100000"/>
              </a:lnSpc>
            </a:pPr>
            <a:r>
              <a:rPr lang="zh-CN" altLang="en-US" sz="2400" dirty="0">
                <a:latin typeface="微软雅黑" panose="020B0503020204020204" pitchFamily="34" charset="-122"/>
                <a:ea typeface="微软雅黑" panose="020B0503020204020204" pitchFamily="34" charset="-122"/>
              </a:rPr>
              <a:t>价值</a:t>
            </a:r>
            <a:r>
              <a:rPr lang="en-US" altLang="zh-CN" sz="2400" dirty="0">
                <a:latin typeface="微软雅黑" panose="020B0503020204020204" pitchFamily="34" charset="-122"/>
                <a:ea typeface="微软雅黑" panose="020B0503020204020204" pitchFamily="34" charset="-122"/>
              </a:rPr>
              <a:t>1800</a:t>
            </a:r>
            <a:r>
              <a:rPr lang="zh-CN" altLang="en-US" sz="2400" dirty="0">
                <a:latin typeface="微软雅黑" panose="020B0503020204020204" pitchFamily="34" charset="-122"/>
                <a:ea typeface="微软雅黑" panose="020B0503020204020204" pitchFamily="34" charset="-122"/>
              </a:rPr>
              <a:t>元数码相机（</a:t>
            </a:r>
            <a:r>
              <a:rPr lang="en-US" altLang="zh-CN" sz="2400" dirty="0">
                <a:latin typeface="微软雅黑" panose="020B0503020204020204" pitchFamily="34" charset="-122"/>
                <a:ea typeface="微软雅黑" panose="020B0503020204020204" pitchFamily="34" charset="-122"/>
              </a:rPr>
              <a:t>5</a:t>
            </a:r>
            <a:r>
              <a:rPr lang="zh-CN" altLang="en-US" sz="2400" dirty="0">
                <a:latin typeface="微软雅黑" panose="020B0503020204020204" pitchFamily="34" charset="-122"/>
                <a:ea typeface="微软雅黑" panose="020B0503020204020204" pitchFamily="34" charset="-122"/>
              </a:rPr>
              <a:t>名）</a:t>
            </a:r>
            <a:endParaRPr lang="en-US" altLang="zh-CN" sz="2400" dirty="0">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116723" y="5301208"/>
            <a:ext cx="1245800" cy="836763"/>
          </a:xfrm>
          <a:prstGeom prst="rect">
            <a:avLst/>
          </a:prstGeom>
        </p:spPr>
      </p:pic>
      <p:sp>
        <p:nvSpPr>
          <p:cNvPr id="24" name="矩形 23"/>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938169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fill="hold"/>
                                        <p:tgtEl>
                                          <p:spTgt spid="38"/>
                                        </p:tgtEl>
                                        <p:attrNameLst>
                                          <p:attrName>ppt_x</p:attrName>
                                        </p:attrNameLst>
                                      </p:cBhvr>
                                      <p:tavLst>
                                        <p:tav tm="0">
                                          <p:val>
                                            <p:strVal val="#ppt_x"/>
                                          </p:val>
                                        </p:tav>
                                        <p:tav tm="100000">
                                          <p:val>
                                            <p:strVal val="#ppt_x"/>
                                          </p:val>
                                        </p:tav>
                                      </p:tavLst>
                                    </p:anim>
                                    <p:anim calcmode="lin" valueType="num">
                                      <p:cBhvr additive="base">
                                        <p:cTn id="13" dur="500" fill="hold"/>
                                        <p:tgtEl>
                                          <p:spTgt spid="38"/>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animEffect transition="in" filter="fade">
                                      <p:cBhvr>
                                        <p:cTn id="25" dur="1000"/>
                                        <p:tgtEl>
                                          <p:spTgt spid="56"/>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fade">
                                      <p:cBhvr>
                                        <p:cTn id="29" dur="1000"/>
                                        <p:tgtEl>
                                          <p:spTgt spid="4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1000"/>
                                        <p:tgtEl>
                                          <p:spTgt spid="57"/>
                                        </p:tgtEl>
                                      </p:cBhvr>
                                    </p:animEffect>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1000"/>
                                        <p:tgtEl>
                                          <p:spTgt spid="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fade">
                                      <p:cBhvr>
                                        <p:cTn id="39" dur="1000"/>
                                        <p:tgtEl>
                                          <p:spTgt spid="58"/>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69"/>
                                        </p:tgtEl>
                                        <p:attrNameLst>
                                          <p:attrName>style.visibility</p:attrName>
                                        </p:attrNameLst>
                                      </p:cBhvr>
                                      <p:to>
                                        <p:strVal val="visible"/>
                                      </p:to>
                                    </p:set>
                                    <p:animEffect transition="in" filter="barn(inVertical)">
                                      <p:cBhvr>
                                        <p:cTn id="43" dur="500"/>
                                        <p:tgtEl>
                                          <p:spTgt spid="69"/>
                                        </p:tgtEl>
                                      </p:cBhvr>
                                    </p:animEffect>
                                  </p:childTnLst>
                                </p:cTn>
                              </p:par>
                              <p:par>
                                <p:cTn id="44" presetID="16" presetClass="entr" presetSubtype="21" fill="hold" grpId="0" nodeType="withEffect">
                                  <p:stCondLst>
                                    <p:cond delay="0"/>
                                  </p:stCondLst>
                                  <p:childTnLst>
                                    <p:set>
                                      <p:cBhvr>
                                        <p:cTn id="45" dur="1" fill="hold">
                                          <p:stCondLst>
                                            <p:cond delay="0"/>
                                          </p:stCondLst>
                                        </p:cTn>
                                        <p:tgtEl>
                                          <p:spTgt spid="72"/>
                                        </p:tgtEl>
                                        <p:attrNameLst>
                                          <p:attrName>style.visibility</p:attrName>
                                        </p:attrNameLst>
                                      </p:cBhvr>
                                      <p:to>
                                        <p:strVal val="visible"/>
                                      </p:to>
                                    </p:set>
                                    <p:animEffect transition="in" filter="barn(inVertical)">
                                      <p:cBhvr>
                                        <p:cTn id="46" dur="500"/>
                                        <p:tgtEl>
                                          <p:spTgt spid="72"/>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left)">
                                      <p:cBhvr>
                                        <p:cTn id="50" dur="500"/>
                                        <p:tgtEl>
                                          <p:spTgt spid="7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74"/>
                                        </p:tgtEl>
                                        <p:attrNameLst>
                                          <p:attrName>style.visibility</p:attrName>
                                        </p:attrNameLst>
                                      </p:cBhvr>
                                      <p:to>
                                        <p:strVal val="visible"/>
                                      </p:to>
                                    </p:set>
                                    <p:animEffect transition="in" filter="wipe(left)">
                                      <p:cBhvr>
                                        <p:cTn id="53" dur="500"/>
                                        <p:tgtEl>
                                          <p:spTgt spid="74"/>
                                        </p:tgtEl>
                                      </p:cBhvr>
                                    </p:animEffect>
                                  </p:childTnLst>
                                </p:cTn>
                              </p:par>
                            </p:childTnLst>
                          </p:cTn>
                        </p:par>
                        <p:par>
                          <p:cTn id="54" fill="hold">
                            <p:stCondLst>
                              <p:cond delay="5500"/>
                            </p:stCondLst>
                            <p:childTnLst>
                              <p:par>
                                <p:cTn id="55" presetID="22" presetClass="entr" presetSubtype="2" fill="hold" grpId="0" nodeType="afterEffect">
                                  <p:stCondLst>
                                    <p:cond delay="0"/>
                                  </p:stCondLst>
                                  <p:childTnLst>
                                    <p:set>
                                      <p:cBhvr>
                                        <p:cTn id="56" dur="1" fill="hold">
                                          <p:stCondLst>
                                            <p:cond delay="0"/>
                                          </p:stCondLst>
                                        </p:cTn>
                                        <p:tgtEl>
                                          <p:spTgt spid="76"/>
                                        </p:tgtEl>
                                        <p:attrNameLst>
                                          <p:attrName>style.visibility</p:attrName>
                                        </p:attrNameLst>
                                      </p:cBhvr>
                                      <p:to>
                                        <p:strVal val="visible"/>
                                      </p:to>
                                    </p:set>
                                    <p:animEffect transition="in" filter="wipe(right)">
                                      <p:cBhvr>
                                        <p:cTn id="57" dur="500"/>
                                        <p:tgtEl>
                                          <p:spTgt spid="76"/>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77"/>
                                        </p:tgtEl>
                                        <p:attrNameLst>
                                          <p:attrName>style.visibility</p:attrName>
                                        </p:attrNameLst>
                                      </p:cBhvr>
                                      <p:to>
                                        <p:strVal val="visible"/>
                                      </p:to>
                                    </p:set>
                                    <p:animEffect transition="in" filter="wipe(right)">
                                      <p:cBhvr>
                                        <p:cTn id="60"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38" grpId="0" animBg="1"/>
      <p:bldP spid="3" grpId="0" animBg="1"/>
      <p:bldP spid="56" grpId="0"/>
      <p:bldP spid="57" grpId="0"/>
      <p:bldP spid="58" grpId="0"/>
      <p:bldP spid="69" grpId="0"/>
      <p:bldP spid="72" grpId="0"/>
      <p:bldP spid="73" grpId="0"/>
      <p:bldP spid="74" grpId="0"/>
      <p:bldP spid="76" grpId="0"/>
      <p:bldP spid="7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a:off x="0" y="3601192"/>
            <a:ext cx="12192000" cy="3256808"/>
          </a:xfrm>
          <a:prstGeom prst="rect">
            <a:avLst/>
          </a:prstGeom>
        </p:spPr>
      </p:pic>
      <p:sp>
        <p:nvSpPr>
          <p:cNvPr id="3" name="圆角矩形 2"/>
          <p:cNvSpPr/>
          <p:nvPr/>
        </p:nvSpPr>
        <p:spPr>
          <a:xfrm>
            <a:off x="3854098" y="1677759"/>
            <a:ext cx="6072996" cy="1969946"/>
          </a:xfrm>
          <a:prstGeom prst="round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625109" y="1677759"/>
            <a:ext cx="1933543" cy="1933543"/>
          </a:xfrm>
          <a:prstGeom prst="roundRect">
            <a:avLst/>
          </a:prstGeom>
          <a:noFill/>
          <a:ln w="50800">
            <a:solidFill>
              <a:srgbClr val="E32146"/>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8" name="TextBox 20"/>
          <p:cNvSpPr txBox="1"/>
          <p:nvPr/>
        </p:nvSpPr>
        <p:spPr>
          <a:xfrm>
            <a:off x="2009607" y="1905867"/>
            <a:ext cx="1243930" cy="1477328"/>
          </a:xfrm>
          <a:prstGeom prst="rect">
            <a:avLst/>
          </a:prstGeom>
          <a:noFill/>
        </p:spPr>
        <p:txBody>
          <a:bodyPr wrap="none" lIns="0" tIns="0" rIns="0" bIns="0" rtlCol="0">
            <a:spAutoFit/>
          </a:bodyPr>
          <a:lstStyle/>
          <a:p>
            <a:r>
              <a:rPr lang="en-US" altLang="zh-CN" sz="9600" b="1" spc="400" dirty="0" smtClean="0">
                <a:solidFill>
                  <a:srgbClr val="E32146"/>
                </a:solidFill>
                <a:latin typeface="Agency FB" panose="020B0503020202020204" pitchFamily="34" charset="0"/>
                <a:ea typeface="微软雅黑" pitchFamily="34" charset="-122"/>
              </a:rPr>
              <a:t>03</a:t>
            </a:r>
            <a:endParaRPr lang="zh-CN" altLang="en-US" sz="9600" b="1" spc="400" dirty="0">
              <a:solidFill>
                <a:srgbClr val="E32146"/>
              </a:solidFill>
              <a:latin typeface="Agency FB" panose="020B0503020202020204" pitchFamily="34" charset="0"/>
              <a:ea typeface="微软雅黑" pitchFamily="34" charset="-122"/>
            </a:endParaRPr>
          </a:p>
        </p:txBody>
      </p:sp>
      <p:sp>
        <p:nvSpPr>
          <p:cNvPr id="29" name="矩形 2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9"/>
          <p:cNvSpPr txBox="1"/>
          <p:nvPr/>
        </p:nvSpPr>
        <p:spPr>
          <a:xfrm>
            <a:off x="5018809" y="2760784"/>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广告宣传</a:t>
            </a:r>
          </a:p>
        </p:txBody>
      </p:sp>
      <p:sp>
        <p:nvSpPr>
          <p:cNvPr id="22" name="文本框 9"/>
          <p:cNvSpPr txBox="1"/>
          <p:nvPr/>
        </p:nvSpPr>
        <p:spPr>
          <a:xfrm>
            <a:off x="6392583" y="2766893"/>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赞助方案</a:t>
            </a:r>
          </a:p>
        </p:txBody>
      </p:sp>
      <p:sp>
        <p:nvSpPr>
          <p:cNvPr id="23" name="文本框 9"/>
          <p:cNvSpPr txBox="1"/>
          <p:nvPr/>
        </p:nvSpPr>
        <p:spPr>
          <a:xfrm>
            <a:off x="6392583" y="3131376"/>
            <a:ext cx="1920213"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场地布置</a:t>
            </a:r>
          </a:p>
        </p:txBody>
      </p:sp>
      <p:sp>
        <p:nvSpPr>
          <p:cNvPr id="26" name="文本框 9"/>
          <p:cNvSpPr txBox="1"/>
          <p:nvPr/>
        </p:nvSpPr>
        <p:spPr>
          <a:xfrm>
            <a:off x="7766358" y="3131373"/>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现场掌控</a:t>
            </a:r>
          </a:p>
        </p:txBody>
      </p:sp>
      <p:sp>
        <p:nvSpPr>
          <p:cNvPr id="27" name="文本框 9"/>
          <p:cNvSpPr txBox="1"/>
          <p:nvPr/>
        </p:nvSpPr>
        <p:spPr>
          <a:xfrm>
            <a:off x="5140876" y="1846885"/>
            <a:ext cx="3888432" cy="738664"/>
          </a:xfrm>
          <a:prstGeom prst="rect">
            <a:avLst/>
          </a:prstGeom>
          <a:noFill/>
        </p:spPr>
        <p:txBody>
          <a:bodyPr wrap="square" lIns="0" tIns="0" rIns="0" bIns="0" rtlCol="0">
            <a:spAutoFit/>
          </a:bodyPr>
          <a:lstStyle/>
          <a:p>
            <a:pPr marL="0" lvl="1"/>
            <a:r>
              <a:rPr lang="zh-CN" altLang="en-US" sz="4800" b="1" dirty="0">
                <a:solidFill>
                  <a:schemeClr val="bg1"/>
                </a:solidFill>
                <a:latin typeface="微软雅黑" pitchFamily="34" charset="-122"/>
                <a:ea typeface="微软雅黑" pitchFamily="34" charset="-122"/>
              </a:rPr>
              <a:t>活动运作方式</a:t>
            </a:r>
          </a:p>
        </p:txBody>
      </p:sp>
      <p:sp>
        <p:nvSpPr>
          <p:cNvPr id="33" name="文本框 9"/>
          <p:cNvSpPr txBox="1"/>
          <p:nvPr/>
        </p:nvSpPr>
        <p:spPr>
          <a:xfrm>
            <a:off x="5018809" y="3131375"/>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活动选址</a:t>
            </a:r>
          </a:p>
        </p:txBody>
      </p:sp>
      <p:sp>
        <p:nvSpPr>
          <p:cNvPr id="34" name="文本框 9"/>
          <p:cNvSpPr txBox="1"/>
          <p:nvPr/>
        </p:nvSpPr>
        <p:spPr>
          <a:xfrm>
            <a:off x="7766358" y="2766893"/>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诚邀合作商</a:t>
            </a:r>
          </a:p>
        </p:txBody>
      </p:sp>
    </p:spTree>
    <p:extLst>
      <p:ext uri="{BB962C8B-B14F-4D97-AF65-F5344CB8AC3E}">
        <p14:creationId xmlns:p14="http://schemas.microsoft.com/office/powerpoint/2010/main" val="985735717"/>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250"/>
                            </p:stCondLst>
                            <p:childTnLst>
                              <p:par>
                                <p:cTn id="20" presetID="25"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300"/>
                                        <p:tgtEl>
                                          <p:spTgt spid="27"/>
                                        </p:tgtEl>
                                      </p:cBhvr>
                                    </p:animEffect>
                                  </p:childTnLst>
                                </p:cTn>
                              </p:par>
                            </p:childTnLst>
                          </p:cTn>
                        </p:par>
                        <p:par>
                          <p:cTn id="34" fill="hold">
                            <p:stCondLst>
                              <p:cond delay="255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34"/>
                                        </p:tgtEl>
                                        <p:attrNameLst>
                                          <p:attrName>style.visibility</p:attrName>
                                        </p:attrNameLst>
                                      </p:cBhvr>
                                      <p:to>
                                        <p:strVal val="visible"/>
                                      </p:to>
                                    </p:set>
                                    <p:animEffect transition="in" filter="wipe(left)">
                                      <p:cBhvr>
                                        <p:cTn id="43" dur="500"/>
                                        <p:tgtEl>
                                          <p:spTgt spid="34"/>
                                        </p:tgtEl>
                                      </p:cBhvr>
                                    </p:animEffect>
                                  </p:childTnLst>
                                </p:cTn>
                              </p:par>
                              <p:par>
                                <p:cTn id="44" presetID="22" presetClass="entr" presetSubtype="8" fill="hold" grpId="0" nodeType="withEffect">
                                  <p:stCondLst>
                                    <p:cond delay="60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par>
                                <p:cTn id="47" presetID="22" presetClass="entr" presetSubtype="8" fill="hold" grpId="0" nodeType="withEffect">
                                  <p:stCondLst>
                                    <p:cond delay="80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par>
                                <p:cTn id="50" presetID="22" presetClass="entr" presetSubtype="8" fill="hold" grpId="0" nodeType="withEffect">
                                  <p:stCondLst>
                                    <p:cond delay="1000"/>
                                  </p:stCondLst>
                                  <p:childTnLst>
                                    <p:set>
                                      <p:cBhvr>
                                        <p:cTn id="51" dur="1" fill="hold">
                                          <p:stCondLst>
                                            <p:cond delay="0"/>
                                          </p:stCondLst>
                                        </p:cTn>
                                        <p:tgtEl>
                                          <p:spTgt spid="26"/>
                                        </p:tgtEl>
                                        <p:attrNameLst>
                                          <p:attrName>style.visibility</p:attrName>
                                        </p:attrNameLst>
                                      </p:cBhvr>
                                      <p:to>
                                        <p:strVal val="visible"/>
                                      </p:to>
                                    </p:set>
                                    <p:animEffect transition="in" filter="wipe(left)">
                                      <p:cBhvr>
                                        <p:cTn id="5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28" grpId="0"/>
      <p:bldP spid="20" grpId="0"/>
      <p:bldP spid="22" grpId="0"/>
      <p:bldP spid="23" grpId="0"/>
      <p:bldP spid="26" grpId="0"/>
      <p:bldP spid="27"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1" name="圆角矩形 3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 name="TextBox 3"/>
          <p:cNvSpPr txBox="1"/>
          <p:nvPr/>
        </p:nvSpPr>
        <p:spPr>
          <a:xfrm>
            <a:off x="1448102" y="783415"/>
            <a:ext cx="3311075" cy="646331"/>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3600" dirty="0">
                <a:solidFill>
                  <a:schemeClr val="bg1">
                    <a:lumMod val="65000"/>
                  </a:schemeClr>
                </a:solidFill>
              </a:rPr>
              <a:t>票务管理</a:t>
            </a:r>
          </a:p>
        </p:txBody>
      </p:sp>
      <p:sp>
        <p:nvSpPr>
          <p:cNvPr id="5" name="Rectangle 3"/>
          <p:cNvSpPr txBox="1">
            <a:spLocks noChangeArrowheads="1"/>
          </p:cNvSpPr>
          <p:nvPr/>
        </p:nvSpPr>
        <p:spPr bwMode="auto">
          <a:xfrm>
            <a:off x="1406212" y="5762596"/>
            <a:ext cx="9362140" cy="70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04" tIns="45702" rIns="91404" bIns="45702" numCol="1" anchor="t" anchorCtr="0" compatLnSpc="1">
            <a:prstTxWarp prst="textNoShape">
              <a:avLst/>
            </a:prstTxWarp>
            <a:spAutoFit/>
          </a:bodyPr>
          <a:lstStyle>
            <a:lvl1pPr marL="0" indent="0" algn="just">
              <a:buNone/>
              <a:defRPr sz="2000">
                <a:solidFill>
                  <a:schemeClr val="accent3"/>
                </a:solidFill>
                <a:latin typeface="微软雅黑" pitchFamily="34" charset="-122"/>
                <a:ea typeface="微软雅黑" pitchFamily="34" charset="-122"/>
              </a:defRPr>
            </a:lvl1pPr>
            <a:lvl2pPr marL="742950" indent="-285750" eaLnBrk="0" hangingPunct="0">
              <a:spcBef>
                <a:spcPct val="20000"/>
              </a:spcBef>
              <a:buChar char="–"/>
              <a:defRPr sz="2000">
                <a:solidFill>
                  <a:schemeClr val="accent3"/>
                </a:solidFill>
                <a:latin typeface="+mn-lt"/>
                <a:ea typeface="仿宋_GB2312" pitchFamily="49" charset="-122"/>
              </a:defRPr>
            </a:lvl2pPr>
            <a:lvl3pPr marL="1143000" indent="-228600" eaLnBrk="0" hangingPunct="0">
              <a:spcBef>
                <a:spcPct val="20000"/>
              </a:spcBef>
              <a:buChar char="•"/>
              <a:defRPr sz="2400">
                <a:solidFill>
                  <a:schemeClr val="accent3"/>
                </a:solidFill>
                <a:latin typeface="+mn-lt"/>
              </a:defRPr>
            </a:lvl3pPr>
            <a:lvl4pPr marL="1600200" indent="-228600" eaLnBrk="0" hangingPunct="0">
              <a:spcBef>
                <a:spcPct val="20000"/>
              </a:spcBef>
              <a:buChar char="–"/>
              <a:defRPr sz="2000">
                <a:solidFill>
                  <a:schemeClr val="accent3"/>
                </a:solidFill>
                <a:latin typeface="+mn-lt"/>
              </a:defRPr>
            </a:lvl4pPr>
            <a:lvl5pPr marL="2057400" indent="-228600" eaLnBrk="0" hangingPunct="0">
              <a:spcBef>
                <a:spcPct val="20000"/>
              </a:spcBef>
              <a:buChar char="»"/>
              <a:defRPr sz="2000">
                <a:solidFill>
                  <a:schemeClr val="accent3"/>
                </a:solidFill>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zh-CN" altLang="en-US" sz="1999" dirty="0">
                <a:solidFill>
                  <a:schemeClr val="tx1">
                    <a:lumMod val="85000"/>
                    <a:lumOff val="15000"/>
                  </a:schemeClr>
                </a:solidFill>
              </a:rPr>
              <a:t>以上票源除至尊席不出售外，其余票源均可出售，1-4张零售不设优惠，5-30张内暂行买5送1的优惠政策。</a:t>
            </a:r>
          </a:p>
        </p:txBody>
      </p:sp>
      <p:sp>
        <p:nvSpPr>
          <p:cNvPr id="6" name="矩形 5"/>
          <p:cNvSpPr/>
          <p:nvPr/>
        </p:nvSpPr>
        <p:spPr bwMode="auto">
          <a:xfrm rot="2700000">
            <a:off x="4670158" y="1911182"/>
            <a:ext cx="2848919" cy="2848917"/>
          </a:xfrm>
          <a:prstGeom prst="rect">
            <a:avLst/>
          </a:prstGeom>
          <a:solidFill>
            <a:schemeClr val="accent3">
              <a:lumMod val="20000"/>
              <a:lumOff val="80000"/>
            </a:schemeClr>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chemeClr val="bg2"/>
              </a:solidFill>
              <a:latin typeface="Arial" pitchFamily="34" charset="0"/>
              <a:ea typeface="宋体" pitchFamily="2" charset="-122"/>
            </a:endParaRPr>
          </a:p>
        </p:txBody>
      </p:sp>
      <p:sp>
        <p:nvSpPr>
          <p:cNvPr id="7" name="圆角矩形 6"/>
          <p:cNvSpPr/>
          <p:nvPr/>
        </p:nvSpPr>
        <p:spPr bwMode="auto">
          <a:xfrm>
            <a:off x="4505015" y="1804271"/>
            <a:ext cx="1530926" cy="1530926"/>
          </a:xfrm>
          <a:prstGeom prst="roundRect">
            <a:avLst/>
          </a:prstGeom>
          <a:solidFill>
            <a:srgbClr val="4BB4DB"/>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chemeClr val="bg2"/>
              </a:solidFill>
              <a:latin typeface="Arial" pitchFamily="34" charset="0"/>
              <a:ea typeface="宋体" pitchFamily="2" charset="-122"/>
            </a:endParaRPr>
          </a:p>
        </p:txBody>
      </p:sp>
      <p:sp>
        <p:nvSpPr>
          <p:cNvPr id="8" name="圆角矩形 7"/>
          <p:cNvSpPr/>
          <p:nvPr/>
        </p:nvSpPr>
        <p:spPr bwMode="auto">
          <a:xfrm>
            <a:off x="6196926" y="1804271"/>
            <a:ext cx="1530926" cy="1530926"/>
          </a:xfrm>
          <a:prstGeom prst="roundRect">
            <a:avLst/>
          </a:prstGeom>
          <a:solidFill>
            <a:srgbClr val="FEDE17"/>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chemeClr val="bg2"/>
              </a:solidFill>
              <a:latin typeface="Arial" pitchFamily="34" charset="0"/>
              <a:ea typeface="宋体" pitchFamily="2" charset="-122"/>
            </a:endParaRPr>
          </a:p>
        </p:txBody>
      </p:sp>
      <p:sp>
        <p:nvSpPr>
          <p:cNvPr id="9" name="圆角矩形 8"/>
          <p:cNvSpPr/>
          <p:nvPr/>
        </p:nvSpPr>
        <p:spPr bwMode="auto">
          <a:xfrm>
            <a:off x="4505015" y="3444069"/>
            <a:ext cx="1530926" cy="1530926"/>
          </a:xfrm>
          <a:prstGeom prst="roundRect">
            <a:avLst/>
          </a:prstGeom>
          <a:solidFill>
            <a:srgbClr val="E32146"/>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chemeClr val="bg2"/>
              </a:solidFill>
              <a:latin typeface="Arial" pitchFamily="34" charset="0"/>
              <a:ea typeface="宋体" pitchFamily="2" charset="-122"/>
            </a:endParaRPr>
          </a:p>
        </p:txBody>
      </p:sp>
      <p:sp>
        <p:nvSpPr>
          <p:cNvPr id="10" name="圆角矩形 9"/>
          <p:cNvSpPr/>
          <p:nvPr/>
        </p:nvSpPr>
        <p:spPr bwMode="auto">
          <a:xfrm>
            <a:off x="6196926" y="3444069"/>
            <a:ext cx="1530926" cy="1530926"/>
          </a:xfrm>
          <a:prstGeom prst="roundRect">
            <a:avLst/>
          </a:prstGeom>
          <a:solidFill>
            <a:srgbClr val="89A0C0"/>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solidFill>
                <a:schemeClr val="bg2"/>
              </a:solidFill>
              <a:latin typeface="Arial" pitchFamily="34" charset="0"/>
              <a:ea typeface="宋体" pitchFamily="2" charset="-122"/>
            </a:endParaRPr>
          </a:p>
        </p:txBody>
      </p:sp>
      <p:sp>
        <p:nvSpPr>
          <p:cNvPr id="11" name="TextBox 10"/>
          <p:cNvSpPr txBox="1"/>
          <p:nvPr/>
        </p:nvSpPr>
        <p:spPr>
          <a:xfrm>
            <a:off x="4699558" y="2213918"/>
            <a:ext cx="1151678" cy="461485"/>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至尊票</a:t>
            </a:r>
            <a:endParaRPr lang="en-US" altLang="zh-CN" sz="2399"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7996422" y="2338991"/>
            <a:ext cx="2934263" cy="399954"/>
          </a:xfrm>
          <a:prstGeom prst="rect">
            <a:avLst/>
          </a:prstGeom>
          <a:noFill/>
        </p:spPr>
        <p:txBody>
          <a:bodyPr wrap="square">
            <a:spAutoFit/>
          </a:bodyPr>
          <a:lstStyle>
            <a:defPPr>
              <a:defRPr lang="zh-CN"/>
            </a:defPPr>
            <a:lvl1pPr algn="just">
              <a:buNone/>
              <a:defRPr sz="2400">
                <a:solidFill>
                  <a:schemeClr val="accent3"/>
                </a:solidFill>
                <a:latin typeface="微软雅黑"/>
                <a:ea typeface="微软雅黑"/>
              </a:defRPr>
            </a:lvl1pPr>
          </a:lstStyle>
          <a:p>
            <a:r>
              <a:rPr lang="zh-CN" altLang="en-US" sz="1999" dirty="0">
                <a:solidFill>
                  <a:schemeClr val="tx1">
                    <a:lumMod val="85000"/>
                    <a:lumOff val="15000"/>
                  </a:schemeClr>
                </a:solidFill>
              </a:rPr>
              <a:t>前排座席，共</a:t>
            </a:r>
            <a:r>
              <a:rPr lang="en-US" altLang="zh-CN" sz="1999" dirty="0">
                <a:solidFill>
                  <a:schemeClr val="tx1">
                    <a:lumMod val="85000"/>
                    <a:lumOff val="15000"/>
                  </a:schemeClr>
                </a:solidFill>
              </a:rPr>
              <a:t>80</a:t>
            </a:r>
            <a:r>
              <a:rPr lang="zh-CN" altLang="en-US" sz="1999" dirty="0">
                <a:solidFill>
                  <a:schemeClr val="tx1">
                    <a:lumMod val="85000"/>
                    <a:lumOff val="15000"/>
                  </a:schemeClr>
                </a:solidFill>
              </a:rPr>
              <a:t>席</a:t>
            </a:r>
            <a:r>
              <a:rPr lang="zh-CN" altLang="en-US" sz="1999" dirty="0"/>
              <a:t>。</a:t>
            </a:r>
          </a:p>
        </p:txBody>
      </p:sp>
      <p:sp>
        <p:nvSpPr>
          <p:cNvPr id="13" name="TextBox 12"/>
          <p:cNvSpPr txBox="1"/>
          <p:nvPr/>
        </p:nvSpPr>
        <p:spPr>
          <a:xfrm>
            <a:off x="7996423" y="3824962"/>
            <a:ext cx="2934262" cy="1015266"/>
          </a:xfrm>
          <a:prstGeom prst="rect">
            <a:avLst/>
          </a:prstGeom>
          <a:noFill/>
        </p:spPr>
        <p:txBody>
          <a:bodyPr wrap="square">
            <a:spAutoFit/>
          </a:bodyPr>
          <a:lstStyle>
            <a:defPPr>
              <a:defRPr lang="zh-CN"/>
            </a:defPPr>
            <a:lvl1pPr algn="just">
              <a:buNone/>
              <a:defRPr sz="2400">
                <a:solidFill>
                  <a:schemeClr val="accent1"/>
                </a:solidFill>
                <a:latin typeface="微软雅黑"/>
                <a:ea typeface="微软雅黑"/>
              </a:defRPr>
            </a:lvl1pPr>
          </a:lstStyle>
          <a:p>
            <a:r>
              <a:rPr lang="zh-CN" altLang="en-US" sz="1999" dirty="0">
                <a:solidFill>
                  <a:schemeClr val="tx1">
                    <a:lumMod val="85000"/>
                    <a:lumOff val="15000"/>
                  </a:schemeClr>
                </a:solidFill>
              </a:rPr>
              <a:t>后排及二楼席位，主要票源，零售及批量团购，共</a:t>
            </a:r>
            <a:r>
              <a:rPr lang="en-US" altLang="zh-CN" sz="1999" dirty="0">
                <a:solidFill>
                  <a:schemeClr val="tx1">
                    <a:lumMod val="85000"/>
                    <a:lumOff val="15000"/>
                  </a:schemeClr>
                </a:solidFill>
              </a:rPr>
              <a:t>862</a:t>
            </a:r>
            <a:r>
              <a:rPr lang="zh-CN" altLang="en-US" sz="1999" dirty="0">
                <a:solidFill>
                  <a:schemeClr val="tx1">
                    <a:lumMod val="85000"/>
                    <a:lumOff val="15000"/>
                  </a:schemeClr>
                </a:solidFill>
              </a:rPr>
              <a:t>席。</a:t>
            </a:r>
          </a:p>
        </p:txBody>
      </p:sp>
      <p:sp>
        <p:nvSpPr>
          <p:cNvPr id="14" name="TextBox 13"/>
          <p:cNvSpPr txBox="1"/>
          <p:nvPr/>
        </p:nvSpPr>
        <p:spPr>
          <a:xfrm>
            <a:off x="1069442" y="2075473"/>
            <a:ext cx="3169489" cy="1015266"/>
          </a:xfrm>
          <a:prstGeom prst="rect">
            <a:avLst/>
          </a:prstGeom>
          <a:noFill/>
        </p:spPr>
        <p:txBody>
          <a:bodyPr wrap="square">
            <a:spAutoFit/>
          </a:bodyPr>
          <a:lstStyle>
            <a:defPPr>
              <a:defRPr lang="zh-CN"/>
            </a:defPPr>
            <a:lvl1pPr algn="just">
              <a:buNone/>
              <a:defRPr sz="2400">
                <a:solidFill>
                  <a:schemeClr val="accent1"/>
                </a:solidFill>
                <a:latin typeface="微软雅黑"/>
                <a:ea typeface="微软雅黑"/>
              </a:defRPr>
            </a:lvl1pPr>
          </a:lstStyle>
          <a:p>
            <a:r>
              <a:rPr lang="zh-CN" altLang="en-US" sz="1999" dirty="0">
                <a:solidFill>
                  <a:schemeClr val="tx1">
                    <a:lumMod val="85000"/>
                    <a:lumOff val="15000"/>
                  </a:schemeClr>
                </a:solidFill>
                <a:latin typeface="微软雅黑" panose="020B0503020204020204" pitchFamily="34" charset="-122"/>
                <a:ea typeface="微软雅黑" panose="020B0503020204020204" pitchFamily="34" charset="-122"/>
              </a:rPr>
              <a:t>核心席位，及少量、主要为赠送领导及主赞助商，共</a:t>
            </a:r>
            <a:r>
              <a:rPr lang="en-US" altLang="zh-CN" sz="1999" dirty="0">
                <a:solidFill>
                  <a:schemeClr val="tx1">
                    <a:lumMod val="85000"/>
                    <a:lumOff val="15000"/>
                  </a:schemeClr>
                </a:solidFill>
                <a:latin typeface="微软雅黑" panose="020B0503020204020204" pitchFamily="34" charset="-122"/>
                <a:ea typeface="微软雅黑" panose="020B0503020204020204" pitchFamily="34" charset="-122"/>
              </a:rPr>
              <a:t>35</a:t>
            </a:r>
            <a:r>
              <a:rPr lang="zh-CN" altLang="en-US" sz="1999" dirty="0">
                <a:solidFill>
                  <a:schemeClr val="tx1">
                    <a:lumMod val="85000"/>
                    <a:lumOff val="15000"/>
                  </a:schemeClr>
                </a:solidFill>
                <a:latin typeface="微软雅黑" panose="020B0503020204020204" pitchFamily="34" charset="-122"/>
                <a:ea typeface="微软雅黑" panose="020B0503020204020204" pitchFamily="34" charset="-122"/>
              </a:rPr>
              <a:t>席。</a:t>
            </a:r>
          </a:p>
        </p:txBody>
      </p:sp>
      <p:sp>
        <p:nvSpPr>
          <p:cNvPr id="15" name="TextBox 14"/>
          <p:cNvSpPr txBox="1"/>
          <p:nvPr/>
        </p:nvSpPr>
        <p:spPr>
          <a:xfrm>
            <a:off x="1069442" y="4094553"/>
            <a:ext cx="3169489" cy="1015266"/>
          </a:xfrm>
          <a:prstGeom prst="rect">
            <a:avLst/>
          </a:prstGeom>
          <a:noFill/>
        </p:spPr>
        <p:txBody>
          <a:bodyPr wrap="square">
            <a:spAutoFit/>
          </a:bodyPr>
          <a:lstStyle>
            <a:defPPr>
              <a:defRPr lang="zh-CN"/>
            </a:defPPr>
            <a:lvl1pPr algn="just">
              <a:buNone/>
              <a:defRPr sz="2400">
                <a:solidFill>
                  <a:schemeClr val="accent1"/>
                </a:solidFill>
                <a:latin typeface="微软雅黑"/>
                <a:ea typeface="微软雅黑"/>
              </a:defRPr>
            </a:lvl1pPr>
          </a:lstStyle>
          <a:p>
            <a:r>
              <a:rPr lang="zh-CN" altLang="en-US" sz="1999" dirty="0">
                <a:solidFill>
                  <a:schemeClr val="tx1">
                    <a:lumMod val="85000"/>
                    <a:lumOff val="15000"/>
                  </a:schemeClr>
                </a:solidFill>
                <a:latin typeface="微软雅黑" panose="020B0503020204020204" pitchFamily="34" charset="-122"/>
                <a:ea typeface="微软雅黑" panose="020B0503020204020204" pitchFamily="34" charset="-122"/>
              </a:rPr>
              <a:t>中间席位，主要票源，零售及回馈赞助单位，共</a:t>
            </a:r>
            <a:r>
              <a:rPr lang="en-US" altLang="zh-CN" sz="1999" dirty="0">
                <a:solidFill>
                  <a:schemeClr val="tx1">
                    <a:lumMod val="85000"/>
                    <a:lumOff val="15000"/>
                  </a:schemeClr>
                </a:solidFill>
                <a:latin typeface="微软雅黑" panose="020B0503020204020204" pitchFamily="34" charset="-122"/>
                <a:ea typeface="微软雅黑" panose="020B0503020204020204" pitchFamily="34" charset="-122"/>
              </a:rPr>
              <a:t>584</a:t>
            </a:r>
            <a:r>
              <a:rPr lang="zh-CN" altLang="en-US" sz="1999" dirty="0">
                <a:solidFill>
                  <a:schemeClr val="tx1">
                    <a:lumMod val="85000"/>
                    <a:lumOff val="15000"/>
                  </a:schemeClr>
                </a:solidFill>
                <a:latin typeface="微软雅黑" panose="020B0503020204020204" pitchFamily="34" charset="-122"/>
                <a:ea typeface="微软雅黑" panose="020B0503020204020204" pitchFamily="34" charset="-122"/>
              </a:rPr>
              <a:t>席。</a:t>
            </a:r>
          </a:p>
        </p:txBody>
      </p:sp>
      <p:sp>
        <p:nvSpPr>
          <p:cNvPr id="16" name="矩形 15"/>
          <p:cNvSpPr/>
          <p:nvPr/>
        </p:nvSpPr>
        <p:spPr>
          <a:xfrm>
            <a:off x="4634036" y="2646648"/>
            <a:ext cx="1282723" cy="369204"/>
          </a:xfrm>
          <a:prstGeom prst="rect">
            <a:avLst/>
          </a:prstGeom>
        </p:spPr>
        <p:txBody>
          <a:bodyPr wrap="none">
            <a:spAutoFit/>
          </a:bodyPr>
          <a:lstStyle/>
          <a:p>
            <a:pPr algn="ctr"/>
            <a:r>
              <a:rPr lang="en-US" altLang="zh-CN" sz="1799" dirty="0">
                <a:solidFill>
                  <a:schemeClr val="bg1"/>
                </a:solidFill>
                <a:latin typeface="微软雅黑" panose="020B0503020204020204" pitchFamily="34" charset="-122"/>
                <a:ea typeface="微软雅黑" panose="020B0503020204020204" pitchFamily="34" charset="-122"/>
              </a:rPr>
              <a:t>2980</a:t>
            </a:r>
            <a:r>
              <a:rPr lang="zh-CN" altLang="en-US" sz="1799" dirty="0">
                <a:solidFill>
                  <a:schemeClr val="bg1"/>
                </a:solidFill>
                <a:latin typeface="微软雅黑" panose="020B0503020204020204" pitchFamily="34" charset="-122"/>
                <a:ea typeface="微软雅黑" panose="020B0503020204020204" pitchFamily="34" charset="-122"/>
              </a:rPr>
              <a:t>元</a:t>
            </a:r>
            <a:r>
              <a:rPr lang="en-US" altLang="zh-CN" sz="1799" dirty="0">
                <a:solidFill>
                  <a:schemeClr val="bg1"/>
                </a:solidFill>
                <a:latin typeface="微软雅黑" panose="020B0503020204020204" pitchFamily="34" charset="-122"/>
                <a:ea typeface="微软雅黑" panose="020B0503020204020204" pitchFamily="34" charset="-122"/>
              </a:rPr>
              <a:t>/</a:t>
            </a:r>
            <a:r>
              <a:rPr lang="zh-CN" altLang="en-US" sz="1799" dirty="0">
                <a:solidFill>
                  <a:schemeClr val="bg1"/>
                </a:solidFill>
                <a:latin typeface="微软雅黑" panose="020B0503020204020204" pitchFamily="34" charset="-122"/>
                <a:ea typeface="微软雅黑" panose="020B0503020204020204" pitchFamily="34" charset="-122"/>
              </a:rPr>
              <a:t>位</a:t>
            </a:r>
          </a:p>
        </p:txBody>
      </p:sp>
      <p:sp>
        <p:nvSpPr>
          <p:cNvPr id="17" name="TextBox 16"/>
          <p:cNvSpPr txBox="1"/>
          <p:nvPr/>
        </p:nvSpPr>
        <p:spPr>
          <a:xfrm>
            <a:off x="6391220" y="2213918"/>
            <a:ext cx="1151678" cy="461485"/>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尊贵票</a:t>
            </a:r>
            <a:endParaRPr lang="en-US" altLang="zh-CN" sz="2399"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6355592" y="2646648"/>
            <a:ext cx="1222934" cy="369060"/>
          </a:xfrm>
          <a:prstGeom prst="rect">
            <a:avLst/>
          </a:prstGeom>
        </p:spPr>
        <p:txBody>
          <a:bodyPr wrap="none">
            <a:spAutoFit/>
          </a:bodyPr>
          <a:lstStyle/>
          <a:p>
            <a:pPr algn="ctr"/>
            <a:r>
              <a:rPr lang="en-US" altLang="zh-CN" sz="1799" dirty="0">
                <a:solidFill>
                  <a:schemeClr val="bg1"/>
                </a:solidFill>
                <a:latin typeface="+mj-ea"/>
                <a:ea typeface="+mj-ea"/>
              </a:rPr>
              <a:t>1980</a:t>
            </a:r>
            <a:r>
              <a:rPr lang="zh-CN" altLang="en-US" sz="1799" dirty="0">
                <a:solidFill>
                  <a:schemeClr val="bg1"/>
                </a:solidFill>
                <a:latin typeface="+mj-ea"/>
                <a:ea typeface="+mj-ea"/>
              </a:rPr>
              <a:t>元</a:t>
            </a:r>
            <a:r>
              <a:rPr lang="en-US" altLang="zh-CN" sz="1799" dirty="0">
                <a:solidFill>
                  <a:schemeClr val="bg1"/>
                </a:solidFill>
                <a:latin typeface="+mj-ea"/>
                <a:ea typeface="+mj-ea"/>
              </a:rPr>
              <a:t>/</a:t>
            </a:r>
            <a:r>
              <a:rPr lang="zh-CN" altLang="en-US" sz="1799" dirty="0">
                <a:solidFill>
                  <a:schemeClr val="bg1"/>
                </a:solidFill>
                <a:latin typeface="+mj-ea"/>
                <a:ea typeface="+mj-ea"/>
              </a:rPr>
              <a:t>位</a:t>
            </a:r>
          </a:p>
        </p:txBody>
      </p:sp>
      <p:sp>
        <p:nvSpPr>
          <p:cNvPr id="19" name="TextBox 18"/>
          <p:cNvSpPr txBox="1"/>
          <p:nvPr/>
        </p:nvSpPr>
        <p:spPr>
          <a:xfrm>
            <a:off x="4699558" y="3837366"/>
            <a:ext cx="1151678" cy="461485"/>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贵宾票</a:t>
            </a:r>
            <a:endParaRPr lang="en-US" altLang="zh-CN" sz="2399" b="1"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4663930" y="4270097"/>
            <a:ext cx="1222934" cy="369060"/>
          </a:xfrm>
          <a:prstGeom prst="rect">
            <a:avLst/>
          </a:prstGeom>
        </p:spPr>
        <p:txBody>
          <a:bodyPr wrap="none">
            <a:spAutoFit/>
          </a:bodyPr>
          <a:lstStyle/>
          <a:p>
            <a:pPr algn="ctr"/>
            <a:r>
              <a:rPr lang="en-US" altLang="zh-CN" sz="1799" dirty="0">
                <a:solidFill>
                  <a:schemeClr val="bg1"/>
                </a:solidFill>
                <a:latin typeface="+mj-ea"/>
                <a:ea typeface="+mj-ea"/>
              </a:rPr>
              <a:t>1480</a:t>
            </a:r>
            <a:r>
              <a:rPr lang="zh-CN" altLang="en-US" sz="1799" dirty="0">
                <a:solidFill>
                  <a:schemeClr val="bg1"/>
                </a:solidFill>
                <a:latin typeface="+mj-ea"/>
                <a:ea typeface="+mj-ea"/>
              </a:rPr>
              <a:t>元</a:t>
            </a:r>
            <a:r>
              <a:rPr lang="en-US" altLang="zh-CN" sz="1799" dirty="0">
                <a:solidFill>
                  <a:schemeClr val="bg1"/>
                </a:solidFill>
                <a:latin typeface="+mj-ea"/>
                <a:ea typeface="+mj-ea"/>
              </a:rPr>
              <a:t>/</a:t>
            </a:r>
            <a:r>
              <a:rPr lang="zh-CN" altLang="en-US" sz="1799" dirty="0">
                <a:solidFill>
                  <a:schemeClr val="bg1"/>
                </a:solidFill>
                <a:latin typeface="+mj-ea"/>
                <a:ea typeface="+mj-ea"/>
              </a:rPr>
              <a:t>位</a:t>
            </a:r>
          </a:p>
        </p:txBody>
      </p:sp>
      <p:sp>
        <p:nvSpPr>
          <p:cNvPr id="21" name="TextBox 20"/>
          <p:cNvSpPr txBox="1"/>
          <p:nvPr/>
        </p:nvSpPr>
        <p:spPr>
          <a:xfrm>
            <a:off x="6391219" y="3837366"/>
            <a:ext cx="1151678" cy="461485"/>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嘉宾票</a:t>
            </a:r>
            <a:endParaRPr lang="en-US" altLang="zh-CN" sz="2399" b="1" dirty="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355591" y="4270097"/>
            <a:ext cx="1222934" cy="369060"/>
          </a:xfrm>
          <a:prstGeom prst="rect">
            <a:avLst/>
          </a:prstGeom>
        </p:spPr>
        <p:txBody>
          <a:bodyPr wrap="none">
            <a:spAutoFit/>
          </a:bodyPr>
          <a:lstStyle/>
          <a:p>
            <a:pPr algn="ctr"/>
            <a:r>
              <a:rPr lang="en-US" altLang="zh-CN" sz="1799" dirty="0">
                <a:solidFill>
                  <a:schemeClr val="bg1"/>
                </a:solidFill>
                <a:latin typeface="+mj-ea"/>
                <a:ea typeface="+mj-ea"/>
              </a:rPr>
              <a:t>1280</a:t>
            </a:r>
            <a:r>
              <a:rPr lang="zh-CN" altLang="en-US" sz="1799" dirty="0">
                <a:solidFill>
                  <a:schemeClr val="bg1"/>
                </a:solidFill>
                <a:latin typeface="+mj-ea"/>
                <a:ea typeface="+mj-ea"/>
              </a:rPr>
              <a:t>元</a:t>
            </a:r>
            <a:r>
              <a:rPr lang="en-US" altLang="zh-CN" sz="1799" dirty="0">
                <a:solidFill>
                  <a:schemeClr val="bg1"/>
                </a:solidFill>
                <a:latin typeface="+mj-ea"/>
                <a:ea typeface="+mj-ea"/>
              </a:rPr>
              <a:t>/</a:t>
            </a:r>
            <a:r>
              <a:rPr lang="zh-CN" altLang="en-US" sz="1799" dirty="0">
                <a:solidFill>
                  <a:schemeClr val="bg1"/>
                </a:solidFill>
                <a:latin typeface="+mj-ea"/>
                <a:ea typeface="+mj-ea"/>
              </a:rPr>
              <a:t>位</a:t>
            </a:r>
          </a:p>
        </p:txBody>
      </p:sp>
      <p:sp>
        <p:nvSpPr>
          <p:cNvPr id="23" name="矩形 22"/>
          <p:cNvSpPr/>
          <p:nvPr/>
        </p:nvSpPr>
        <p:spPr bwMode="auto">
          <a:xfrm>
            <a:off x="1115845" y="6489212"/>
            <a:ext cx="9761186" cy="45701"/>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cxnSp>
        <p:nvCxnSpPr>
          <p:cNvPr id="24" name="直接连接符 23"/>
          <p:cNvCxnSpPr/>
          <p:nvPr/>
        </p:nvCxnSpPr>
        <p:spPr bwMode="auto">
          <a:xfrm>
            <a:off x="1115845" y="5728298"/>
            <a:ext cx="9761186"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等腰三角形 24"/>
          <p:cNvSpPr/>
          <p:nvPr/>
        </p:nvSpPr>
        <p:spPr bwMode="auto">
          <a:xfrm rot="5400000">
            <a:off x="973965" y="6007422"/>
            <a:ext cx="518767" cy="235008"/>
          </a:xfrm>
          <a:prstGeom prst="triangle">
            <a:avLst/>
          </a:prstGeom>
          <a:solidFill>
            <a:schemeClr val="accent2"/>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26" name="矩形 2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7620530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10226">
        <p15:prstTrans prst="pageCurlDouble"/>
      </p:transition>
    </mc:Choice>
    <mc:Fallback>
      <p:transition spd="slow" advClick="0" advTm="1022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00" autoRev="1" fill="hold">
                                          <p:stCondLst>
                                            <p:cond delay="0"/>
                                          </p:stCondLst>
                                        </p:cTn>
                                        <p:tgtEl>
                                          <p:spTgt spid="4"/>
                                        </p:tgtEl>
                                        <p:attrNameLst>
                                          <p:attrName>ppt_w</p:attrName>
                                        </p:attrNameLst>
                                      </p:cBhvr>
                                    </p:anim>
                                    <p:anim by="(#ppt_w*0.50)" calcmode="lin" valueType="num">
                                      <p:cBhvr>
                                        <p:cTn id="8" dur="200" decel="50000" autoRev="1" fill="hold">
                                          <p:stCondLst>
                                            <p:cond delay="0"/>
                                          </p:stCondLst>
                                        </p:cTn>
                                        <p:tgtEl>
                                          <p:spTgt spid="4"/>
                                        </p:tgtEl>
                                        <p:attrNameLst>
                                          <p:attrName>ppt_x</p:attrName>
                                        </p:attrNameLst>
                                      </p:cBhvr>
                                    </p:anim>
                                    <p:anim from="(-#ppt_h/2)" to="(#ppt_y)" calcmode="lin" valueType="num">
                                      <p:cBhvr>
                                        <p:cTn id="9" dur="400" fill="hold">
                                          <p:stCondLst>
                                            <p:cond delay="0"/>
                                          </p:stCondLst>
                                        </p:cTn>
                                        <p:tgtEl>
                                          <p:spTgt spid="4"/>
                                        </p:tgtEl>
                                        <p:attrNameLst>
                                          <p:attrName>ppt_y</p:attrName>
                                        </p:attrNameLst>
                                      </p:cBhvr>
                                    </p:anim>
                                    <p:animRot by="21600000">
                                      <p:cBhvr>
                                        <p:cTn id="10" dur="400" fill="hold">
                                          <p:stCondLst>
                                            <p:cond delay="0"/>
                                          </p:stCondLst>
                                        </p:cTn>
                                        <p:tgtEl>
                                          <p:spTgt spid="4"/>
                                        </p:tgtEl>
                                        <p:attrNameLst>
                                          <p:attrName>r</p:attrName>
                                        </p:attrNameLst>
                                      </p:cBhvr>
                                    </p:animRot>
                                  </p:childTnLst>
                                </p:cTn>
                              </p:par>
                            </p:childTnLst>
                          </p:cTn>
                        </p:par>
                        <p:par>
                          <p:cTn id="11" fill="hold">
                            <p:stCondLst>
                              <p:cond delay="52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par>
                                <p:cTn id="17" presetID="8" presetClass="emph" presetSubtype="0" fill="hold" grpId="1" nodeType="withEffect">
                                  <p:stCondLst>
                                    <p:cond delay="0"/>
                                  </p:stCondLst>
                                  <p:childTnLst>
                                    <p:animRot by="21600000">
                                      <p:cBhvr>
                                        <p:cTn id="18" dur="500" fill="hold"/>
                                        <p:tgtEl>
                                          <p:spTgt spid="6"/>
                                        </p:tgtEl>
                                        <p:attrNameLst>
                                          <p:attrName>r</p:attrName>
                                        </p:attrNameLst>
                                      </p:cBhvr>
                                    </p:animRot>
                                  </p:childTnLst>
                                </p:cTn>
                              </p:par>
                            </p:childTnLst>
                          </p:cTn>
                        </p:par>
                        <p:par>
                          <p:cTn id="19" fill="hold">
                            <p:stCondLst>
                              <p:cond delay="1020"/>
                            </p:stCondLst>
                            <p:childTnLst>
                              <p:par>
                                <p:cTn id="20" presetID="1"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53" presetClass="entr" presetSubtype="16" fill="hold" grpId="1"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49" presetClass="path" presetSubtype="0" accel="50000" decel="50000" fill="hold" grpId="2" nodeType="withEffect">
                                  <p:stCondLst>
                                    <p:cond delay="0"/>
                                  </p:stCondLst>
                                  <p:childTnLst>
                                    <p:animMotion origin="layout" path="M -1.66667E-6 1.48148E-6 L 0.07136 0.12199 " pathEditMode="relative" rAng="0" ptsTypes="AA">
                                      <p:cBhvr>
                                        <p:cTn id="28" dur="500" spd="-100000" fill="hold"/>
                                        <p:tgtEl>
                                          <p:spTgt spid="7"/>
                                        </p:tgtEl>
                                        <p:attrNameLst>
                                          <p:attrName>ppt_x</p:attrName>
                                          <p:attrName>ppt_y</p:attrName>
                                        </p:attrNameLst>
                                      </p:cBhvr>
                                      <p:rCtr x="3568" y="6088"/>
                                    </p:animMotion>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53" presetClass="entr" presetSubtype="16" fill="hold" grpId="1"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49" presetClass="path" presetSubtype="0" accel="50000" decel="50000" fill="hold" grpId="2" nodeType="withEffect">
                                  <p:stCondLst>
                                    <p:cond delay="0"/>
                                  </p:stCondLst>
                                  <p:childTnLst>
                                    <p:animMotion origin="layout" path="M -3.75E-6 1.48148E-6 L -0.06744 0.12199 " pathEditMode="relative" rAng="0" ptsTypes="AA">
                                      <p:cBhvr>
                                        <p:cTn id="37" dur="500" spd="-100000" fill="hold"/>
                                        <p:tgtEl>
                                          <p:spTgt spid="8"/>
                                        </p:tgtEl>
                                        <p:attrNameLst>
                                          <p:attrName>ppt_x</p:attrName>
                                          <p:attrName>ppt_y</p:attrName>
                                        </p:attrNameLst>
                                      </p:cBhvr>
                                      <p:rCtr x="-3372" y="6088"/>
                                    </p:animMotion>
                                  </p:childTnLst>
                                </p:cTn>
                              </p:par>
                              <p:par>
                                <p:cTn id="38" presetID="1" presetClass="entr" presetSubtype="0"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childTnLst>
                                </p:cTn>
                              </p:par>
                              <p:par>
                                <p:cTn id="40" presetID="53" presetClass="entr" presetSubtype="16" fill="hold" grpId="1"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par>
                                <p:cTn id="45" presetID="49" presetClass="path" presetSubtype="0" accel="50000" decel="50000" fill="hold" grpId="2" nodeType="withEffect">
                                  <p:stCondLst>
                                    <p:cond delay="0"/>
                                  </p:stCondLst>
                                  <p:childTnLst>
                                    <p:animMotion origin="layout" path="M -3.75E-6 2.59259E-6 L -0.06744 -0.11713 " pathEditMode="relative" rAng="0" ptsTypes="AA">
                                      <p:cBhvr>
                                        <p:cTn id="46" dur="500" spd="-100000" fill="hold"/>
                                        <p:tgtEl>
                                          <p:spTgt spid="10"/>
                                        </p:tgtEl>
                                        <p:attrNameLst>
                                          <p:attrName>ppt_x</p:attrName>
                                          <p:attrName>ppt_y</p:attrName>
                                        </p:attrNameLst>
                                      </p:cBhvr>
                                      <p:rCtr x="-3372" y="-5856"/>
                                    </p:animMotion>
                                  </p:childTnLst>
                                </p:cTn>
                              </p:par>
                              <p:par>
                                <p:cTn id="47" presetID="1" presetClass="entr" presetSubtype="0" fill="hold" grpId="0" nodeType="withEffect">
                                  <p:stCondLst>
                                    <p:cond delay="0"/>
                                  </p:stCondLst>
                                  <p:childTnLst>
                                    <p:set>
                                      <p:cBhvr>
                                        <p:cTn id="48" dur="1" fill="hold">
                                          <p:stCondLst>
                                            <p:cond delay="0"/>
                                          </p:stCondLst>
                                        </p:cTn>
                                        <p:tgtEl>
                                          <p:spTgt spid="9"/>
                                        </p:tgtEl>
                                        <p:attrNameLst>
                                          <p:attrName>style.visibility</p:attrName>
                                        </p:attrNameLst>
                                      </p:cBhvr>
                                      <p:to>
                                        <p:strVal val="visible"/>
                                      </p:to>
                                    </p:set>
                                  </p:childTnLst>
                                </p:cTn>
                              </p:par>
                              <p:par>
                                <p:cTn id="49" presetID="53" presetClass="entr" presetSubtype="16" fill="hold" grpId="1" nodeType="withEffect">
                                  <p:stCondLst>
                                    <p:cond delay="0"/>
                                  </p:stCondLst>
                                  <p:childTnLst>
                                    <p:set>
                                      <p:cBhvr>
                                        <p:cTn id="50" dur="1" fill="hold">
                                          <p:stCondLst>
                                            <p:cond delay="0"/>
                                          </p:stCondLst>
                                        </p:cTn>
                                        <p:tgtEl>
                                          <p:spTgt spid="9"/>
                                        </p:tgtEl>
                                        <p:attrNameLst>
                                          <p:attrName>style.visibility</p:attrName>
                                        </p:attrNameLst>
                                      </p:cBhvr>
                                      <p:to>
                                        <p:strVal val="visible"/>
                                      </p:to>
                                    </p:set>
                                    <p:anim calcmode="lin" valueType="num">
                                      <p:cBhvr>
                                        <p:cTn id="51" dur="500" fill="hold"/>
                                        <p:tgtEl>
                                          <p:spTgt spid="9"/>
                                        </p:tgtEl>
                                        <p:attrNameLst>
                                          <p:attrName>ppt_w</p:attrName>
                                        </p:attrNameLst>
                                      </p:cBhvr>
                                      <p:tavLst>
                                        <p:tav tm="0">
                                          <p:val>
                                            <p:fltVal val="0"/>
                                          </p:val>
                                        </p:tav>
                                        <p:tav tm="100000">
                                          <p:val>
                                            <p:strVal val="#ppt_w"/>
                                          </p:val>
                                        </p:tav>
                                      </p:tavLst>
                                    </p:anim>
                                    <p:anim calcmode="lin" valueType="num">
                                      <p:cBhvr>
                                        <p:cTn id="52" dur="500" fill="hold"/>
                                        <p:tgtEl>
                                          <p:spTgt spid="9"/>
                                        </p:tgtEl>
                                        <p:attrNameLst>
                                          <p:attrName>ppt_h</p:attrName>
                                        </p:attrNameLst>
                                      </p:cBhvr>
                                      <p:tavLst>
                                        <p:tav tm="0">
                                          <p:val>
                                            <p:fltVal val="0"/>
                                          </p:val>
                                        </p:tav>
                                        <p:tav tm="100000">
                                          <p:val>
                                            <p:strVal val="#ppt_h"/>
                                          </p:val>
                                        </p:tav>
                                      </p:tavLst>
                                    </p:anim>
                                    <p:animEffect transition="in" filter="fade">
                                      <p:cBhvr>
                                        <p:cTn id="53" dur="500"/>
                                        <p:tgtEl>
                                          <p:spTgt spid="9"/>
                                        </p:tgtEl>
                                      </p:cBhvr>
                                    </p:animEffect>
                                  </p:childTnLst>
                                </p:cTn>
                              </p:par>
                              <p:par>
                                <p:cTn id="54" presetID="49" presetClass="path" presetSubtype="0" accel="50000" decel="50000" fill="hold" grpId="2" nodeType="withEffect">
                                  <p:stCondLst>
                                    <p:cond delay="0"/>
                                  </p:stCondLst>
                                  <p:childTnLst>
                                    <p:animMotion origin="layout" path="M -1.66667E-6 2.59259E-6 L 0.07136 -0.11713 " pathEditMode="relative" rAng="0" ptsTypes="AA">
                                      <p:cBhvr>
                                        <p:cTn id="55" dur="500" spd="-100000" fill="hold"/>
                                        <p:tgtEl>
                                          <p:spTgt spid="9"/>
                                        </p:tgtEl>
                                        <p:attrNameLst>
                                          <p:attrName>ppt_x</p:attrName>
                                          <p:attrName>ppt_y</p:attrName>
                                        </p:attrNameLst>
                                      </p:cBhvr>
                                      <p:rCtr x="3568" y="-5856"/>
                                    </p:animMotion>
                                  </p:childTnLst>
                                </p:cTn>
                              </p:par>
                            </p:childTnLst>
                          </p:cTn>
                        </p:par>
                        <p:par>
                          <p:cTn id="56" fill="hold">
                            <p:stCondLst>
                              <p:cond delay="1520"/>
                            </p:stCondLst>
                            <p:childTnLst>
                              <p:par>
                                <p:cTn id="57" presetID="31" presetClass="entr" presetSubtype="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 calcmode="lin" valueType="num">
                                      <p:cBhvr>
                                        <p:cTn id="59" dur="500" fill="hold"/>
                                        <p:tgtEl>
                                          <p:spTgt spid="11"/>
                                        </p:tgtEl>
                                        <p:attrNameLst>
                                          <p:attrName>ppt_w</p:attrName>
                                        </p:attrNameLst>
                                      </p:cBhvr>
                                      <p:tavLst>
                                        <p:tav tm="0">
                                          <p:val>
                                            <p:fltVal val="0"/>
                                          </p:val>
                                        </p:tav>
                                        <p:tav tm="100000">
                                          <p:val>
                                            <p:strVal val="#ppt_w"/>
                                          </p:val>
                                        </p:tav>
                                      </p:tavLst>
                                    </p:anim>
                                    <p:anim calcmode="lin" valueType="num">
                                      <p:cBhvr>
                                        <p:cTn id="60" dur="500" fill="hold"/>
                                        <p:tgtEl>
                                          <p:spTgt spid="11"/>
                                        </p:tgtEl>
                                        <p:attrNameLst>
                                          <p:attrName>ppt_h</p:attrName>
                                        </p:attrNameLst>
                                      </p:cBhvr>
                                      <p:tavLst>
                                        <p:tav tm="0">
                                          <p:val>
                                            <p:fltVal val="0"/>
                                          </p:val>
                                        </p:tav>
                                        <p:tav tm="100000">
                                          <p:val>
                                            <p:strVal val="#ppt_h"/>
                                          </p:val>
                                        </p:tav>
                                      </p:tavLst>
                                    </p:anim>
                                    <p:anim calcmode="lin" valueType="num">
                                      <p:cBhvr>
                                        <p:cTn id="61" dur="500" fill="hold"/>
                                        <p:tgtEl>
                                          <p:spTgt spid="11"/>
                                        </p:tgtEl>
                                        <p:attrNameLst>
                                          <p:attrName>style.rotation</p:attrName>
                                        </p:attrNameLst>
                                      </p:cBhvr>
                                      <p:tavLst>
                                        <p:tav tm="0">
                                          <p:val>
                                            <p:fltVal val="90"/>
                                          </p:val>
                                        </p:tav>
                                        <p:tav tm="100000">
                                          <p:val>
                                            <p:fltVal val="0"/>
                                          </p:val>
                                        </p:tav>
                                      </p:tavLst>
                                    </p:anim>
                                    <p:animEffect transition="in" filter="fade">
                                      <p:cBhvr>
                                        <p:cTn id="62" dur="500"/>
                                        <p:tgtEl>
                                          <p:spTgt spid="11"/>
                                        </p:tgtEl>
                                      </p:cBhvr>
                                    </p:animEffect>
                                  </p:childTnLst>
                                </p:cTn>
                              </p:par>
                            </p:childTnLst>
                          </p:cTn>
                        </p:par>
                        <p:par>
                          <p:cTn id="63" fill="hold">
                            <p:stCondLst>
                              <p:cond delay="2020"/>
                            </p:stCondLst>
                            <p:childTnLst>
                              <p:par>
                                <p:cTn id="64" presetID="42" presetClass="entr" presetSubtype="0"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400"/>
                                        <p:tgtEl>
                                          <p:spTgt spid="16"/>
                                        </p:tgtEl>
                                      </p:cBhvr>
                                    </p:animEffect>
                                    <p:anim calcmode="lin" valueType="num">
                                      <p:cBhvr>
                                        <p:cTn id="67" dur="400" fill="hold"/>
                                        <p:tgtEl>
                                          <p:spTgt spid="16"/>
                                        </p:tgtEl>
                                        <p:attrNameLst>
                                          <p:attrName>ppt_x</p:attrName>
                                        </p:attrNameLst>
                                      </p:cBhvr>
                                      <p:tavLst>
                                        <p:tav tm="0">
                                          <p:val>
                                            <p:strVal val="#ppt_x"/>
                                          </p:val>
                                        </p:tav>
                                        <p:tav tm="100000">
                                          <p:val>
                                            <p:strVal val="#ppt_x"/>
                                          </p:val>
                                        </p:tav>
                                      </p:tavLst>
                                    </p:anim>
                                    <p:anim calcmode="lin" valueType="num">
                                      <p:cBhvr>
                                        <p:cTn id="68" dur="400" fill="hold"/>
                                        <p:tgtEl>
                                          <p:spTgt spid="16"/>
                                        </p:tgtEl>
                                        <p:attrNameLst>
                                          <p:attrName>ppt_y</p:attrName>
                                        </p:attrNameLst>
                                      </p:cBhvr>
                                      <p:tavLst>
                                        <p:tav tm="0">
                                          <p:val>
                                            <p:strVal val="#ppt_y+.1"/>
                                          </p:val>
                                        </p:tav>
                                        <p:tav tm="100000">
                                          <p:val>
                                            <p:strVal val="#ppt_y"/>
                                          </p:val>
                                        </p:tav>
                                      </p:tavLst>
                                    </p:anim>
                                  </p:childTnLst>
                                </p:cTn>
                              </p:par>
                            </p:childTnLst>
                          </p:cTn>
                        </p:par>
                        <p:par>
                          <p:cTn id="69" fill="hold">
                            <p:stCondLst>
                              <p:cond delay="2420"/>
                            </p:stCondLst>
                            <p:childTnLst>
                              <p:par>
                                <p:cTn id="70" presetID="22" presetClass="entr" presetSubtype="2"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wipe(right)">
                                      <p:cBhvr>
                                        <p:cTn id="72" dur="500"/>
                                        <p:tgtEl>
                                          <p:spTgt spid="14"/>
                                        </p:tgtEl>
                                      </p:cBhvr>
                                    </p:animEffect>
                                  </p:childTnLst>
                                </p:cTn>
                              </p:par>
                            </p:childTnLst>
                          </p:cTn>
                        </p:par>
                        <p:par>
                          <p:cTn id="73" fill="hold">
                            <p:stCondLst>
                              <p:cond delay="2920"/>
                            </p:stCondLst>
                            <p:childTnLst>
                              <p:par>
                                <p:cTn id="74" presetID="31" presetClass="entr" presetSubtype="0"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 calcmode="lin" valueType="num">
                                      <p:cBhvr>
                                        <p:cTn id="76" dur="500" fill="hold"/>
                                        <p:tgtEl>
                                          <p:spTgt spid="17"/>
                                        </p:tgtEl>
                                        <p:attrNameLst>
                                          <p:attrName>ppt_w</p:attrName>
                                        </p:attrNameLst>
                                      </p:cBhvr>
                                      <p:tavLst>
                                        <p:tav tm="0">
                                          <p:val>
                                            <p:fltVal val="0"/>
                                          </p:val>
                                        </p:tav>
                                        <p:tav tm="100000">
                                          <p:val>
                                            <p:strVal val="#ppt_w"/>
                                          </p:val>
                                        </p:tav>
                                      </p:tavLst>
                                    </p:anim>
                                    <p:anim calcmode="lin" valueType="num">
                                      <p:cBhvr>
                                        <p:cTn id="77" dur="500" fill="hold"/>
                                        <p:tgtEl>
                                          <p:spTgt spid="17"/>
                                        </p:tgtEl>
                                        <p:attrNameLst>
                                          <p:attrName>ppt_h</p:attrName>
                                        </p:attrNameLst>
                                      </p:cBhvr>
                                      <p:tavLst>
                                        <p:tav tm="0">
                                          <p:val>
                                            <p:fltVal val="0"/>
                                          </p:val>
                                        </p:tav>
                                        <p:tav tm="100000">
                                          <p:val>
                                            <p:strVal val="#ppt_h"/>
                                          </p:val>
                                        </p:tav>
                                      </p:tavLst>
                                    </p:anim>
                                    <p:anim calcmode="lin" valueType="num">
                                      <p:cBhvr>
                                        <p:cTn id="78" dur="500" fill="hold"/>
                                        <p:tgtEl>
                                          <p:spTgt spid="17"/>
                                        </p:tgtEl>
                                        <p:attrNameLst>
                                          <p:attrName>style.rotation</p:attrName>
                                        </p:attrNameLst>
                                      </p:cBhvr>
                                      <p:tavLst>
                                        <p:tav tm="0">
                                          <p:val>
                                            <p:fltVal val="90"/>
                                          </p:val>
                                        </p:tav>
                                        <p:tav tm="100000">
                                          <p:val>
                                            <p:fltVal val="0"/>
                                          </p:val>
                                        </p:tav>
                                      </p:tavLst>
                                    </p:anim>
                                    <p:animEffect transition="in" filter="fade">
                                      <p:cBhvr>
                                        <p:cTn id="79" dur="500"/>
                                        <p:tgtEl>
                                          <p:spTgt spid="17"/>
                                        </p:tgtEl>
                                      </p:cBhvr>
                                    </p:animEffect>
                                  </p:childTnLst>
                                </p:cTn>
                              </p:par>
                            </p:childTnLst>
                          </p:cTn>
                        </p:par>
                        <p:par>
                          <p:cTn id="80" fill="hold">
                            <p:stCondLst>
                              <p:cond delay="3420"/>
                            </p:stCondLst>
                            <p:childTnLst>
                              <p:par>
                                <p:cTn id="81" presetID="42" presetClass="entr" presetSubtype="0" fill="hold" grpId="0" nodeType="after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400"/>
                                        <p:tgtEl>
                                          <p:spTgt spid="18"/>
                                        </p:tgtEl>
                                      </p:cBhvr>
                                    </p:animEffect>
                                    <p:anim calcmode="lin" valueType="num">
                                      <p:cBhvr>
                                        <p:cTn id="84" dur="400" fill="hold"/>
                                        <p:tgtEl>
                                          <p:spTgt spid="18"/>
                                        </p:tgtEl>
                                        <p:attrNameLst>
                                          <p:attrName>ppt_x</p:attrName>
                                        </p:attrNameLst>
                                      </p:cBhvr>
                                      <p:tavLst>
                                        <p:tav tm="0">
                                          <p:val>
                                            <p:strVal val="#ppt_x"/>
                                          </p:val>
                                        </p:tav>
                                        <p:tav tm="100000">
                                          <p:val>
                                            <p:strVal val="#ppt_x"/>
                                          </p:val>
                                        </p:tav>
                                      </p:tavLst>
                                    </p:anim>
                                    <p:anim calcmode="lin" valueType="num">
                                      <p:cBhvr>
                                        <p:cTn id="85" dur="400" fill="hold"/>
                                        <p:tgtEl>
                                          <p:spTgt spid="18"/>
                                        </p:tgtEl>
                                        <p:attrNameLst>
                                          <p:attrName>ppt_y</p:attrName>
                                        </p:attrNameLst>
                                      </p:cBhvr>
                                      <p:tavLst>
                                        <p:tav tm="0">
                                          <p:val>
                                            <p:strVal val="#ppt_y+.1"/>
                                          </p:val>
                                        </p:tav>
                                        <p:tav tm="100000">
                                          <p:val>
                                            <p:strVal val="#ppt_y"/>
                                          </p:val>
                                        </p:tav>
                                      </p:tavLst>
                                    </p:anim>
                                  </p:childTnLst>
                                </p:cTn>
                              </p:par>
                            </p:childTnLst>
                          </p:cTn>
                        </p:par>
                        <p:par>
                          <p:cTn id="86" fill="hold">
                            <p:stCondLst>
                              <p:cond delay="3820"/>
                            </p:stCondLst>
                            <p:childTnLst>
                              <p:par>
                                <p:cTn id="87" presetID="22" presetClass="entr" presetSubtype="8" fill="hold" grpId="0" nodeType="afterEffect">
                                  <p:stCondLst>
                                    <p:cond delay="0"/>
                                  </p:stCondLst>
                                  <p:childTnLst>
                                    <p:set>
                                      <p:cBhvr>
                                        <p:cTn id="88" dur="1" fill="hold">
                                          <p:stCondLst>
                                            <p:cond delay="0"/>
                                          </p:stCondLst>
                                        </p:cTn>
                                        <p:tgtEl>
                                          <p:spTgt spid="12"/>
                                        </p:tgtEl>
                                        <p:attrNameLst>
                                          <p:attrName>style.visibility</p:attrName>
                                        </p:attrNameLst>
                                      </p:cBhvr>
                                      <p:to>
                                        <p:strVal val="visible"/>
                                      </p:to>
                                    </p:set>
                                    <p:animEffect transition="in" filter="wipe(left)">
                                      <p:cBhvr>
                                        <p:cTn id="89" dur="500"/>
                                        <p:tgtEl>
                                          <p:spTgt spid="12"/>
                                        </p:tgtEl>
                                      </p:cBhvr>
                                    </p:animEffect>
                                  </p:childTnLst>
                                </p:cTn>
                              </p:par>
                            </p:childTnLst>
                          </p:cTn>
                        </p:par>
                        <p:par>
                          <p:cTn id="90" fill="hold">
                            <p:stCondLst>
                              <p:cond delay="4320"/>
                            </p:stCondLst>
                            <p:childTnLst>
                              <p:par>
                                <p:cTn id="91" presetID="31" presetClass="entr" presetSubtype="0" fill="hold" grpId="0" nodeType="afterEffect">
                                  <p:stCondLst>
                                    <p:cond delay="0"/>
                                  </p:stCondLst>
                                  <p:childTnLst>
                                    <p:set>
                                      <p:cBhvr>
                                        <p:cTn id="92" dur="1" fill="hold">
                                          <p:stCondLst>
                                            <p:cond delay="0"/>
                                          </p:stCondLst>
                                        </p:cTn>
                                        <p:tgtEl>
                                          <p:spTgt spid="19"/>
                                        </p:tgtEl>
                                        <p:attrNameLst>
                                          <p:attrName>style.visibility</p:attrName>
                                        </p:attrNameLst>
                                      </p:cBhvr>
                                      <p:to>
                                        <p:strVal val="visible"/>
                                      </p:to>
                                    </p:set>
                                    <p:anim calcmode="lin" valueType="num">
                                      <p:cBhvr>
                                        <p:cTn id="93" dur="500" fill="hold"/>
                                        <p:tgtEl>
                                          <p:spTgt spid="19"/>
                                        </p:tgtEl>
                                        <p:attrNameLst>
                                          <p:attrName>ppt_w</p:attrName>
                                        </p:attrNameLst>
                                      </p:cBhvr>
                                      <p:tavLst>
                                        <p:tav tm="0">
                                          <p:val>
                                            <p:fltVal val="0"/>
                                          </p:val>
                                        </p:tav>
                                        <p:tav tm="100000">
                                          <p:val>
                                            <p:strVal val="#ppt_w"/>
                                          </p:val>
                                        </p:tav>
                                      </p:tavLst>
                                    </p:anim>
                                    <p:anim calcmode="lin" valueType="num">
                                      <p:cBhvr>
                                        <p:cTn id="94" dur="500" fill="hold"/>
                                        <p:tgtEl>
                                          <p:spTgt spid="19"/>
                                        </p:tgtEl>
                                        <p:attrNameLst>
                                          <p:attrName>ppt_h</p:attrName>
                                        </p:attrNameLst>
                                      </p:cBhvr>
                                      <p:tavLst>
                                        <p:tav tm="0">
                                          <p:val>
                                            <p:fltVal val="0"/>
                                          </p:val>
                                        </p:tav>
                                        <p:tav tm="100000">
                                          <p:val>
                                            <p:strVal val="#ppt_h"/>
                                          </p:val>
                                        </p:tav>
                                      </p:tavLst>
                                    </p:anim>
                                    <p:anim calcmode="lin" valueType="num">
                                      <p:cBhvr>
                                        <p:cTn id="95" dur="500" fill="hold"/>
                                        <p:tgtEl>
                                          <p:spTgt spid="19"/>
                                        </p:tgtEl>
                                        <p:attrNameLst>
                                          <p:attrName>style.rotation</p:attrName>
                                        </p:attrNameLst>
                                      </p:cBhvr>
                                      <p:tavLst>
                                        <p:tav tm="0">
                                          <p:val>
                                            <p:fltVal val="90"/>
                                          </p:val>
                                        </p:tav>
                                        <p:tav tm="100000">
                                          <p:val>
                                            <p:fltVal val="0"/>
                                          </p:val>
                                        </p:tav>
                                      </p:tavLst>
                                    </p:anim>
                                    <p:animEffect transition="in" filter="fade">
                                      <p:cBhvr>
                                        <p:cTn id="96" dur="500"/>
                                        <p:tgtEl>
                                          <p:spTgt spid="19"/>
                                        </p:tgtEl>
                                      </p:cBhvr>
                                    </p:animEffect>
                                  </p:childTnLst>
                                </p:cTn>
                              </p:par>
                            </p:childTnLst>
                          </p:cTn>
                        </p:par>
                        <p:par>
                          <p:cTn id="97" fill="hold">
                            <p:stCondLst>
                              <p:cond delay="4820"/>
                            </p:stCondLst>
                            <p:childTnLst>
                              <p:par>
                                <p:cTn id="98" presetID="42" presetClass="entr" presetSubtype="0" fill="hold" grpId="0" nodeType="after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400"/>
                                        <p:tgtEl>
                                          <p:spTgt spid="20"/>
                                        </p:tgtEl>
                                      </p:cBhvr>
                                    </p:animEffect>
                                    <p:anim calcmode="lin" valueType="num">
                                      <p:cBhvr>
                                        <p:cTn id="101" dur="400" fill="hold"/>
                                        <p:tgtEl>
                                          <p:spTgt spid="20"/>
                                        </p:tgtEl>
                                        <p:attrNameLst>
                                          <p:attrName>ppt_x</p:attrName>
                                        </p:attrNameLst>
                                      </p:cBhvr>
                                      <p:tavLst>
                                        <p:tav tm="0">
                                          <p:val>
                                            <p:strVal val="#ppt_x"/>
                                          </p:val>
                                        </p:tav>
                                        <p:tav tm="100000">
                                          <p:val>
                                            <p:strVal val="#ppt_x"/>
                                          </p:val>
                                        </p:tav>
                                      </p:tavLst>
                                    </p:anim>
                                    <p:anim calcmode="lin" valueType="num">
                                      <p:cBhvr>
                                        <p:cTn id="102" dur="400" fill="hold"/>
                                        <p:tgtEl>
                                          <p:spTgt spid="20"/>
                                        </p:tgtEl>
                                        <p:attrNameLst>
                                          <p:attrName>ppt_y</p:attrName>
                                        </p:attrNameLst>
                                      </p:cBhvr>
                                      <p:tavLst>
                                        <p:tav tm="0">
                                          <p:val>
                                            <p:strVal val="#ppt_y+.1"/>
                                          </p:val>
                                        </p:tav>
                                        <p:tav tm="100000">
                                          <p:val>
                                            <p:strVal val="#ppt_y"/>
                                          </p:val>
                                        </p:tav>
                                      </p:tavLst>
                                    </p:anim>
                                  </p:childTnLst>
                                </p:cTn>
                              </p:par>
                            </p:childTnLst>
                          </p:cTn>
                        </p:par>
                        <p:par>
                          <p:cTn id="103" fill="hold">
                            <p:stCondLst>
                              <p:cond delay="5220"/>
                            </p:stCondLst>
                            <p:childTnLst>
                              <p:par>
                                <p:cTn id="104" presetID="22" presetClass="entr" presetSubtype="2" fill="hold" grpId="0" nodeType="afterEffect">
                                  <p:stCondLst>
                                    <p:cond delay="0"/>
                                  </p:stCondLst>
                                  <p:childTnLst>
                                    <p:set>
                                      <p:cBhvr>
                                        <p:cTn id="105" dur="1" fill="hold">
                                          <p:stCondLst>
                                            <p:cond delay="0"/>
                                          </p:stCondLst>
                                        </p:cTn>
                                        <p:tgtEl>
                                          <p:spTgt spid="15"/>
                                        </p:tgtEl>
                                        <p:attrNameLst>
                                          <p:attrName>style.visibility</p:attrName>
                                        </p:attrNameLst>
                                      </p:cBhvr>
                                      <p:to>
                                        <p:strVal val="visible"/>
                                      </p:to>
                                    </p:set>
                                    <p:animEffect transition="in" filter="wipe(right)">
                                      <p:cBhvr>
                                        <p:cTn id="106" dur="500"/>
                                        <p:tgtEl>
                                          <p:spTgt spid="15"/>
                                        </p:tgtEl>
                                      </p:cBhvr>
                                    </p:animEffect>
                                  </p:childTnLst>
                                </p:cTn>
                              </p:par>
                            </p:childTnLst>
                          </p:cTn>
                        </p:par>
                        <p:par>
                          <p:cTn id="107" fill="hold">
                            <p:stCondLst>
                              <p:cond delay="5720"/>
                            </p:stCondLst>
                            <p:childTnLst>
                              <p:par>
                                <p:cTn id="108" presetID="31" presetClass="entr" presetSubtype="0" fill="hold" grpId="0" nodeType="afterEffect">
                                  <p:stCondLst>
                                    <p:cond delay="0"/>
                                  </p:stCondLst>
                                  <p:childTnLst>
                                    <p:set>
                                      <p:cBhvr>
                                        <p:cTn id="109" dur="1" fill="hold">
                                          <p:stCondLst>
                                            <p:cond delay="0"/>
                                          </p:stCondLst>
                                        </p:cTn>
                                        <p:tgtEl>
                                          <p:spTgt spid="21"/>
                                        </p:tgtEl>
                                        <p:attrNameLst>
                                          <p:attrName>style.visibility</p:attrName>
                                        </p:attrNameLst>
                                      </p:cBhvr>
                                      <p:to>
                                        <p:strVal val="visible"/>
                                      </p:to>
                                    </p:set>
                                    <p:anim calcmode="lin" valueType="num">
                                      <p:cBhvr>
                                        <p:cTn id="110" dur="500" fill="hold"/>
                                        <p:tgtEl>
                                          <p:spTgt spid="21"/>
                                        </p:tgtEl>
                                        <p:attrNameLst>
                                          <p:attrName>ppt_w</p:attrName>
                                        </p:attrNameLst>
                                      </p:cBhvr>
                                      <p:tavLst>
                                        <p:tav tm="0">
                                          <p:val>
                                            <p:fltVal val="0"/>
                                          </p:val>
                                        </p:tav>
                                        <p:tav tm="100000">
                                          <p:val>
                                            <p:strVal val="#ppt_w"/>
                                          </p:val>
                                        </p:tav>
                                      </p:tavLst>
                                    </p:anim>
                                    <p:anim calcmode="lin" valueType="num">
                                      <p:cBhvr>
                                        <p:cTn id="111" dur="500" fill="hold"/>
                                        <p:tgtEl>
                                          <p:spTgt spid="21"/>
                                        </p:tgtEl>
                                        <p:attrNameLst>
                                          <p:attrName>ppt_h</p:attrName>
                                        </p:attrNameLst>
                                      </p:cBhvr>
                                      <p:tavLst>
                                        <p:tav tm="0">
                                          <p:val>
                                            <p:fltVal val="0"/>
                                          </p:val>
                                        </p:tav>
                                        <p:tav tm="100000">
                                          <p:val>
                                            <p:strVal val="#ppt_h"/>
                                          </p:val>
                                        </p:tav>
                                      </p:tavLst>
                                    </p:anim>
                                    <p:anim calcmode="lin" valueType="num">
                                      <p:cBhvr>
                                        <p:cTn id="112" dur="500" fill="hold"/>
                                        <p:tgtEl>
                                          <p:spTgt spid="21"/>
                                        </p:tgtEl>
                                        <p:attrNameLst>
                                          <p:attrName>style.rotation</p:attrName>
                                        </p:attrNameLst>
                                      </p:cBhvr>
                                      <p:tavLst>
                                        <p:tav tm="0">
                                          <p:val>
                                            <p:fltVal val="90"/>
                                          </p:val>
                                        </p:tav>
                                        <p:tav tm="100000">
                                          <p:val>
                                            <p:fltVal val="0"/>
                                          </p:val>
                                        </p:tav>
                                      </p:tavLst>
                                    </p:anim>
                                    <p:animEffect transition="in" filter="fade">
                                      <p:cBhvr>
                                        <p:cTn id="113" dur="500"/>
                                        <p:tgtEl>
                                          <p:spTgt spid="21"/>
                                        </p:tgtEl>
                                      </p:cBhvr>
                                    </p:animEffect>
                                  </p:childTnLst>
                                </p:cTn>
                              </p:par>
                            </p:childTnLst>
                          </p:cTn>
                        </p:par>
                        <p:par>
                          <p:cTn id="114" fill="hold">
                            <p:stCondLst>
                              <p:cond delay="6220"/>
                            </p:stCondLst>
                            <p:childTnLst>
                              <p:par>
                                <p:cTn id="115" presetID="42" presetClass="entr" presetSubtype="0" fill="hold" grpId="0" nodeType="afterEffect">
                                  <p:stCondLst>
                                    <p:cond delay="0"/>
                                  </p:stCondLst>
                                  <p:childTnLst>
                                    <p:set>
                                      <p:cBhvr>
                                        <p:cTn id="116" dur="1" fill="hold">
                                          <p:stCondLst>
                                            <p:cond delay="0"/>
                                          </p:stCondLst>
                                        </p:cTn>
                                        <p:tgtEl>
                                          <p:spTgt spid="22"/>
                                        </p:tgtEl>
                                        <p:attrNameLst>
                                          <p:attrName>style.visibility</p:attrName>
                                        </p:attrNameLst>
                                      </p:cBhvr>
                                      <p:to>
                                        <p:strVal val="visible"/>
                                      </p:to>
                                    </p:set>
                                    <p:animEffect transition="in" filter="fade">
                                      <p:cBhvr>
                                        <p:cTn id="117" dur="400"/>
                                        <p:tgtEl>
                                          <p:spTgt spid="22"/>
                                        </p:tgtEl>
                                      </p:cBhvr>
                                    </p:animEffect>
                                    <p:anim calcmode="lin" valueType="num">
                                      <p:cBhvr>
                                        <p:cTn id="118" dur="400" fill="hold"/>
                                        <p:tgtEl>
                                          <p:spTgt spid="22"/>
                                        </p:tgtEl>
                                        <p:attrNameLst>
                                          <p:attrName>ppt_x</p:attrName>
                                        </p:attrNameLst>
                                      </p:cBhvr>
                                      <p:tavLst>
                                        <p:tav tm="0">
                                          <p:val>
                                            <p:strVal val="#ppt_x"/>
                                          </p:val>
                                        </p:tav>
                                        <p:tav tm="100000">
                                          <p:val>
                                            <p:strVal val="#ppt_x"/>
                                          </p:val>
                                        </p:tav>
                                      </p:tavLst>
                                    </p:anim>
                                    <p:anim calcmode="lin" valueType="num">
                                      <p:cBhvr>
                                        <p:cTn id="119" dur="400" fill="hold"/>
                                        <p:tgtEl>
                                          <p:spTgt spid="22"/>
                                        </p:tgtEl>
                                        <p:attrNameLst>
                                          <p:attrName>ppt_y</p:attrName>
                                        </p:attrNameLst>
                                      </p:cBhvr>
                                      <p:tavLst>
                                        <p:tav tm="0">
                                          <p:val>
                                            <p:strVal val="#ppt_y+.1"/>
                                          </p:val>
                                        </p:tav>
                                        <p:tav tm="100000">
                                          <p:val>
                                            <p:strVal val="#ppt_y"/>
                                          </p:val>
                                        </p:tav>
                                      </p:tavLst>
                                    </p:anim>
                                  </p:childTnLst>
                                </p:cTn>
                              </p:par>
                            </p:childTnLst>
                          </p:cTn>
                        </p:par>
                        <p:par>
                          <p:cTn id="120" fill="hold">
                            <p:stCondLst>
                              <p:cond delay="6620"/>
                            </p:stCondLst>
                            <p:childTnLst>
                              <p:par>
                                <p:cTn id="121" presetID="22" presetClass="entr" presetSubtype="8" fill="hold" grpId="0" nodeType="afterEffect">
                                  <p:stCondLst>
                                    <p:cond delay="0"/>
                                  </p:stCondLst>
                                  <p:childTnLst>
                                    <p:set>
                                      <p:cBhvr>
                                        <p:cTn id="122" dur="1" fill="hold">
                                          <p:stCondLst>
                                            <p:cond delay="0"/>
                                          </p:stCondLst>
                                        </p:cTn>
                                        <p:tgtEl>
                                          <p:spTgt spid="13"/>
                                        </p:tgtEl>
                                        <p:attrNameLst>
                                          <p:attrName>style.visibility</p:attrName>
                                        </p:attrNameLst>
                                      </p:cBhvr>
                                      <p:to>
                                        <p:strVal val="visible"/>
                                      </p:to>
                                    </p:set>
                                    <p:animEffect transition="in" filter="wipe(left)">
                                      <p:cBhvr>
                                        <p:cTn id="123" dur="500"/>
                                        <p:tgtEl>
                                          <p:spTgt spid="13"/>
                                        </p:tgtEl>
                                      </p:cBhvr>
                                    </p:animEffect>
                                  </p:childTnLst>
                                </p:cTn>
                              </p:par>
                            </p:childTnLst>
                          </p:cTn>
                        </p:par>
                        <p:par>
                          <p:cTn id="124" fill="hold">
                            <p:stCondLst>
                              <p:cond delay="7120"/>
                            </p:stCondLst>
                            <p:childTnLst>
                              <p:par>
                                <p:cTn id="125" presetID="22" presetClass="entr" presetSubtype="2" fill="hold" nodeType="afterEffect">
                                  <p:stCondLst>
                                    <p:cond delay="0"/>
                                  </p:stCondLst>
                                  <p:childTnLst>
                                    <p:set>
                                      <p:cBhvr>
                                        <p:cTn id="126" dur="1" fill="hold">
                                          <p:stCondLst>
                                            <p:cond delay="0"/>
                                          </p:stCondLst>
                                        </p:cTn>
                                        <p:tgtEl>
                                          <p:spTgt spid="24"/>
                                        </p:tgtEl>
                                        <p:attrNameLst>
                                          <p:attrName>style.visibility</p:attrName>
                                        </p:attrNameLst>
                                      </p:cBhvr>
                                      <p:to>
                                        <p:strVal val="visible"/>
                                      </p:to>
                                    </p:set>
                                    <p:animEffect transition="in" filter="wipe(right)">
                                      <p:cBhvr>
                                        <p:cTn id="127" dur="500"/>
                                        <p:tgtEl>
                                          <p:spTgt spid="24"/>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23"/>
                                        </p:tgtEl>
                                        <p:attrNameLst>
                                          <p:attrName>style.visibility</p:attrName>
                                        </p:attrNameLst>
                                      </p:cBhvr>
                                      <p:to>
                                        <p:strVal val="visible"/>
                                      </p:to>
                                    </p:set>
                                    <p:animEffect transition="in" filter="wipe(left)">
                                      <p:cBhvr>
                                        <p:cTn id="130" dur="500"/>
                                        <p:tgtEl>
                                          <p:spTgt spid="23"/>
                                        </p:tgtEl>
                                      </p:cBhvr>
                                    </p:animEffect>
                                  </p:childTnLst>
                                </p:cTn>
                              </p:par>
                            </p:childTnLst>
                          </p:cTn>
                        </p:par>
                        <p:par>
                          <p:cTn id="131" fill="hold">
                            <p:stCondLst>
                              <p:cond delay="7620"/>
                            </p:stCondLst>
                            <p:childTnLst>
                              <p:par>
                                <p:cTn id="132" presetID="2" presetClass="entr" presetSubtype="8" fill="hold" grpId="0" nodeType="afterEffect">
                                  <p:stCondLst>
                                    <p:cond delay="0"/>
                                  </p:stCondLst>
                                  <p:childTnLst>
                                    <p:set>
                                      <p:cBhvr>
                                        <p:cTn id="133" dur="1" fill="hold">
                                          <p:stCondLst>
                                            <p:cond delay="0"/>
                                          </p:stCondLst>
                                        </p:cTn>
                                        <p:tgtEl>
                                          <p:spTgt spid="25"/>
                                        </p:tgtEl>
                                        <p:attrNameLst>
                                          <p:attrName>style.visibility</p:attrName>
                                        </p:attrNameLst>
                                      </p:cBhvr>
                                      <p:to>
                                        <p:strVal val="visible"/>
                                      </p:to>
                                    </p:set>
                                    <p:anim calcmode="lin" valueType="num">
                                      <p:cBhvr additive="base">
                                        <p:cTn id="134" dur="500" fill="hold"/>
                                        <p:tgtEl>
                                          <p:spTgt spid="25"/>
                                        </p:tgtEl>
                                        <p:attrNameLst>
                                          <p:attrName>ppt_x</p:attrName>
                                        </p:attrNameLst>
                                      </p:cBhvr>
                                      <p:tavLst>
                                        <p:tav tm="0">
                                          <p:val>
                                            <p:strVal val="0-#ppt_w/2"/>
                                          </p:val>
                                        </p:tav>
                                        <p:tav tm="100000">
                                          <p:val>
                                            <p:strVal val="#ppt_x"/>
                                          </p:val>
                                        </p:tav>
                                      </p:tavLst>
                                    </p:anim>
                                    <p:anim calcmode="lin" valueType="num">
                                      <p:cBhvr additive="base">
                                        <p:cTn id="135" dur="500" fill="hold"/>
                                        <p:tgtEl>
                                          <p:spTgt spid="25"/>
                                        </p:tgtEl>
                                        <p:attrNameLst>
                                          <p:attrName>ppt_y</p:attrName>
                                        </p:attrNameLst>
                                      </p:cBhvr>
                                      <p:tavLst>
                                        <p:tav tm="0">
                                          <p:val>
                                            <p:strVal val="#ppt_y"/>
                                          </p:val>
                                        </p:tav>
                                        <p:tav tm="100000">
                                          <p:val>
                                            <p:strVal val="#ppt_y"/>
                                          </p:val>
                                        </p:tav>
                                      </p:tavLst>
                                    </p:anim>
                                  </p:childTnLst>
                                </p:cTn>
                              </p:par>
                            </p:childTnLst>
                          </p:cTn>
                        </p:par>
                        <p:par>
                          <p:cTn id="136" fill="hold">
                            <p:stCondLst>
                              <p:cond delay="8120"/>
                            </p:stCondLst>
                            <p:childTnLst>
                              <p:par>
                                <p:cTn id="137" presetID="22" presetClass="entr" presetSubtype="8" fill="hold" grpId="0" nodeType="afterEffect">
                                  <p:stCondLst>
                                    <p:cond delay="0"/>
                                  </p:stCondLst>
                                  <p:childTnLst>
                                    <p:set>
                                      <p:cBhvr>
                                        <p:cTn id="138" dur="1" fill="hold">
                                          <p:stCondLst>
                                            <p:cond delay="0"/>
                                          </p:stCondLst>
                                        </p:cTn>
                                        <p:tgtEl>
                                          <p:spTgt spid="5"/>
                                        </p:tgtEl>
                                        <p:attrNameLst>
                                          <p:attrName>style.visibility</p:attrName>
                                        </p:attrNameLst>
                                      </p:cBhvr>
                                      <p:to>
                                        <p:strVal val="visible"/>
                                      </p:to>
                                    </p:set>
                                    <p:animEffect transition="in" filter="wipe(left)">
                                      <p:cBhvr>
                                        <p:cTn id="1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animBg="1"/>
      <p:bldP spid="6" grpId="1" animBg="1"/>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0" grpId="1" animBg="1"/>
      <p:bldP spid="10" grpId="2" animBg="1"/>
      <p:bldP spid="11" grpId="0"/>
      <p:bldP spid="12" grpId="0"/>
      <p:bldP spid="13" grpId="0"/>
      <p:bldP spid="14" grpId="0"/>
      <p:bldP spid="15" grpId="0"/>
      <p:bldP spid="16" grpId="0"/>
      <p:bldP spid="17" grpId="0"/>
      <p:bldP spid="18" grpId="0"/>
      <p:bldP spid="19" grpId="0"/>
      <p:bldP spid="20" grpId="0"/>
      <p:bldP spid="21" grpId="0"/>
      <p:bldP spid="22" grpId="0"/>
      <p:bldP spid="23" grpId="0" animBg="1"/>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Freeform 5"/>
          <p:cNvSpPr>
            <a:spLocks noEditPoints="1"/>
          </p:cNvSpPr>
          <p:nvPr/>
        </p:nvSpPr>
        <p:spPr bwMode="auto">
          <a:xfrm>
            <a:off x="6046051" y="591291"/>
            <a:ext cx="804652" cy="820027"/>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4BB4DB"/>
          </a:solidFill>
          <a:ln>
            <a:noFill/>
          </a:ln>
          <a:extLst/>
        </p:spPr>
        <p:txBody>
          <a:bodyPr/>
          <a:lstStyle/>
          <a:p>
            <a:endParaRPr lang="zh-CN" altLang="en-US" sz="1799"/>
          </a:p>
        </p:txBody>
      </p:sp>
      <p:sp>
        <p:nvSpPr>
          <p:cNvPr id="25" name="椭圆 24"/>
          <p:cNvSpPr>
            <a:spLocks noChangeAspect="1"/>
          </p:cNvSpPr>
          <p:nvPr/>
        </p:nvSpPr>
        <p:spPr>
          <a:xfrm>
            <a:off x="1048595" y="1609211"/>
            <a:ext cx="3626921" cy="3626921"/>
          </a:xfrm>
          <a:prstGeom prst="ellipse">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Freeform 5"/>
          <p:cNvSpPr>
            <a:spLocks noEditPoints="1"/>
          </p:cNvSpPr>
          <p:nvPr/>
        </p:nvSpPr>
        <p:spPr bwMode="auto">
          <a:xfrm>
            <a:off x="6046051" y="1566288"/>
            <a:ext cx="804652" cy="820027"/>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FEDE17"/>
          </a:solidFill>
          <a:ln>
            <a:noFill/>
          </a:ln>
          <a:extLst/>
        </p:spPr>
        <p:txBody>
          <a:bodyPr/>
          <a:lstStyle/>
          <a:p>
            <a:endParaRPr lang="zh-CN" altLang="en-US" sz="1799"/>
          </a:p>
        </p:txBody>
      </p:sp>
      <p:sp>
        <p:nvSpPr>
          <p:cNvPr id="40" name="Freeform 5"/>
          <p:cNvSpPr>
            <a:spLocks noEditPoints="1"/>
          </p:cNvSpPr>
          <p:nvPr/>
        </p:nvSpPr>
        <p:spPr bwMode="auto">
          <a:xfrm>
            <a:off x="6064843" y="2541282"/>
            <a:ext cx="804652" cy="820027"/>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E32146"/>
          </a:solidFill>
          <a:ln>
            <a:noFill/>
          </a:ln>
          <a:extLst/>
        </p:spPr>
        <p:txBody>
          <a:bodyPr/>
          <a:lstStyle/>
          <a:p>
            <a:endParaRPr lang="zh-CN" altLang="en-US" sz="1799"/>
          </a:p>
        </p:txBody>
      </p:sp>
      <p:sp>
        <p:nvSpPr>
          <p:cNvPr id="42" name="Freeform 5"/>
          <p:cNvSpPr>
            <a:spLocks noEditPoints="1"/>
          </p:cNvSpPr>
          <p:nvPr/>
        </p:nvSpPr>
        <p:spPr bwMode="auto">
          <a:xfrm>
            <a:off x="6064843" y="3516279"/>
            <a:ext cx="804652" cy="820027"/>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4BB4DB"/>
          </a:solidFill>
          <a:ln>
            <a:noFill/>
          </a:ln>
          <a:extLst/>
        </p:spPr>
        <p:txBody>
          <a:bodyPr/>
          <a:lstStyle/>
          <a:p>
            <a:endParaRPr lang="zh-CN" altLang="en-US" sz="1799"/>
          </a:p>
        </p:txBody>
      </p:sp>
      <p:sp>
        <p:nvSpPr>
          <p:cNvPr id="44" name="Freeform 5"/>
          <p:cNvSpPr>
            <a:spLocks noEditPoints="1"/>
          </p:cNvSpPr>
          <p:nvPr/>
        </p:nvSpPr>
        <p:spPr bwMode="auto">
          <a:xfrm>
            <a:off x="6046051" y="4491273"/>
            <a:ext cx="804652" cy="820027"/>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FEDE17"/>
          </a:solidFill>
          <a:ln>
            <a:noFill/>
          </a:ln>
          <a:extLst/>
        </p:spPr>
        <p:txBody>
          <a:bodyPr/>
          <a:lstStyle/>
          <a:p>
            <a:endParaRPr lang="zh-CN" altLang="en-US" sz="1799"/>
          </a:p>
        </p:txBody>
      </p:sp>
      <p:sp>
        <p:nvSpPr>
          <p:cNvPr id="46" name="Freeform 5"/>
          <p:cNvSpPr>
            <a:spLocks noEditPoints="1"/>
          </p:cNvSpPr>
          <p:nvPr/>
        </p:nvSpPr>
        <p:spPr bwMode="auto">
          <a:xfrm>
            <a:off x="6046051" y="5466270"/>
            <a:ext cx="804652" cy="820027"/>
          </a:xfrm>
          <a:custGeom>
            <a:avLst/>
            <a:gdLst>
              <a:gd name="T0" fmla="*/ 468 w 936"/>
              <a:gd name="T1" fmla="*/ 0 h 936"/>
              <a:gd name="T2" fmla="*/ 936 w 936"/>
              <a:gd name="T3" fmla="*/ 468 h 936"/>
              <a:gd name="T4" fmla="*/ 468 w 936"/>
              <a:gd name="T5" fmla="*/ 936 h 936"/>
              <a:gd name="T6" fmla="*/ 0 w 936"/>
              <a:gd name="T7" fmla="*/ 468 h 936"/>
              <a:gd name="T8" fmla="*/ 468 w 936"/>
              <a:gd name="T9" fmla="*/ 0 h 936"/>
              <a:gd name="T10" fmla="*/ 468 w 936"/>
              <a:gd name="T11" fmla="*/ 39 h 936"/>
              <a:gd name="T12" fmla="*/ 896 w 936"/>
              <a:gd name="T13" fmla="*/ 468 h 936"/>
              <a:gd name="T14" fmla="*/ 468 w 936"/>
              <a:gd name="T15" fmla="*/ 896 h 936"/>
              <a:gd name="T16" fmla="*/ 39 w 936"/>
              <a:gd name="T17" fmla="*/ 468 h 936"/>
              <a:gd name="T18" fmla="*/ 468 w 936"/>
              <a:gd name="T19" fmla="*/ 39 h 936"/>
              <a:gd name="T20" fmla="*/ 468 w 936"/>
              <a:gd name="T21" fmla="*/ 79 h 936"/>
              <a:gd name="T22" fmla="*/ 857 w 936"/>
              <a:gd name="T23" fmla="*/ 468 h 936"/>
              <a:gd name="T24" fmla="*/ 468 w 936"/>
              <a:gd name="T25" fmla="*/ 857 h 936"/>
              <a:gd name="T26" fmla="*/ 79 w 936"/>
              <a:gd name="T27" fmla="*/ 468 h 936"/>
              <a:gd name="T28" fmla="*/ 468 w 936"/>
              <a:gd name="T29" fmla="*/ 79 h 9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6" h="936">
                <a:moveTo>
                  <a:pt x="468" y="0"/>
                </a:moveTo>
                <a:cubicBezTo>
                  <a:pt x="726" y="0"/>
                  <a:pt x="936" y="209"/>
                  <a:pt x="936" y="468"/>
                </a:cubicBezTo>
                <a:cubicBezTo>
                  <a:pt x="936" y="726"/>
                  <a:pt x="726" y="936"/>
                  <a:pt x="468" y="936"/>
                </a:cubicBezTo>
                <a:cubicBezTo>
                  <a:pt x="209" y="936"/>
                  <a:pt x="0" y="726"/>
                  <a:pt x="0" y="468"/>
                </a:cubicBezTo>
                <a:cubicBezTo>
                  <a:pt x="0" y="209"/>
                  <a:pt x="209" y="0"/>
                  <a:pt x="468" y="0"/>
                </a:cubicBezTo>
                <a:close/>
                <a:moveTo>
                  <a:pt x="468" y="39"/>
                </a:moveTo>
                <a:cubicBezTo>
                  <a:pt x="704" y="39"/>
                  <a:pt x="896" y="231"/>
                  <a:pt x="896" y="468"/>
                </a:cubicBezTo>
                <a:cubicBezTo>
                  <a:pt x="896" y="704"/>
                  <a:pt x="704" y="896"/>
                  <a:pt x="468" y="896"/>
                </a:cubicBezTo>
                <a:cubicBezTo>
                  <a:pt x="231" y="896"/>
                  <a:pt x="39" y="704"/>
                  <a:pt x="39" y="468"/>
                </a:cubicBezTo>
                <a:cubicBezTo>
                  <a:pt x="39" y="231"/>
                  <a:pt x="231" y="39"/>
                  <a:pt x="468" y="39"/>
                </a:cubicBezTo>
                <a:close/>
                <a:moveTo>
                  <a:pt x="468" y="79"/>
                </a:moveTo>
                <a:cubicBezTo>
                  <a:pt x="683" y="79"/>
                  <a:pt x="857" y="253"/>
                  <a:pt x="857" y="468"/>
                </a:cubicBezTo>
                <a:cubicBezTo>
                  <a:pt x="857" y="683"/>
                  <a:pt x="683" y="857"/>
                  <a:pt x="468" y="857"/>
                </a:cubicBezTo>
                <a:cubicBezTo>
                  <a:pt x="253" y="857"/>
                  <a:pt x="79" y="683"/>
                  <a:pt x="79" y="468"/>
                </a:cubicBezTo>
                <a:cubicBezTo>
                  <a:pt x="79" y="253"/>
                  <a:pt x="253" y="79"/>
                  <a:pt x="468" y="79"/>
                </a:cubicBezTo>
                <a:close/>
              </a:path>
            </a:pathLst>
          </a:custGeom>
          <a:solidFill>
            <a:srgbClr val="E32146"/>
          </a:solidFill>
          <a:ln>
            <a:noFill/>
          </a:ln>
          <a:extLst/>
        </p:spPr>
        <p:txBody>
          <a:bodyPr/>
          <a:lstStyle/>
          <a:p>
            <a:endParaRPr lang="zh-CN" altLang="en-US" sz="1799"/>
          </a:p>
        </p:txBody>
      </p:sp>
      <p:sp>
        <p:nvSpPr>
          <p:cNvPr id="48" name="任意多边形 47"/>
          <p:cNvSpPr>
            <a:spLocks/>
          </p:cNvSpPr>
          <p:nvPr/>
        </p:nvSpPr>
        <p:spPr bwMode="auto">
          <a:xfrm>
            <a:off x="6831910" y="697209"/>
            <a:ext cx="4327308" cy="608188"/>
          </a:xfrm>
          <a:custGeom>
            <a:avLst/>
            <a:gdLst>
              <a:gd name="connsiteX0" fmla="*/ 876621 w 4327308"/>
              <a:gd name="connsiteY0" fmla="*/ 0 h 608188"/>
              <a:gd name="connsiteX1" fmla="*/ 1610722 w 4327308"/>
              <a:gd name="connsiteY1" fmla="*/ 0 h 608188"/>
              <a:gd name="connsiteX2" fmla="*/ 3321424 w 4327308"/>
              <a:gd name="connsiteY2" fmla="*/ 0 h 608188"/>
              <a:gd name="connsiteX3" fmla="*/ 4055525 w 4327308"/>
              <a:gd name="connsiteY3" fmla="*/ 0 h 608188"/>
              <a:gd name="connsiteX4" fmla="*/ 4327308 w 4327308"/>
              <a:gd name="connsiteY4" fmla="*/ 304094 h 608188"/>
              <a:gd name="connsiteX5" fmla="*/ 4055525 w 4327308"/>
              <a:gd name="connsiteY5" fmla="*/ 608187 h 608188"/>
              <a:gd name="connsiteX6" fmla="*/ 3321424 w 4327308"/>
              <a:gd name="connsiteY6" fmla="*/ 608187 h 608188"/>
              <a:gd name="connsiteX7" fmla="*/ 2286673 w 4327308"/>
              <a:gd name="connsiteY7" fmla="*/ 608187 h 608188"/>
              <a:gd name="connsiteX8" fmla="*/ 2286673 w 4327308"/>
              <a:gd name="connsiteY8" fmla="*/ 608188 h 608188"/>
              <a:gd name="connsiteX9" fmla="*/ 1552572 w 4327308"/>
              <a:gd name="connsiteY9" fmla="*/ 608188 h 608188"/>
              <a:gd name="connsiteX10" fmla="*/ 734101 w 4327308"/>
              <a:gd name="connsiteY10" fmla="*/ 608188 h 608188"/>
              <a:gd name="connsiteX11" fmla="*/ 0 w 4327308"/>
              <a:gd name="connsiteY11" fmla="*/ 608188 h 608188"/>
              <a:gd name="connsiteX12" fmla="*/ 93989 w 4327308"/>
              <a:gd name="connsiteY12" fmla="*/ 304095 h 608188"/>
              <a:gd name="connsiteX13" fmla="*/ 0 w 4327308"/>
              <a:gd name="connsiteY13" fmla="*/ 1 h 608188"/>
              <a:gd name="connsiteX14" fmla="*/ 734101 w 4327308"/>
              <a:gd name="connsiteY14" fmla="*/ 1 h 608188"/>
              <a:gd name="connsiteX15" fmla="*/ 876621 w 4327308"/>
              <a:gd name="connsiteY15" fmla="*/ 1 h 60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7308" h="608188">
                <a:moveTo>
                  <a:pt x="876621" y="0"/>
                </a:moveTo>
                <a:lnTo>
                  <a:pt x="1610722" y="0"/>
                </a:lnTo>
                <a:lnTo>
                  <a:pt x="3321424" y="0"/>
                </a:lnTo>
                <a:lnTo>
                  <a:pt x="4055525" y="0"/>
                </a:lnTo>
                <a:cubicBezTo>
                  <a:pt x="4205123" y="0"/>
                  <a:pt x="4327308" y="136711"/>
                  <a:pt x="4327308" y="304094"/>
                </a:cubicBezTo>
                <a:cubicBezTo>
                  <a:pt x="4327308" y="471476"/>
                  <a:pt x="4205123" y="608187"/>
                  <a:pt x="4055525" y="608187"/>
                </a:cubicBezTo>
                <a:lnTo>
                  <a:pt x="3321424" y="608187"/>
                </a:lnTo>
                <a:lnTo>
                  <a:pt x="2286673" y="608187"/>
                </a:lnTo>
                <a:lnTo>
                  <a:pt x="2286673" y="608188"/>
                </a:lnTo>
                <a:lnTo>
                  <a:pt x="1552572" y="608188"/>
                </a:lnTo>
                <a:lnTo>
                  <a:pt x="734101" y="608188"/>
                </a:lnTo>
                <a:lnTo>
                  <a:pt x="0" y="608188"/>
                </a:lnTo>
                <a:cubicBezTo>
                  <a:pt x="58743" y="524059"/>
                  <a:pt x="93989" y="418896"/>
                  <a:pt x="93989" y="304095"/>
                </a:cubicBezTo>
                <a:cubicBezTo>
                  <a:pt x="93989" y="189293"/>
                  <a:pt x="58743" y="83254"/>
                  <a:pt x="0" y="1"/>
                </a:cubicBezTo>
                <a:lnTo>
                  <a:pt x="734101" y="1"/>
                </a:lnTo>
                <a:lnTo>
                  <a:pt x="876621" y="1"/>
                </a:lnTo>
                <a:close/>
              </a:path>
            </a:pathLst>
          </a:custGeom>
          <a:solidFill>
            <a:schemeClr val="bg1">
              <a:lumMod val="85000"/>
              <a:alpha val="80000"/>
            </a:schemeClr>
          </a:solidFill>
          <a:ln w="10" cap="flat" cmpd="sng">
            <a:noFill/>
            <a:prstDash val="dash"/>
            <a:round/>
            <a:headEnd/>
            <a:tailEnd/>
          </a:ln>
          <a:extLst/>
        </p:spPr>
        <p:txBody>
          <a:bodyPr wrap="square">
            <a:noAutofit/>
          </a:bodyPr>
          <a:lstStyle/>
          <a:p>
            <a:endParaRPr lang="zh-CN" altLang="en-US" sz="1799"/>
          </a:p>
        </p:txBody>
      </p:sp>
      <p:sp>
        <p:nvSpPr>
          <p:cNvPr id="55" name="任意多边形 54"/>
          <p:cNvSpPr>
            <a:spLocks/>
          </p:cNvSpPr>
          <p:nvPr/>
        </p:nvSpPr>
        <p:spPr bwMode="auto">
          <a:xfrm>
            <a:off x="6831910" y="1681959"/>
            <a:ext cx="4327308" cy="608188"/>
          </a:xfrm>
          <a:custGeom>
            <a:avLst/>
            <a:gdLst>
              <a:gd name="connsiteX0" fmla="*/ 876621 w 4327308"/>
              <a:gd name="connsiteY0" fmla="*/ 0 h 608188"/>
              <a:gd name="connsiteX1" fmla="*/ 1610722 w 4327308"/>
              <a:gd name="connsiteY1" fmla="*/ 0 h 608188"/>
              <a:gd name="connsiteX2" fmla="*/ 3321424 w 4327308"/>
              <a:gd name="connsiteY2" fmla="*/ 0 h 608188"/>
              <a:gd name="connsiteX3" fmla="*/ 4055525 w 4327308"/>
              <a:gd name="connsiteY3" fmla="*/ 0 h 608188"/>
              <a:gd name="connsiteX4" fmla="*/ 4327308 w 4327308"/>
              <a:gd name="connsiteY4" fmla="*/ 304094 h 608188"/>
              <a:gd name="connsiteX5" fmla="*/ 4055525 w 4327308"/>
              <a:gd name="connsiteY5" fmla="*/ 608187 h 608188"/>
              <a:gd name="connsiteX6" fmla="*/ 3321424 w 4327308"/>
              <a:gd name="connsiteY6" fmla="*/ 608187 h 608188"/>
              <a:gd name="connsiteX7" fmla="*/ 2286673 w 4327308"/>
              <a:gd name="connsiteY7" fmla="*/ 608187 h 608188"/>
              <a:gd name="connsiteX8" fmla="*/ 2286673 w 4327308"/>
              <a:gd name="connsiteY8" fmla="*/ 608188 h 608188"/>
              <a:gd name="connsiteX9" fmla="*/ 1552572 w 4327308"/>
              <a:gd name="connsiteY9" fmla="*/ 608188 h 608188"/>
              <a:gd name="connsiteX10" fmla="*/ 734101 w 4327308"/>
              <a:gd name="connsiteY10" fmla="*/ 608188 h 608188"/>
              <a:gd name="connsiteX11" fmla="*/ 0 w 4327308"/>
              <a:gd name="connsiteY11" fmla="*/ 608188 h 608188"/>
              <a:gd name="connsiteX12" fmla="*/ 93989 w 4327308"/>
              <a:gd name="connsiteY12" fmla="*/ 304095 h 608188"/>
              <a:gd name="connsiteX13" fmla="*/ 0 w 4327308"/>
              <a:gd name="connsiteY13" fmla="*/ 1 h 608188"/>
              <a:gd name="connsiteX14" fmla="*/ 734101 w 4327308"/>
              <a:gd name="connsiteY14" fmla="*/ 1 h 608188"/>
              <a:gd name="connsiteX15" fmla="*/ 876621 w 4327308"/>
              <a:gd name="connsiteY15" fmla="*/ 1 h 60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7308" h="608188">
                <a:moveTo>
                  <a:pt x="876621" y="0"/>
                </a:moveTo>
                <a:lnTo>
                  <a:pt x="1610722" y="0"/>
                </a:lnTo>
                <a:lnTo>
                  <a:pt x="3321424" y="0"/>
                </a:lnTo>
                <a:lnTo>
                  <a:pt x="4055525" y="0"/>
                </a:lnTo>
                <a:cubicBezTo>
                  <a:pt x="4205123" y="0"/>
                  <a:pt x="4327308" y="136711"/>
                  <a:pt x="4327308" y="304094"/>
                </a:cubicBezTo>
                <a:cubicBezTo>
                  <a:pt x="4327308" y="471476"/>
                  <a:pt x="4205123" y="608187"/>
                  <a:pt x="4055525" y="608187"/>
                </a:cubicBezTo>
                <a:lnTo>
                  <a:pt x="3321424" y="608187"/>
                </a:lnTo>
                <a:lnTo>
                  <a:pt x="2286673" y="608187"/>
                </a:lnTo>
                <a:lnTo>
                  <a:pt x="2286673" y="608188"/>
                </a:lnTo>
                <a:lnTo>
                  <a:pt x="1552572" y="608188"/>
                </a:lnTo>
                <a:lnTo>
                  <a:pt x="734101" y="608188"/>
                </a:lnTo>
                <a:lnTo>
                  <a:pt x="0" y="608188"/>
                </a:lnTo>
                <a:cubicBezTo>
                  <a:pt x="58743" y="524059"/>
                  <a:pt x="93989" y="418896"/>
                  <a:pt x="93989" y="304095"/>
                </a:cubicBezTo>
                <a:cubicBezTo>
                  <a:pt x="93989" y="189293"/>
                  <a:pt x="58743" y="83254"/>
                  <a:pt x="0" y="1"/>
                </a:cubicBezTo>
                <a:lnTo>
                  <a:pt x="734101" y="1"/>
                </a:lnTo>
                <a:lnTo>
                  <a:pt x="876621" y="1"/>
                </a:lnTo>
                <a:close/>
              </a:path>
            </a:pathLst>
          </a:custGeom>
          <a:solidFill>
            <a:schemeClr val="bg1">
              <a:lumMod val="85000"/>
              <a:alpha val="80000"/>
            </a:schemeClr>
          </a:solidFill>
          <a:ln w="10" cap="flat" cmpd="sng">
            <a:noFill/>
            <a:prstDash val="dash"/>
            <a:round/>
            <a:headEnd/>
            <a:tailEnd/>
          </a:ln>
          <a:extLst/>
        </p:spPr>
        <p:txBody>
          <a:bodyPr wrap="square">
            <a:noAutofit/>
          </a:bodyPr>
          <a:lstStyle/>
          <a:p>
            <a:endParaRPr lang="zh-CN" altLang="en-US" sz="1799"/>
          </a:p>
        </p:txBody>
      </p:sp>
      <p:sp>
        <p:nvSpPr>
          <p:cNvPr id="56" name="任意多边形 55"/>
          <p:cNvSpPr>
            <a:spLocks/>
          </p:cNvSpPr>
          <p:nvPr/>
        </p:nvSpPr>
        <p:spPr bwMode="auto">
          <a:xfrm>
            <a:off x="6850703" y="2642884"/>
            <a:ext cx="4327308" cy="608188"/>
          </a:xfrm>
          <a:custGeom>
            <a:avLst/>
            <a:gdLst>
              <a:gd name="connsiteX0" fmla="*/ 876621 w 4327308"/>
              <a:gd name="connsiteY0" fmla="*/ 0 h 608188"/>
              <a:gd name="connsiteX1" fmla="*/ 1610722 w 4327308"/>
              <a:gd name="connsiteY1" fmla="*/ 0 h 608188"/>
              <a:gd name="connsiteX2" fmla="*/ 3321424 w 4327308"/>
              <a:gd name="connsiteY2" fmla="*/ 0 h 608188"/>
              <a:gd name="connsiteX3" fmla="*/ 4055525 w 4327308"/>
              <a:gd name="connsiteY3" fmla="*/ 0 h 608188"/>
              <a:gd name="connsiteX4" fmla="*/ 4327308 w 4327308"/>
              <a:gd name="connsiteY4" fmla="*/ 304094 h 608188"/>
              <a:gd name="connsiteX5" fmla="*/ 4055525 w 4327308"/>
              <a:gd name="connsiteY5" fmla="*/ 608187 h 608188"/>
              <a:gd name="connsiteX6" fmla="*/ 3321424 w 4327308"/>
              <a:gd name="connsiteY6" fmla="*/ 608187 h 608188"/>
              <a:gd name="connsiteX7" fmla="*/ 2286673 w 4327308"/>
              <a:gd name="connsiteY7" fmla="*/ 608187 h 608188"/>
              <a:gd name="connsiteX8" fmla="*/ 2286673 w 4327308"/>
              <a:gd name="connsiteY8" fmla="*/ 608188 h 608188"/>
              <a:gd name="connsiteX9" fmla="*/ 1552572 w 4327308"/>
              <a:gd name="connsiteY9" fmla="*/ 608188 h 608188"/>
              <a:gd name="connsiteX10" fmla="*/ 734101 w 4327308"/>
              <a:gd name="connsiteY10" fmla="*/ 608188 h 608188"/>
              <a:gd name="connsiteX11" fmla="*/ 0 w 4327308"/>
              <a:gd name="connsiteY11" fmla="*/ 608188 h 608188"/>
              <a:gd name="connsiteX12" fmla="*/ 93989 w 4327308"/>
              <a:gd name="connsiteY12" fmla="*/ 304095 h 608188"/>
              <a:gd name="connsiteX13" fmla="*/ 0 w 4327308"/>
              <a:gd name="connsiteY13" fmla="*/ 1 h 608188"/>
              <a:gd name="connsiteX14" fmla="*/ 734101 w 4327308"/>
              <a:gd name="connsiteY14" fmla="*/ 1 h 608188"/>
              <a:gd name="connsiteX15" fmla="*/ 876621 w 4327308"/>
              <a:gd name="connsiteY15" fmla="*/ 1 h 60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7308" h="608188">
                <a:moveTo>
                  <a:pt x="876621" y="0"/>
                </a:moveTo>
                <a:lnTo>
                  <a:pt x="1610722" y="0"/>
                </a:lnTo>
                <a:lnTo>
                  <a:pt x="3321424" y="0"/>
                </a:lnTo>
                <a:lnTo>
                  <a:pt x="4055525" y="0"/>
                </a:lnTo>
                <a:cubicBezTo>
                  <a:pt x="4205123" y="0"/>
                  <a:pt x="4327308" y="136711"/>
                  <a:pt x="4327308" y="304094"/>
                </a:cubicBezTo>
                <a:cubicBezTo>
                  <a:pt x="4327308" y="471476"/>
                  <a:pt x="4205123" y="608187"/>
                  <a:pt x="4055525" y="608187"/>
                </a:cubicBezTo>
                <a:lnTo>
                  <a:pt x="3321424" y="608187"/>
                </a:lnTo>
                <a:lnTo>
                  <a:pt x="2286673" y="608187"/>
                </a:lnTo>
                <a:lnTo>
                  <a:pt x="2286673" y="608188"/>
                </a:lnTo>
                <a:lnTo>
                  <a:pt x="1552572" y="608188"/>
                </a:lnTo>
                <a:lnTo>
                  <a:pt x="734101" y="608188"/>
                </a:lnTo>
                <a:lnTo>
                  <a:pt x="0" y="608188"/>
                </a:lnTo>
                <a:cubicBezTo>
                  <a:pt x="58743" y="524059"/>
                  <a:pt x="93989" y="418896"/>
                  <a:pt x="93989" y="304095"/>
                </a:cubicBezTo>
                <a:cubicBezTo>
                  <a:pt x="93989" y="189293"/>
                  <a:pt x="58743" y="83254"/>
                  <a:pt x="0" y="1"/>
                </a:cubicBezTo>
                <a:lnTo>
                  <a:pt x="734101" y="1"/>
                </a:lnTo>
                <a:lnTo>
                  <a:pt x="876621" y="1"/>
                </a:lnTo>
                <a:close/>
              </a:path>
            </a:pathLst>
          </a:custGeom>
          <a:solidFill>
            <a:schemeClr val="bg1">
              <a:lumMod val="85000"/>
              <a:alpha val="80000"/>
            </a:schemeClr>
          </a:solidFill>
          <a:ln w="10" cap="flat" cmpd="sng">
            <a:noFill/>
            <a:prstDash val="dash"/>
            <a:round/>
            <a:headEnd/>
            <a:tailEnd/>
          </a:ln>
          <a:extLst/>
        </p:spPr>
        <p:txBody>
          <a:bodyPr wrap="square">
            <a:noAutofit/>
          </a:bodyPr>
          <a:lstStyle/>
          <a:p>
            <a:endParaRPr lang="zh-CN" altLang="en-US" sz="1799"/>
          </a:p>
        </p:txBody>
      </p:sp>
      <p:sp>
        <p:nvSpPr>
          <p:cNvPr id="57" name="任意多边形 56"/>
          <p:cNvSpPr>
            <a:spLocks/>
          </p:cNvSpPr>
          <p:nvPr/>
        </p:nvSpPr>
        <p:spPr bwMode="auto">
          <a:xfrm>
            <a:off x="6850703" y="3622197"/>
            <a:ext cx="4327308" cy="608188"/>
          </a:xfrm>
          <a:custGeom>
            <a:avLst/>
            <a:gdLst>
              <a:gd name="connsiteX0" fmla="*/ 876621 w 4327308"/>
              <a:gd name="connsiteY0" fmla="*/ 0 h 608188"/>
              <a:gd name="connsiteX1" fmla="*/ 1610722 w 4327308"/>
              <a:gd name="connsiteY1" fmla="*/ 0 h 608188"/>
              <a:gd name="connsiteX2" fmla="*/ 3321424 w 4327308"/>
              <a:gd name="connsiteY2" fmla="*/ 0 h 608188"/>
              <a:gd name="connsiteX3" fmla="*/ 4055525 w 4327308"/>
              <a:gd name="connsiteY3" fmla="*/ 0 h 608188"/>
              <a:gd name="connsiteX4" fmla="*/ 4327308 w 4327308"/>
              <a:gd name="connsiteY4" fmla="*/ 304094 h 608188"/>
              <a:gd name="connsiteX5" fmla="*/ 4055525 w 4327308"/>
              <a:gd name="connsiteY5" fmla="*/ 608187 h 608188"/>
              <a:gd name="connsiteX6" fmla="*/ 3321424 w 4327308"/>
              <a:gd name="connsiteY6" fmla="*/ 608187 h 608188"/>
              <a:gd name="connsiteX7" fmla="*/ 2286673 w 4327308"/>
              <a:gd name="connsiteY7" fmla="*/ 608187 h 608188"/>
              <a:gd name="connsiteX8" fmla="*/ 2286673 w 4327308"/>
              <a:gd name="connsiteY8" fmla="*/ 608188 h 608188"/>
              <a:gd name="connsiteX9" fmla="*/ 1552572 w 4327308"/>
              <a:gd name="connsiteY9" fmla="*/ 608188 h 608188"/>
              <a:gd name="connsiteX10" fmla="*/ 734101 w 4327308"/>
              <a:gd name="connsiteY10" fmla="*/ 608188 h 608188"/>
              <a:gd name="connsiteX11" fmla="*/ 0 w 4327308"/>
              <a:gd name="connsiteY11" fmla="*/ 608188 h 608188"/>
              <a:gd name="connsiteX12" fmla="*/ 93989 w 4327308"/>
              <a:gd name="connsiteY12" fmla="*/ 304095 h 608188"/>
              <a:gd name="connsiteX13" fmla="*/ 0 w 4327308"/>
              <a:gd name="connsiteY13" fmla="*/ 1 h 608188"/>
              <a:gd name="connsiteX14" fmla="*/ 734101 w 4327308"/>
              <a:gd name="connsiteY14" fmla="*/ 1 h 608188"/>
              <a:gd name="connsiteX15" fmla="*/ 876621 w 4327308"/>
              <a:gd name="connsiteY15" fmla="*/ 1 h 60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7308" h="608188">
                <a:moveTo>
                  <a:pt x="876621" y="0"/>
                </a:moveTo>
                <a:lnTo>
                  <a:pt x="1610722" y="0"/>
                </a:lnTo>
                <a:lnTo>
                  <a:pt x="3321424" y="0"/>
                </a:lnTo>
                <a:lnTo>
                  <a:pt x="4055525" y="0"/>
                </a:lnTo>
                <a:cubicBezTo>
                  <a:pt x="4205123" y="0"/>
                  <a:pt x="4327308" y="136711"/>
                  <a:pt x="4327308" y="304094"/>
                </a:cubicBezTo>
                <a:cubicBezTo>
                  <a:pt x="4327308" y="471476"/>
                  <a:pt x="4205123" y="608187"/>
                  <a:pt x="4055525" y="608187"/>
                </a:cubicBezTo>
                <a:lnTo>
                  <a:pt x="3321424" y="608187"/>
                </a:lnTo>
                <a:lnTo>
                  <a:pt x="2286673" y="608187"/>
                </a:lnTo>
                <a:lnTo>
                  <a:pt x="2286673" y="608188"/>
                </a:lnTo>
                <a:lnTo>
                  <a:pt x="1552572" y="608188"/>
                </a:lnTo>
                <a:lnTo>
                  <a:pt x="734101" y="608188"/>
                </a:lnTo>
                <a:lnTo>
                  <a:pt x="0" y="608188"/>
                </a:lnTo>
                <a:cubicBezTo>
                  <a:pt x="58743" y="524059"/>
                  <a:pt x="93989" y="418896"/>
                  <a:pt x="93989" y="304095"/>
                </a:cubicBezTo>
                <a:cubicBezTo>
                  <a:pt x="93989" y="189293"/>
                  <a:pt x="58743" y="83254"/>
                  <a:pt x="0" y="1"/>
                </a:cubicBezTo>
                <a:lnTo>
                  <a:pt x="734101" y="1"/>
                </a:lnTo>
                <a:lnTo>
                  <a:pt x="876621" y="1"/>
                </a:lnTo>
                <a:close/>
              </a:path>
            </a:pathLst>
          </a:custGeom>
          <a:solidFill>
            <a:schemeClr val="bg1">
              <a:lumMod val="85000"/>
              <a:alpha val="80000"/>
            </a:schemeClr>
          </a:solidFill>
          <a:ln w="10" cap="flat" cmpd="sng">
            <a:noFill/>
            <a:prstDash val="dash"/>
            <a:round/>
            <a:headEnd/>
            <a:tailEnd/>
          </a:ln>
          <a:extLst/>
        </p:spPr>
        <p:txBody>
          <a:bodyPr wrap="square">
            <a:noAutofit/>
          </a:bodyPr>
          <a:lstStyle/>
          <a:p>
            <a:endParaRPr lang="zh-CN" altLang="en-US" sz="1799"/>
          </a:p>
        </p:txBody>
      </p:sp>
      <p:sp>
        <p:nvSpPr>
          <p:cNvPr id="59" name="任意多边形 58"/>
          <p:cNvSpPr>
            <a:spLocks/>
          </p:cNvSpPr>
          <p:nvPr/>
        </p:nvSpPr>
        <p:spPr bwMode="auto">
          <a:xfrm>
            <a:off x="6831910" y="4582423"/>
            <a:ext cx="4327308" cy="608188"/>
          </a:xfrm>
          <a:custGeom>
            <a:avLst/>
            <a:gdLst>
              <a:gd name="connsiteX0" fmla="*/ 876621 w 4327308"/>
              <a:gd name="connsiteY0" fmla="*/ 0 h 608188"/>
              <a:gd name="connsiteX1" fmla="*/ 1610722 w 4327308"/>
              <a:gd name="connsiteY1" fmla="*/ 0 h 608188"/>
              <a:gd name="connsiteX2" fmla="*/ 3321424 w 4327308"/>
              <a:gd name="connsiteY2" fmla="*/ 0 h 608188"/>
              <a:gd name="connsiteX3" fmla="*/ 4055525 w 4327308"/>
              <a:gd name="connsiteY3" fmla="*/ 0 h 608188"/>
              <a:gd name="connsiteX4" fmla="*/ 4327308 w 4327308"/>
              <a:gd name="connsiteY4" fmla="*/ 304094 h 608188"/>
              <a:gd name="connsiteX5" fmla="*/ 4055525 w 4327308"/>
              <a:gd name="connsiteY5" fmla="*/ 608187 h 608188"/>
              <a:gd name="connsiteX6" fmla="*/ 3321424 w 4327308"/>
              <a:gd name="connsiteY6" fmla="*/ 608187 h 608188"/>
              <a:gd name="connsiteX7" fmla="*/ 2286673 w 4327308"/>
              <a:gd name="connsiteY7" fmla="*/ 608187 h 608188"/>
              <a:gd name="connsiteX8" fmla="*/ 2286673 w 4327308"/>
              <a:gd name="connsiteY8" fmla="*/ 608188 h 608188"/>
              <a:gd name="connsiteX9" fmla="*/ 1552572 w 4327308"/>
              <a:gd name="connsiteY9" fmla="*/ 608188 h 608188"/>
              <a:gd name="connsiteX10" fmla="*/ 734101 w 4327308"/>
              <a:gd name="connsiteY10" fmla="*/ 608188 h 608188"/>
              <a:gd name="connsiteX11" fmla="*/ 0 w 4327308"/>
              <a:gd name="connsiteY11" fmla="*/ 608188 h 608188"/>
              <a:gd name="connsiteX12" fmla="*/ 93989 w 4327308"/>
              <a:gd name="connsiteY12" fmla="*/ 304095 h 608188"/>
              <a:gd name="connsiteX13" fmla="*/ 0 w 4327308"/>
              <a:gd name="connsiteY13" fmla="*/ 1 h 608188"/>
              <a:gd name="connsiteX14" fmla="*/ 734101 w 4327308"/>
              <a:gd name="connsiteY14" fmla="*/ 1 h 608188"/>
              <a:gd name="connsiteX15" fmla="*/ 876621 w 4327308"/>
              <a:gd name="connsiteY15" fmla="*/ 1 h 60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7308" h="608188">
                <a:moveTo>
                  <a:pt x="876621" y="0"/>
                </a:moveTo>
                <a:lnTo>
                  <a:pt x="1610722" y="0"/>
                </a:lnTo>
                <a:lnTo>
                  <a:pt x="3321424" y="0"/>
                </a:lnTo>
                <a:lnTo>
                  <a:pt x="4055525" y="0"/>
                </a:lnTo>
                <a:cubicBezTo>
                  <a:pt x="4205123" y="0"/>
                  <a:pt x="4327308" y="136711"/>
                  <a:pt x="4327308" y="304094"/>
                </a:cubicBezTo>
                <a:cubicBezTo>
                  <a:pt x="4327308" y="471476"/>
                  <a:pt x="4205123" y="608187"/>
                  <a:pt x="4055525" y="608187"/>
                </a:cubicBezTo>
                <a:lnTo>
                  <a:pt x="3321424" y="608187"/>
                </a:lnTo>
                <a:lnTo>
                  <a:pt x="2286673" y="608187"/>
                </a:lnTo>
                <a:lnTo>
                  <a:pt x="2286673" y="608188"/>
                </a:lnTo>
                <a:lnTo>
                  <a:pt x="1552572" y="608188"/>
                </a:lnTo>
                <a:lnTo>
                  <a:pt x="734101" y="608188"/>
                </a:lnTo>
                <a:lnTo>
                  <a:pt x="0" y="608188"/>
                </a:lnTo>
                <a:cubicBezTo>
                  <a:pt x="58743" y="524059"/>
                  <a:pt x="93989" y="418896"/>
                  <a:pt x="93989" y="304095"/>
                </a:cubicBezTo>
                <a:cubicBezTo>
                  <a:pt x="93989" y="189293"/>
                  <a:pt x="58743" y="83254"/>
                  <a:pt x="0" y="1"/>
                </a:cubicBezTo>
                <a:lnTo>
                  <a:pt x="734101" y="1"/>
                </a:lnTo>
                <a:lnTo>
                  <a:pt x="876621" y="1"/>
                </a:lnTo>
                <a:close/>
              </a:path>
            </a:pathLst>
          </a:custGeom>
          <a:solidFill>
            <a:schemeClr val="bg1">
              <a:lumMod val="85000"/>
              <a:alpha val="80000"/>
            </a:schemeClr>
          </a:solidFill>
          <a:ln w="10" cap="flat" cmpd="sng">
            <a:noFill/>
            <a:prstDash val="dash"/>
            <a:round/>
            <a:headEnd/>
            <a:tailEnd/>
          </a:ln>
          <a:extLst/>
        </p:spPr>
        <p:txBody>
          <a:bodyPr wrap="square">
            <a:noAutofit/>
          </a:bodyPr>
          <a:lstStyle/>
          <a:p>
            <a:endParaRPr lang="zh-CN" altLang="en-US" sz="1799"/>
          </a:p>
        </p:txBody>
      </p:sp>
      <p:sp>
        <p:nvSpPr>
          <p:cNvPr id="60" name="任意多边形 59"/>
          <p:cNvSpPr>
            <a:spLocks/>
          </p:cNvSpPr>
          <p:nvPr/>
        </p:nvSpPr>
        <p:spPr bwMode="auto">
          <a:xfrm>
            <a:off x="6831910" y="5557492"/>
            <a:ext cx="4327308" cy="608188"/>
          </a:xfrm>
          <a:custGeom>
            <a:avLst/>
            <a:gdLst>
              <a:gd name="connsiteX0" fmla="*/ 876621 w 4327308"/>
              <a:gd name="connsiteY0" fmla="*/ 0 h 608188"/>
              <a:gd name="connsiteX1" fmla="*/ 1610722 w 4327308"/>
              <a:gd name="connsiteY1" fmla="*/ 0 h 608188"/>
              <a:gd name="connsiteX2" fmla="*/ 3321424 w 4327308"/>
              <a:gd name="connsiteY2" fmla="*/ 0 h 608188"/>
              <a:gd name="connsiteX3" fmla="*/ 4055525 w 4327308"/>
              <a:gd name="connsiteY3" fmla="*/ 0 h 608188"/>
              <a:gd name="connsiteX4" fmla="*/ 4327308 w 4327308"/>
              <a:gd name="connsiteY4" fmla="*/ 304094 h 608188"/>
              <a:gd name="connsiteX5" fmla="*/ 4055525 w 4327308"/>
              <a:gd name="connsiteY5" fmla="*/ 608187 h 608188"/>
              <a:gd name="connsiteX6" fmla="*/ 3321424 w 4327308"/>
              <a:gd name="connsiteY6" fmla="*/ 608187 h 608188"/>
              <a:gd name="connsiteX7" fmla="*/ 2286673 w 4327308"/>
              <a:gd name="connsiteY7" fmla="*/ 608187 h 608188"/>
              <a:gd name="connsiteX8" fmla="*/ 2286673 w 4327308"/>
              <a:gd name="connsiteY8" fmla="*/ 608188 h 608188"/>
              <a:gd name="connsiteX9" fmla="*/ 1552572 w 4327308"/>
              <a:gd name="connsiteY9" fmla="*/ 608188 h 608188"/>
              <a:gd name="connsiteX10" fmla="*/ 734101 w 4327308"/>
              <a:gd name="connsiteY10" fmla="*/ 608188 h 608188"/>
              <a:gd name="connsiteX11" fmla="*/ 0 w 4327308"/>
              <a:gd name="connsiteY11" fmla="*/ 608188 h 608188"/>
              <a:gd name="connsiteX12" fmla="*/ 93989 w 4327308"/>
              <a:gd name="connsiteY12" fmla="*/ 304095 h 608188"/>
              <a:gd name="connsiteX13" fmla="*/ 0 w 4327308"/>
              <a:gd name="connsiteY13" fmla="*/ 1 h 608188"/>
              <a:gd name="connsiteX14" fmla="*/ 734101 w 4327308"/>
              <a:gd name="connsiteY14" fmla="*/ 1 h 608188"/>
              <a:gd name="connsiteX15" fmla="*/ 876621 w 4327308"/>
              <a:gd name="connsiteY15" fmla="*/ 1 h 60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27308" h="608188">
                <a:moveTo>
                  <a:pt x="876621" y="0"/>
                </a:moveTo>
                <a:lnTo>
                  <a:pt x="1610722" y="0"/>
                </a:lnTo>
                <a:lnTo>
                  <a:pt x="3321424" y="0"/>
                </a:lnTo>
                <a:lnTo>
                  <a:pt x="4055525" y="0"/>
                </a:lnTo>
                <a:cubicBezTo>
                  <a:pt x="4205123" y="0"/>
                  <a:pt x="4327308" y="136711"/>
                  <a:pt x="4327308" y="304094"/>
                </a:cubicBezTo>
                <a:cubicBezTo>
                  <a:pt x="4327308" y="471476"/>
                  <a:pt x="4205123" y="608187"/>
                  <a:pt x="4055525" y="608187"/>
                </a:cubicBezTo>
                <a:lnTo>
                  <a:pt x="3321424" y="608187"/>
                </a:lnTo>
                <a:lnTo>
                  <a:pt x="2286673" y="608187"/>
                </a:lnTo>
                <a:lnTo>
                  <a:pt x="2286673" y="608188"/>
                </a:lnTo>
                <a:lnTo>
                  <a:pt x="1552572" y="608188"/>
                </a:lnTo>
                <a:lnTo>
                  <a:pt x="734101" y="608188"/>
                </a:lnTo>
                <a:lnTo>
                  <a:pt x="0" y="608188"/>
                </a:lnTo>
                <a:cubicBezTo>
                  <a:pt x="58743" y="524059"/>
                  <a:pt x="93989" y="418896"/>
                  <a:pt x="93989" y="304095"/>
                </a:cubicBezTo>
                <a:cubicBezTo>
                  <a:pt x="93989" y="189293"/>
                  <a:pt x="58743" y="83254"/>
                  <a:pt x="0" y="1"/>
                </a:cubicBezTo>
                <a:lnTo>
                  <a:pt x="734101" y="1"/>
                </a:lnTo>
                <a:lnTo>
                  <a:pt x="876621" y="1"/>
                </a:lnTo>
                <a:close/>
              </a:path>
            </a:pathLst>
          </a:custGeom>
          <a:solidFill>
            <a:schemeClr val="bg1">
              <a:lumMod val="85000"/>
              <a:alpha val="80000"/>
            </a:schemeClr>
          </a:solidFill>
          <a:ln w="10" cap="flat" cmpd="sng">
            <a:noFill/>
            <a:prstDash val="dash"/>
            <a:round/>
            <a:headEnd/>
            <a:tailEnd/>
          </a:ln>
          <a:extLst/>
        </p:spPr>
        <p:txBody>
          <a:bodyPr wrap="square">
            <a:noAutofit/>
          </a:bodyPr>
          <a:lstStyle/>
          <a:p>
            <a:endParaRPr lang="zh-CN" altLang="en-US" sz="1799"/>
          </a:p>
        </p:txBody>
      </p:sp>
      <p:sp>
        <p:nvSpPr>
          <p:cNvPr id="62" name="矩形 61"/>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TextBox 20"/>
          <p:cNvSpPr txBox="1"/>
          <p:nvPr/>
        </p:nvSpPr>
        <p:spPr>
          <a:xfrm>
            <a:off x="6252366" y="689844"/>
            <a:ext cx="429605" cy="615553"/>
          </a:xfrm>
          <a:prstGeom prst="rect">
            <a:avLst/>
          </a:prstGeom>
          <a:noFill/>
        </p:spPr>
        <p:txBody>
          <a:bodyPr wrap="none" lIns="0" tIns="0" rIns="0" bIns="0" rtlCol="0">
            <a:spAutoFit/>
          </a:bodyPr>
          <a:lstStyle/>
          <a:p>
            <a:r>
              <a:rPr lang="en-US" altLang="zh-CN" sz="4000" spc="400" dirty="0">
                <a:solidFill>
                  <a:schemeClr val="bg1"/>
                </a:solidFill>
                <a:latin typeface="Agency FB" panose="020B0503020202020204" pitchFamily="34" charset="0"/>
                <a:ea typeface="微软雅黑" pitchFamily="34" charset="-122"/>
              </a:rPr>
              <a:t>01</a:t>
            </a:r>
            <a:endParaRPr lang="zh-CN" altLang="en-US" sz="4000" spc="400" dirty="0">
              <a:solidFill>
                <a:schemeClr val="bg1"/>
              </a:solidFill>
              <a:latin typeface="Agency FB" panose="020B0503020202020204" pitchFamily="34" charset="0"/>
              <a:ea typeface="微软雅黑" pitchFamily="34" charset="-122"/>
            </a:endParaRPr>
          </a:p>
        </p:txBody>
      </p:sp>
      <p:sp>
        <p:nvSpPr>
          <p:cNvPr id="67" name="TextBox 20"/>
          <p:cNvSpPr txBox="1"/>
          <p:nvPr/>
        </p:nvSpPr>
        <p:spPr>
          <a:xfrm>
            <a:off x="6227384" y="1689498"/>
            <a:ext cx="423193" cy="615553"/>
          </a:xfrm>
          <a:prstGeom prst="rect">
            <a:avLst/>
          </a:prstGeom>
          <a:noFill/>
        </p:spPr>
        <p:txBody>
          <a:bodyPr wrap="none" lIns="0" tIns="0" rIns="0" bIns="0" rtlCol="0">
            <a:spAutoFit/>
          </a:bodyPr>
          <a:lstStyle/>
          <a:p>
            <a:r>
              <a:rPr lang="en-US" altLang="zh-CN" sz="4000" dirty="0">
                <a:solidFill>
                  <a:schemeClr val="bg1"/>
                </a:solidFill>
                <a:latin typeface="Agency FB" panose="020B0503020202020204" pitchFamily="34" charset="0"/>
                <a:ea typeface="微软雅黑" pitchFamily="34" charset="-122"/>
              </a:rPr>
              <a:t>02</a:t>
            </a:r>
            <a:endParaRPr lang="zh-CN" altLang="en-US" sz="4000" dirty="0">
              <a:solidFill>
                <a:schemeClr val="bg1"/>
              </a:solidFill>
              <a:latin typeface="Agency FB" panose="020B0503020202020204" pitchFamily="34" charset="0"/>
              <a:ea typeface="微软雅黑" pitchFamily="34" charset="-122"/>
            </a:endParaRPr>
          </a:p>
        </p:txBody>
      </p:sp>
      <p:sp>
        <p:nvSpPr>
          <p:cNvPr id="68" name="TextBox 20"/>
          <p:cNvSpPr txBox="1"/>
          <p:nvPr/>
        </p:nvSpPr>
        <p:spPr>
          <a:xfrm>
            <a:off x="6238162" y="2645065"/>
            <a:ext cx="439223" cy="615553"/>
          </a:xfrm>
          <a:prstGeom prst="rect">
            <a:avLst/>
          </a:prstGeom>
          <a:noFill/>
        </p:spPr>
        <p:txBody>
          <a:bodyPr wrap="none" lIns="0" tIns="0" rIns="0" bIns="0" rtlCol="0">
            <a:spAutoFit/>
          </a:bodyPr>
          <a:lstStyle/>
          <a:p>
            <a:r>
              <a:rPr lang="en-US" altLang="zh-CN" sz="4000" dirty="0">
                <a:solidFill>
                  <a:schemeClr val="bg1"/>
                </a:solidFill>
                <a:latin typeface="Agency FB" panose="020B0503020202020204" pitchFamily="34" charset="0"/>
                <a:ea typeface="微软雅黑" pitchFamily="34" charset="-122"/>
              </a:rPr>
              <a:t>03</a:t>
            </a:r>
            <a:endParaRPr lang="zh-CN" altLang="en-US" sz="4000" dirty="0">
              <a:solidFill>
                <a:schemeClr val="bg1"/>
              </a:solidFill>
              <a:latin typeface="Agency FB" panose="020B0503020202020204" pitchFamily="34" charset="0"/>
              <a:ea typeface="微软雅黑" pitchFamily="34" charset="-122"/>
            </a:endParaRPr>
          </a:p>
        </p:txBody>
      </p:sp>
      <p:sp>
        <p:nvSpPr>
          <p:cNvPr id="69" name="TextBox 20"/>
          <p:cNvSpPr txBox="1"/>
          <p:nvPr/>
        </p:nvSpPr>
        <p:spPr>
          <a:xfrm>
            <a:off x="6247843" y="3628315"/>
            <a:ext cx="419987" cy="615553"/>
          </a:xfrm>
          <a:prstGeom prst="rect">
            <a:avLst/>
          </a:prstGeom>
          <a:noFill/>
        </p:spPr>
        <p:txBody>
          <a:bodyPr wrap="none" lIns="0" tIns="0" rIns="0" bIns="0" rtlCol="0">
            <a:spAutoFit/>
          </a:bodyPr>
          <a:lstStyle/>
          <a:p>
            <a:r>
              <a:rPr lang="en-US" altLang="zh-CN" sz="4000" dirty="0">
                <a:solidFill>
                  <a:schemeClr val="bg1"/>
                </a:solidFill>
                <a:latin typeface="Agency FB" panose="020B0503020202020204" pitchFamily="34" charset="0"/>
                <a:ea typeface="微软雅黑" pitchFamily="34" charset="-122"/>
              </a:rPr>
              <a:t>04</a:t>
            </a:r>
            <a:endParaRPr lang="zh-CN" altLang="en-US" sz="4000" dirty="0">
              <a:solidFill>
                <a:schemeClr val="bg1"/>
              </a:solidFill>
              <a:latin typeface="Agency FB" panose="020B0503020202020204" pitchFamily="34" charset="0"/>
              <a:ea typeface="微软雅黑" pitchFamily="34" charset="-122"/>
            </a:endParaRPr>
          </a:p>
        </p:txBody>
      </p:sp>
      <p:sp>
        <p:nvSpPr>
          <p:cNvPr id="70" name="TextBox 20"/>
          <p:cNvSpPr txBox="1"/>
          <p:nvPr/>
        </p:nvSpPr>
        <p:spPr>
          <a:xfrm>
            <a:off x="6240566" y="4574663"/>
            <a:ext cx="434414" cy="615553"/>
          </a:xfrm>
          <a:prstGeom prst="rect">
            <a:avLst/>
          </a:prstGeom>
          <a:noFill/>
        </p:spPr>
        <p:txBody>
          <a:bodyPr wrap="none" lIns="0" tIns="0" rIns="0" bIns="0" rtlCol="0">
            <a:spAutoFit/>
          </a:bodyPr>
          <a:lstStyle/>
          <a:p>
            <a:r>
              <a:rPr lang="en-US" altLang="zh-CN" sz="4000" dirty="0">
                <a:solidFill>
                  <a:schemeClr val="bg1"/>
                </a:solidFill>
                <a:latin typeface="Agency FB" panose="020B0503020202020204" pitchFamily="34" charset="0"/>
                <a:ea typeface="微软雅黑" pitchFamily="34" charset="-122"/>
              </a:rPr>
              <a:t>05</a:t>
            </a:r>
            <a:endParaRPr lang="zh-CN" altLang="en-US" sz="4000" dirty="0">
              <a:solidFill>
                <a:schemeClr val="bg1"/>
              </a:solidFill>
              <a:latin typeface="Agency FB" panose="020B0503020202020204" pitchFamily="34" charset="0"/>
              <a:ea typeface="微软雅黑" pitchFamily="34" charset="-122"/>
            </a:endParaRPr>
          </a:p>
        </p:txBody>
      </p:sp>
      <p:sp>
        <p:nvSpPr>
          <p:cNvPr id="71" name="TextBox 20"/>
          <p:cNvSpPr txBox="1"/>
          <p:nvPr/>
        </p:nvSpPr>
        <p:spPr>
          <a:xfrm>
            <a:off x="6218567" y="5564494"/>
            <a:ext cx="440826" cy="615553"/>
          </a:xfrm>
          <a:prstGeom prst="rect">
            <a:avLst/>
          </a:prstGeom>
          <a:noFill/>
        </p:spPr>
        <p:txBody>
          <a:bodyPr wrap="none" lIns="0" tIns="0" rIns="0" bIns="0" rtlCol="0">
            <a:spAutoFit/>
          </a:bodyPr>
          <a:lstStyle/>
          <a:p>
            <a:r>
              <a:rPr lang="en-US" altLang="zh-CN" sz="4000" dirty="0">
                <a:solidFill>
                  <a:schemeClr val="bg1"/>
                </a:solidFill>
                <a:latin typeface="Agency FB" panose="020B0503020202020204" pitchFamily="34" charset="0"/>
                <a:ea typeface="微软雅黑" pitchFamily="34" charset="-122"/>
              </a:rPr>
              <a:t>06</a:t>
            </a:r>
            <a:endParaRPr lang="zh-CN" altLang="en-US" sz="4000" dirty="0">
              <a:solidFill>
                <a:schemeClr val="bg1"/>
              </a:solidFill>
              <a:latin typeface="Agency FB" panose="020B0503020202020204" pitchFamily="34" charset="0"/>
              <a:ea typeface="微软雅黑" pitchFamily="34" charset="-122"/>
            </a:endParaRPr>
          </a:p>
        </p:txBody>
      </p:sp>
      <p:sp>
        <p:nvSpPr>
          <p:cNvPr id="72" name="TextBox 20"/>
          <p:cNvSpPr txBox="1"/>
          <p:nvPr/>
        </p:nvSpPr>
        <p:spPr>
          <a:xfrm>
            <a:off x="1798934" y="3743666"/>
            <a:ext cx="3327993" cy="830997"/>
          </a:xfrm>
          <a:prstGeom prst="rect">
            <a:avLst/>
          </a:prstGeom>
          <a:noFill/>
        </p:spPr>
        <p:txBody>
          <a:bodyPr wrap="square" lIns="0" tIns="0" rIns="0" bIns="0" rtlCol="0">
            <a:spAutoFit/>
          </a:bodyPr>
          <a:lstStyle/>
          <a:p>
            <a:r>
              <a:rPr lang="en-US" altLang="zh-CN" sz="5400" dirty="0">
                <a:solidFill>
                  <a:schemeClr val="bg1"/>
                </a:solidFill>
                <a:latin typeface="Agency FB" panose="020B0503020202020204" pitchFamily="34" charset="0"/>
                <a:ea typeface="微软雅黑" pitchFamily="34" charset="-122"/>
              </a:rPr>
              <a:t>CONTENTS</a:t>
            </a:r>
            <a:endParaRPr lang="zh-CN" altLang="en-US" sz="5400" dirty="0">
              <a:solidFill>
                <a:schemeClr val="bg1"/>
              </a:solidFill>
              <a:latin typeface="Agency FB" panose="020B0503020202020204" pitchFamily="34" charset="0"/>
              <a:ea typeface="微软雅黑" pitchFamily="34" charset="-122"/>
            </a:endParaRPr>
          </a:p>
        </p:txBody>
      </p:sp>
      <p:sp>
        <p:nvSpPr>
          <p:cNvPr id="73" name="TextBox 19"/>
          <p:cNvSpPr txBox="1"/>
          <p:nvPr/>
        </p:nvSpPr>
        <p:spPr>
          <a:xfrm>
            <a:off x="1656014" y="2514201"/>
            <a:ext cx="2377575" cy="1107996"/>
          </a:xfrm>
          <a:prstGeom prst="rect">
            <a:avLst/>
          </a:prstGeom>
          <a:noFill/>
        </p:spPr>
        <p:txBody>
          <a:bodyPr wrap="none" rtlCol="0">
            <a:spAutoFit/>
          </a:bodyPr>
          <a:lstStyle/>
          <a:p>
            <a:pPr algn="ctr"/>
            <a:r>
              <a:rPr lang="zh-CN" altLang="en-US" sz="6600" dirty="0" smtClean="0">
                <a:solidFill>
                  <a:schemeClr val="bg1"/>
                </a:solidFill>
                <a:latin typeface="微软雅黑" pitchFamily="34" charset="-122"/>
                <a:ea typeface="微软雅黑" pitchFamily="34" charset="-122"/>
              </a:rPr>
              <a:t>目  录</a:t>
            </a:r>
            <a:endParaRPr lang="zh-CN" altLang="en-US" sz="6600" dirty="0">
              <a:solidFill>
                <a:schemeClr val="bg1"/>
              </a:solidFill>
              <a:latin typeface="微软雅黑" pitchFamily="34" charset="-122"/>
              <a:ea typeface="微软雅黑" pitchFamily="34" charset="-122"/>
            </a:endParaRPr>
          </a:p>
        </p:txBody>
      </p:sp>
      <p:sp>
        <p:nvSpPr>
          <p:cNvPr id="75" name="文本框 9"/>
          <p:cNvSpPr txBox="1"/>
          <p:nvPr/>
        </p:nvSpPr>
        <p:spPr>
          <a:xfrm>
            <a:off x="7561431" y="798869"/>
            <a:ext cx="2887059" cy="410433"/>
          </a:xfrm>
          <a:prstGeom prst="rect">
            <a:avLst/>
          </a:prstGeom>
          <a:noFill/>
        </p:spPr>
        <p:txBody>
          <a:bodyPr wrap="square" lIns="0" tIns="0" rIns="0" bIns="0" rtlCol="0">
            <a:spAutoFit/>
          </a:bodyPr>
          <a:lstStyle/>
          <a:p>
            <a:pPr marL="0" lvl="1"/>
            <a:r>
              <a:rPr lang="zh-CN" altLang="en-US" sz="2667" dirty="0">
                <a:solidFill>
                  <a:schemeClr val="tx1">
                    <a:lumMod val="85000"/>
                    <a:lumOff val="15000"/>
                  </a:schemeClr>
                </a:solidFill>
                <a:latin typeface="微软雅黑" pitchFamily="34" charset="-122"/>
                <a:ea typeface="微软雅黑" pitchFamily="34" charset="-122"/>
              </a:rPr>
              <a:t>活动总体思路</a:t>
            </a:r>
          </a:p>
        </p:txBody>
      </p:sp>
      <p:sp>
        <p:nvSpPr>
          <p:cNvPr id="76" name="文本框 9"/>
          <p:cNvSpPr txBox="1"/>
          <p:nvPr/>
        </p:nvSpPr>
        <p:spPr>
          <a:xfrm>
            <a:off x="7561431" y="1778461"/>
            <a:ext cx="2887059" cy="410433"/>
          </a:xfrm>
          <a:prstGeom prst="rect">
            <a:avLst/>
          </a:prstGeom>
          <a:noFill/>
        </p:spPr>
        <p:txBody>
          <a:bodyPr wrap="square" lIns="0" tIns="0" rIns="0" bIns="0" rtlCol="0">
            <a:spAutoFit/>
          </a:bodyPr>
          <a:lstStyle/>
          <a:p>
            <a:pPr marL="0" lvl="1"/>
            <a:r>
              <a:rPr lang="zh-CN" altLang="en-US" sz="2667" dirty="0">
                <a:solidFill>
                  <a:schemeClr val="tx1">
                    <a:lumMod val="85000"/>
                    <a:lumOff val="15000"/>
                  </a:schemeClr>
                </a:solidFill>
                <a:latin typeface="微软雅黑" pitchFamily="34" charset="-122"/>
                <a:ea typeface="微软雅黑" pitchFamily="34" charset="-122"/>
              </a:rPr>
              <a:t>活动内容构成</a:t>
            </a:r>
          </a:p>
        </p:txBody>
      </p:sp>
      <p:sp>
        <p:nvSpPr>
          <p:cNvPr id="77" name="文本框 9"/>
          <p:cNvSpPr txBox="1"/>
          <p:nvPr/>
        </p:nvSpPr>
        <p:spPr>
          <a:xfrm>
            <a:off x="7531311" y="2720456"/>
            <a:ext cx="2887059" cy="410433"/>
          </a:xfrm>
          <a:prstGeom prst="rect">
            <a:avLst/>
          </a:prstGeom>
          <a:noFill/>
        </p:spPr>
        <p:txBody>
          <a:bodyPr wrap="square" lIns="0" tIns="0" rIns="0" bIns="0" rtlCol="0">
            <a:spAutoFit/>
          </a:bodyPr>
          <a:lstStyle/>
          <a:p>
            <a:pPr marL="0" lvl="1"/>
            <a:r>
              <a:rPr lang="zh-CN" altLang="en-US" sz="2667" dirty="0">
                <a:solidFill>
                  <a:schemeClr val="tx1">
                    <a:lumMod val="85000"/>
                    <a:lumOff val="15000"/>
                  </a:schemeClr>
                </a:solidFill>
                <a:latin typeface="微软雅黑" pitchFamily="34" charset="-122"/>
                <a:ea typeface="微软雅黑" pitchFamily="34" charset="-122"/>
              </a:rPr>
              <a:t>活动运作方式</a:t>
            </a:r>
          </a:p>
        </p:txBody>
      </p:sp>
      <p:sp>
        <p:nvSpPr>
          <p:cNvPr id="78" name="文本框 9"/>
          <p:cNvSpPr txBox="1"/>
          <p:nvPr/>
        </p:nvSpPr>
        <p:spPr>
          <a:xfrm>
            <a:off x="7531311" y="3736349"/>
            <a:ext cx="2887059" cy="410433"/>
          </a:xfrm>
          <a:prstGeom prst="rect">
            <a:avLst/>
          </a:prstGeom>
          <a:noFill/>
        </p:spPr>
        <p:txBody>
          <a:bodyPr wrap="square" lIns="0" tIns="0" rIns="0" bIns="0" rtlCol="0">
            <a:spAutoFit/>
          </a:bodyPr>
          <a:lstStyle/>
          <a:p>
            <a:pPr marL="0" lvl="1"/>
            <a:r>
              <a:rPr lang="zh-CN" altLang="en-US" sz="2667" dirty="0">
                <a:solidFill>
                  <a:schemeClr val="tx1">
                    <a:lumMod val="85000"/>
                    <a:lumOff val="15000"/>
                  </a:schemeClr>
                </a:solidFill>
                <a:latin typeface="微软雅黑" pitchFamily="34" charset="-122"/>
                <a:ea typeface="微软雅黑" pitchFamily="34" charset="-122"/>
              </a:rPr>
              <a:t>问题及细节把控</a:t>
            </a:r>
          </a:p>
        </p:txBody>
      </p:sp>
      <p:sp>
        <p:nvSpPr>
          <p:cNvPr id="79" name="文本框 9"/>
          <p:cNvSpPr txBox="1"/>
          <p:nvPr/>
        </p:nvSpPr>
        <p:spPr>
          <a:xfrm>
            <a:off x="7549499" y="4696069"/>
            <a:ext cx="2887059" cy="410433"/>
          </a:xfrm>
          <a:prstGeom prst="rect">
            <a:avLst/>
          </a:prstGeom>
          <a:noFill/>
        </p:spPr>
        <p:txBody>
          <a:bodyPr wrap="square" lIns="0" tIns="0" rIns="0" bIns="0" rtlCol="0">
            <a:spAutoFit/>
          </a:bodyPr>
          <a:lstStyle/>
          <a:p>
            <a:pPr marL="0" lvl="1"/>
            <a:r>
              <a:rPr lang="zh-CN" altLang="en-US" sz="2667" dirty="0">
                <a:solidFill>
                  <a:schemeClr val="tx1">
                    <a:lumMod val="85000"/>
                    <a:lumOff val="15000"/>
                  </a:schemeClr>
                </a:solidFill>
                <a:latin typeface="微软雅黑" pitchFamily="34" charset="-122"/>
                <a:ea typeface="微软雅黑" pitchFamily="34" charset="-122"/>
              </a:rPr>
              <a:t>活动经费预算</a:t>
            </a:r>
          </a:p>
        </p:txBody>
      </p:sp>
      <p:sp>
        <p:nvSpPr>
          <p:cNvPr id="80" name="文本框 9"/>
          <p:cNvSpPr txBox="1"/>
          <p:nvPr/>
        </p:nvSpPr>
        <p:spPr>
          <a:xfrm>
            <a:off x="7549500" y="5656369"/>
            <a:ext cx="2887059" cy="410433"/>
          </a:xfrm>
          <a:prstGeom prst="rect">
            <a:avLst/>
          </a:prstGeom>
          <a:noFill/>
        </p:spPr>
        <p:txBody>
          <a:bodyPr wrap="square" lIns="0" tIns="0" rIns="0" bIns="0" rtlCol="0">
            <a:spAutoFit/>
          </a:bodyPr>
          <a:lstStyle/>
          <a:p>
            <a:pPr marL="0" lvl="1"/>
            <a:r>
              <a:rPr lang="zh-CN" altLang="en-US" sz="2667" dirty="0">
                <a:solidFill>
                  <a:schemeClr val="tx1">
                    <a:lumMod val="85000"/>
                    <a:lumOff val="15000"/>
                  </a:schemeClr>
                </a:solidFill>
                <a:latin typeface="微软雅黑" pitchFamily="34" charset="-122"/>
                <a:ea typeface="微软雅黑" pitchFamily="34" charset="-122"/>
              </a:rPr>
              <a:t>活动效果预期</a:t>
            </a:r>
          </a:p>
        </p:txBody>
      </p:sp>
      <p:sp>
        <p:nvSpPr>
          <p:cNvPr id="91" name="KSO_Shape"/>
          <p:cNvSpPr>
            <a:spLocks/>
          </p:cNvSpPr>
          <p:nvPr/>
        </p:nvSpPr>
        <p:spPr bwMode="auto">
          <a:xfrm>
            <a:off x="10281458" y="2758453"/>
            <a:ext cx="370549" cy="366843"/>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E32146"/>
          </a:solidFill>
          <a:ln>
            <a:noFill/>
          </a:ln>
          <a:extLst/>
        </p:spPr>
        <p:txBody>
          <a:bodyPr lIns="91440" tIns="45720" rIns="91440" bIns="45720"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92" name="Freeform 151"/>
          <p:cNvSpPr>
            <a:spLocks noEditPoints="1"/>
          </p:cNvSpPr>
          <p:nvPr/>
        </p:nvSpPr>
        <p:spPr bwMode="auto">
          <a:xfrm>
            <a:off x="10363880" y="835287"/>
            <a:ext cx="248248" cy="371637"/>
          </a:xfrm>
          <a:custGeom>
            <a:avLst/>
            <a:gdLst>
              <a:gd name="T0" fmla="*/ 72 w 143"/>
              <a:gd name="T1" fmla="*/ 214 h 214"/>
              <a:gd name="T2" fmla="*/ 96 w 143"/>
              <a:gd name="T3" fmla="*/ 204 h 214"/>
              <a:gd name="T4" fmla="*/ 48 w 143"/>
              <a:gd name="T5" fmla="*/ 204 h 214"/>
              <a:gd name="T6" fmla="*/ 72 w 143"/>
              <a:gd name="T7" fmla="*/ 214 h 214"/>
              <a:gd name="T8" fmla="*/ 105 w 143"/>
              <a:gd name="T9" fmla="*/ 183 h 214"/>
              <a:gd name="T10" fmla="*/ 39 w 143"/>
              <a:gd name="T11" fmla="*/ 183 h 214"/>
              <a:gd name="T12" fmla="*/ 33 w 143"/>
              <a:gd name="T13" fmla="*/ 190 h 214"/>
              <a:gd name="T14" fmla="*/ 39 w 143"/>
              <a:gd name="T15" fmla="*/ 196 h 214"/>
              <a:gd name="T16" fmla="*/ 105 w 143"/>
              <a:gd name="T17" fmla="*/ 196 h 214"/>
              <a:gd name="T18" fmla="*/ 111 w 143"/>
              <a:gd name="T19" fmla="*/ 190 h 214"/>
              <a:gd name="T20" fmla="*/ 105 w 143"/>
              <a:gd name="T21" fmla="*/ 183 h 214"/>
              <a:gd name="T22" fmla="*/ 105 w 143"/>
              <a:gd name="T23" fmla="*/ 164 h 214"/>
              <a:gd name="T24" fmla="*/ 39 w 143"/>
              <a:gd name="T25" fmla="*/ 164 h 214"/>
              <a:gd name="T26" fmla="*/ 33 w 143"/>
              <a:gd name="T27" fmla="*/ 171 h 214"/>
              <a:gd name="T28" fmla="*/ 39 w 143"/>
              <a:gd name="T29" fmla="*/ 177 h 214"/>
              <a:gd name="T30" fmla="*/ 105 w 143"/>
              <a:gd name="T31" fmla="*/ 177 h 214"/>
              <a:gd name="T32" fmla="*/ 111 w 143"/>
              <a:gd name="T33" fmla="*/ 171 h 214"/>
              <a:gd name="T34" fmla="*/ 105 w 143"/>
              <a:gd name="T35" fmla="*/ 164 h 214"/>
              <a:gd name="T36" fmla="*/ 72 w 143"/>
              <a:gd name="T37" fmla="*/ 0 h 214"/>
              <a:gd name="T38" fmla="*/ 0 w 143"/>
              <a:gd name="T39" fmla="*/ 71 h 214"/>
              <a:gd name="T40" fmla="*/ 32 w 143"/>
              <a:gd name="T41" fmla="*/ 138 h 214"/>
              <a:gd name="T42" fmla="*/ 37 w 143"/>
              <a:gd name="T43" fmla="*/ 158 h 214"/>
              <a:gd name="T44" fmla="*/ 107 w 143"/>
              <a:gd name="T45" fmla="*/ 158 h 214"/>
              <a:gd name="T46" fmla="*/ 112 w 143"/>
              <a:gd name="T47" fmla="*/ 138 h 214"/>
              <a:gd name="T48" fmla="*/ 143 w 143"/>
              <a:gd name="T49" fmla="*/ 71 h 214"/>
              <a:gd name="T50" fmla="*/ 72 w 143"/>
              <a:gd name="T51" fmla="*/ 0 h 214"/>
              <a:gd name="T52" fmla="*/ 115 w 143"/>
              <a:gd name="T53" fmla="*/ 84 h 214"/>
              <a:gd name="T54" fmla="*/ 93 w 143"/>
              <a:gd name="T55" fmla="*/ 144 h 214"/>
              <a:gd name="T56" fmla="*/ 92 w 143"/>
              <a:gd name="T57" fmla="*/ 146 h 214"/>
              <a:gd name="T58" fmla="*/ 83 w 143"/>
              <a:gd name="T59" fmla="*/ 146 h 214"/>
              <a:gd name="T60" fmla="*/ 83 w 143"/>
              <a:gd name="T61" fmla="*/ 143 h 214"/>
              <a:gd name="T62" fmla="*/ 98 w 143"/>
              <a:gd name="T63" fmla="*/ 93 h 214"/>
              <a:gd name="T64" fmla="*/ 97 w 143"/>
              <a:gd name="T65" fmla="*/ 93 h 214"/>
              <a:gd name="T66" fmla="*/ 96 w 143"/>
              <a:gd name="T67" fmla="*/ 93 h 214"/>
              <a:gd name="T68" fmla="*/ 85 w 143"/>
              <a:gd name="T69" fmla="*/ 88 h 214"/>
              <a:gd name="T70" fmla="*/ 73 w 143"/>
              <a:gd name="T71" fmla="*/ 93 h 214"/>
              <a:gd name="T72" fmla="*/ 59 w 143"/>
              <a:gd name="T73" fmla="*/ 87 h 214"/>
              <a:gd name="T74" fmla="*/ 45 w 143"/>
              <a:gd name="T75" fmla="*/ 92 h 214"/>
              <a:gd name="T76" fmla="*/ 59 w 143"/>
              <a:gd name="T77" fmla="*/ 143 h 214"/>
              <a:gd name="T78" fmla="*/ 60 w 143"/>
              <a:gd name="T79" fmla="*/ 146 h 214"/>
              <a:gd name="T80" fmla="*/ 50 w 143"/>
              <a:gd name="T81" fmla="*/ 146 h 214"/>
              <a:gd name="T82" fmla="*/ 50 w 143"/>
              <a:gd name="T83" fmla="*/ 144 h 214"/>
              <a:gd name="T84" fmla="*/ 30 w 143"/>
              <a:gd name="T85" fmla="*/ 84 h 214"/>
              <a:gd name="T86" fmla="*/ 29 w 143"/>
              <a:gd name="T87" fmla="*/ 84 h 214"/>
              <a:gd name="T88" fmla="*/ 29 w 143"/>
              <a:gd name="T89" fmla="*/ 83 h 214"/>
              <a:gd name="T90" fmla="*/ 29 w 143"/>
              <a:gd name="T91" fmla="*/ 82 h 214"/>
              <a:gd name="T92" fmla="*/ 29 w 143"/>
              <a:gd name="T93" fmla="*/ 82 h 214"/>
              <a:gd name="T94" fmla="*/ 30 w 143"/>
              <a:gd name="T95" fmla="*/ 76 h 214"/>
              <a:gd name="T96" fmla="*/ 37 w 143"/>
              <a:gd name="T97" fmla="*/ 77 h 214"/>
              <a:gd name="T98" fmla="*/ 37 w 143"/>
              <a:gd name="T99" fmla="*/ 77 h 214"/>
              <a:gd name="T100" fmla="*/ 45 w 143"/>
              <a:gd name="T101" fmla="*/ 82 h 214"/>
              <a:gd name="T102" fmla="*/ 56 w 143"/>
              <a:gd name="T103" fmla="*/ 77 h 214"/>
              <a:gd name="T104" fmla="*/ 60 w 143"/>
              <a:gd name="T105" fmla="*/ 75 h 214"/>
              <a:gd name="T106" fmla="*/ 63 w 143"/>
              <a:gd name="T107" fmla="*/ 77 h 214"/>
              <a:gd name="T108" fmla="*/ 73 w 143"/>
              <a:gd name="T109" fmla="*/ 83 h 214"/>
              <a:gd name="T110" fmla="*/ 82 w 143"/>
              <a:gd name="T111" fmla="*/ 78 h 214"/>
              <a:gd name="T112" fmla="*/ 86 w 143"/>
              <a:gd name="T113" fmla="*/ 76 h 214"/>
              <a:gd name="T114" fmla="*/ 90 w 143"/>
              <a:gd name="T115" fmla="*/ 78 h 214"/>
              <a:gd name="T116" fmla="*/ 97 w 143"/>
              <a:gd name="T117" fmla="*/ 83 h 214"/>
              <a:gd name="T118" fmla="*/ 97 w 143"/>
              <a:gd name="T119" fmla="*/ 83 h 214"/>
              <a:gd name="T120" fmla="*/ 107 w 143"/>
              <a:gd name="T121" fmla="*/ 78 h 214"/>
              <a:gd name="T122" fmla="*/ 114 w 143"/>
              <a:gd name="T123" fmla="*/ 77 h 214"/>
              <a:gd name="T124" fmla="*/ 115 w 143"/>
              <a:gd name="T125" fmla="*/ 8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214">
                <a:moveTo>
                  <a:pt x="72" y="214"/>
                </a:moveTo>
                <a:cubicBezTo>
                  <a:pt x="82" y="214"/>
                  <a:pt x="91" y="210"/>
                  <a:pt x="96" y="204"/>
                </a:cubicBezTo>
                <a:cubicBezTo>
                  <a:pt x="48" y="204"/>
                  <a:pt x="48" y="204"/>
                  <a:pt x="48" y="204"/>
                </a:cubicBezTo>
                <a:cubicBezTo>
                  <a:pt x="53" y="210"/>
                  <a:pt x="62" y="214"/>
                  <a:pt x="72" y="214"/>
                </a:cubicBezTo>
                <a:close/>
                <a:moveTo>
                  <a:pt x="105" y="183"/>
                </a:moveTo>
                <a:cubicBezTo>
                  <a:pt x="39" y="183"/>
                  <a:pt x="39" y="183"/>
                  <a:pt x="39" y="183"/>
                </a:cubicBezTo>
                <a:cubicBezTo>
                  <a:pt x="35" y="183"/>
                  <a:pt x="33" y="186"/>
                  <a:pt x="33" y="190"/>
                </a:cubicBezTo>
                <a:cubicBezTo>
                  <a:pt x="33" y="193"/>
                  <a:pt x="35" y="196"/>
                  <a:pt x="39" y="196"/>
                </a:cubicBezTo>
                <a:cubicBezTo>
                  <a:pt x="105" y="196"/>
                  <a:pt x="105" y="196"/>
                  <a:pt x="105" y="196"/>
                </a:cubicBezTo>
                <a:cubicBezTo>
                  <a:pt x="108" y="196"/>
                  <a:pt x="111" y="193"/>
                  <a:pt x="111" y="190"/>
                </a:cubicBezTo>
                <a:cubicBezTo>
                  <a:pt x="111" y="186"/>
                  <a:pt x="108" y="183"/>
                  <a:pt x="105" y="183"/>
                </a:cubicBezTo>
                <a:close/>
                <a:moveTo>
                  <a:pt x="105" y="164"/>
                </a:moveTo>
                <a:cubicBezTo>
                  <a:pt x="39" y="164"/>
                  <a:pt x="39" y="164"/>
                  <a:pt x="39" y="164"/>
                </a:cubicBezTo>
                <a:cubicBezTo>
                  <a:pt x="35" y="164"/>
                  <a:pt x="33" y="167"/>
                  <a:pt x="33" y="171"/>
                </a:cubicBezTo>
                <a:cubicBezTo>
                  <a:pt x="33" y="174"/>
                  <a:pt x="35" y="177"/>
                  <a:pt x="39" y="177"/>
                </a:cubicBezTo>
                <a:cubicBezTo>
                  <a:pt x="105" y="177"/>
                  <a:pt x="105" y="177"/>
                  <a:pt x="105" y="177"/>
                </a:cubicBezTo>
                <a:cubicBezTo>
                  <a:pt x="108" y="177"/>
                  <a:pt x="111" y="174"/>
                  <a:pt x="111" y="171"/>
                </a:cubicBezTo>
                <a:cubicBezTo>
                  <a:pt x="111" y="167"/>
                  <a:pt x="108" y="164"/>
                  <a:pt x="105" y="164"/>
                </a:cubicBezTo>
                <a:close/>
                <a:moveTo>
                  <a:pt x="72" y="0"/>
                </a:moveTo>
                <a:cubicBezTo>
                  <a:pt x="32" y="0"/>
                  <a:pt x="0" y="32"/>
                  <a:pt x="0" y="71"/>
                </a:cubicBezTo>
                <a:cubicBezTo>
                  <a:pt x="0" y="98"/>
                  <a:pt x="19" y="117"/>
                  <a:pt x="32" y="138"/>
                </a:cubicBezTo>
                <a:cubicBezTo>
                  <a:pt x="35" y="144"/>
                  <a:pt x="37" y="158"/>
                  <a:pt x="37" y="158"/>
                </a:cubicBezTo>
                <a:cubicBezTo>
                  <a:pt x="107" y="158"/>
                  <a:pt x="107" y="158"/>
                  <a:pt x="107" y="158"/>
                </a:cubicBezTo>
                <a:cubicBezTo>
                  <a:pt x="107" y="158"/>
                  <a:pt x="109" y="144"/>
                  <a:pt x="112" y="138"/>
                </a:cubicBezTo>
                <a:cubicBezTo>
                  <a:pt x="125" y="117"/>
                  <a:pt x="143" y="98"/>
                  <a:pt x="143" y="71"/>
                </a:cubicBezTo>
                <a:cubicBezTo>
                  <a:pt x="143" y="32"/>
                  <a:pt x="111" y="0"/>
                  <a:pt x="72" y="0"/>
                </a:cubicBezTo>
                <a:close/>
                <a:moveTo>
                  <a:pt x="115" y="84"/>
                </a:moveTo>
                <a:cubicBezTo>
                  <a:pt x="102" y="100"/>
                  <a:pt x="95" y="120"/>
                  <a:pt x="93" y="144"/>
                </a:cubicBezTo>
                <a:cubicBezTo>
                  <a:pt x="92" y="146"/>
                  <a:pt x="92" y="146"/>
                  <a:pt x="92" y="146"/>
                </a:cubicBezTo>
                <a:cubicBezTo>
                  <a:pt x="83" y="146"/>
                  <a:pt x="83" y="146"/>
                  <a:pt x="83" y="146"/>
                </a:cubicBezTo>
                <a:cubicBezTo>
                  <a:pt x="83" y="143"/>
                  <a:pt x="83" y="143"/>
                  <a:pt x="83" y="143"/>
                </a:cubicBezTo>
                <a:cubicBezTo>
                  <a:pt x="85" y="124"/>
                  <a:pt x="90" y="107"/>
                  <a:pt x="98" y="93"/>
                </a:cubicBezTo>
                <a:cubicBezTo>
                  <a:pt x="97" y="93"/>
                  <a:pt x="97" y="93"/>
                  <a:pt x="97" y="93"/>
                </a:cubicBezTo>
                <a:cubicBezTo>
                  <a:pt x="96" y="93"/>
                  <a:pt x="96" y="93"/>
                  <a:pt x="96" y="93"/>
                </a:cubicBezTo>
                <a:cubicBezTo>
                  <a:pt x="93" y="92"/>
                  <a:pt x="89" y="92"/>
                  <a:pt x="85" y="88"/>
                </a:cubicBezTo>
                <a:cubicBezTo>
                  <a:pt x="82" y="91"/>
                  <a:pt x="77" y="93"/>
                  <a:pt x="73" y="93"/>
                </a:cubicBezTo>
                <a:cubicBezTo>
                  <a:pt x="68" y="93"/>
                  <a:pt x="63" y="91"/>
                  <a:pt x="59" y="87"/>
                </a:cubicBezTo>
                <a:cubicBezTo>
                  <a:pt x="55" y="90"/>
                  <a:pt x="50" y="92"/>
                  <a:pt x="45" y="92"/>
                </a:cubicBezTo>
                <a:cubicBezTo>
                  <a:pt x="57" y="114"/>
                  <a:pt x="59" y="137"/>
                  <a:pt x="59" y="143"/>
                </a:cubicBezTo>
                <a:cubicBezTo>
                  <a:pt x="60" y="146"/>
                  <a:pt x="60" y="146"/>
                  <a:pt x="60" y="146"/>
                </a:cubicBezTo>
                <a:cubicBezTo>
                  <a:pt x="50" y="146"/>
                  <a:pt x="50" y="146"/>
                  <a:pt x="50" y="146"/>
                </a:cubicBezTo>
                <a:cubicBezTo>
                  <a:pt x="50" y="144"/>
                  <a:pt x="50" y="144"/>
                  <a:pt x="50" y="144"/>
                </a:cubicBezTo>
                <a:cubicBezTo>
                  <a:pt x="49" y="135"/>
                  <a:pt x="46" y="107"/>
                  <a:pt x="30" y="84"/>
                </a:cubicBezTo>
                <a:cubicBezTo>
                  <a:pt x="29" y="84"/>
                  <a:pt x="29" y="84"/>
                  <a:pt x="29" y="84"/>
                </a:cubicBezTo>
                <a:cubicBezTo>
                  <a:pt x="29" y="83"/>
                  <a:pt x="29" y="83"/>
                  <a:pt x="29" y="83"/>
                </a:cubicBezTo>
                <a:cubicBezTo>
                  <a:pt x="29" y="83"/>
                  <a:pt x="29" y="83"/>
                  <a:pt x="29" y="82"/>
                </a:cubicBezTo>
                <a:cubicBezTo>
                  <a:pt x="29" y="82"/>
                  <a:pt x="29" y="82"/>
                  <a:pt x="29" y="82"/>
                </a:cubicBezTo>
                <a:cubicBezTo>
                  <a:pt x="27" y="80"/>
                  <a:pt x="28" y="77"/>
                  <a:pt x="30" y="76"/>
                </a:cubicBezTo>
                <a:cubicBezTo>
                  <a:pt x="32" y="74"/>
                  <a:pt x="35" y="75"/>
                  <a:pt x="37" y="77"/>
                </a:cubicBezTo>
                <a:cubicBezTo>
                  <a:pt x="37" y="77"/>
                  <a:pt x="37" y="77"/>
                  <a:pt x="37" y="77"/>
                </a:cubicBezTo>
                <a:cubicBezTo>
                  <a:pt x="39" y="80"/>
                  <a:pt x="42" y="82"/>
                  <a:pt x="45" y="82"/>
                </a:cubicBezTo>
                <a:cubicBezTo>
                  <a:pt x="48" y="82"/>
                  <a:pt x="52" y="81"/>
                  <a:pt x="56" y="77"/>
                </a:cubicBezTo>
                <a:cubicBezTo>
                  <a:pt x="57" y="76"/>
                  <a:pt x="58" y="75"/>
                  <a:pt x="60" y="75"/>
                </a:cubicBezTo>
                <a:cubicBezTo>
                  <a:pt x="61" y="76"/>
                  <a:pt x="62" y="76"/>
                  <a:pt x="63" y="77"/>
                </a:cubicBezTo>
                <a:cubicBezTo>
                  <a:pt x="67" y="81"/>
                  <a:pt x="70" y="83"/>
                  <a:pt x="73" y="83"/>
                </a:cubicBezTo>
                <a:cubicBezTo>
                  <a:pt x="77" y="83"/>
                  <a:pt x="80" y="80"/>
                  <a:pt x="82" y="78"/>
                </a:cubicBezTo>
                <a:cubicBezTo>
                  <a:pt x="83" y="77"/>
                  <a:pt x="84" y="76"/>
                  <a:pt x="86" y="76"/>
                </a:cubicBezTo>
                <a:cubicBezTo>
                  <a:pt x="87" y="76"/>
                  <a:pt x="89" y="77"/>
                  <a:pt x="90" y="78"/>
                </a:cubicBezTo>
                <a:cubicBezTo>
                  <a:pt x="91" y="80"/>
                  <a:pt x="93" y="83"/>
                  <a:pt x="97" y="83"/>
                </a:cubicBezTo>
                <a:cubicBezTo>
                  <a:pt x="97" y="83"/>
                  <a:pt x="97" y="83"/>
                  <a:pt x="97" y="83"/>
                </a:cubicBezTo>
                <a:cubicBezTo>
                  <a:pt x="101" y="83"/>
                  <a:pt x="104" y="81"/>
                  <a:pt x="107" y="78"/>
                </a:cubicBezTo>
                <a:cubicBezTo>
                  <a:pt x="109" y="76"/>
                  <a:pt x="112" y="75"/>
                  <a:pt x="114" y="77"/>
                </a:cubicBezTo>
                <a:cubicBezTo>
                  <a:pt x="116" y="79"/>
                  <a:pt x="116" y="82"/>
                  <a:pt x="115" y="84"/>
                </a:cubicBezTo>
                <a:close/>
              </a:path>
            </a:pathLst>
          </a:custGeom>
          <a:solidFill>
            <a:srgbClr val="4BB4DB"/>
          </a:solidFill>
          <a:ln>
            <a:noFill/>
          </a:ln>
          <a:effectLst/>
          <a:extLst/>
        </p:spPr>
        <p:txBody>
          <a:bodyPr lIns="91440" tIns="45720" rIns="91440" bIns="45720" anchor="ctr">
            <a:scene3d>
              <a:camera prst="orthographicFront"/>
              <a:lightRig rig="threePt" dir="t"/>
            </a:scene3d>
            <a:sp3d contourW="12700">
              <a:contourClr>
                <a:srgbClr val="FFFFFF"/>
              </a:contourClr>
            </a:sp3d>
          </a:bodyPr>
          <a:lstStyle/>
          <a:p>
            <a:pPr algn="ctr"/>
            <a:endParaRPr lang="zh-CN" altLang="en-US" sz="2400">
              <a:solidFill>
                <a:srgbClr val="FFFFFF"/>
              </a:solidFill>
              <a:ea typeface="宋体" panose="02010600030101010101" pitchFamily="2" charset="-122"/>
            </a:endParaRPr>
          </a:p>
        </p:txBody>
      </p:sp>
      <p:grpSp>
        <p:nvGrpSpPr>
          <p:cNvPr id="93" name="组合 92"/>
          <p:cNvGrpSpPr/>
          <p:nvPr/>
        </p:nvGrpSpPr>
        <p:grpSpPr>
          <a:xfrm>
            <a:off x="10284851" y="4678503"/>
            <a:ext cx="327277" cy="381611"/>
            <a:chOff x="944563" y="3860794"/>
            <a:chExt cx="392112" cy="457207"/>
          </a:xfrm>
          <a:solidFill>
            <a:srgbClr val="FEDE17"/>
          </a:solidFill>
        </p:grpSpPr>
        <p:sp>
          <p:nvSpPr>
            <p:cNvPr id="94" name="Freeform 12"/>
            <p:cNvSpPr>
              <a:spLocks/>
            </p:cNvSpPr>
            <p:nvPr/>
          </p:nvSpPr>
          <p:spPr bwMode="auto">
            <a:xfrm>
              <a:off x="1065213" y="3990974"/>
              <a:ext cx="146051" cy="33339"/>
            </a:xfrm>
            <a:custGeom>
              <a:avLst/>
              <a:gdLst>
                <a:gd name="T0" fmla="*/ 11 w 109"/>
                <a:gd name="T1" fmla="*/ 0 h 25"/>
                <a:gd name="T2" fmla="*/ 0 w 109"/>
                <a:gd name="T3" fmla="*/ 10 h 25"/>
                <a:gd name="T4" fmla="*/ 10 w 109"/>
                <a:gd name="T5" fmla="*/ 20 h 25"/>
                <a:gd name="T6" fmla="*/ 98 w 109"/>
                <a:gd name="T7" fmla="*/ 25 h 25"/>
                <a:gd name="T8" fmla="*/ 108 w 109"/>
                <a:gd name="T9" fmla="*/ 16 h 25"/>
                <a:gd name="T10" fmla="*/ 99 w 109"/>
                <a:gd name="T11" fmla="*/ 5 h 25"/>
                <a:gd name="T12" fmla="*/ 11 w 109"/>
                <a:gd name="T13" fmla="*/ 0 h 25"/>
              </a:gdLst>
              <a:ahLst/>
              <a:cxnLst>
                <a:cxn ang="0">
                  <a:pos x="T0" y="T1"/>
                </a:cxn>
                <a:cxn ang="0">
                  <a:pos x="T2" y="T3"/>
                </a:cxn>
                <a:cxn ang="0">
                  <a:pos x="T4" y="T5"/>
                </a:cxn>
                <a:cxn ang="0">
                  <a:pos x="T6" y="T7"/>
                </a:cxn>
                <a:cxn ang="0">
                  <a:pos x="T8" y="T9"/>
                </a:cxn>
                <a:cxn ang="0">
                  <a:pos x="T10" y="T11"/>
                </a:cxn>
                <a:cxn ang="0">
                  <a:pos x="T12" y="T13"/>
                </a:cxn>
              </a:cxnLst>
              <a:rect l="0" t="0" r="r" b="b"/>
              <a:pathLst>
                <a:path w="109" h="25">
                  <a:moveTo>
                    <a:pt x="11" y="0"/>
                  </a:moveTo>
                  <a:cubicBezTo>
                    <a:pt x="5" y="0"/>
                    <a:pt x="1" y="4"/>
                    <a:pt x="0" y="10"/>
                  </a:cubicBezTo>
                  <a:cubicBezTo>
                    <a:pt x="0" y="15"/>
                    <a:pt x="4" y="20"/>
                    <a:pt x="10" y="20"/>
                  </a:cubicBezTo>
                  <a:cubicBezTo>
                    <a:pt x="98" y="25"/>
                    <a:pt x="98" y="25"/>
                    <a:pt x="98" y="25"/>
                  </a:cubicBezTo>
                  <a:cubicBezTo>
                    <a:pt x="103" y="25"/>
                    <a:pt x="108" y="21"/>
                    <a:pt x="108" y="16"/>
                  </a:cubicBezTo>
                  <a:cubicBezTo>
                    <a:pt x="109" y="10"/>
                    <a:pt x="104" y="6"/>
                    <a:pt x="99" y="5"/>
                  </a:cubicBezTo>
                  <a:lnTo>
                    <a:pt x="11" y="0"/>
                  </a:lnTo>
                  <a:close/>
                </a:path>
              </a:pathLst>
            </a:custGeom>
            <a:grpFill/>
            <a:ln>
              <a:noFill/>
            </a:ln>
          </p:spPr>
          <p:txBody>
            <a:bodyPr vert="horz" wrap="square" lIns="162560" tIns="81280" rIns="162560" bIns="81280" numCol="1" anchor="t" anchorCtr="0" compatLnSpc="1">
              <a:prstTxWarp prst="textNoShape">
                <a:avLst/>
              </a:prstTxWarp>
            </a:bodyPr>
            <a:lstStyle/>
            <a:p>
              <a:endParaRPr lang="zh-CN" altLang="en-US" sz="2400"/>
            </a:p>
          </p:txBody>
        </p:sp>
        <p:sp>
          <p:nvSpPr>
            <p:cNvPr id="95" name="Freeform 13"/>
            <p:cNvSpPr>
              <a:spLocks/>
            </p:cNvSpPr>
            <p:nvPr/>
          </p:nvSpPr>
          <p:spPr bwMode="auto">
            <a:xfrm>
              <a:off x="1063625" y="3860794"/>
              <a:ext cx="141287" cy="125413"/>
            </a:xfrm>
            <a:custGeom>
              <a:avLst/>
              <a:gdLst>
                <a:gd name="T0" fmla="*/ 75 w 89"/>
                <a:gd name="T1" fmla="*/ 79 h 79"/>
                <a:gd name="T2" fmla="*/ 89 w 89"/>
                <a:gd name="T3" fmla="*/ 36 h 79"/>
                <a:gd name="T4" fmla="*/ 63 w 89"/>
                <a:gd name="T5" fmla="*/ 20 h 79"/>
                <a:gd name="T6" fmla="*/ 57 w 89"/>
                <a:gd name="T7" fmla="*/ 57 h 79"/>
                <a:gd name="T8" fmla="*/ 56 w 89"/>
                <a:gd name="T9" fmla="*/ 10 h 79"/>
                <a:gd name="T10" fmla="*/ 42 w 89"/>
                <a:gd name="T11" fmla="*/ 9 h 79"/>
                <a:gd name="T12" fmla="*/ 44 w 89"/>
                <a:gd name="T13" fmla="*/ 53 h 79"/>
                <a:gd name="T14" fmla="*/ 29 w 89"/>
                <a:gd name="T15" fmla="*/ 0 h 79"/>
                <a:gd name="T16" fmla="*/ 0 w 89"/>
                <a:gd name="T17" fmla="*/ 9 h 79"/>
                <a:gd name="T18" fmla="*/ 23 w 89"/>
                <a:gd name="T19" fmla="*/ 73 h 79"/>
                <a:gd name="T20" fmla="*/ 75 w 89"/>
                <a:gd name="T21"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 h="79">
                  <a:moveTo>
                    <a:pt x="75" y="79"/>
                  </a:moveTo>
                  <a:lnTo>
                    <a:pt x="89" y="36"/>
                  </a:lnTo>
                  <a:lnTo>
                    <a:pt x="63" y="20"/>
                  </a:lnTo>
                  <a:lnTo>
                    <a:pt x="57" y="57"/>
                  </a:lnTo>
                  <a:lnTo>
                    <a:pt x="56" y="10"/>
                  </a:lnTo>
                  <a:lnTo>
                    <a:pt x="42" y="9"/>
                  </a:lnTo>
                  <a:lnTo>
                    <a:pt x="44" y="53"/>
                  </a:lnTo>
                  <a:lnTo>
                    <a:pt x="29" y="0"/>
                  </a:lnTo>
                  <a:lnTo>
                    <a:pt x="0" y="9"/>
                  </a:lnTo>
                  <a:lnTo>
                    <a:pt x="23" y="73"/>
                  </a:lnTo>
                  <a:lnTo>
                    <a:pt x="75" y="79"/>
                  </a:lnTo>
                  <a:close/>
                </a:path>
              </a:pathLst>
            </a:custGeom>
            <a:grpFill/>
            <a:ln>
              <a:noFill/>
            </a:ln>
          </p:spPr>
          <p:txBody>
            <a:bodyPr vert="horz" wrap="square" lIns="162560" tIns="81280" rIns="162560" bIns="81280" numCol="1" anchor="t" anchorCtr="0" compatLnSpc="1">
              <a:prstTxWarp prst="textNoShape">
                <a:avLst/>
              </a:prstTxWarp>
            </a:bodyPr>
            <a:lstStyle/>
            <a:p>
              <a:endParaRPr lang="zh-CN" altLang="en-US" sz="2400"/>
            </a:p>
          </p:txBody>
        </p:sp>
        <p:sp>
          <p:nvSpPr>
            <p:cNvPr id="96" name="Freeform 14"/>
            <p:cNvSpPr>
              <a:spLocks noEditPoints="1"/>
            </p:cNvSpPr>
            <p:nvPr/>
          </p:nvSpPr>
          <p:spPr bwMode="auto">
            <a:xfrm>
              <a:off x="944563" y="4030664"/>
              <a:ext cx="392112" cy="287337"/>
            </a:xfrm>
            <a:custGeom>
              <a:avLst/>
              <a:gdLst>
                <a:gd name="T0" fmla="*/ 285 w 294"/>
                <a:gd name="T1" fmla="*/ 204 h 215"/>
                <a:gd name="T2" fmla="*/ 261 w 294"/>
                <a:gd name="T3" fmla="*/ 190 h 215"/>
                <a:gd name="T4" fmla="*/ 266 w 294"/>
                <a:gd name="T5" fmla="*/ 153 h 215"/>
                <a:gd name="T6" fmla="*/ 256 w 294"/>
                <a:gd name="T7" fmla="*/ 139 h 215"/>
                <a:gd name="T8" fmla="*/ 266 w 294"/>
                <a:gd name="T9" fmla="*/ 133 h 215"/>
                <a:gd name="T10" fmla="*/ 242 w 294"/>
                <a:gd name="T11" fmla="*/ 60 h 215"/>
                <a:gd name="T12" fmla="*/ 230 w 294"/>
                <a:gd name="T13" fmla="*/ 55 h 215"/>
                <a:gd name="T14" fmla="*/ 229 w 294"/>
                <a:gd name="T15" fmla="*/ 43 h 215"/>
                <a:gd name="T16" fmla="*/ 187 w 294"/>
                <a:gd name="T17" fmla="*/ 4 h 215"/>
                <a:gd name="T18" fmla="*/ 99 w 294"/>
                <a:gd name="T19" fmla="*/ 0 h 215"/>
                <a:gd name="T20" fmla="*/ 46 w 294"/>
                <a:gd name="T21" fmla="*/ 73 h 215"/>
                <a:gd name="T22" fmla="*/ 55 w 294"/>
                <a:gd name="T23" fmla="*/ 80 h 215"/>
                <a:gd name="T24" fmla="*/ 40 w 294"/>
                <a:gd name="T25" fmla="*/ 85 h 215"/>
                <a:gd name="T26" fmla="*/ 29 w 294"/>
                <a:gd name="T27" fmla="*/ 197 h 215"/>
                <a:gd name="T28" fmla="*/ 5 w 294"/>
                <a:gd name="T29" fmla="*/ 200 h 215"/>
                <a:gd name="T30" fmla="*/ 0 w 294"/>
                <a:gd name="T31" fmla="*/ 215 h 215"/>
                <a:gd name="T32" fmla="*/ 294 w 294"/>
                <a:gd name="T33" fmla="*/ 215 h 215"/>
                <a:gd name="T34" fmla="*/ 285 w 294"/>
                <a:gd name="T35" fmla="*/ 204 h 215"/>
                <a:gd name="T36" fmla="*/ 177 w 294"/>
                <a:gd name="T37" fmla="*/ 161 h 215"/>
                <a:gd name="T38" fmla="*/ 153 w 294"/>
                <a:gd name="T39" fmla="*/ 173 h 215"/>
                <a:gd name="T40" fmla="*/ 153 w 294"/>
                <a:gd name="T41" fmla="*/ 184 h 215"/>
                <a:gd name="T42" fmla="*/ 139 w 294"/>
                <a:gd name="T43" fmla="*/ 184 h 215"/>
                <a:gd name="T44" fmla="*/ 139 w 294"/>
                <a:gd name="T45" fmla="*/ 172 h 215"/>
                <a:gd name="T46" fmla="*/ 117 w 294"/>
                <a:gd name="T47" fmla="*/ 163 h 215"/>
                <a:gd name="T48" fmla="*/ 107 w 294"/>
                <a:gd name="T49" fmla="*/ 133 h 215"/>
                <a:gd name="T50" fmla="*/ 107 w 294"/>
                <a:gd name="T51" fmla="*/ 127 h 215"/>
                <a:gd name="T52" fmla="*/ 139 w 294"/>
                <a:gd name="T53" fmla="*/ 127 h 215"/>
                <a:gd name="T54" fmla="*/ 139 w 294"/>
                <a:gd name="T55" fmla="*/ 135 h 215"/>
                <a:gd name="T56" fmla="*/ 140 w 294"/>
                <a:gd name="T57" fmla="*/ 150 h 215"/>
                <a:gd name="T58" fmla="*/ 144 w 294"/>
                <a:gd name="T59" fmla="*/ 153 h 215"/>
                <a:gd name="T60" fmla="*/ 149 w 294"/>
                <a:gd name="T61" fmla="*/ 151 h 215"/>
                <a:gd name="T62" fmla="*/ 150 w 294"/>
                <a:gd name="T63" fmla="*/ 145 h 215"/>
                <a:gd name="T64" fmla="*/ 149 w 294"/>
                <a:gd name="T65" fmla="*/ 130 h 215"/>
                <a:gd name="T66" fmla="*/ 139 w 294"/>
                <a:gd name="T67" fmla="*/ 120 h 215"/>
                <a:gd name="T68" fmla="*/ 119 w 294"/>
                <a:gd name="T69" fmla="*/ 107 h 215"/>
                <a:gd name="T70" fmla="*/ 110 w 294"/>
                <a:gd name="T71" fmla="*/ 95 h 215"/>
                <a:gd name="T72" fmla="*/ 107 w 294"/>
                <a:gd name="T73" fmla="*/ 77 h 215"/>
                <a:gd name="T74" fmla="*/ 115 w 294"/>
                <a:gd name="T75" fmla="*/ 55 h 215"/>
                <a:gd name="T76" fmla="*/ 139 w 294"/>
                <a:gd name="T77" fmla="*/ 45 h 215"/>
                <a:gd name="T78" fmla="*/ 139 w 294"/>
                <a:gd name="T79" fmla="*/ 35 h 215"/>
                <a:gd name="T80" fmla="*/ 153 w 294"/>
                <a:gd name="T81" fmla="*/ 35 h 215"/>
                <a:gd name="T82" fmla="*/ 153 w 294"/>
                <a:gd name="T83" fmla="*/ 45 h 215"/>
                <a:gd name="T84" fmla="*/ 175 w 294"/>
                <a:gd name="T85" fmla="*/ 55 h 215"/>
                <a:gd name="T86" fmla="*/ 182 w 294"/>
                <a:gd name="T87" fmla="*/ 77 h 215"/>
                <a:gd name="T88" fmla="*/ 182 w 294"/>
                <a:gd name="T89" fmla="*/ 83 h 215"/>
                <a:gd name="T90" fmla="*/ 150 w 294"/>
                <a:gd name="T91" fmla="*/ 83 h 215"/>
                <a:gd name="T92" fmla="*/ 150 w 294"/>
                <a:gd name="T93" fmla="*/ 78 h 215"/>
                <a:gd name="T94" fmla="*/ 149 w 294"/>
                <a:gd name="T95" fmla="*/ 67 h 215"/>
                <a:gd name="T96" fmla="*/ 145 w 294"/>
                <a:gd name="T97" fmla="*/ 64 h 215"/>
                <a:gd name="T98" fmla="*/ 140 w 294"/>
                <a:gd name="T99" fmla="*/ 66 h 215"/>
                <a:gd name="T100" fmla="*/ 139 w 294"/>
                <a:gd name="T101" fmla="*/ 73 h 215"/>
                <a:gd name="T102" fmla="*/ 142 w 294"/>
                <a:gd name="T103" fmla="*/ 83 h 215"/>
                <a:gd name="T104" fmla="*/ 159 w 294"/>
                <a:gd name="T105" fmla="*/ 95 h 215"/>
                <a:gd name="T106" fmla="*/ 175 w 294"/>
                <a:gd name="T107" fmla="*/ 106 h 215"/>
                <a:gd name="T108" fmla="*/ 182 w 294"/>
                <a:gd name="T109" fmla="*/ 117 h 215"/>
                <a:gd name="T110" fmla="*/ 185 w 294"/>
                <a:gd name="T111" fmla="*/ 134 h 215"/>
                <a:gd name="T112" fmla="*/ 177 w 294"/>
                <a:gd name="T113" fmla="*/ 161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94" h="215">
                  <a:moveTo>
                    <a:pt x="285" y="204"/>
                  </a:moveTo>
                  <a:cubicBezTo>
                    <a:pt x="277" y="199"/>
                    <a:pt x="269" y="195"/>
                    <a:pt x="261" y="190"/>
                  </a:cubicBezTo>
                  <a:cubicBezTo>
                    <a:pt x="264" y="177"/>
                    <a:pt x="266" y="165"/>
                    <a:pt x="266" y="153"/>
                  </a:cubicBezTo>
                  <a:cubicBezTo>
                    <a:pt x="256" y="139"/>
                    <a:pt x="256" y="139"/>
                    <a:pt x="256" y="139"/>
                  </a:cubicBezTo>
                  <a:cubicBezTo>
                    <a:pt x="266" y="133"/>
                    <a:pt x="266" y="133"/>
                    <a:pt x="266" y="133"/>
                  </a:cubicBezTo>
                  <a:cubicBezTo>
                    <a:pt x="264" y="106"/>
                    <a:pt x="255" y="82"/>
                    <a:pt x="242" y="60"/>
                  </a:cubicBezTo>
                  <a:cubicBezTo>
                    <a:pt x="230" y="55"/>
                    <a:pt x="230" y="55"/>
                    <a:pt x="230" y="55"/>
                  </a:cubicBezTo>
                  <a:cubicBezTo>
                    <a:pt x="229" y="43"/>
                    <a:pt x="229" y="43"/>
                    <a:pt x="229" y="43"/>
                  </a:cubicBezTo>
                  <a:cubicBezTo>
                    <a:pt x="217" y="29"/>
                    <a:pt x="203" y="16"/>
                    <a:pt x="187" y="4"/>
                  </a:cubicBezTo>
                  <a:cubicBezTo>
                    <a:pt x="158" y="3"/>
                    <a:pt x="129" y="1"/>
                    <a:pt x="99" y="0"/>
                  </a:cubicBezTo>
                  <a:cubicBezTo>
                    <a:pt x="78" y="24"/>
                    <a:pt x="60" y="48"/>
                    <a:pt x="46" y="73"/>
                  </a:cubicBezTo>
                  <a:cubicBezTo>
                    <a:pt x="55" y="80"/>
                    <a:pt x="55" y="80"/>
                    <a:pt x="55" y="80"/>
                  </a:cubicBezTo>
                  <a:cubicBezTo>
                    <a:pt x="40" y="85"/>
                    <a:pt x="40" y="85"/>
                    <a:pt x="40" y="85"/>
                  </a:cubicBezTo>
                  <a:cubicBezTo>
                    <a:pt x="24" y="121"/>
                    <a:pt x="18" y="158"/>
                    <a:pt x="29" y="197"/>
                  </a:cubicBezTo>
                  <a:cubicBezTo>
                    <a:pt x="21" y="198"/>
                    <a:pt x="13" y="199"/>
                    <a:pt x="5" y="200"/>
                  </a:cubicBezTo>
                  <a:cubicBezTo>
                    <a:pt x="3" y="205"/>
                    <a:pt x="2" y="210"/>
                    <a:pt x="0" y="215"/>
                  </a:cubicBezTo>
                  <a:cubicBezTo>
                    <a:pt x="98" y="215"/>
                    <a:pt x="196" y="215"/>
                    <a:pt x="294" y="215"/>
                  </a:cubicBezTo>
                  <a:cubicBezTo>
                    <a:pt x="291" y="211"/>
                    <a:pt x="288" y="207"/>
                    <a:pt x="285" y="204"/>
                  </a:cubicBezTo>
                  <a:close/>
                  <a:moveTo>
                    <a:pt x="177" y="161"/>
                  </a:moveTo>
                  <a:cubicBezTo>
                    <a:pt x="172" y="167"/>
                    <a:pt x="164" y="171"/>
                    <a:pt x="153" y="173"/>
                  </a:cubicBezTo>
                  <a:cubicBezTo>
                    <a:pt x="153" y="184"/>
                    <a:pt x="153" y="184"/>
                    <a:pt x="153" y="184"/>
                  </a:cubicBezTo>
                  <a:cubicBezTo>
                    <a:pt x="139" y="184"/>
                    <a:pt x="139" y="184"/>
                    <a:pt x="139" y="184"/>
                  </a:cubicBezTo>
                  <a:cubicBezTo>
                    <a:pt x="139" y="172"/>
                    <a:pt x="139" y="172"/>
                    <a:pt x="139" y="172"/>
                  </a:cubicBezTo>
                  <a:cubicBezTo>
                    <a:pt x="130" y="171"/>
                    <a:pt x="123" y="168"/>
                    <a:pt x="117" y="163"/>
                  </a:cubicBezTo>
                  <a:cubicBezTo>
                    <a:pt x="110" y="157"/>
                    <a:pt x="107" y="147"/>
                    <a:pt x="107" y="133"/>
                  </a:cubicBezTo>
                  <a:cubicBezTo>
                    <a:pt x="107" y="127"/>
                    <a:pt x="107" y="127"/>
                    <a:pt x="107" y="127"/>
                  </a:cubicBezTo>
                  <a:cubicBezTo>
                    <a:pt x="139" y="127"/>
                    <a:pt x="139" y="127"/>
                    <a:pt x="139" y="127"/>
                  </a:cubicBezTo>
                  <a:cubicBezTo>
                    <a:pt x="139" y="135"/>
                    <a:pt x="139" y="135"/>
                    <a:pt x="139" y="135"/>
                  </a:cubicBezTo>
                  <a:cubicBezTo>
                    <a:pt x="139" y="143"/>
                    <a:pt x="139" y="148"/>
                    <a:pt x="140" y="150"/>
                  </a:cubicBezTo>
                  <a:cubicBezTo>
                    <a:pt x="140" y="152"/>
                    <a:pt x="142" y="153"/>
                    <a:pt x="144" y="153"/>
                  </a:cubicBezTo>
                  <a:cubicBezTo>
                    <a:pt x="146" y="153"/>
                    <a:pt x="148" y="153"/>
                    <a:pt x="149" y="151"/>
                  </a:cubicBezTo>
                  <a:cubicBezTo>
                    <a:pt x="150" y="150"/>
                    <a:pt x="150" y="148"/>
                    <a:pt x="150" y="145"/>
                  </a:cubicBezTo>
                  <a:cubicBezTo>
                    <a:pt x="150" y="138"/>
                    <a:pt x="150" y="133"/>
                    <a:pt x="149" y="130"/>
                  </a:cubicBezTo>
                  <a:cubicBezTo>
                    <a:pt x="148" y="127"/>
                    <a:pt x="145" y="123"/>
                    <a:pt x="139" y="120"/>
                  </a:cubicBezTo>
                  <a:cubicBezTo>
                    <a:pt x="129" y="114"/>
                    <a:pt x="123" y="109"/>
                    <a:pt x="119" y="107"/>
                  </a:cubicBezTo>
                  <a:cubicBezTo>
                    <a:pt x="116" y="104"/>
                    <a:pt x="113" y="100"/>
                    <a:pt x="110" y="95"/>
                  </a:cubicBezTo>
                  <a:cubicBezTo>
                    <a:pt x="108" y="90"/>
                    <a:pt x="107" y="84"/>
                    <a:pt x="107" y="77"/>
                  </a:cubicBezTo>
                  <a:cubicBezTo>
                    <a:pt x="107" y="68"/>
                    <a:pt x="109" y="61"/>
                    <a:pt x="115" y="55"/>
                  </a:cubicBezTo>
                  <a:cubicBezTo>
                    <a:pt x="120" y="50"/>
                    <a:pt x="128" y="47"/>
                    <a:pt x="139" y="45"/>
                  </a:cubicBezTo>
                  <a:cubicBezTo>
                    <a:pt x="139" y="35"/>
                    <a:pt x="139" y="35"/>
                    <a:pt x="139" y="35"/>
                  </a:cubicBezTo>
                  <a:cubicBezTo>
                    <a:pt x="153" y="35"/>
                    <a:pt x="153" y="35"/>
                    <a:pt x="153" y="35"/>
                  </a:cubicBezTo>
                  <a:cubicBezTo>
                    <a:pt x="153" y="45"/>
                    <a:pt x="153" y="45"/>
                    <a:pt x="153" y="45"/>
                  </a:cubicBezTo>
                  <a:cubicBezTo>
                    <a:pt x="163" y="47"/>
                    <a:pt x="170" y="50"/>
                    <a:pt x="175" y="55"/>
                  </a:cubicBezTo>
                  <a:cubicBezTo>
                    <a:pt x="180" y="60"/>
                    <a:pt x="182" y="68"/>
                    <a:pt x="182" y="77"/>
                  </a:cubicBezTo>
                  <a:cubicBezTo>
                    <a:pt x="182" y="78"/>
                    <a:pt x="182" y="80"/>
                    <a:pt x="182" y="83"/>
                  </a:cubicBezTo>
                  <a:cubicBezTo>
                    <a:pt x="150" y="83"/>
                    <a:pt x="150" y="83"/>
                    <a:pt x="150" y="83"/>
                  </a:cubicBezTo>
                  <a:cubicBezTo>
                    <a:pt x="150" y="78"/>
                    <a:pt x="150" y="78"/>
                    <a:pt x="150" y="78"/>
                  </a:cubicBezTo>
                  <a:cubicBezTo>
                    <a:pt x="150" y="72"/>
                    <a:pt x="150" y="68"/>
                    <a:pt x="149" y="67"/>
                  </a:cubicBezTo>
                  <a:cubicBezTo>
                    <a:pt x="149" y="65"/>
                    <a:pt x="147" y="64"/>
                    <a:pt x="145" y="64"/>
                  </a:cubicBezTo>
                  <a:cubicBezTo>
                    <a:pt x="143" y="64"/>
                    <a:pt x="141" y="65"/>
                    <a:pt x="140" y="66"/>
                  </a:cubicBezTo>
                  <a:cubicBezTo>
                    <a:pt x="139" y="68"/>
                    <a:pt x="139" y="70"/>
                    <a:pt x="139" y="73"/>
                  </a:cubicBezTo>
                  <a:cubicBezTo>
                    <a:pt x="139" y="78"/>
                    <a:pt x="140" y="81"/>
                    <a:pt x="142" y="83"/>
                  </a:cubicBezTo>
                  <a:cubicBezTo>
                    <a:pt x="144" y="85"/>
                    <a:pt x="149" y="89"/>
                    <a:pt x="159" y="95"/>
                  </a:cubicBezTo>
                  <a:cubicBezTo>
                    <a:pt x="167" y="100"/>
                    <a:pt x="172" y="103"/>
                    <a:pt x="175" y="106"/>
                  </a:cubicBezTo>
                  <a:cubicBezTo>
                    <a:pt x="178" y="109"/>
                    <a:pt x="180" y="112"/>
                    <a:pt x="182" y="117"/>
                  </a:cubicBezTo>
                  <a:cubicBezTo>
                    <a:pt x="184" y="122"/>
                    <a:pt x="185" y="127"/>
                    <a:pt x="185" y="134"/>
                  </a:cubicBezTo>
                  <a:cubicBezTo>
                    <a:pt x="185" y="146"/>
                    <a:pt x="183" y="154"/>
                    <a:pt x="177" y="161"/>
                  </a:cubicBezTo>
                  <a:close/>
                </a:path>
              </a:pathLst>
            </a:custGeom>
            <a:grpFill/>
            <a:ln>
              <a:noFill/>
            </a:ln>
          </p:spPr>
          <p:txBody>
            <a:bodyPr vert="horz" wrap="square" lIns="162560" tIns="81280" rIns="162560" bIns="81280" numCol="1" anchor="t" anchorCtr="0" compatLnSpc="1">
              <a:prstTxWarp prst="textNoShape">
                <a:avLst/>
              </a:prstTxWarp>
            </a:bodyPr>
            <a:lstStyle/>
            <a:p>
              <a:endParaRPr lang="zh-CN" altLang="en-US" sz="2400"/>
            </a:p>
          </p:txBody>
        </p:sp>
      </p:grpSp>
      <p:sp>
        <p:nvSpPr>
          <p:cNvPr id="97" name="Freeform 15"/>
          <p:cNvSpPr>
            <a:spLocks noEditPoints="1"/>
          </p:cNvSpPr>
          <p:nvPr/>
        </p:nvSpPr>
        <p:spPr bwMode="auto">
          <a:xfrm>
            <a:off x="10254588" y="1788486"/>
            <a:ext cx="397419" cy="318213"/>
          </a:xfrm>
          <a:custGeom>
            <a:avLst/>
            <a:gdLst>
              <a:gd name="T0" fmla="*/ 93 w 341"/>
              <a:gd name="T1" fmla="*/ 57 h 272"/>
              <a:gd name="T2" fmla="*/ 318 w 341"/>
              <a:gd name="T3" fmla="*/ 57 h 272"/>
              <a:gd name="T4" fmla="*/ 327 w 341"/>
              <a:gd name="T5" fmla="*/ 59 h 272"/>
              <a:gd name="T6" fmla="*/ 205 w 341"/>
              <a:gd name="T7" fmla="*/ 152 h 272"/>
              <a:gd name="T8" fmla="*/ 82 w 341"/>
              <a:gd name="T9" fmla="*/ 60 h 272"/>
              <a:gd name="T10" fmla="*/ 93 w 341"/>
              <a:gd name="T11" fmla="*/ 57 h 272"/>
              <a:gd name="T12" fmla="*/ 51 w 341"/>
              <a:gd name="T13" fmla="*/ 131 h 272"/>
              <a:gd name="T14" fmla="*/ 58 w 341"/>
              <a:gd name="T15" fmla="*/ 153 h 272"/>
              <a:gd name="T16" fmla="*/ 70 w 341"/>
              <a:gd name="T17" fmla="*/ 153 h 272"/>
              <a:gd name="T18" fmla="*/ 70 w 341"/>
              <a:gd name="T19" fmla="*/ 185 h 272"/>
              <a:gd name="T20" fmla="*/ 0 w 341"/>
              <a:gd name="T21" fmla="*/ 185 h 272"/>
              <a:gd name="T22" fmla="*/ 7 w 341"/>
              <a:gd name="T23" fmla="*/ 207 h 272"/>
              <a:gd name="T24" fmla="*/ 70 w 341"/>
              <a:gd name="T25" fmla="*/ 207 h 272"/>
              <a:gd name="T26" fmla="*/ 71 w 341"/>
              <a:gd name="T27" fmla="*/ 214 h 272"/>
              <a:gd name="T28" fmla="*/ 163 w 341"/>
              <a:gd name="T29" fmla="*/ 147 h 272"/>
              <a:gd name="T30" fmla="*/ 70 w 341"/>
              <a:gd name="T31" fmla="*/ 78 h 272"/>
              <a:gd name="T32" fmla="*/ 70 w 341"/>
              <a:gd name="T33" fmla="*/ 80 h 272"/>
              <a:gd name="T34" fmla="*/ 70 w 341"/>
              <a:gd name="T35" fmla="*/ 131 h 272"/>
              <a:gd name="T36" fmla="*/ 51 w 341"/>
              <a:gd name="T37" fmla="*/ 131 h 272"/>
              <a:gd name="T38" fmla="*/ 46 w 341"/>
              <a:gd name="T39" fmla="*/ 250 h 272"/>
              <a:gd name="T40" fmla="*/ 198 w 341"/>
              <a:gd name="T41" fmla="*/ 250 h 272"/>
              <a:gd name="T42" fmla="*/ 203 w 341"/>
              <a:gd name="T43" fmla="*/ 272 h 272"/>
              <a:gd name="T44" fmla="*/ 51 w 341"/>
              <a:gd name="T45" fmla="*/ 272 h 272"/>
              <a:gd name="T46" fmla="*/ 46 w 341"/>
              <a:gd name="T47" fmla="*/ 250 h 272"/>
              <a:gd name="T48" fmla="*/ 111 w 341"/>
              <a:gd name="T49" fmla="*/ 0 h 272"/>
              <a:gd name="T50" fmla="*/ 264 w 341"/>
              <a:gd name="T51" fmla="*/ 0 h 272"/>
              <a:gd name="T52" fmla="*/ 269 w 341"/>
              <a:gd name="T53" fmla="*/ 21 h 272"/>
              <a:gd name="T54" fmla="*/ 198 w 341"/>
              <a:gd name="T55" fmla="*/ 21 h 272"/>
              <a:gd name="T56" fmla="*/ 203 w 341"/>
              <a:gd name="T57" fmla="*/ 41 h 272"/>
              <a:gd name="T58" fmla="*/ 29 w 341"/>
              <a:gd name="T59" fmla="*/ 41 h 272"/>
              <a:gd name="T60" fmla="*/ 23 w 341"/>
              <a:gd name="T61" fmla="*/ 17 h 272"/>
              <a:gd name="T62" fmla="*/ 115 w 341"/>
              <a:gd name="T63" fmla="*/ 17 h 272"/>
              <a:gd name="T64" fmla="*/ 111 w 341"/>
              <a:gd name="T65" fmla="*/ 0 h 272"/>
              <a:gd name="T66" fmla="*/ 341 w 341"/>
              <a:gd name="T67" fmla="*/ 75 h 272"/>
              <a:gd name="T68" fmla="*/ 249 w 341"/>
              <a:gd name="T69" fmla="*/ 146 h 272"/>
              <a:gd name="T70" fmla="*/ 340 w 341"/>
              <a:gd name="T71" fmla="*/ 213 h 272"/>
              <a:gd name="T72" fmla="*/ 341 w 341"/>
              <a:gd name="T73" fmla="*/ 206 h 272"/>
              <a:gd name="T74" fmla="*/ 341 w 341"/>
              <a:gd name="T75" fmla="*/ 80 h 272"/>
              <a:gd name="T76" fmla="*/ 341 w 341"/>
              <a:gd name="T77" fmla="*/ 75 h 272"/>
              <a:gd name="T78" fmla="*/ 325 w 341"/>
              <a:gd name="T79" fmla="*/ 228 h 272"/>
              <a:gd name="T80" fmla="*/ 318 w 341"/>
              <a:gd name="T81" fmla="*/ 229 h 272"/>
              <a:gd name="T82" fmla="*/ 93 w 341"/>
              <a:gd name="T83" fmla="*/ 229 h 272"/>
              <a:gd name="T84" fmla="*/ 88 w 341"/>
              <a:gd name="T85" fmla="*/ 229 h 272"/>
              <a:gd name="T86" fmla="*/ 181 w 341"/>
              <a:gd name="T87" fmla="*/ 161 h 272"/>
              <a:gd name="T88" fmla="*/ 199 w 341"/>
              <a:gd name="T89" fmla="*/ 174 h 272"/>
              <a:gd name="T90" fmla="*/ 206 w 341"/>
              <a:gd name="T91" fmla="*/ 179 h 272"/>
              <a:gd name="T92" fmla="*/ 212 w 341"/>
              <a:gd name="T93" fmla="*/ 174 h 272"/>
              <a:gd name="T94" fmla="*/ 231 w 341"/>
              <a:gd name="T95" fmla="*/ 160 h 272"/>
              <a:gd name="T96" fmla="*/ 325 w 341"/>
              <a:gd name="T97" fmla="*/ 22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41" h="272">
                <a:moveTo>
                  <a:pt x="93" y="57"/>
                </a:moveTo>
                <a:cubicBezTo>
                  <a:pt x="318" y="57"/>
                  <a:pt x="318" y="57"/>
                  <a:pt x="318" y="57"/>
                </a:cubicBezTo>
                <a:cubicBezTo>
                  <a:pt x="321" y="57"/>
                  <a:pt x="324" y="58"/>
                  <a:pt x="327" y="59"/>
                </a:cubicBezTo>
                <a:cubicBezTo>
                  <a:pt x="205" y="152"/>
                  <a:pt x="205" y="152"/>
                  <a:pt x="205" y="152"/>
                </a:cubicBezTo>
                <a:cubicBezTo>
                  <a:pt x="82" y="60"/>
                  <a:pt x="82" y="60"/>
                  <a:pt x="82" y="60"/>
                </a:cubicBezTo>
                <a:cubicBezTo>
                  <a:pt x="85" y="58"/>
                  <a:pt x="89" y="57"/>
                  <a:pt x="93" y="57"/>
                </a:cubicBezTo>
                <a:close/>
                <a:moveTo>
                  <a:pt x="51" y="131"/>
                </a:moveTo>
                <a:cubicBezTo>
                  <a:pt x="58" y="153"/>
                  <a:pt x="58" y="153"/>
                  <a:pt x="58" y="153"/>
                </a:cubicBezTo>
                <a:cubicBezTo>
                  <a:pt x="70" y="153"/>
                  <a:pt x="70" y="153"/>
                  <a:pt x="70" y="153"/>
                </a:cubicBezTo>
                <a:cubicBezTo>
                  <a:pt x="70" y="185"/>
                  <a:pt x="70" y="185"/>
                  <a:pt x="70" y="185"/>
                </a:cubicBezTo>
                <a:cubicBezTo>
                  <a:pt x="0" y="185"/>
                  <a:pt x="0" y="185"/>
                  <a:pt x="0" y="185"/>
                </a:cubicBezTo>
                <a:cubicBezTo>
                  <a:pt x="7" y="207"/>
                  <a:pt x="7" y="207"/>
                  <a:pt x="7" y="207"/>
                </a:cubicBezTo>
                <a:cubicBezTo>
                  <a:pt x="70" y="207"/>
                  <a:pt x="70" y="207"/>
                  <a:pt x="70" y="207"/>
                </a:cubicBezTo>
                <a:cubicBezTo>
                  <a:pt x="70" y="209"/>
                  <a:pt x="70" y="212"/>
                  <a:pt x="71" y="214"/>
                </a:cubicBezTo>
                <a:cubicBezTo>
                  <a:pt x="163" y="147"/>
                  <a:pt x="163" y="147"/>
                  <a:pt x="163" y="147"/>
                </a:cubicBezTo>
                <a:cubicBezTo>
                  <a:pt x="70" y="78"/>
                  <a:pt x="70" y="78"/>
                  <a:pt x="70" y="78"/>
                </a:cubicBezTo>
                <a:cubicBezTo>
                  <a:pt x="70" y="78"/>
                  <a:pt x="70" y="79"/>
                  <a:pt x="70" y="80"/>
                </a:cubicBezTo>
                <a:cubicBezTo>
                  <a:pt x="70" y="131"/>
                  <a:pt x="70" y="131"/>
                  <a:pt x="70" y="131"/>
                </a:cubicBezTo>
                <a:cubicBezTo>
                  <a:pt x="51" y="131"/>
                  <a:pt x="51" y="131"/>
                  <a:pt x="51" y="131"/>
                </a:cubicBezTo>
                <a:close/>
                <a:moveTo>
                  <a:pt x="46" y="250"/>
                </a:moveTo>
                <a:cubicBezTo>
                  <a:pt x="198" y="250"/>
                  <a:pt x="198" y="250"/>
                  <a:pt x="198" y="250"/>
                </a:cubicBezTo>
                <a:cubicBezTo>
                  <a:pt x="203" y="272"/>
                  <a:pt x="203" y="272"/>
                  <a:pt x="203" y="272"/>
                </a:cubicBezTo>
                <a:cubicBezTo>
                  <a:pt x="51" y="272"/>
                  <a:pt x="51" y="272"/>
                  <a:pt x="51" y="272"/>
                </a:cubicBezTo>
                <a:cubicBezTo>
                  <a:pt x="46" y="250"/>
                  <a:pt x="46" y="250"/>
                  <a:pt x="46" y="250"/>
                </a:cubicBezTo>
                <a:close/>
                <a:moveTo>
                  <a:pt x="111" y="0"/>
                </a:moveTo>
                <a:cubicBezTo>
                  <a:pt x="264" y="0"/>
                  <a:pt x="264" y="0"/>
                  <a:pt x="264" y="0"/>
                </a:cubicBezTo>
                <a:cubicBezTo>
                  <a:pt x="269" y="21"/>
                  <a:pt x="269" y="21"/>
                  <a:pt x="269" y="21"/>
                </a:cubicBezTo>
                <a:cubicBezTo>
                  <a:pt x="198" y="21"/>
                  <a:pt x="198" y="21"/>
                  <a:pt x="198" y="21"/>
                </a:cubicBezTo>
                <a:cubicBezTo>
                  <a:pt x="203" y="41"/>
                  <a:pt x="203" y="41"/>
                  <a:pt x="203" y="41"/>
                </a:cubicBezTo>
                <a:cubicBezTo>
                  <a:pt x="29" y="41"/>
                  <a:pt x="29" y="41"/>
                  <a:pt x="29" y="41"/>
                </a:cubicBezTo>
                <a:cubicBezTo>
                  <a:pt x="23" y="17"/>
                  <a:pt x="23" y="17"/>
                  <a:pt x="23" y="17"/>
                </a:cubicBezTo>
                <a:cubicBezTo>
                  <a:pt x="115" y="17"/>
                  <a:pt x="115" y="17"/>
                  <a:pt x="115" y="17"/>
                </a:cubicBezTo>
                <a:cubicBezTo>
                  <a:pt x="111" y="0"/>
                  <a:pt x="111" y="0"/>
                  <a:pt x="111" y="0"/>
                </a:cubicBezTo>
                <a:close/>
                <a:moveTo>
                  <a:pt x="341" y="75"/>
                </a:moveTo>
                <a:cubicBezTo>
                  <a:pt x="249" y="146"/>
                  <a:pt x="249" y="146"/>
                  <a:pt x="249" y="146"/>
                </a:cubicBezTo>
                <a:cubicBezTo>
                  <a:pt x="340" y="213"/>
                  <a:pt x="340" y="213"/>
                  <a:pt x="340" y="213"/>
                </a:cubicBezTo>
                <a:cubicBezTo>
                  <a:pt x="341" y="211"/>
                  <a:pt x="341" y="209"/>
                  <a:pt x="341" y="206"/>
                </a:cubicBezTo>
                <a:cubicBezTo>
                  <a:pt x="341" y="80"/>
                  <a:pt x="341" y="80"/>
                  <a:pt x="341" y="80"/>
                </a:cubicBezTo>
                <a:cubicBezTo>
                  <a:pt x="341" y="78"/>
                  <a:pt x="341" y="77"/>
                  <a:pt x="341" y="75"/>
                </a:cubicBezTo>
                <a:close/>
                <a:moveTo>
                  <a:pt x="325" y="228"/>
                </a:moveTo>
                <a:cubicBezTo>
                  <a:pt x="323" y="229"/>
                  <a:pt x="321" y="229"/>
                  <a:pt x="318" y="229"/>
                </a:cubicBezTo>
                <a:cubicBezTo>
                  <a:pt x="93" y="229"/>
                  <a:pt x="93" y="229"/>
                  <a:pt x="93" y="229"/>
                </a:cubicBezTo>
                <a:cubicBezTo>
                  <a:pt x="91" y="229"/>
                  <a:pt x="90" y="229"/>
                  <a:pt x="88" y="229"/>
                </a:cubicBezTo>
                <a:cubicBezTo>
                  <a:pt x="181" y="161"/>
                  <a:pt x="181" y="161"/>
                  <a:pt x="181" y="161"/>
                </a:cubicBezTo>
                <a:cubicBezTo>
                  <a:pt x="199" y="174"/>
                  <a:pt x="199" y="174"/>
                  <a:pt x="199" y="174"/>
                </a:cubicBezTo>
                <a:cubicBezTo>
                  <a:pt x="206" y="179"/>
                  <a:pt x="206" y="179"/>
                  <a:pt x="206" y="179"/>
                </a:cubicBezTo>
                <a:cubicBezTo>
                  <a:pt x="212" y="174"/>
                  <a:pt x="212" y="174"/>
                  <a:pt x="212" y="174"/>
                </a:cubicBezTo>
                <a:cubicBezTo>
                  <a:pt x="231" y="160"/>
                  <a:pt x="231" y="160"/>
                  <a:pt x="231" y="160"/>
                </a:cubicBezTo>
                <a:lnTo>
                  <a:pt x="325" y="228"/>
                </a:lnTo>
                <a:close/>
              </a:path>
            </a:pathLst>
          </a:custGeom>
          <a:solidFill>
            <a:srgbClr val="FEDE17"/>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17"/>
          <p:cNvSpPr>
            <a:spLocks noEditPoints="1"/>
          </p:cNvSpPr>
          <p:nvPr/>
        </p:nvSpPr>
        <p:spPr bwMode="auto">
          <a:xfrm>
            <a:off x="10281458" y="3731049"/>
            <a:ext cx="401365" cy="335612"/>
          </a:xfrm>
          <a:custGeom>
            <a:avLst/>
            <a:gdLst>
              <a:gd name="T0" fmla="*/ 80 w 349"/>
              <a:gd name="T1" fmla="*/ 247 h 290"/>
              <a:gd name="T2" fmla="*/ 111 w 349"/>
              <a:gd name="T3" fmla="*/ 247 h 290"/>
              <a:gd name="T4" fmla="*/ 111 w 349"/>
              <a:gd name="T5" fmla="*/ 232 h 290"/>
              <a:gd name="T6" fmla="*/ 153 w 349"/>
              <a:gd name="T7" fmla="*/ 232 h 290"/>
              <a:gd name="T8" fmla="*/ 153 w 349"/>
              <a:gd name="T9" fmla="*/ 44 h 290"/>
              <a:gd name="T10" fmla="*/ 76 w 349"/>
              <a:gd name="T11" fmla="*/ 61 h 290"/>
              <a:gd name="T12" fmla="*/ 78 w 349"/>
              <a:gd name="T13" fmla="*/ 69 h 290"/>
              <a:gd name="T14" fmla="*/ 76 w 349"/>
              <a:gd name="T15" fmla="*/ 77 h 290"/>
              <a:gd name="T16" fmla="*/ 121 w 349"/>
              <a:gd name="T17" fmla="*/ 155 h 290"/>
              <a:gd name="T18" fmla="*/ 125 w 349"/>
              <a:gd name="T19" fmla="*/ 155 h 290"/>
              <a:gd name="T20" fmla="*/ 2 w 349"/>
              <a:gd name="T21" fmla="*/ 155 h 290"/>
              <a:gd name="T22" fmla="*/ 6 w 349"/>
              <a:gd name="T23" fmla="*/ 155 h 290"/>
              <a:gd name="T24" fmla="*/ 6 w 349"/>
              <a:gd name="T25" fmla="*/ 155 h 290"/>
              <a:gd name="T26" fmla="*/ 52 w 349"/>
              <a:gd name="T27" fmla="*/ 77 h 290"/>
              <a:gd name="T28" fmla="*/ 50 w 349"/>
              <a:gd name="T29" fmla="*/ 69 h 290"/>
              <a:gd name="T30" fmla="*/ 62 w 349"/>
              <a:gd name="T31" fmla="*/ 55 h 290"/>
              <a:gd name="T32" fmla="*/ 62 w 349"/>
              <a:gd name="T33" fmla="*/ 51 h 290"/>
              <a:gd name="T34" fmla="*/ 155 w 349"/>
              <a:gd name="T35" fmla="*/ 17 h 290"/>
              <a:gd name="T36" fmla="*/ 170 w 349"/>
              <a:gd name="T37" fmla="*/ 2 h 290"/>
              <a:gd name="T38" fmla="*/ 190 w 349"/>
              <a:gd name="T39" fmla="*/ 9 h 290"/>
              <a:gd name="T40" fmla="*/ 288 w 349"/>
              <a:gd name="T41" fmla="*/ 1 h 290"/>
              <a:gd name="T42" fmla="*/ 290 w 349"/>
              <a:gd name="T43" fmla="*/ 4 h 290"/>
              <a:gd name="T44" fmla="*/ 302 w 349"/>
              <a:gd name="T45" fmla="*/ 18 h 290"/>
              <a:gd name="T46" fmla="*/ 300 w 349"/>
              <a:gd name="T47" fmla="*/ 26 h 290"/>
              <a:gd name="T48" fmla="*/ 344 w 349"/>
              <a:gd name="T49" fmla="*/ 104 h 290"/>
              <a:gd name="T50" fmla="*/ 349 w 349"/>
              <a:gd name="T51" fmla="*/ 104 h 290"/>
              <a:gd name="T52" fmla="*/ 226 w 349"/>
              <a:gd name="T53" fmla="*/ 104 h 290"/>
              <a:gd name="T54" fmla="*/ 230 w 349"/>
              <a:gd name="T55" fmla="*/ 104 h 290"/>
              <a:gd name="T56" fmla="*/ 230 w 349"/>
              <a:gd name="T57" fmla="*/ 104 h 290"/>
              <a:gd name="T58" fmla="*/ 276 w 349"/>
              <a:gd name="T59" fmla="*/ 26 h 290"/>
              <a:gd name="T60" fmla="*/ 273 w 349"/>
              <a:gd name="T61" fmla="*/ 18 h 290"/>
              <a:gd name="T62" fmla="*/ 274 w 349"/>
              <a:gd name="T63" fmla="*/ 17 h 290"/>
              <a:gd name="T64" fmla="*/ 196 w 349"/>
              <a:gd name="T65" fmla="*/ 34 h 290"/>
              <a:gd name="T66" fmla="*/ 196 w 349"/>
              <a:gd name="T67" fmla="*/ 232 h 290"/>
              <a:gd name="T68" fmla="*/ 235 w 349"/>
              <a:gd name="T69" fmla="*/ 232 h 290"/>
              <a:gd name="T70" fmla="*/ 235 w 349"/>
              <a:gd name="T71" fmla="*/ 247 h 290"/>
              <a:gd name="T72" fmla="*/ 265 w 349"/>
              <a:gd name="T73" fmla="*/ 247 h 290"/>
              <a:gd name="T74" fmla="*/ 265 w 349"/>
              <a:gd name="T75" fmla="*/ 290 h 290"/>
              <a:gd name="T76" fmla="*/ 80 w 349"/>
              <a:gd name="T77" fmla="*/ 290 h 290"/>
              <a:gd name="T78" fmla="*/ 80 w 349"/>
              <a:gd name="T79" fmla="*/ 247 h 290"/>
              <a:gd name="T80" fmla="*/ 292 w 349"/>
              <a:gd name="T81" fmla="*/ 32 h 290"/>
              <a:gd name="T82" fmla="*/ 288 w 349"/>
              <a:gd name="T83" fmla="*/ 33 h 290"/>
              <a:gd name="T84" fmla="*/ 284 w 349"/>
              <a:gd name="T85" fmla="*/ 32 h 290"/>
              <a:gd name="T86" fmla="*/ 241 w 349"/>
              <a:gd name="T87" fmla="*/ 104 h 290"/>
              <a:gd name="T88" fmla="*/ 333 w 349"/>
              <a:gd name="T89" fmla="*/ 104 h 290"/>
              <a:gd name="T90" fmla="*/ 292 w 349"/>
              <a:gd name="T91" fmla="*/ 32 h 290"/>
              <a:gd name="T92" fmla="*/ 68 w 349"/>
              <a:gd name="T93" fmla="*/ 83 h 290"/>
              <a:gd name="T94" fmla="*/ 64 w 349"/>
              <a:gd name="T95" fmla="*/ 83 h 290"/>
              <a:gd name="T96" fmla="*/ 60 w 349"/>
              <a:gd name="T97" fmla="*/ 83 h 290"/>
              <a:gd name="T98" fmla="*/ 17 w 349"/>
              <a:gd name="T99" fmla="*/ 155 h 290"/>
              <a:gd name="T100" fmla="*/ 110 w 349"/>
              <a:gd name="T101" fmla="*/ 155 h 290"/>
              <a:gd name="T102" fmla="*/ 68 w 349"/>
              <a:gd name="T103" fmla="*/ 83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49" h="290">
                <a:moveTo>
                  <a:pt x="80" y="247"/>
                </a:moveTo>
                <a:cubicBezTo>
                  <a:pt x="111" y="247"/>
                  <a:pt x="111" y="247"/>
                  <a:pt x="111" y="247"/>
                </a:cubicBezTo>
                <a:cubicBezTo>
                  <a:pt x="111" y="232"/>
                  <a:pt x="111" y="232"/>
                  <a:pt x="111" y="232"/>
                </a:cubicBezTo>
                <a:cubicBezTo>
                  <a:pt x="153" y="232"/>
                  <a:pt x="153" y="232"/>
                  <a:pt x="153" y="232"/>
                </a:cubicBezTo>
                <a:cubicBezTo>
                  <a:pt x="153" y="44"/>
                  <a:pt x="153" y="44"/>
                  <a:pt x="153" y="44"/>
                </a:cubicBezTo>
                <a:cubicBezTo>
                  <a:pt x="76" y="61"/>
                  <a:pt x="76" y="61"/>
                  <a:pt x="76" y="61"/>
                </a:cubicBezTo>
                <a:cubicBezTo>
                  <a:pt x="78" y="63"/>
                  <a:pt x="78" y="66"/>
                  <a:pt x="78" y="69"/>
                </a:cubicBezTo>
                <a:cubicBezTo>
                  <a:pt x="78" y="72"/>
                  <a:pt x="78" y="75"/>
                  <a:pt x="76" y="77"/>
                </a:cubicBezTo>
                <a:cubicBezTo>
                  <a:pt x="121" y="155"/>
                  <a:pt x="121" y="155"/>
                  <a:pt x="121" y="155"/>
                </a:cubicBezTo>
                <a:cubicBezTo>
                  <a:pt x="125" y="155"/>
                  <a:pt x="125" y="155"/>
                  <a:pt x="125" y="155"/>
                </a:cubicBezTo>
                <a:cubicBezTo>
                  <a:pt x="123" y="201"/>
                  <a:pt x="0" y="200"/>
                  <a:pt x="2" y="155"/>
                </a:cubicBezTo>
                <a:cubicBezTo>
                  <a:pt x="6" y="155"/>
                  <a:pt x="6" y="155"/>
                  <a:pt x="6" y="155"/>
                </a:cubicBezTo>
                <a:cubicBezTo>
                  <a:pt x="6" y="155"/>
                  <a:pt x="6" y="155"/>
                  <a:pt x="6" y="155"/>
                </a:cubicBezTo>
                <a:cubicBezTo>
                  <a:pt x="52" y="77"/>
                  <a:pt x="52" y="77"/>
                  <a:pt x="52" y="77"/>
                </a:cubicBezTo>
                <a:cubicBezTo>
                  <a:pt x="51" y="75"/>
                  <a:pt x="50" y="72"/>
                  <a:pt x="50" y="69"/>
                </a:cubicBezTo>
                <a:cubicBezTo>
                  <a:pt x="50" y="62"/>
                  <a:pt x="55" y="56"/>
                  <a:pt x="62" y="55"/>
                </a:cubicBezTo>
                <a:cubicBezTo>
                  <a:pt x="62" y="51"/>
                  <a:pt x="62" y="51"/>
                  <a:pt x="62" y="51"/>
                </a:cubicBezTo>
                <a:cubicBezTo>
                  <a:pt x="155" y="17"/>
                  <a:pt x="155" y="17"/>
                  <a:pt x="155" y="17"/>
                </a:cubicBezTo>
                <a:cubicBezTo>
                  <a:pt x="156" y="10"/>
                  <a:pt x="162" y="4"/>
                  <a:pt x="170" y="2"/>
                </a:cubicBezTo>
                <a:cubicBezTo>
                  <a:pt x="178" y="0"/>
                  <a:pt x="186" y="3"/>
                  <a:pt x="190" y="9"/>
                </a:cubicBezTo>
                <a:cubicBezTo>
                  <a:pt x="288" y="1"/>
                  <a:pt x="288" y="1"/>
                  <a:pt x="288" y="1"/>
                </a:cubicBezTo>
                <a:cubicBezTo>
                  <a:pt x="290" y="4"/>
                  <a:pt x="290" y="4"/>
                  <a:pt x="290" y="4"/>
                </a:cubicBezTo>
                <a:cubicBezTo>
                  <a:pt x="297" y="5"/>
                  <a:pt x="302" y="11"/>
                  <a:pt x="302" y="18"/>
                </a:cubicBezTo>
                <a:cubicBezTo>
                  <a:pt x="302" y="21"/>
                  <a:pt x="301" y="24"/>
                  <a:pt x="300" y="26"/>
                </a:cubicBezTo>
                <a:cubicBezTo>
                  <a:pt x="344" y="104"/>
                  <a:pt x="344" y="104"/>
                  <a:pt x="344" y="104"/>
                </a:cubicBezTo>
                <a:cubicBezTo>
                  <a:pt x="349" y="104"/>
                  <a:pt x="349" y="104"/>
                  <a:pt x="349" y="104"/>
                </a:cubicBezTo>
                <a:cubicBezTo>
                  <a:pt x="347" y="150"/>
                  <a:pt x="224" y="150"/>
                  <a:pt x="226" y="104"/>
                </a:cubicBezTo>
                <a:cubicBezTo>
                  <a:pt x="230" y="104"/>
                  <a:pt x="230" y="104"/>
                  <a:pt x="230" y="104"/>
                </a:cubicBezTo>
                <a:cubicBezTo>
                  <a:pt x="230" y="104"/>
                  <a:pt x="230" y="104"/>
                  <a:pt x="230" y="104"/>
                </a:cubicBezTo>
                <a:cubicBezTo>
                  <a:pt x="276" y="26"/>
                  <a:pt x="276" y="26"/>
                  <a:pt x="276" y="26"/>
                </a:cubicBezTo>
                <a:cubicBezTo>
                  <a:pt x="274" y="24"/>
                  <a:pt x="273" y="21"/>
                  <a:pt x="273" y="18"/>
                </a:cubicBezTo>
                <a:cubicBezTo>
                  <a:pt x="273" y="18"/>
                  <a:pt x="273" y="17"/>
                  <a:pt x="274" y="17"/>
                </a:cubicBezTo>
                <a:cubicBezTo>
                  <a:pt x="196" y="34"/>
                  <a:pt x="196" y="34"/>
                  <a:pt x="196" y="34"/>
                </a:cubicBezTo>
                <a:cubicBezTo>
                  <a:pt x="196" y="232"/>
                  <a:pt x="196" y="232"/>
                  <a:pt x="196" y="232"/>
                </a:cubicBezTo>
                <a:cubicBezTo>
                  <a:pt x="235" y="232"/>
                  <a:pt x="235" y="232"/>
                  <a:pt x="235" y="232"/>
                </a:cubicBezTo>
                <a:cubicBezTo>
                  <a:pt x="235" y="247"/>
                  <a:pt x="235" y="247"/>
                  <a:pt x="235" y="247"/>
                </a:cubicBezTo>
                <a:cubicBezTo>
                  <a:pt x="265" y="247"/>
                  <a:pt x="265" y="247"/>
                  <a:pt x="265" y="247"/>
                </a:cubicBezTo>
                <a:cubicBezTo>
                  <a:pt x="265" y="290"/>
                  <a:pt x="265" y="290"/>
                  <a:pt x="265" y="290"/>
                </a:cubicBezTo>
                <a:cubicBezTo>
                  <a:pt x="80" y="290"/>
                  <a:pt x="80" y="290"/>
                  <a:pt x="80" y="290"/>
                </a:cubicBezTo>
                <a:cubicBezTo>
                  <a:pt x="80" y="247"/>
                  <a:pt x="80" y="247"/>
                  <a:pt x="80" y="247"/>
                </a:cubicBezTo>
                <a:close/>
                <a:moveTo>
                  <a:pt x="292" y="32"/>
                </a:moveTo>
                <a:cubicBezTo>
                  <a:pt x="291" y="32"/>
                  <a:pt x="289" y="33"/>
                  <a:pt x="288" y="33"/>
                </a:cubicBezTo>
                <a:cubicBezTo>
                  <a:pt x="286" y="33"/>
                  <a:pt x="285" y="32"/>
                  <a:pt x="284" y="32"/>
                </a:cubicBezTo>
                <a:cubicBezTo>
                  <a:pt x="241" y="104"/>
                  <a:pt x="241" y="104"/>
                  <a:pt x="241" y="104"/>
                </a:cubicBezTo>
                <a:cubicBezTo>
                  <a:pt x="333" y="104"/>
                  <a:pt x="333" y="104"/>
                  <a:pt x="333" y="104"/>
                </a:cubicBezTo>
                <a:cubicBezTo>
                  <a:pt x="292" y="32"/>
                  <a:pt x="292" y="32"/>
                  <a:pt x="292" y="32"/>
                </a:cubicBezTo>
                <a:close/>
                <a:moveTo>
                  <a:pt x="68" y="83"/>
                </a:moveTo>
                <a:cubicBezTo>
                  <a:pt x="67" y="83"/>
                  <a:pt x="65" y="83"/>
                  <a:pt x="64" y="83"/>
                </a:cubicBezTo>
                <a:cubicBezTo>
                  <a:pt x="63" y="83"/>
                  <a:pt x="61" y="83"/>
                  <a:pt x="60" y="83"/>
                </a:cubicBezTo>
                <a:cubicBezTo>
                  <a:pt x="17" y="155"/>
                  <a:pt x="17" y="155"/>
                  <a:pt x="17" y="155"/>
                </a:cubicBezTo>
                <a:cubicBezTo>
                  <a:pt x="110" y="155"/>
                  <a:pt x="110" y="155"/>
                  <a:pt x="110" y="155"/>
                </a:cubicBezTo>
                <a:lnTo>
                  <a:pt x="68" y="83"/>
                </a:lnTo>
                <a:close/>
              </a:path>
            </a:pathLst>
          </a:custGeom>
          <a:solidFill>
            <a:srgbClr val="4BB4DB"/>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nvGrpSpPr>
          <p:cNvPr id="99" name="组合 98"/>
          <p:cNvGrpSpPr/>
          <p:nvPr/>
        </p:nvGrpSpPr>
        <p:grpSpPr>
          <a:xfrm>
            <a:off x="10232108" y="5732682"/>
            <a:ext cx="408899" cy="279176"/>
            <a:chOff x="4913498" y="4006828"/>
            <a:chExt cx="359542" cy="245478"/>
          </a:xfrm>
          <a:solidFill>
            <a:srgbClr val="E32146"/>
          </a:solidFill>
        </p:grpSpPr>
        <p:sp>
          <p:nvSpPr>
            <p:cNvPr id="100" name="任意多边形 99"/>
            <p:cNvSpPr>
              <a:spLocks/>
            </p:cNvSpPr>
            <p:nvPr/>
          </p:nvSpPr>
          <p:spPr bwMode="auto">
            <a:xfrm>
              <a:off x="4956891" y="4126421"/>
              <a:ext cx="251679" cy="37860"/>
            </a:xfrm>
            <a:custGeom>
              <a:avLst/>
              <a:gdLst>
                <a:gd name="connsiteX0" fmla="*/ 251679 w 251679"/>
                <a:gd name="connsiteY0" fmla="*/ 1038 h 37860"/>
                <a:gd name="connsiteX1" fmla="*/ 189689 w 251679"/>
                <a:gd name="connsiteY1" fmla="*/ 37860 h 37860"/>
                <a:gd name="connsiteX2" fmla="*/ 251679 w 251679"/>
                <a:gd name="connsiteY2" fmla="*/ 1038 h 37860"/>
                <a:gd name="connsiteX3" fmla="*/ 63229 w 251679"/>
                <a:gd name="connsiteY3" fmla="*/ 1038 h 37860"/>
                <a:gd name="connsiteX4" fmla="*/ 0 w 251679"/>
                <a:gd name="connsiteY4" fmla="*/ 37860 h 37860"/>
                <a:gd name="connsiteX5" fmla="*/ 63229 w 251679"/>
                <a:gd name="connsiteY5" fmla="*/ 1038 h 3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1679" h="37860">
                  <a:moveTo>
                    <a:pt x="251679" y="1038"/>
                  </a:moveTo>
                  <a:cubicBezTo>
                    <a:pt x="223784" y="9221"/>
                    <a:pt x="204154" y="22518"/>
                    <a:pt x="189689" y="37860"/>
                  </a:cubicBezTo>
                  <a:cubicBezTo>
                    <a:pt x="191756" y="4107"/>
                    <a:pt x="224817" y="-3053"/>
                    <a:pt x="251679" y="1038"/>
                  </a:cubicBezTo>
                  <a:close/>
                  <a:moveTo>
                    <a:pt x="63229" y="1038"/>
                  </a:moveTo>
                  <a:cubicBezTo>
                    <a:pt x="34206" y="9221"/>
                    <a:pt x="15548" y="22518"/>
                    <a:pt x="0" y="37860"/>
                  </a:cubicBezTo>
                  <a:cubicBezTo>
                    <a:pt x="3109" y="4107"/>
                    <a:pt x="35242" y="-3053"/>
                    <a:pt x="63229" y="1038"/>
                  </a:cubicBezTo>
                  <a:close/>
                </a:path>
              </a:pathLst>
            </a:custGeom>
            <a:grpFill/>
            <a:ln>
              <a:noFill/>
            </a:ln>
          </p:spPr>
          <p:txBody>
            <a:bodyPr vert="horz" wrap="square" lIns="162560" tIns="81280" rIns="162560" bIns="81280" numCol="1" anchor="t" anchorCtr="0" compatLnSpc="1">
              <a:prstTxWarp prst="textNoShape">
                <a:avLst/>
              </a:prstTxWarp>
              <a:noAutofit/>
            </a:bodyPr>
            <a:lstStyle/>
            <a:p>
              <a:endParaRPr lang="zh-CN" altLang="en-US" sz="2400"/>
            </a:p>
          </p:txBody>
        </p:sp>
        <p:sp>
          <p:nvSpPr>
            <p:cNvPr id="101" name="Freeform 20"/>
            <p:cNvSpPr>
              <a:spLocks noEditPoints="1"/>
            </p:cNvSpPr>
            <p:nvPr/>
          </p:nvSpPr>
          <p:spPr bwMode="auto">
            <a:xfrm>
              <a:off x="4913498" y="4006828"/>
              <a:ext cx="359542" cy="245478"/>
            </a:xfrm>
            <a:custGeom>
              <a:avLst/>
              <a:gdLst>
                <a:gd name="T0" fmla="*/ 323 w 346"/>
                <a:gd name="T1" fmla="*/ 96 h 235"/>
                <a:gd name="T2" fmla="*/ 306 w 346"/>
                <a:gd name="T3" fmla="*/ 83 h 235"/>
                <a:gd name="T4" fmla="*/ 268 w 346"/>
                <a:gd name="T5" fmla="*/ 37 h 235"/>
                <a:gd name="T6" fmla="*/ 255 w 346"/>
                <a:gd name="T7" fmla="*/ 13 h 235"/>
                <a:gd name="T8" fmla="*/ 255 w 346"/>
                <a:gd name="T9" fmla="*/ 13 h 235"/>
                <a:gd name="T10" fmla="*/ 225 w 346"/>
                <a:gd name="T11" fmla="*/ 0 h 235"/>
                <a:gd name="T12" fmla="*/ 194 w 346"/>
                <a:gd name="T13" fmla="*/ 13 h 235"/>
                <a:gd name="T14" fmla="*/ 194 w 346"/>
                <a:gd name="T15" fmla="*/ 13 h 235"/>
                <a:gd name="T16" fmla="*/ 181 w 346"/>
                <a:gd name="T17" fmla="*/ 44 h 235"/>
                <a:gd name="T18" fmla="*/ 189 w 346"/>
                <a:gd name="T19" fmla="*/ 68 h 235"/>
                <a:gd name="T20" fmla="*/ 189 w 346"/>
                <a:gd name="T21" fmla="*/ 75 h 235"/>
                <a:gd name="T22" fmla="*/ 179 w 346"/>
                <a:gd name="T23" fmla="*/ 75 h 235"/>
                <a:gd name="T24" fmla="*/ 158 w 346"/>
                <a:gd name="T25" fmla="*/ 75 h 235"/>
                <a:gd name="T26" fmla="*/ 158 w 346"/>
                <a:gd name="T27" fmla="*/ 68 h 235"/>
                <a:gd name="T28" fmla="*/ 166 w 346"/>
                <a:gd name="T29" fmla="*/ 44 h 235"/>
                <a:gd name="T30" fmla="*/ 153 w 346"/>
                <a:gd name="T31" fmla="*/ 13 h 235"/>
                <a:gd name="T32" fmla="*/ 153 w 346"/>
                <a:gd name="T33" fmla="*/ 13 h 235"/>
                <a:gd name="T34" fmla="*/ 122 w 346"/>
                <a:gd name="T35" fmla="*/ 0 h 235"/>
                <a:gd name="T36" fmla="*/ 91 w 346"/>
                <a:gd name="T37" fmla="*/ 13 h 235"/>
                <a:gd name="T38" fmla="*/ 91 w 346"/>
                <a:gd name="T39" fmla="*/ 13 h 235"/>
                <a:gd name="T40" fmla="*/ 79 w 346"/>
                <a:gd name="T41" fmla="*/ 37 h 235"/>
                <a:gd name="T42" fmla="*/ 41 w 346"/>
                <a:gd name="T43" fmla="*/ 83 h 235"/>
                <a:gd name="T44" fmla="*/ 24 w 346"/>
                <a:gd name="T45" fmla="*/ 96 h 235"/>
                <a:gd name="T46" fmla="*/ 0 w 346"/>
                <a:gd name="T47" fmla="*/ 153 h 235"/>
                <a:gd name="T48" fmla="*/ 24 w 346"/>
                <a:gd name="T49" fmla="*/ 211 h 235"/>
                <a:gd name="T50" fmla="*/ 82 w 346"/>
                <a:gd name="T51" fmla="*/ 235 h 235"/>
                <a:gd name="T52" fmla="*/ 140 w 346"/>
                <a:gd name="T53" fmla="*/ 211 h 235"/>
                <a:gd name="T54" fmla="*/ 164 w 346"/>
                <a:gd name="T55" fmla="*/ 153 h 235"/>
                <a:gd name="T56" fmla="*/ 157 w 346"/>
                <a:gd name="T57" fmla="*/ 122 h 235"/>
                <a:gd name="T58" fmla="*/ 157 w 346"/>
                <a:gd name="T59" fmla="*/ 114 h 235"/>
                <a:gd name="T60" fmla="*/ 190 w 346"/>
                <a:gd name="T61" fmla="*/ 114 h 235"/>
                <a:gd name="T62" fmla="*/ 190 w 346"/>
                <a:gd name="T63" fmla="*/ 122 h 235"/>
                <a:gd name="T64" fmla="*/ 183 w 346"/>
                <a:gd name="T65" fmla="*/ 153 h 235"/>
                <a:gd name="T66" fmla="*/ 207 w 346"/>
                <a:gd name="T67" fmla="*/ 211 h 235"/>
                <a:gd name="T68" fmla="*/ 265 w 346"/>
                <a:gd name="T69" fmla="*/ 235 h 235"/>
                <a:gd name="T70" fmla="*/ 323 w 346"/>
                <a:gd name="T71" fmla="*/ 211 h 235"/>
                <a:gd name="T72" fmla="*/ 346 w 346"/>
                <a:gd name="T73" fmla="*/ 153 h 235"/>
                <a:gd name="T74" fmla="*/ 323 w 346"/>
                <a:gd name="T75" fmla="*/ 96 h 235"/>
                <a:gd name="T76" fmla="*/ 119 w 346"/>
                <a:gd name="T77" fmla="*/ 191 h 235"/>
                <a:gd name="T78" fmla="*/ 82 w 346"/>
                <a:gd name="T79" fmla="*/ 206 h 235"/>
                <a:gd name="T80" fmla="*/ 45 w 346"/>
                <a:gd name="T81" fmla="*/ 191 h 235"/>
                <a:gd name="T82" fmla="*/ 29 w 346"/>
                <a:gd name="T83" fmla="*/ 153 h 235"/>
                <a:gd name="T84" fmla="*/ 45 w 346"/>
                <a:gd name="T85" fmla="*/ 116 h 235"/>
                <a:gd name="T86" fmla="*/ 82 w 346"/>
                <a:gd name="T87" fmla="*/ 101 h 235"/>
                <a:gd name="T88" fmla="*/ 119 w 346"/>
                <a:gd name="T89" fmla="*/ 116 h 235"/>
                <a:gd name="T90" fmla="*/ 135 w 346"/>
                <a:gd name="T91" fmla="*/ 153 h 235"/>
                <a:gd name="T92" fmla="*/ 119 w 346"/>
                <a:gd name="T93" fmla="*/ 191 h 235"/>
                <a:gd name="T94" fmla="*/ 302 w 346"/>
                <a:gd name="T95" fmla="*/ 191 h 235"/>
                <a:gd name="T96" fmla="*/ 265 w 346"/>
                <a:gd name="T97" fmla="*/ 206 h 235"/>
                <a:gd name="T98" fmla="*/ 228 w 346"/>
                <a:gd name="T99" fmla="*/ 191 h 235"/>
                <a:gd name="T100" fmla="*/ 212 w 346"/>
                <a:gd name="T101" fmla="*/ 153 h 235"/>
                <a:gd name="T102" fmla="*/ 228 w 346"/>
                <a:gd name="T103" fmla="*/ 116 h 235"/>
                <a:gd name="T104" fmla="*/ 265 w 346"/>
                <a:gd name="T105" fmla="*/ 101 h 235"/>
                <a:gd name="T106" fmla="*/ 302 w 346"/>
                <a:gd name="T107" fmla="*/ 116 h 235"/>
                <a:gd name="T108" fmla="*/ 318 w 346"/>
                <a:gd name="T109" fmla="*/ 153 h 235"/>
                <a:gd name="T110" fmla="*/ 302 w 346"/>
                <a:gd name="T111"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6" h="235">
                  <a:moveTo>
                    <a:pt x="323" y="96"/>
                  </a:moveTo>
                  <a:cubicBezTo>
                    <a:pt x="318" y="91"/>
                    <a:pt x="312" y="87"/>
                    <a:pt x="306" y="83"/>
                  </a:cubicBezTo>
                  <a:cubicBezTo>
                    <a:pt x="268" y="37"/>
                    <a:pt x="268" y="37"/>
                    <a:pt x="268" y="37"/>
                  </a:cubicBezTo>
                  <a:cubicBezTo>
                    <a:pt x="266" y="28"/>
                    <a:pt x="262" y="19"/>
                    <a:pt x="255" y="13"/>
                  </a:cubicBezTo>
                  <a:cubicBezTo>
                    <a:pt x="255" y="13"/>
                    <a:pt x="255" y="13"/>
                    <a:pt x="255" y="13"/>
                  </a:cubicBezTo>
                  <a:cubicBezTo>
                    <a:pt x="248" y="5"/>
                    <a:pt x="237" y="0"/>
                    <a:pt x="225" y="0"/>
                  </a:cubicBezTo>
                  <a:cubicBezTo>
                    <a:pt x="213" y="0"/>
                    <a:pt x="202" y="5"/>
                    <a:pt x="194" y="13"/>
                  </a:cubicBezTo>
                  <a:cubicBezTo>
                    <a:pt x="194" y="13"/>
                    <a:pt x="194" y="13"/>
                    <a:pt x="194" y="13"/>
                  </a:cubicBezTo>
                  <a:cubicBezTo>
                    <a:pt x="186" y="21"/>
                    <a:pt x="181" y="32"/>
                    <a:pt x="181" y="44"/>
                  </a:cubicBezTo>
                  <a:cubicBezTo>
                    <a:pt x="181" y="53"/>
                    <a:pt x="184" y="61"/>
                    <a:pt x="189" y="68"/>
                  </a:cubicBezTo>
                  <a:cubicBezTo>
                    <a:pt x="189" y="75"/>
                    <a:pt x="189" y="75"/>
                    <a:pt x="189" y="75"/>
                  </a:cubicBezTo>
                  <a:cubicBezTo>
                    <a:pt x="179" y="75"/>
                    <a:pt x="179" y="75"/>
                    <a:pt x="179" y="75"/>
                  </a:cubicBezTo>
                  <a:cubicBezTo>
                    <a:pt x="158" y="75"/>
                    <a:pt x="158" y="75"/>
                    <a:pt x="158" y="75"/>
                  </a:cubicBezTo>
                  <a:cubicBezTo>
                    <a:pt x="158" y="68"/>
                    <a:pt x="158" y="68"/>
                    <a:pt x="158" y="68"/>
                  </a:cubicBezTo>
                  <a:cubicBezTo>
                    <a:pt x="163" y="61"/>
                    <a:pt x="166" y="53"/>
                    <a:pt x="166" y="44"/>
                  </a:cubicBezTo>
                  <a:cubicBezTo>
                    <a:pt x="166" y="32"/>
                    <a:pt x="161" y="21"/>
                    <a:pt x="153" y="13"/>
                  </a:cubicBezTo>
                  <a:cubicBezTo>
                    <a:pt x="153" y="13"/>
                    <a:pt x="153" y="13"/>
                    <a:pt x="153" y="13"/>
                  </a:cubicBezTo>
                  <a:cubicBezTo>
                    <a:pt x="145" y="5"/>
                    <a:pt x="134" y="0"/>
                    <a:pt x="122" y="0"/>
                  </a:cubicBezTo>
                  <a:cubicBezTo>
                    <a:pt x="110" y="0"/>
                    <a:pt x="99" y="5"/>
                    <a:pt x="91" y="13"/>
                  </a:cubicBezTo>
                  <a:cubicBezTo>
                    <a:pt x="91" y="13"/>
                    <a:pt x="91" y="13"/>
                    <a:pt x="91" y="13"/>
                  </a:cubicBezTo>
                  <a:cubicBezTo>
                    <a:pt x="85" y="19"/>
                    <a:pt x="81" y="28"/>
                    <a:pt x="79" y="37"/>
                  </a:cubicBezTo>
                  <a:cubicBezTo>
                    <a:pt x="41" y="83"/>
                    <a:pt x="41" y="83"/>
                    <a:pt x="41" y="83"/>
                  </a:cubicBezTo>
                  <a:cubicBezTo>
                    <a:pt x="35" y="87"/>
                    <a:pt x="29" y="91"/>
                    <a:pt x="24" y="96"/>
                  </a:cubicBezTo>
                  <a:cubicBezTo>
                    <a:pt x="10" y="111"/>
                    <a:pt x="0" y="131"/>
                    <a:pt x="0" y="153"/>
                  </a:cubicBezTo>
                  <a:cubicBezTo>
                    <a:pt x="0" y="176"/>
                    <a:pt x="10" y="196"/>
                    <a:pt x="24" y="211"/>
                  </a:cubicBezTo>
                  <a:cubicBezTo>
                    <a:pt x="39" y="226"/>
                    <a:pt x="59" y="235"/>
                    <a:pt x="82" y="235"/>
                  </a:cubicBezTo>
                  <a:cubicBezTo>
                    <a:pt x="105" y="235"/>
                    <a:pt x="125" y="226"/>
                    <a:pt x="140" y="211"/>
                  </a:cubicBezTo>
                  <a:cubicBezTo>
                    <a:pt x="154" y="196"/>
                    <a:pt x="164" y="176"/>
                    <a:pt x="164" y="153"/>
                  </a:cubicBezTo>
                  <a:cubicBezTo>
                    <a:pt x="164" y="142"/>
                    <a:pt x="161" y="131"/>
                    <a:pt x="157" y="122"/>
                  </a:cubicBezTo>
                  <a:cubicBezTo>
                    <a:pt x="157" y="114"/>
                    <a:pt x="157" y="114"/>
                    <a:pt x="157" y="114"/>
                  </a:cubicBezTo>
                  <a:cubicBezTo>
                    <a:pt x="190" y="114"/>
                    <a:pt x="190" y="114"/>
                    <a:pt x="190" y="114"/>
                  </a:cubicBezTo>
                  <a:cubicBezTo>
                    <a:pt x="190" y="122"/>
                    <a:pt x="190" y="122"/>
                    <a:pt x="190" y="122"/>
                  </a:cubicBezTo>
                  <a:cubicBezTo>
                    <a:pt x="186" y="131"/>
                    <a:pt x="183" y="142"/>
                    <a:pt x="183" y="153"/>
                  </a:cubicBezTo>
                  <a:cubicBezTo>
                    <a:pt x="183" y="176"/>
                    <a:pt x="192" y="196"/>
                    <a:pt x="207" y="211"/>
                  </a:cubicBezTo>
                  <a:cubicBezTo>
                    <a:pt x="222" y="226"/>
                    <a:pt x="242" y="235"/>
                    <a:pt x="265" y="235"/>
                  </a:cubicBezTo>
                  <a:cubicBezTo>
                    <a:pt x="287" y="235"/>
                    <a:pt x="308" y="226"/>
                    <a:pt x="323" y="211"/>
                  </a:cubicBezTo>
                  <a:cubicBezTo>
                    <a:pt x="337" y="196"/>
                    <a:pt x="346" y="176"/>
                    <a:pt x="346" y="153"/>
                  </a:cubicBezTo>
                  <a:cubicBezTo>
                    <a:pt x="346" y="131"/>
                    <a:pt x="337" y="111"/>
                    <a:pt x="323" y="96"/>
                  </a:cubicBezTo>
                  <a:close/>
                  <a:moveTo>
                    <a:pt x="119" y="191"/>
                  </a:moveTo>
                  <a:cubicBezTo>
                    <a:pt x="110" y="200"/>
                    <a:pt x="97" y="206"/>
                    <a:pt x="82" y="206"/>
                  </a:cubicBezTo>
                  <a:cubicBezTo>
                    <a:pt x="67" y="206"/>
                    <a:pt x="54" y="200"/>
                    <a:pt x="45" y="191"/>
                  </a:cubicBezTo>
                  <a:cubicBezTo>
                    <a:pt x="35" y="181"/>
                    <a:pt x="29" y="168"/>
                    <a:pt x="29" y="153"/>
                  </a:cubicBezTo>
                  <a:cubicBezTo>
                    <a:pt x="29" y="139"/>
                    <a:pt x="35" y="126"/>
                    <a:pt x="45" y="116"/>
                  </a:cubicBezTo>
                  <a:cubicBezTo>
                    <a:pt x="54" y="107"/>
                    <a:pt x="67" y="101"/>
                    <a:pt x="82" y="101"/>
                  </a:cubicBezTo>
                  <a:cubicBezTo>
                    <a:pt x="97" y="101"/>
                    <a:pt x="110" y="107"/>
                    <a:pt x="119" y="116"/>
                  </a:cubicBezTo>
                  <a:cubicBezTo>
                    <a:pt x="129" y="126"/>
                    <a:pt x="135" y="139"/>
                    <a:pt x="135" y="153"/>
                  </a:cubicBezTo>
                  <a:cubicBezTo>
                    <a:pt x="135" y="168"/>
                    <a:pt x="129" y="181"/>
                    <a:pt x="119" y="191"/>
                  </a:cubicBezTo>
                  <a:close/>
                  <a:moveTo>
                    <a:pt x="302" y="191"/>
                  </a:moveTo>
                  <a:cubicBezTo>
                    <a:pt x="293" y="200"/>
                    <a:pt x="279" y="206"/>
                    <a:pt x="265" y="206"/>
                  </a:cubicBezTo>
                  <a:cubicBezTo>
                    <a:pt x="250" y="206"/>
                    <a:pt x="237" y="200"/>
                    <a:pt x="228" y="191"/>
                  </a:cubicBezTo>
                  <a:cubicBezTo>
                    <a:pt x="218" y="181"/>
                    <a:pt x="212" y="168"/>
                    <a:pt x="212" y="153"/>
                  </a:cubicBezTo>
                  <a:cubicBezTo>
                    <a:pt x="212" y="139"/>
                    <a:pt x="218" y="126"/>
                    <a:pt x="228" y="116"/>
                  </a:cubicBezTo>
                  <a:cubicBezTo>
                    <a:pt x="237" y="107"/>
                    <a:pt x="250" y="101"/>
                    <a:pt x="265" y="101"/>
                  </a:cubicBezTo>
                  <a:cubicBezTo>
                    <a:pt x="279" y="101"/>
                    <a:pt x="293" y="107"/>
                    <a:pt x="302" y="116"/>
                  </a:cubicBezTo>
                  <a:cubicBezTo>
                    <a:pt x="312" y="126"/>
                    <a:pt x="318" y="139"/>
                    <a:pt x="318" y="153"/>
                  </a:cubicBezTo>
                  <a:cubicBezTo>
                    <a:pt x="318" y="168"/>
                    <a:pt x="312" y="181"/>
                    <a:pt x="302" y="191"/>
                  </a:cubicBezTo>
                  <a:close/>
                </a:path>
              </a:pathLst>
            </a:custGeom>
            <a:grpFill/>
            <a:ln>
              <a:noFill/>
            </a:ln>
          </p:spPr>
          <p:txBody>
            <a:bodyPr vert="horz" wrap="square" lIns="162560" tIns="81280" rIns="162560" bIns="81280" numCol="1" anchor="t" anchorCtr="0" compatLnSpc="1">
              <a:prstTxWarp prst="textNoShape">
                <a:avLst/>
              </a:prstTxWarp>
            </a:bodyPr>
            <a:lstStyle/>
            <a:p>
              <a:endParaRPr lang="zh-CN" altLang="en-US" sz="2400"/>
            </a:p>
          </p:txBody>
        </p:sp>
      </p:grpSp>
    </p:spTree>
    <p:extLst>
      <p:ext uri="{BB962C8B-B14F-4D97-AF65-F5344CB8AC3E}">
        <p14:creationId xmlns:p14="http://schemas.microsoft.com/office/powerpoint/2010/main" val="361962186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1000"/>
                                        <p:tgtEl>
                                          <p:spTgt spid="25"/>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Effect transition="in" filter="barn(outVertical)">
                                      <p:cBhvr>
                                        <p:cTn id="11" dur="500"/>
                                        <p:tgtEl>
                                          <p:spTgt spid="73"/>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1000"/>
                                        <p:tgtEl>
                                          <p:spTgt spid="72"/>
                                        </p:tgtEl>
                                      </p:cBhvr>
                                    </p:animEffect>
                                    <p:anim calcmode="lin" valueType="num">
                                      <p:cBhvr>
                                        <p:cTn id="16" dur="1000" fill="hold"/>
                                        <p:tgtEl>
                                          <p:spTgt spid="72"/>
                                        </p:tgtEl>
                                        <p:attrNameLst>
                                          <p:attrName>ppt_x</p:attrName>
                                        </p:attrNameLst>
                                      </p:cBhvr>
                                      <p:tavLst>
                                        <p:tav tm="0">
                                          <p:val>
                                            <p:strVal val="#ppt_x"/>
                                          </p:val>
                                        </p:tav>
                                        <p:tav tm="100000">
                                          <p:val>
                                            <p:strVal val="#ppt_x"/>
                                          </p:val>
                                        </p:tav>
                                      </p:tavLst>
                                    </p:anim>
                                    <p:anim calcmode="lin" valueType="num">
                                      <p:cBhvr>
                                        <p:cTn id="17" dur="1000" fill="hold"/>
                                        <p:tgtEl>
                                          <p:spTgt spid="72"/>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52" presetClass="entr" presetSubtype="0"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Scale>
                                      <p:cBhvr>
                                        <p:cTn id="21"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22"/>
                                        </p:tgtEl>
                                        <p:attrNameLst>
                                          <p:attrName>ppt_x</p:attrName>
                                          <p:attrName>ppt_y</p:attrName>
                                        </p:attrNameLst>
                                      </p:cBhvr>
                                    </p:animMotion>
                                    <p:animEffect transition="in" filter="fade">
                                      <p:cBhvr>
                                        <p:cTn id="23" dur="1000"/>
                                        <p:tgtEl>
                                          <p:spTgt spid="22"/>
                                        </p:tgtEl>
                                      </p:cBhvr>
                                    </p:animEffect>
                                  </p:childTnLst>
                                </p:cTn>
                              </p:par>
                              <p:par>
                                <p:cTn id="24" presetID="52" presetClass="entr" presetSubtype="0" fill="hold" grpId="0" nodeType="withEffect">
                                  <p:stCondLst>
                                    <p:cond delay="250"/>
                                  </p:stCondLst>
                                  <p:childTnLst>
                                    <p:set>
                                      <p:cBhvr>
                                        <p:cTn id="25" dur="1" fill="hold">
                                          <p:stCondLst>
                                            <p:cond delay="0"/>
                                          </p:stCondLst>
                                        </p:cTn>
                                        <p:tgtEl>
                                          <p:spTgt spid="30"/>
                                        </p:tgtEl>
                                        <p:attrNameLst>
                                          <p:attrName>style.visibility</p:attrName>
                                        </p:attrNameLst>
                                      </p:cBhvr>
                                      <p:to>
                                        <p:strVal val="visible"/>
                                      </p:to>
                                    </p:set>
                                    <p:animScale>
                                      <p:cBhvr>
                                        <p:cTn id="26" dur="100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0"/>
                                        </p:tgtEl>
                                        <p:attrNameLst>
                                          <p:attrName>ppt_x</p:attrName>
                                          <p:attrName>ppt_y</p:attrName>
                                        </p:attrNameLst>
                                      </p:cBhvr>
                                    </p:animMotion>
                                    <p:animEffect transition="in" filter="fade">
                                      <p:cBhvr>
                                        <p:cTn id="28" dur="1000"/>
                                        <p:tgtEl>
                                          <p:spTgt spid="30"/>
                                        </p:tgtEl>
                                      </p:cBhvr>
                                    </p:animEffect>
                                  </p:childTnLst>
                                </p:cTn>
                              </p:par>
                              <p:par>
                                <p:cTn id="29" presetID="52" presetClass="entr" presetSubtype="0" fill="hold" grpId="0" nodeType="withEffect">
                                  <p:stCondLst>
                                    <p:cond delay="500"/>
                                  </p:stCondLst>
                                  <p:childTnLst>
                                    <p:set>
                                      <p:cBhvr>
                                        <p:cTn id="30" dur="1" fill="hold">
                                          <p:stCondLst>
                                            <p:cond delay="0"/>
                                          </p:stCondLst>
                                        </p:cTn>
                                        <p:tgtEl>
                                          <p:spTgt spid="40"/>
                                        </p:tgtEl>
                                        <p:attrNameLst>
                                          <p:attrName>style.visibility</p:attrName>
                                        </p:attrNameLst>
                                      </p:cBhvr>
                                      <p:to>
                                        <p:strVal val="visible"/>
                                      </p:to>
                                    </p:set>
                                    <p:animScale>
                                      <p:cBhvr>
                                        <p:cTn id="31"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40"/>
                                        </p:tgtEl>
                                        <p:attrNameLst>
                                          <p:attrName>ppt_x</p:attrName>
                                          <p:attrName>ppt_y</p:attrName>
                                        </p:attrNameLst>
                                      </p:cBhvr>
                                    </p:animMotion>
                                    <p:animEffect transition="in" filter="fade">
                                      <p:cBhvr>
                                        <p:cTn id="33" dur="1000"/>
                                        <p:tgtEl>
                                          <p:spTgt spid="40"/>
                                        </p:tgtEl>
                                      </p:cBhvr>
                                    </p:animEffect>
                                  </p:childTnLst>
                                </p:cTn>
                              </p:par>
                              <p:par>
                                <p:cTn id="34" presetID="52" presetClass="entr" presetSubtype="0" fill="hold" grpId="0" nodeType="withEffect">
                                  <p:stCondLst>
                                    <p:cond delay="750"/>
                                  </p:stCondLst>
                                  <p:childTnLst>
                                    <p:set>
                                      <p:cBhvr>
                                        <p:cTn id="35" dur="1" fill="hold">
                                          <p:stCondLst>
                                            <p:cond delay="0"/>
                                          </p:stCondLst>
                                        </p:cTn>
                                        <p:tgtEl>
                                          <p:spTgt spid="42"/>
                                        </p:tgtEl>
                                        <p:attrNameLst>
                                          <p:attrName>style.visibility</p:attrName>
                                        </p:attrNameLst>
                                      </p:cBhvr>
                                      <p:to>
                                        <p:strVal val="visible"/>
                                      </p:to>
                                    </p:set>
                                    <p:animScale>
                                      <p:cBhvr>
                                        <p:cTn id="36"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42"/>
                                        </p:tgtEl>
                                        <p:attrNameLst>
                                          <p:attrName>ppt_x</p:attrName>
                                          <p:attrName>ppt_y</p:attrName>
                                        </p:attrNameLst>
                                      </p:cBhvr>
                                    </p:animMotion>
                                    <p:animEffect transition="in" filter="fade">
                                      <p:cBhvr>
                                        <p:cTn id="38" dur="1000"/>
                                        <p:tgtEl>
                                          <p:spTgt spid="42"/>
                                        </p:tgtEl>
                                      </p:cBhvr>
                                    </p:animEffect>
                                  </p:childTnLst>
                                </p:cTn>
                              </p:par>
                              <p:par>
                                <p:cTn id="39" presetID="52" presetClass="entr" presetSubtype="0" fill="hold" grpId="0" nodeType="withEffect">
                                  <p:stCondLst>
                                    <p:cond delay="1000"/>
                                  </p:stCondLst>
                                  <p:childTnLst>
                                    <p:set>
                                      <p:cBhvr>
                                        <p:cTn id="40" dur="1" fill="hold">
                                          <p:stCondLst>
                                            <p:cond delay="0"/>
                                          </p:stCondLst>
                                        </p:cTn>
                                        <p:tgtEl>
                                          <p:spTgt spid="44"/>
                                        </p:tgtEl>
                                        <p:attrNameLst>
                                          <p:attrName>style.visibility</p:attrName>
                                        </p:attrNameLst>
                                      </p:cBhvr>
                                      <p:to>
                                        <p:strVal val="visible"/>
                                      </p:to>
                                    </p:set>
                                    <p:animScale>
                                      <p:cBhvr>
                                        <p:cTn id="41"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2" dur="1000" decel="50000" fill="hold">
                                          <p:stCondLst>
                                            <p:cond delay="0"/>
                                          </p:stCondLst>
                                        </p:cTn>
                                        <p:tgtEl>
                                          <p:spTgt spid="44"/>
                                        </p:tgtEl>
                                        <p:attrNameLst>
                                          <p:attrName>ppt_x</p:attrName>
                                          <p:attrName>ppt_y</p:attrName>
                                        </p:attrNameLst>
                                      </p:cBhvr>
                                    </p:animMotion>
                                    <p:animEffect transition="in" filter="fade">
                                      <p:cBhvr>
                                        <p:cTn id="43" dur="1000"/>
                                        <p:tgtEl>
                                          <p:spTgt spid="44"/>
                                        </p:tgtEl>
                                      </p:cBhvr>
                                    </p:animEffect>
                                  </p:childTnLst>
                                </p:cTn>
                              </p:par>
                              <p:par>
                                <p:cTn id="44" presetID="52" presetClass="entr" presetSubtype="0" fill="hold" grpId="0" nodeType="withEffect">
                                  <p:stCondLst>
                                    <p:cond delay="1250"/>
                                  </p:stCondLst>
                                  <p:childTnLst>
                                    <p:set>
                                      <p:cBhvr>
                                        <p:cTn id="45" dur="1" fill="hold">
                                          <p:stCondLst>
                                            <p:cond delay="0"/>
                                          </p:stCondLst>
                                        </p:cTn>
                                        <p:tgtEl>
                                          <p:spTgt spid="46"/>
                                        </p:tgtEl>
                                        <p:attrNameLst>
                                          <p:attrName>style.visibility</p:attrName>
                                        </p:attrNameLst>
                                      </p:cBhvr>
                                      <p:to>
                                        <p:strVal val="visible"/>
                                      </p:to>
                                    </p:set>
                                    <p:animScale>
                                      <p:cBhvr>
                                        <p:cTn id="46"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46"/>
                                        </p:tgtEl>
                                        <p:attrNameLst>
                                          <p:attrName>ppt_x</p:attrName>
                                          <p:attrName>ppt_y</p:attrName>
                                        </p:attrNameLst>
                                      </p:cBhvr>
                                    </p:animMotion>
                                    <p:animEffect transition="in" filter="fade">
                                      <p:cBhvr>
                                        <p:cTn id="48" dur="1000"/>
                                        <p:tgtEl>
                                          <p:spTgt spid="46"/>
                                        </p:tgtEl>
                                      </p:cBhvr>
                                    </p:animEffect>
                                  </p:childTnLst>
                                </p:cTn>
                              </p:par>
                            </p:childTnLst>
                          </p:cTn>
                        </p:par>
                        <p:par>
                          <p:cTn id="49" fill="hold">
                            <p:stCondLst>
                              <p:cond delay="4750"/>
                            </p:stCondLst>
                            <p:childTnLst>
                              <p:par>
                                <p:cTn id="50" presetID="22" presetClass="entr" presetSubtype="8" fill="hold" grpId="0" nodeType="afterEffect">
                                  <p:stCondLst>
                                    <p:cond delay="0"/>
                                  </p:stCondLst>
                                  <p:childTnLst>
                                    <p:set>
                                      <p:cBhvr>
                                        <p:cTn id="51" dur="1" fill="hold">
                                          <p:stCondLst>
                                            <p:cond delay="0"/>
                                          </p:stCondLst>
                                        </p:cTn>
                                        <p:tgtEl>
                                          <p:spTgt spid="48"/>
                                        </p:tgtEl>
                                        <p:attrNameLst>
                                          <p:attrName>style.visibility</p:attrName>
                                        </p:attrNameLst>
                                      </p:cBhvr>
                                      <p:to>
                                        <p:strVal val="visible"/>
                                      </p:to>
                                    </p:set>
                                    <p:animEffect transition="in" filter="wipe(left)">
                                      <p:cBhvr>
                                        <p:cTn id="52" dur="500"/>
                                        <p:tgtEl>
                                          <p:spTgt spid="48"/>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55"/>
                                        </p:tgtEl>
                                        <p:attrNameLst>
                                          <p:attrName>style.visibility</p:attrName>
                                        </p:attrNameLst>
                                      </p:cBhvr>
                                      <p:to>
                                        <p:strVal val="visible"/>
                                      </p:to>
                                    </p:set>
                                    <p:animEffect transition="in" filter="wipe(left)">
                                      <p:cBhvr>
                                        <p:cTn id="55" dur="500"/>
                                        <p:tgtEl>
                                          <p:spTgt spid="55"/>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left)">
                                      <p:cBhvr>
                                        <p:cTn id="58" dur="500"/>
                                        <p:tgtEl>
                                          <p:spTgt spid="56"/>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ipe(left)">
                                      <p:cBhvr>
                                        <p:cTn id="61" dur="500"/>
                                        <p:tgtEl>
                                          <p:spTgt spid="5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wipe(left)">
                                      <p:cBhvr>
                                        <p:cTn id="64" dur="500"/>
                                        <p:tgtEl>
                                          <p:spTgt spid="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60"/>
                                        </p:tgtEl>
                                        <p:attrNameLst>
                                          <p:attrName>style.visibility</p:attrName>
                                        </p:attrNameLst>
                                      </p:cBhvr>
                                      <p:to>
                                        <p:strVal val="visible"/>
                                      </p:to>
                                    </p:set>
                                    <p:animEffect transition="in" filter="wipe(left)">
                                      <p:cBhvr>
                                        <p:cTn id="67" dur="500"/>
                                        <p:tgtEl>
                                          <p:spTgt spid="60"/>
                                        </p:tgtEl>
                                      </p:cBhvr>
                                    </p:animEffect>
                                  </p:childTnLst>
                                </p:cTn>
                              </p:par>
                            </p:childTnLst>
                          </p:cTn>
                        </p:par>
                        <p:par>
                          <p:cTn id="68" fill="hold">
                            <p:stCondLst>
                              <p:cond delay="5250"/>
                            </p:stCondLst>
                            <p:childTnLst>
                              <p:par>
                                <p:cTn id="69" presetID="2" presetClass="entr" presetSubtype="4" fill="hold" grpId="0" nodeType="afterEffect">
                                  <p:stCondLst>
                                    <p:cond delay="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500" fill="hold"/>
                                        <p:tgtEl>
                                          <p:spTgt spid="66"/>
                                        </p:tgtEl>
                                        <p:attrNameLst>
                                          <p:attrName>ppt_x</p:attrName>
                                        </p:attrNameLst>
                                      </p:cBhvr>
                                      <p:tavLst>
                                        <p:tav tm="0">
                                          <p:val>
                                            <p:strVal val="#ppt_x"/>
                                          </p:val>
                                        </p:tav>
                                        <p:tav tm="100000">
                                          <p:val>
                                            <p:strVal val="#ppt_x"/>
                                          </p:val>
                                        </p:tav>
                                      </p:tavLst>
                                    </p:anim>
                                    <p:anim calcmode="lin" valueType="num">
                                      <p:cBhvr additive="base">
                                        <p:cTn id="72" dur="500" fill="hold"/>
                                        <p:tgtEl>
                                          <p:spTgt spid="6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200"/>
                                  </p:stCondLst>
                                  <p:childTnLst>
                                    <p:set>
                                      <p:cBhvr>
                                        <p:cTn id="74" dur="1" fill="hold">
                                          <p:stCondLst>
                                            <p:cond delay="0"/>
                                          </p:stCondLst>
                                        </p:cTn>
                                        <p:tgtEl>
                                          <p:spTgt spid="67"/>
                                        </p:tgtEl>
                                        <p:attrNameLst>
                                          <p:attrName>style.visibility</p:attrName>
                                        </p:attrNameLst>
                                      </p:cBhvr>
                                      <p:to>
                                        <p:strVal val="visible"/>
                                      </p:to>
                                    </p:set>
                                    <p:anim calcmode="lin" valueType="num">
                                      <p:cBhvr additive="base">
                                        <p:cTn id="75" dur="500" fill="hold"/>
                                        <p:tgtEl>
                                          <p:spTgt spid="67"/>
                                        </p:tgtEl>
                                        <p:attrNameLst>
                                          <p:attrName>ppt_x</p:attrName>
                                        </p:attrNameLst>
                                      </p:cBhvr>
                                      <p:tavLst>
                                        <p:tav tm="0">
                                          <p:val>
                                            <p:strVal val="#ppt_x"/>
                                          </p:val>
                                        </p:tav>
                                        <p:tav tm="100000">
                                          <p:val>
                                            <p:strVal val="#ppt_x"/>
                                          </p:val>
                                        </p:tav>
                                      </p:tavLst>
                                    </p:anim>
                                    <p:anim calcmode="lin" valueType="num">
                                      <p:cBhvr additive="base">
                                        <p:cTn id="76" dur="500" fill="hold"/>
                                        <p:tgtEl>
                                          <p:spTgt spid="67"/>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400"/>
                                  </p:stCondLst>
                                  <p:childTnLst>
                                    <p:set>
                                      <p:cBhvr>
                                        <p:cTn id="78" dur="1" fill="hold">
                                          <p:stCondLst>
                                            <p:cond delay="0"/>
                                          </p:stCondLst>
                                        </p:cTn>
                                        <p:tgtEl>
                                          <p:spTgt spid="68"/>
                                        </p:tgtEl>
                                        <p:attrNameLst>
                                          <p:attrName>style.visibility</p:attrName>
                                        </p:attrNameLst>
                                      </p:cBhvr>
                                      <p:to>
                                        <p:strVal val="visible"/>
                                      </p:to>
                                    </p:set>
                                    <p:anim calcmode="lin" valueType="num">
                                      <p:cBhvr additive="base">
                                        <p:cTn id="79" dur="500" fill="hold"/>
                                        <p:tgtEl>
                                          <p:spTgt spid="68"/>
                                        </p:tgtEl>
                                        <p:attrNameLst>
                                          <p:attrName>ppt_x</p:attrName>
                                        </p:attrNameLst>
                                      </p:cBhvr>
                                      <p:tavLst>
                                        <p:tav tm="0">
                                          <p:val>
                                            <p:strVal val="#ppt_x"/>
                                          </p:val>
                                        </p:tav>
                                        <p:tav tm="100000">
                                          <p:val>
                                            <p:strVal val="#ppt_x"/>
                                          </p:val>
                                        </p:tav>
                                      </p:tavLst>
                                    </p:anim>
                                    <p:anim calcmode="lin" valueType="num">
                                      <p:cBhvr additive="base">
                                        <p:cTn id="80" dur="500" fill="hold"/>
                                        <p:tgtEl>
                                          <p:spTgt spid="68"/>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600"/>
                                  </p:stCondLst>
                                  <p:childTnLst>
                                    <p:set>
                                      <p:cBhvr>
                                        <p:cTn id="82" dur="1" fill="hold">
                                          <p:stCondLst>
                                            <p:cond delay="0"/>
                                          </p:stCondLst>
                                        </p:cTn>
                                        <p:tgtEl>
                                          <p:spTgt spid="69"/>
                                        </p:tgtEl>
                                        <p:attrNameLst>
                                          <p:attrName>style.visibility</p:attrName>
                                        </p:attrNameLst>
                                      </p:cBhvr>
                                      <p:to>
                                        <p:strVal val="visible"/>
                                      </p:to>
                                    </p:set>
                                    <p:anim calcmode="lin" valueType="num">
                                      <p:cBhvr additive="base">
                                        <p:cTn id="83" dur="500" fill="hold"/>
                                        <p:tgtEl>
                                          <p:spTgt spid="69"/>
                                        </p:tgtEl>
                                        <p:attrNameLst>
                                          <p:attrName>ppt_x</p:attrName>
                                        </p:attrNameLst>
                                      </p:cBhvr>
                                      <p:tavLst>
                                        <p:tav tm="0">
                                          <p:val>
                                            <p:strVal val="#ppt_x"/>
                                          </p:val>
                                        </p:tav>
                                        <p:tav tm="100000">
                                          <p:val>
                                            <p:strVal val="#ppt_x"/>
                                          </p:val>
                                        </p:tav>
                                      </p:tavLst>
                                    </p:anim>
                                    <p:anim calcmode="lin" valueType="num">
                                      <p:cBhvr additive="base">
                                        <p:cTn id="84" dur="500" fill="hold"/>
                                        <p:tgtEl>
                                          <p:spTgt spid="69"/>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800"/>
                                  </p:stCondLst>
                                  <p:childTnLst>
                                    <p:set>
                                      <p:cBhvr>
                                        <p:cTn id="86" dur="1" fill="hold">
                                          <p:stCondLst>
                                            <p:cond delay="0"/>
                                          </p:stCondLst>
                                        </p:cTn>
                                        <p:tgtEl>
                                          <p:spTgt spid="70"/>
                                        </p:tgtEl>
                                        <p:attrNameLst>
                                          <p:attrName>style.visibility</p:attrName>
                                        </p:attrNameLst>
                                      </p:cBhvr>
                                      <p:to>
                                        <p:strVal val="visible"/>
                                      </p:to>
                                    </p:set>
                                    <p:anim calcmode="lin" valueType="num">
                                      <p:cBhvr additive="base">
                                        <p:cTn id="87" dur="500" fill="hold"/>
                                        <p:tgtEl>
                                          <p:spTgt spid="70"/>
                                        </p:tgtEl>
                                        <p:attrNameLst>
                                          <p:attrName>ppt_x</p:attrName>
                                        </p:attrNameLst>
                                      </p:cBhvr>
                                      <p:tavLst>
                                        <p:tav tm="0">
                                          <p:val>
                                            <p:strVal val="#ppt_x"/>
                                          </p:val>
                                        </p:tav>
                                        <p:tav tm="100000">
                                          <p:val>
                                            <p:strVal val="#ppt_x"/>
                                          </p:val>
                                        </p:tav>
                                      </p:tavLst>
                                    </p:anim>
                                    <p:anim calcmode="lin" valueType="num">
                                      <p:cBhvr additive="base">
                                        <p:cTn id="88" dur="500" fill="hold"/>
                                        <p:tgtEl>
                                          <p:spTgt spid="70"/>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000"/>
                                  </p:stCondLst>
                                  <p:childTnLst>
                                    <p:set>
                                      <p:cBhvr>
                                        <p:cTn id="90" dur="1" fill="hold">
                                          <p:stCondLst>
                                            <p:cond delay="0"/>
                                          </p:stCondLst>
                                        </p:cTn>
                                        <p:tgtEl>
                                          <p:spTgt spid="71"/>
                                        </p:tgtEl>
                                        <p:attrNameLst>
                                          <p:attrName>style.visibility</p:attrName>
                                        </p:attrNameLst>
                                      </p:cBhvr>
                                      <p:to>
                                        <p:strVal val="visible"/>
                                      </p:to>
                                    </p:set>
                                    <p:anim calcmode="lin" valueType="num">
                                      <p:cBhvr additive="base">
                                        <p:cTn id="91" dur="500" fill="hold"/>
                                        <p:tgtEl>
                                          <p:spTgt spid="71"/>
                                        </p:tgtEl>
                                        <p:attrNameLst>
                                          <p:attrName>ppt_x</p:attrName>
                                        </p:attrNameLst>
                                      </p:cBhvr>
                                      <p:tavLst>
                                        <p:tav tm="0">
                                          <p:val>
                                            <p:strVal val="#ppt_x"/>
                                          </p:val>
                                        </p:tav>
                                        <p:tav tm="100000">
                                          <p:val>
                                            <p:strVal val="#ppt_x"/>
                                          </p:val>
                                        </p:tav>
                                      </p:tavLst>
                                    </p:anim>
                                    <p:anim calcmode="lin" valueType="num">
                                      <p:cBhvr additive="base">
                                        <p:cTn id="92" dur="500" fill="hold"/>
                                        <p:tgtEl>
                                          <p:spTgt spid="71"/>
                                        </p:tgtEl>
                                        <p:attrNameLst>
                                          <p:attrName>ppt_y</p:attrName>
                                        </p:attrNameLst>
                                      </p:cBhvr>
                                      <p:tavLst>
                                        <p:tav tm="0">
                                          <p:val>
                                            <p:strVal val="1+#ppt_h/2"/>
                                          </p:val>
                                        </p:tav>
                                        <p:tav tm="100000">
                                          <p:val>
                                            <p:strVal val="#ppt_y"/>
                                          </p:val>
                                        </p:tav>
                                      </p:tavLst>
                                    </p:anim>
                                  </p:childTnLst>
                                </p:cTn>
                              </p:par>
                            </p:childTnLst>
                          </p:cTn>
                        </p:par>
                        <p:par>
                          <p:cTn id="93" fill="hold">
                            <p:stCondLst>
                              <p:cond delay="6750"/>
                            </p:stCondLst>
                            <p:childTnLst>
                              <p:par>
                                <p:cTn id="94" presetID="22" presetClass="entr" presetSubtype="8" fill="hold" grpId="0" nodeType="after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wipe(left)">
                                      <p:cBhvr>
                                        <p:cTn id="96" dur="300"/>
                                        <p:tgtEl>
                                          <p:spTgt spid="75"/>
                                        </p:tgtEl>
                                      </p:cBhvr>
                                    </p:animEffect>
                                  </p:childTnLst>
                                </p:cTn>
                              </p:par>
                            </p:childTnLst>
                          </p:cTn>
                        </p:par>
                        <p:par>
                          <p:cTn id="97" fill="hold">
                            <p:stCondLst>
                              <p:cond delay="7050"/>
                            </p:stCondLst>
                            <p:childTnLst>
                              <p:par>
                                <p:cTn id="98" presetID="22" presetClass="entr" presetSubtype="8" fill="hold" grpId="0" nodeType="afterEffect">
                                  <p:stCondLst>
                                    <p:cond delay="0"/>
                                  </p:stCondLst>
                                  <p:childTnLst>
                                    <p:set>
                                      <p:cBhvr>
                                        <p:cTn id="99" dur="1" fill="hold">
                                          <p:stCondLst>
                                            <p:cond delay="0"/>
                                          </p:stCondLst>
                                        </p:cTn>
                                        <p:tgtEl>
                                          <p:spTgt spid="76"/>
                                        </p:tgtEl>
                                        <p:attrNameLst>
                                          <p:attrName>style.visibility</p:attrName>
                                        </p:attrNameLst>
                                      </p:cBhvr>
                                      <p:to>
                                        <p:strVal val="visible"/>
                                      </p:to>
                                    </p:set>
                                    <p:animEffect transition="in" filter="wipe(left)">
                                      <p:cBhvr>
                                        <p:cTn id="100" dur="300"/>
                                        <p:tgtEl>
                                          <p:spTgt spid="76"/>
                                        </p:tgtEl>
                                      </p:cBhvr>
                                    </p:animEffect>
                                  </p:childTnLst>
                                </p:cTn>
                              </p:par>
                            </p:childTnLst>
                          </p:cTn>
                        </p:par>
                        <p:par>
                          <p:cTn id="101" fill="hold">
                            <p:stCondLst>
                              <p:cond delay="7350"/>
                            </p:stCondLst>
                            <p:childTnLst>
                              <p:par>
                                <p:cTn id="102" presetID="22" presetClass="entr" presetSubtype="8" fill="hold" grpId="0" nodeType="afterEffect">
                                  <p:stCondLst>
                                    <p:cond delay="0"/>
                                  </p:stCondLst>
                                  <p:childTnLst>
                                    <p:set>
                                      <p:cBhvr>
                                        <p:cTn id="103" dur="1" fill="hold">
                                          <p:stCondLst>
                                            <p:cond delay="0"/>
                                          </p:stCondLst>
                                        </p:cTn>
                                        <p:tgtEl>
                                          <p:spTgt spid="77"/>
                                        </p:tgtEl>
                                        <p:attrNameLst>
                                          <p:attrName>style.visibility</p:attrName>
                                        </p:attrNameLst>
                                      </p:cBhvr>
                                      <p:to>
                                        <p:strVal val="visible"/>
                                      </p:to>
                                    </p:set>
                                    <p:animEffect transition="in" filter="wipe(left)">
                                      <p:cBhvr>
                                        <p:cTn id="104" dur="300"/>
                                        <p:tgtEl>
                                          <p:spTgt spid="77"/>
                                        </p:tgtEl>
                                      </p:cBhvr>
                                    </p:animEffect>
                                  </p:childTnLst>
                                </p:cTn>
                              </p:par>
                            </p:childTnLst>
                          </p:cTn>
                        </p:par>
                        <p:par>
                          <p:cTn id="105" fill="hold">
                            <p:stCondLst>
                              <p:cond delay="7650"/>
                            </p:stCondLst>
                            <p:childTnLst>
                              <p:par>
                                <p:cTn id="106" presetID="22" presetClass="entr" presetSubtype="8" fill="hold" grpId="0" nodeType="afterEffect">
                                  <p:stCondLst>
                                    <p:cond delay="0"/>
                                  </p:stCondLst>
                                  <p:childTnLst>
                                    <p:set>
                                      <p:cBhvr>
                                        <p:cTn id="107" dur="1" fill="hold">
                                          <p:stCondLst>
                                            <p:cond delay="0"/>
                                          </p:stCondLst>
                                        </p:cTn>
                                        <p:tgtEl>
                                          <p:spTgt spid="78"/>
                                        </p:tgtEl>
                                        <p:attrNameLst>
                                          <p:attrName>style.visibility</p:attrName>
                                        </p:attrNameLst>
                                      </p:cBhvr>
                                      <p:to>
                                        <p:strVal val="visible"/>
                                      </p:to>
                                    </p:set>
                                    <p:animEffect transition="in" filter="wipe(left)">
                                      <p:cBhvr>
                                        <p:cTn id="108" dur="300"/>
                                        <p:tgtEl>
                                          <p:spTgt spid="78"/>
                                        </p:tgtEl>
                                      </p:cBhvr>
                                    </p:animEffect>
                                  </p:childTnLst>
                                </p:cTn>
                              </p:par>
                            </p:childTnLst>
                          </p:cTn>
                        </p:par>
                        <p:par>
                          <p:cTn id="109" fill="hold">
                            <p:stCondLst>
                              <p:cond delay="7950"/>
                            </p:stCondLst>
                            <p:childTnLst>
                              <p:par>
                                <p:cTn id="110" presetID="22" presetClass="entr" presetSubtype="8" fill="hold" grpId="0" nodeType="afterEffect">
                                  <p:stCondLst>
                                    <p:cond delay="0"/>
                                  </p:stCondLst>
                                  <p:childTnLst>
                                    <p:set>
                                      <p:cBhvr>
                                        <p:cTn id="111" dur="1" fill="hold">
                                          <p:stCondLst>
                                            <p:cond delay="0"/>
                                          </p:stCondLst>
                                        </p:cTn>
                                        <p:tgtEl>
                                          <p:spTgt spid="79"/>
                                        </p:tgtEl>
                                        <p:attrNameLst>
                                          <p:attrName>style.visibility</p:attrName>
                                        </p:attrNameLst>
                                      </p:cBhvr>
                                      <p:to>
                                        <p:strVal val="visible"/>
                                      </p:to>
                                    </p:set>
                                    <p:animEffect transition="in" filter="wipe(left)">
                                      <p:cBhvr>
                                        <p:cTn id="112" dur="300"/>
                                        <p:tgtEl>
                                          <p:spTgt spid="79"/>
                                        </p:tgtEl>
                                      </p:cBhvr>
                                    </p:animEffect>
                                  </p:childTnLst>
                                </p:cTn>
                              </p:par>
                            </p:childTnLst>
                          </p:cTn>
                        </p:par>
                        <p:par>
                          <p:cTn id="113" fill="hold">
                            <p:stCondLst>
                              <p:cond delay="8250"/>
                            </p:stCondLst>
                            <p:childTnLst>
                              <p:par>
                                <p:cTn id="114" presetID="22" presetClass="entr" presetSubtype="8" fill="hold" grpId="0" nodeType="afterEffect">
                                  <p:stCondLst>
                                    <p:cond delay="0"/>
                                  </p:stCondLst>
                                  <p:childTnLst>
                                    <p:set>
                                      <p:cBhvr>
                                        <p:cTn id="115" dur="1" fill="hold">
                                          <p:stCondLst>
                                            <p:cond delay="0"/>
                                          </p:stCondLst>
                                        </p:cTn>
                                        <p:tgtEl>
                                          <p:spTgt spid="80"/>
                                        </p:tgtEl>
                                        <p:attrNameLst>
                                          <p:attrName>style.visibility</p:attrName>
                                        </p:attrNameLst>
                                      </p:cBhvr>
                                      <p:to>
                                        <p:strVal val="visible"/>
                                      </p:to>
                                    </p:set>
                                    <p:animEffect transition="in" filter="wipe(left)">
                                      <p:cBhvr>
                                        <p:cTn id="116" dur="300"/>
                                        <p:tgtEl>
                                          <p:spTgt spid="80"/>
                                        </p:tgtEl>
                                      </p:cBhvr>
                                    </p:animEffect>
                                  </p:childTnLst>
                                </p:cTn>
                              </p:par>
                            </p:childTnLst>
                          </p:cTn>
                        </p:par>
                        <p:par>
                          <p:cTn id="117" fill="hold">
                            <p:stCondLst>
                              <p:cond delay="8550"/>
                            </p:stCondLst>
                            <p:childTnLst>
                              <p:par>
                                <p:cTn id="118" presetID="10" presetClass="entr" presetSubtype="0" fill="hold" grpId="0" nodeType="afterEffect">
                                  <p:stCondLst>
                                    <p:cond delay="0"/>
                                  </p:stCondLst>
                                  <p:childTnLst>
                                    <p:set>
                                      <p:cBhvr>
                                        <p:cTn id="119" dur="1" fill="hold">
                                          <p:stCondLst>
                                            <p:cond delay="0"/>
                                          </p:stCondLst>
                                        </p:cTn>
                                        <p:tgtEl>
                                          <p:spTgt spid="92"/>
                                        </p:tgtEl>
                                        <p:attrNameLst>
                                          <p:attrName>style.visibility</p:attrName>
                                        </p:attrNameLst>
                                      </p:cBhvr>
                                      <p:to>
                                        <p:strVal val="visible"/>
                                      </p:to>
                                    </p:set>
                                    <p:animEffect transition="in" filter="fade">
                                      <p:cBhvr>
                                        <p:cTn id="120" dur="500"/>
                                        <p:tgtEl>
                                          <p:spTgt spid="92"/>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97"/>
                                        </p:tgtEl>
                                        <p:attrNameLst>
                                          <p:attrName>style.visibility</p:attrName>
                                        </p:attrNameLst>
                                      </p:cBhvr>
                                      <p:to>
                                        <p:strVal val="visible"/>
                                      </p:to>
                                    </p:set>
                                    <p:animEffect transition="in" filter="fade">
                                      <p:cBhvr>
                                        <p:cTn id="123" dur="500"/>
                                        <p:tgtEl>
                                          <p:spTgt spid="97"/>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91"/>
                                        </p:tgtEl>
                                        <p:attrNameLst>
                                          <p:attrName>style.visibility</p:attrName>
                                        </p:attrNameLst>
                                      </p:cBhvr>
                                      <p:to>
                                        <p:strVal val="visible"/>
                                      </p:to>
                                    </p:set>
                                    <p:animEffect transition="in" filter="fade">
                                      <p:cBhvr>
                                        <p:cTn id="126" dur="500"/>
                                        <p:tgtEl>
                                          <p:spTgt spid="91"/>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98"/>
                                        </p:tgtEl>
                                        <p:attrNameLst>
                                          <p:attrName>style.visibility</p:attrName>
                                        </p:attrNameLst>
                                      </p:cBhvr>
                                      <p:to>
                                        <p:strVal val="visible"/>
                                      </p:to>
                                    </p:set>
                                    <p:animEffect transition="in" filter="fade">
                                      <p:cBhvr>
                                        <p:cTn id="129" dur="500"/>
                                        <p:tgtEl>
                                          <p:spTgt spid="98"/>
                                        </p:tgtEl>
                                      </p:cBhvr>
                                    </p:animEffect>
                                  </p:childTnLst>
                                </p:cTn>
                              </p:par>
                              <p:par>
                                <p:cTn id="130" presetID="10" presetClass="entr" presetSubtype="0" fill="hold" nodeType="withEffect">
                                  <p:stCondLst>
                                    <p:cond delay="0"/>
                                  </p:stCondLst>
                                  <p:childTnLst>
                                    <p:set>
                                      <p:cBhvr>
                                        <p:cTn id="131" dur="1" fill="hold">
                                          <p:stCondLst>
                                            <p:cond delay="0"/>
                                          </p:stCondLst>
                                        </p:cTn>
                                        <p:tgtEl>
                                          <p:spTgt spid="93"/>
                                        </p:tgtEl>
                                        <p:attrNameLst>
                                          <p:attrName>style.visibility</p:attrName>
                                        </p:attrNameLst>
                                      </p:cBhvr>
                                      <p:to>
                                        <p:strVal val="visible"/>
                                      </p:to>
                                    </p:set>
                                    <p:animEffect transition="in" filter="fade">
                                      <p:cBhvr>
                                        <p:cTn id="132" dur="500"/>
                                        <p:tgtEl>
                                          <p:spTgt spid="93"/>
                                        </p:tgtEl>
                                      </p:cBhvr>
                                    </p:animEffect>
                                  </p:childTnLst>
                                </p:cTn>
                              </p:par>
                              <p:par>
                                <p:cTn id="133" presetID="10" presetClass="entr" presetSubtype="0" fill="hold" nodeType="withEffect">
                                  <p:stCondLst>
                                    <p:cond delay="0"/>
                                  </p:stCondLst>
                                  <p:childTnLst>
                                    <p:set>
                                      <p:cBhvr>
                                        <p:cTn id="134" dur="1" fill="hold">
                                          <p:stCondLst>
                                            <p:cond delay="0"/>
                                          </p:stCondLst>
                                        </p:cTn>
                                        <p:tgtEl>
                                          <p:spTgt spid="99"/>
                                        </p:tgtEl>
                                        <p:attrNameLst>
                                          <p:attrName>style.visibility</p:attrName>
                                        </p:attrNameLst>
                                      </p:cBhvr>
                                      <p:to>
                                        <p:strVal val="visible"/>
                                      </p:to>
                                    </p:set>
                                    <p:animEffect transition="in" filter="fade">
                                      <p:cBhvr>
                                        <p:cTn id="135"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30" grpId="0" animBg="1"/>
      <p:bldP spid="40" grpId="0" animBg="1"/>
      <p:bldP spid="42" grpId="0" animBg="1"/>
      <p:bldP spid="44" grpId="0" animBg="1"/>
      <p:bldP spid="46" grpId="0" animBg="1"/>
      <p:bldP spid="48" grpId="0" animBg="1"/>
      <p:bldP spid="55" grpId="0" animBg="1"/>
      <p:bldP spid="56" grpId="0" animBg="1"/>
      <p:bldP spid="57" grpId="0" animBg="1"/>
      <p:bldP spid="59" grpId="0" animBg="1"/>
      <p:bldP spid="60" grpId="0" animBg="1"/>
      <p:bldP spid="66" grpId="0"/>
      <p:bldP spid="67" grpId="0"/>
      <p:bldP spid="68" grpId="0"/>
      <p:bldP spid="69" grpId="0"/>
      <p:bldP spid="70" grpId="0"/>
      <p:bldP spid="71" grpId="0"/>
      <p:bldP spid="72" grpId="0"/>
      <p:bldP spid="73" grpId="0"/>
      <p:bldP spid="75" grpId="0"/>
      <p:bldP spid="76" grpId="0"/>
      <p:bldP spid="77" grpId="0"/>
      <p:bldP spid="78" grpId="0"/>
      <p:bldP spid="79" grpId="0"/>
      <p:bldP spid="80" grpId="0"/>
      <p:bldP spid="91" grpId="0" animBg="1"/>
      <p:bldP spid="92" grpId="0" animBg="1"/>
      <p:bldP spid="97" grpId="0" animBg="1"/>
      <p:bldP spid="9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64" name="圆角矩形 63"/>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26521" y="882327"/>
            <a:ext cx="5040560" cy="504055"/>
          </a:xfrm>
        </p:spPr>
        <p:txBody>
          <a:bodyPr>
            <a:noAutofit/>
          </a:bodyPr>
          <a:lstStyle/>
          <a:p>
            <a:r>
              <a:rPr lang="zh-CN" altLang="en-US" sz="4000" b="1" dirty="0" smtClean="0">
                <a:solidFill>
                  <a:schemeClr val="bg1">
                    <a:lumMod val="65000"/>
                  </a:schemeClr>
                </a:solidFill>
              </a:rPr>
              <a:t>广告宣传</a:t>
            </a:r>
            <a:endParaRPr lang="zh-CN" altLang="en-US" sz="4000" b="1" dirty="0">
              <a:solidFill>
                <a:schemeClr val="bg1">
                  <a:lumMod val="65000"/>
                </a:schemeClr>
              </a:solidFill>
            </a:endParaRPr>
          </a:p>
        </p:txBody>
      </p:sp>
      <p:sp>
        <p:nvSpPr>
          <p:cNvPr id="17" name="KSO_Shape"/>
          <p:cNvSpPr>
            <a:spLocks/>
          </p:cNvSpPr>
          <p:nvPr/>
        </p:nvSpPr>
        <p:spPr bwMode="auto">
          <a:xfrm>
            <a:off x="347664" y="517956"/>
            <a:ext cx="283459" cy="280624"/>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lIns="91440" tIns="45720" rIns="91440" bIns="45720" anchor="ctr">
            <a:scene3d>
              <a:camera prst="orthographicFront"/>
              <a:lightRig rig="threePt" dir="t"/>
            </a:scene3d>
            <a:sp3d contourW="12700">
              <a:contourClr>
                <a:srgbClr val="FFFFFF"/>
              </a:contourClr>
            </a:sp3d>
          </a:bodyPr>
          <a:lstStyle/>
          <a:p>
            <a:pPr algn="ctr">
              <a:defRPr/>
            </a:pPr>
            <a:endParaRPr lang="zh-CN" altLang="en-US" sz="2400">
              <a:solidFill>
                <a:srgbClr val="FFFFFF"/>
              </a:solidFill>
              <a:ea typeface="宋体" panose="02010600030101010101" pitchFamily="2" charset="-122"/>
            </a:endParaRPr>
          </a:p>
        </p:txBody>
      </p:sp>
      <p:sp>
        <p:nvSpPr>
          <p:cNvPr id="26" name="Freeform 5"/>
          <p:cNvSpPr>
            <a:spLocks/>
          </p:cNvSpPr>
          <p:nvPr/>
        </p:nvSpPr>
        <p:spPr bwMode="auto">
          <a:xfrm>
            <a:off x="2058656" y="4731413"/>
            <a:ext cx="279260" cy="241179"/>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4BB4DB"/>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
          <p:cNvSpPr>
            <a:spLocks/>
          </p:cNvSpPr>
          <p:nvPr/>
        </p:nvSpPr>
        <p:spPr bwMode="auto">
          <a:xfrm>
            <a:off x="4678982" y="4731413"/>
            <a:ext cx="279260" cy="241179"/>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rgbClr val="89A0C0"/>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7"/>
          <p:cNvSpPr>
            <a:spLocks/>
          </p:cNvSpPr>
          <p:nvPr/>
        </p:nvSpPr>
        <p:spPr bwMode="auto">
          <a:xfrm>
            <a:off x="7313816" y="4731413"/>
            <a:ext cx="282886" cy="241179"/>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rgbClr val="FEDE17"/>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8"/>
          <p:cNvSpPr>
            <a:spLocks/>
          </p:cNvSpPr>
          <p:nvPr/>
        </p:nvSpPr>
        <p:spPr bwMode="auto">
          <a:xfrm>
            <a:off x="9908755" y="4731413"/>
            <a:ext cx="279260" cy="241179"/>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E32146"/>
          </a:solidFill>
          <a:ln>
            <a:noFill/>
          </a:ln>
          <a:effectLst/>
        </p:spPr>
        <p:txBody>
          <a:bodyPr vert="horz" wrap="square" lIns="91440" tIns="45720" rIns="91440" bIns="45720" numCol="1" anchor="t" anchorCtr="0" compatLnSpc="1">
            <a:prstTxWarp prst="textNoShape">
              <a:avLst/>
            </a:prstTxWarp>
          </a:bodyPr>
          <a:lstStyle/>
          <a:p>
            <a:endParaRPr lang="zh-CN" altLang="en-US"/>
          </a:p>
        </p:txBody>
      </p:sp>
      <p:sp>
        <p:nvSpPr>
          <p:cNvPr id="36" name="矩形 47"/>
          <p:cNvSpPr>
            <a:spLocks noChangeArrowheads="1"/>
          </p:cNvSpPr>
          <p:nvPr/>
        </p:nvSpPr>
        <p:spPr bwMode="auto">
          <a:xfrm>
            <a:off x="1029692" y="52231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4BB4DB"/>
                </a:solidFill>
              </a:rPr>
              <a:t>单击此处输入标题</a:t>
            </a:r>
            <a:endParaRPr lang="en-US" altLang="zh-CN" sz="2000" dirty="0">
              <a:solidFill>
                <a:srgbClr val="4BB4D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7" name="矩形 47"/>
          <p:cNvSpPr>
            <a:spLocks noChangeArrowheads="1"/>
          </p:cNvSpPr>
          <p:nvPr/>
        </p:nvSpPr>
        <p:spPr bwMode="auto">
          <a:xfrm>
            <a:off x="3616220" y="52231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89A0C0"/>
                </a:solidFill>
              </a:rPr>
              <a:t>单击此处输入标题</a:t>
            </a:r>
            <a:endParaRPr lang="en-US" altLang="zh-CN" sz="2000" dirty="0">
              <a:solidFill>
                <a:srgbClr val="89A0C0"/>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8" name="矩形 47"/>
          <p:cNvSpPr>
            <a:spLocks noChangeArrowheads="1"/>
          </p:cNvSpPr>
          <p:nvPr/>
        </p:nvSpPr>
        <p:spPr bwMode="auto">
          <a:xfrm>
            <a:off x="6202748" y="52231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smtClean="0">
                <a:solidFill>
                  <a:srgbClr val="FEDE17"/>
                </a:solidFill>
              </a:rPr>
              <a:t>单击</a:t>
            </a:r>
            <a:r>
              <a:rPr lang="zh-CN" altLang="en-US" sz="2000" dirty="0">
                <a:solidFill>
                  <a:srgbClr val="FEDE17"/>
                </a:solidFill>
              </a:rPr>
              <a:t>此处输入标题</a:t>
            </a:r>
            <a:endParaRPr lang="en-US" altLang="zh-CN" sz="2000" dirty="0">
              <a:solidFill>
                <a:srgbClr val="FEDE17"/>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9" name="矩形 47"/>
          <p:cNvSpPr>
            <a:spLocks noChangeArrowheads="1"/>
          </p:cNvSpPr>
          <p:nvPr/>
        </p:nvSpPr>
        <p:spPr bwMode="auto">
          <a:xfrm>
            <a:off x="8959544" y="5223162"/>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E32146"/>
                </a:solidFill>
              </a:rPr>
              <a:t>单击此处输入标题</a:t>
            </a:r>
            <a:endParaRPr lang="en-US" altLang="zh-CN" sz="2000" dirty="0">
              <a:solidFill>
                <a:srgbClr val="E3214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grpSp>
        <p:nvGrpSpPr>
          <p:cNvPr id="40" name="组合 39"/>
          <p:cNvGrpSpPr/>
          <p:nvPr/>
        </p:nvGrpSpPr>
        <p:grpSpPr>
          <a:xfrm>
            <a:off x="8913212" y="2354079"/>
            <a:ext cx="2170610" cy="2179676"/>
            <a:chOff x="8913212" y="2354079"/>
            <a:chExt cx="2170610" cy="2179676"/>
          </a:xfrm>
        </p:grpSpPr>
        <p:sp>
          <p:nvSpPr>
            <p:cNvPr id="41" name="Oval 17"/>
            <p:cNvSpPr>
              <a:spLocks noChangeArrowheads="1"/>
            </p:cNvSpPr>
            <p:nvPr/>
          </p:nvSpPr>
          <p:spPr bwMode="auto">
            <a:xfrm>
              <a:off x="8913212" y="2354079"/>
              <a:ext cx="2170610" cy="2179676"/>
            </a:xfrm>
            <a:prstGeom prst="ellipse">
              <a:avLst/>
            </a:prstGeom>
            <a:noFill/>
            <a:ln>
              <a:solidFill>
                <a:srgbClr val="E32146"/>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Oval 23"/>
            <p:cNvSpPr>
              <a:spLocks noChangeArrowheads="1"/>
            </p:cNvSpPr>
            <p:nvPr/>
          </p:nvSpPr>
          <p:spPr bwMode="auto">
            <a:xfrm>
              <a:off x="9223300" y="2673233"/>
              <a:ext cx="1564942" cy="1572196"/>
            </a:xfrm>
            <a:prstGeom prst="ellipse">
              <a:avLst/>
            </a:prstGeom>
            <a:solidFill>
              <a:srgbClr val="E32146"/>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3" name="组合 42"/>
          <p:cNvGrpSpPr/>
          <p:nvPr/>
        </p:nvGrpSpPr>
        <p:grpSpPr>
          <a:xfrm>
            <a:off x="3710640" y="2354079"/>
            <a:ext cx="2170610" cy="2179676"/>
            <a:chOff x="3710640" y="2354079"/>
            <a:chExt cx="2170610" cy="2179676"/>
          </a:xfrm>
        </p:grpSpPr>
        <p:sp>
          <p:nvSpPr>
            <p:cNvPr id="44" name="Oval 11"/>
            <p:cNvSpPr>
              <a:spLocks noChangeArrowheads="1"/>
            </p:cNvSpPr>
            <p:nvPr/>
          </p:nvSpPr>
          <p:spPr bwMode="auto">
            <a:xfrm>
              <a:off x="3710640" y="2354079"/>
              <a:ext cx="2170610" cy="2179676"/>
            </a:xfrm>
            <a:prstGeom prst="ellipse">
              <a:avLst/>
            </a:prstGeom>
            <a:noFill/>
            <a:ln>
              <a:solidFill>
                <a:srgbClr val="89A0C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Oval 21"/>
            <p:cNvSpPr>
              <a:spLocks noChangeArrowheads="1"/>
            </p:cNvSpPr>
            <p:nvPr/>
          </p:nvSpPr>
          <p:spPr bwMode="auto">
            <a:xfrm>
              <a:off x="4015287" y="2673233"/>
              <a:ext cx="1564942" cy="1572196"/>
            </a:xfrm>
            <a:prstGeom prst="ellipse">
              <a:avLst/>
            </a:prstGeom>
            <a:solidFill>
              <a:srgbClr val="89A0C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6" name="组合 45"/>
          <p:cNvGrpSpPr/>
          <p:nvPr/>
        </p:nvGrpSpPr>
        <p:grpSpPr>
          <a:xfrm>
            <a:off x="6301953" y="2354079"/>
            <a:ext cx="2170610" cy="2179676"/>
            <a:chOff x="6301953" y="2354079"/>
            <a:chExt cx="2170610" cy="2179676"/>
          </a:xfrm>
        </p:grpSpPr>
        <p:sp>
          <p:nvSpPr>
            <p:cNvPr id="47" name="Oval 14"/>
            <p:cNvSpPr>
              <a:spLocks noChangeArrowheads="1"/>
            </p:cNvSpPr>
            <p:nvPr/>
          </p:nvSpPr>
          <p:spPr bwMode="auto">
            <a:xfrm>
              <a:off x="6301953" y="2354079"/>
              <a:ext cx="2170610" cy="2179676"/>
            </a:xfrm>
            <a:prstGeom prst="ellipse">
              <a:avLst/>
            </a:prstGeom>
            <a:noFill/>
            <a:ln>
              <a:solidFill>
                <a:srgbClr val="FEDE1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Oval 22"/>
            <p:cNvSpPr>
              <a:spLocks noChangeArrowheads="1"/>
            </p:cNvSpPr>
            <p:nvPr/>
          </p:nvSpPr>
          <p:spPr bwMode="auto">
            <a:xfrm>
              <a:off x="6606600" y="2673233"/>
              <a:ext cx="1561316" cy="1572196"/>
            </a:xfrm>
            <a:prstGeom prst="ellipse">
              <a:avLst/>
            </a:prstGeom>
            <a:solidFill>
              <a:srgbClr val="FEDE1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nvGrpSpPr>
          <p:cNvPr id="49" name="组合 48"/>
          <p:cNvGrpSpPr/>
          <p:nvPr/>
        </p:nvGrpSpPr>
        <p:grpSpPr>
          <a:xfrm>
            <a:off x="1110261" y="2354079"/>
            <a:ext cx="2170610" cy="2179676"/>
            <a:chOff x="1110261" y="2354079"/>
            <a:chExt cx="2170610" cy="2179676"/>
          </a:xfrm>
        </p:grpSpPr>
        <p:sp>
          <p:nvSpPr>
            <p:cNvPr id="50" name="Oval 9"/>
            <p:cNvSpPr>
              <a:spLocks noChangeArrowheads="1"/>
            </p:cNvSpPr>
            <p:nvPr/>
          </p:nvSpPr>
          <p:spPr bwMode="auto">
            <a:xfrm>
              <a:off x="1110261" y="2354079"/>
              <a:ext cx="2170610" cy="2179676"/>
            </a:xfrm>
            <a:prstGeom prst="ellipse">
              <a:avLst/>
            </a:prstGeom>
            <a:noFill/>
            <a:ln>
              <a:solidFill>
                <a:srgbClr val="4BB4D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Oval 20"/>
            <p:cNvSpPr>
              <a:spLocks noChangeArrowheads="1"/>
            </p:cNvSpPr>
            <p:nvPr/>
          </p:nvSpPr>
          <p:spPr bwMode="auto">
            <a:xfrm>
              <a:off x="1426521" y="2673233"/>
              <a:ext cx="1564942" cy="1572196"/>
            </a:xfrm>
            <a:prstGeom prst="ellipse">
              <a:avLst/>
            </a:prstGeom>
            <a:solidFill>
              <a:srgbClr val="4BB4DB"/>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52" name="文本框 51"/>
          <p:cNvSpPr txBox="1"/>
          <p:nvPr/>
        </p:nvSpPr>
        <p:spPr>
          <a:xfrm flipH="1">
            <a:off x="1724382" y="2900774"/>
            <a:ext cx="1005403" cy="1077218"/>
          </a:xfrm>
          <a:prstGeom prst="rect">
            <a:avLst/>
          </a:prstGeom>
          <a:noFill/>
        </p:spPr>
        <p:txBody>
          <a:bodyPr wrap="none" rtlCol="0">
            <a:spAutoFit/>
          </a:bodyPr>
          <a:lstStyle/>
          <a:p>
            <a:r>
              <a:rPr lang="zh-CN" altLang="en-US"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传单</a:t>
            </a:r>
            <a:endParaRPr lang="en-US" altLang="zh-CN"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派发</a:t>
            </a:r>
            <a:endParaRPr lang="en-US" altLang="zh-CN"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53" name="文本框 52"/>
          <p:cNvSpPr txBox="1"/>
          <p:nvPr/>
        </p:nvSpPr>
        <p:spPr>
          <a:xfrm flipH="1">
            <a:off x="4291639" y="2900774"/>
            <a:ext cx="1005403" cy="1077218"/>
          </a:xfrm>
          <a:prstGeom prst="rect">
            <a:avLst/>
          </a:prstGeom>
          <a:noFill/>
        </p:spPr>
        <p:txBody>
          <a:bodyPr wrap="none" rtlCol="0">
            <a:spAutoFit/>
          </a:bodyPr>
          <a:lstStyle/>
          <a:p>
            <a:r>
              <a:rPr lang="zh-CN" altLang="en-US"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海报</a:t>
            </a:r>
            <a:endParaRPr lang="en-US" altLang="zh-CN"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宣传</a:t>
            </a:r>
            <a:endParaRPr lang="en-US" altLang="zh-CN"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54" name="文本框 53"/>
          <p:cNvSpPr txBox="1"/>
          <p:nvPr/>
        </p:nvSpPr>
        <p:spPr>
          <a:xfrm flipH="1">
            <a:off x="6886879" y="2922462"/>
            <a:ext cx="1005403" cy="1077218"/>
          </a:xfrm>
          <a:prstGeom prst="rect">
            <a:avLst/>
          </a:prstGeom>
          <a:noFill/>
        </p:spPr>
        <p:txBody>
          <a:bodyPr wrap="none" rtlCol="0">
            <a:spAutoFit/>
          </a:bodyPr>
          <a:lstStyle/>
          <a:p>
            <a:r>
              <a:rPr lang="zh-CN" altLang="en-US"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微信</a:t>
            </a:r>
            <a:endParaRPr lang="en-US" altLang="zh-CN"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推广</a:t>
            </a:r>
            <a:endParaRPr lang="en-US" altLang="zh-CN"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55" name="文本框 54"/>
          <p:cNvSpPr txBox="1"/>
          <p:nvPr/>
        </p:nvSpPr>
        <p:spPr>
          <a:xfrm flipH="1">
            <a:off x="9513046" y="2922462"/>
            <a:ext cx="1005403" cy="1077218"/>
          </a:xfrm>
          <a:prstGeom prst="rect">
            <a:avLst/>
          </a:prstGeom>
          <a:noFill/>
        </p:spPr>
        <p:txBody>
          <a:bodyPr wrap="none" rtlCol="0">
            <a:spAutoFit/>
          </a:bodyPr>
          <a:lstStyle/>
          <a:p>
            <a:r>
              <a:rPr lang="zh-CN" altLang="en-US"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rPr>
              <a:t>短信</a:t>
            </a:r>
            <a:endParaRPr lang="en-US" altLang="zh-CN" sz="3200" dirty="0" smtClean="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群发</a:t>
            </a:r>
            <a:endParaRPr lang="en-US" altLang="zh-CN" sz="3200" dirty="0">
              <a:solidFill>
                <a:srgbClr val="FFFFFF"/>
              </a:solidFill>
              <a:latin typeface="微软雅黑" panose="020B0503020204020204" pitchFamily="34" charset="-122"/>
              <a:ea typeface="微软雅黑" panose="020B0503020204020204" pitchFamily="34" charset="-122"/>
              <a:cs typeface="Kartika" panose="02020503030404060203" pitchFamily="18" charset="0"/>
            </a:endParaRPr>
          </a:p>
        </p:txBody>
      </p:sp>
      <p:sp>
        <p:nvSpPr>
          <p:cNvPr id="56" name="Freeform 13"/>
          <p:cNvSpPr>
            <a:spLocks/>
          </p:cNvSpPr>
          <p:nvPr/>
        </p:nvSpPr>
        <p:spPr bwMode="auto">
          <a:xfrm>
            <a:off x="2105804" y="2354079"/>
            <a:ext cx="2749076" cy="2170609"/>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rgbClr val="4BB4DB"/>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7" name="Freeform 16"/>
          <p:cNvSpPr>
            <a:spLocks/>
          </p:cNvSpPr>
          <p:nvPr/>
        </p:nvSpPr>
        <p:spPr bwMode="auto">
          <a:xfrm>
            <a:off x="4697116" y="2354079"/>
            <a:ext cx="2749076" cy="2170609"/>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rgbClr val="89A0C0"/>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8" name="Freeform 19"/>
          <p:cNvSpPr>
            <a:spLocks/>
          </p:cNvSpPr>
          <p:nvPr/>
        </p:nvSpPr>
        <p:spPr bwMode="auto">
          <a:xfrm>
            <a:off x="7310189" y="2354079"/>
            <a:ext cx="2752703" cy="2170609"/>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rgbClr val="FEDE1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9" name="矩形 5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3380386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750" fill="hold"/>
                                        <p:tgtEl>
                                          <p:spTgt spid="49"/>
                                        </p:tgtEl>
                                        <p:attrNameLst>
                                          <p:attrName>ppt_x</p:attrName>
                                        </p:attrNameLst>
                                      </p:cBhvr>
                                      <p:tavLst>
                                        <p:tav tm="0">
                                          <p:val>
                                            <p:strVal val="#ppt_x"/>
                                          </p:val>
                                        </p:tav>
                                        <p:tav tm="100000">
                                          <p:val>
                                            <p:strVal val="#ppt_x"/>
                                          </p:val>
                                        </p:tav>
                                      </p:tavLst>
                                    </p:anim>
                                    <p:anim calcmode="lin" valueType="num">
                                      <p:cBhvr additive="base">
                                        <p:cTn id="8" dur="750" fill="hold"/>
                                        <p:tgtEl>
                                          <p:spTgt spid="49"/>
                                        </p:tgtEl>
                                        <p:attrNameLst>
                                          <p:attrName>ppt_y</p:attrName>
                                        </p:attrNameLst>
                                      </p:cBhvr>
                                      <p:tavLst>
                                        <p:tav tm="0">
                                          <p:val>
                                            <p:strVal val="1+#ppt_h/2"/>
                                          </p:val>
                                        </p:tav>
                                        <p:tav tm="100000">
                                          <p:val>
                                            <p:strVal val="#ppt_y"/>
                                          </p:val>
                                        </p:tav>
                                      </p:tavLst>
                                    </p:anim>
                                  </p:childTnLst>
                                </p:cTn>
                              </p:par>
                              <p:par>
                                <p:cTn id="9" presetID="2" presetClass="entr" presetSubtype="4" decel="28000" fill="hold"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750" fill="hold"/>
                                        <p:tgtEl>
                                          <p:spTgt spid="43"/>
                                        </p:tgtEl>
                                        <p:attrNameLst>
                                          <p:attrName>ppt_x</p:attrName>
                                        </p:attrNameLst>
                                      </p:cBhvr>
                                      <p:tavLst>
                                        <p:tav tm="0">
                                          <p:val>
                                            <p:strVal val="#ppt_x"/>
                                          </p:val>
                                        </p:tav>
                                        <p:tav tm="100000">
                                          <p:val>
                                            <p:strVal val="#ppt_x"/>
                                          </p:val>
                                        </p:tav>
                                      </p:tavLst>
                                    </p:anim>
                                    <p:anim calcmode="lin" valueType="num">
                                      <p:cBhvr additive="base">
                                        <p:cTn id="12" dur="75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decel="28000" fill="hold" nodeType="withEffect">
                                  <p:stCondLst>
                                    <p:cond delay="50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750" fill="hold"/>
                                        <p:tgtEl>
                                          <p:spTgt spid="46"/>
                                        </p:tgtEl>
                                        <p:attrNameLst>
                                          <p:attrName>ppt_x</p:attrName>
                                        </p:attrNameLst>
                                      </p:cBhvr>
                                      <p:tavLst>
                                        <p:tav tm="0">
                                          <p:val>
                                            <p:strVal val="#ppt_x"/>
                                          </p:val>
                                        </p:tav>
                                        <p:tav tm="100000">
                                          <p:val>
                                            <p:strVal val="#ppt_x"/>
                                          </p:val>
                                        </p:tav>
                                      </p:tavLst>
                                    </p:anim>
                                    <p:anim calcmode="lin" valueType="num">
                                      <p:cBhvr additive="base">
                                        <p:cTn id="16" dur="75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4" decel="28000" fill="hold" nodeType="withEffect">
                                  <p:stCondLst>
                                    <p:cond delay="750"/>
                                  </p:stCondLst>
                                  <p:childTnLst>
                                    <p:set>
                                      <p:cBhvr>
                                        <p:cTn id="18" dur="1" fill="hold">
                                          <p:stCondLst>
                                            <p:cond delay="0"/>
                                          </p:stCondLst>
                                        </p:cTn>
                                        <p:tgtEl>
                                          <p:spTgt spid="40"/>
                                        </p:tgtEl>
                                        <p:attrNameLst>
                                          <p:attrName>style.visibility</p:attrName>
                                        </p:attrNameLst>
                                      </p:cBhvr>
                                      <p:to>
                                        <p:strVal val="visible"/>
                                      </p:to>
                                    </p:set>
                                    <p:anim calcmode="lin" valueType="num">
                                      <p:cBhvr additive="base">
                                        <p:cTn id="19" dur="750" fill="hold"/>
                                        <p:tgtEl>
                                          <p:spTgt spid="40"/>
                                        </p:tgtEl>
                                        <p:attrNameLst>
                                          <p:attrName>ppt_x</p:attrName>
                                        </p:attrNameLst>
                                      </p:cBhvr>
                                      <p:tavLst>
                                        <p:tav tm="0">
                                          <p:val>
                                            <p:strVal val="#ppt_x"/>
                                          </p:val>
                                        </p:tav>
                                        <p:tav tm="100000">
                                          <p:val>
                                            <p:strVal val="#ppt_x"/>
                                          </p:val>
                                        </p:tav>
                                      </p:tavLst>
                                    </p:anim>
                                    <p:anim calcmode="lin" valueType="num">
                                      <p:cBhvr additive="base">
                                        <p:cTn id="20" dur="750" fill="hold"/>
                                        <p:tgtEl>
                                          <p:spTgt spid="40"/>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53"/>
                                        </p:tgtEl>
                                        <p:attrNameLst>
                                          <p:attrName>style.visibility</p:attrName>
                                        </p:attrNameLst>
                                      </p:cBhvr>
                                      <p:to>
                                        <p:strVal val="visible"/>
                                      </p:to>
                                    </p:set>
                                    <p:animEffect transition="in" filter="fade">
                                      <p:cBhvr>
                                        <p:cTn id="27" dur="500"/>
                                        <p:tgtEl>
                                          <p:spTgt spid="53"/>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par>
                          <p:cTn id="34" fill="hold">
                            <p:stCondLst>
                              <p:cond delay="2750"/>
                            </p:stCondLst>
                            <p:childTnLst>
                              <p:par>
                                <p:cTn id="35" presetID="22" presetClass="entr" presetSubtype="1"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up)">
                                      <p:cBhvr>
                                        <p:cTn id="37" dur="500"/>
                                        <p:tgtEl>
                                          <p:spTgt spid="56"/>
                                        </p:tgtEl>
                                      </p:cBhvr>
                                    </p:animEffect>
                                  </p:childTnLst>
                                </p:cTn>
                              </p:par>
                            </p:childTnLst>
                          </p:cTn>
                        </p:par>
                        <p:par>
                          <p:cTn id="38" fill="hold">
                            <p:stCondLst>
                              <p:cond delay="3250"/>
                            </p:stCondLst>
                            <p:childTnLst>
                              <p:par>
                                <p:cTn id="39" presetID="22" presetClass="entr" presetSubtype="1" fill="hold" grpId="0" nodeType="afterEffect">
                                  <p:stCondLst>
                                    <p:cond delay="0"/>
                                  </p:stCondLst>
                                  <p:childTnLst>
                                    <p:set>
                                      <p:cBhvr>
                                        <p:cTn id="40" dur="1" fill="hold">
                                          <p:stCondLst>
                                            <p:cond delay="0"/>
                                          </p:stCondLst>
                                        </p:cTn>
                                        <p:tgtEl>
                                          <p:spTgt spid="57"/>
                                        </p:tgtEl>
                                        <p:attrNameLst>
                                          <p:attrName>style.visibility</p:attrName>
                                        </p:attrNameLst>
                                      </p:cBhvr>
                                      <p:to>
                                        <p:strVal val="visible"/>
                                      </p:to>
                                    </p:set>
                                    <p:animEffect transition="in" filter="wipe(up)">
                                      <p:cBhvr>
                                        <p:cTn id="41" dur="500"/>
                                        <p:tgtEl>
                                          <p:spTgt spid="57"/>
                                        </p:tgtEl>
                                      </p:cBhvr>
                                    </p:animEffect>
                                  </p:childTnLst>
                                </p:cTn>
                              </p:par>
                            </p:childTnLst>
                          </p:cTn>
                        </p:par>
                        <p:par>
                          <p:cTn id="42" fill="hold">
                            <p:stCondLst>
                              <p:cond delay="3750"/>
                            </p:stCondLst>
                            <p:childTnLst>
                              <p:par>
                                <p:cTn id="43" presetID="22" presetClass="entr" presetSubtype="1"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wipe(up)">
                                      <p:cBhvr>
                                        <p:cTn id="45" dur="500"/>
                                        <p:tgtEl>
                                          <p:spTgt spid="58"/>
                                        </p:tgtEl>
                                      </p:cBhvr>
                                    </p:animEffect>
                                  </p:childTnLst>
                                </p:cTn>
                              </p:par>
                            </p:childTnLst>
                          </p:cTn>
                        </p:par>
                        <p:par>
                          <p:cTn id="46" fill="hold">
                            <p:stCondLst>
                              <p:cond delay="4250"/>
                            </p:stCondLst>
                            <p:childTnLst>
                              <p:par>
                                <p:cTn id="47" presetID="37"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1000"/>
                                        <p:tgtEl>
                                          <p:spTgt spid="26"/>
                                        </p:tgtEl>
                                      </p:cBhvr>
                                    </p:animEffect>
                                    <p:anim calcmode="lin" valueType="num">
                                      <p:cBhvr>
                                        <p:cTn id="50" dur="1000" fill="hold"/>
                                        <p:tgtEl>
                                          <p:spTgt spid="26"/>
                                        </p:tgtEl>
                                        <p:attrNameLst>
                                          <p:attrName>ppt_x</p:attrName>
                                        </p:attrNameLst>
                                      </p:cBhvr>
                                      <p:tavLst>
                                        <p:tav tm="0">
                                          <p:val>
                                            <p:strVal val="#ppt_x"/>
                                          </p:val>
                                        </p:tav>
                                        <p:tav tm="100000">
                                          <p:val>
                                            <p:strVal val="#ppt_x"/>
                                          </p:val>
                                        </p:tav>
                                      </p:tavLst>
                                    </p:anim>
                                    <p:anim calcmode="lin" valueType="num">
                                      <p:cBhvr>
                                        <p:cTn id="51" dur="900" decel="100000" fill="hold"/>
                                        <p:tgtEl>
                                          <p:spTgt spid="26"/>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900" decel="100000" fill="hold"/>
                                        <p:tgtEl>
                                          <p:spTgt spid="27"/>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1000"/>
                                        <p:tgtEl>
                                          <p:spTgt spid="30"/>
                                        </p:tgtEl>
                                      </p:cBhvr>
                                    </p:animEffect>
                                    <p:anim calcmode="lin" valueType="num">
                                      <p:cBhvr>
                                        <p:cTn id="62" dur="1000" fill="hold"/>
                                        <p:tgtEl>
                                          <p:spTgt spid="30"/>
                                        </p:tgtEl>
                                        <p:attrNameLst>
                                          <p:attrName>ppt_x</p:attrName>
                                        </p:attrNameLst>
                                      </p:cBhvr>
                                      <p:tavLst>
                                        <p:tav tm="0">
                                          <p:val>
                                            <p:strVal val="#ppt_x"/>
                                          </p:val>
                                        </p:tav>
                                        <p:tav tm="100000">
                                          <p:val>
                                            <p:strVal val="#ppt_x"/>
                                          </p:val>
                                        </p:tav>
                                      </p:tavLst>
                                    </p:anim>
                                    <p:anim calcmode="lin" valueType="num">
                                      <p:cBhvr>
                                        <p:cTn id="63" dur="900" decel="100000" fill="hold"/>
                                        <p:tgtEl>
                                          <p:spTgt spid="30"/>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1000"/>
                                        <p:tgtEl>
                                          <p:spTgt spid="35"/>
                                        </p:tgtEl>
                                      </p:cBhvr>
                                    </p:animEffect>
                                    <p:anim calcmode="lin" valueType="num">
                                      <p:cBhvr>
                                        <p:cTn id="68" dur="1000" fill="hold"/>
                                        <p:tgtEl>
                                          <p:spTgt spid="35"/>
                                        </p:tgtEl>
                                        <p:attrNameLst>
                                          <p:attrName>ppt_x</p:attrName>
                                        </p:attrNameLst>
                                      </p:cBhvr>
                                      <p:tavLst>
                                        <p:tav tm="0">
                                          <p:val>
                                            <p:strVal val="#ppt_x"/>
                                          </p:val>
                                        </p:tav>
                                        <p:tav tm="100000">
                                          <p:val>
                                            <p:strVal val="#ppt_x"/>
                                          </p:val>
                                        </p:tav>
                                      </p:tavLst>
                                    </p:anim>
                                    <p:anim calcmode="lin" valueType="num">
                                      <p:cBhvr>
                                        <p:cTn id="69" dur="900" decel="100000" fill="hold"/>
                                        <p:tgtEl>
                                          <p:spTgt spid="35"/>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35"/>
                                        </p:tgtEl>
                                        <p:attrNameLst>
                                          <p:attrName>ppt_y</p:attrName>
                                        </p:attrNameLst>
                                      </p:cBhvr>
                                      <p:tavLst>
                                        <p:tav tm="0">
                                          <p:val>
                                            <p:strVal val="#ppt_y-.03"/>
                                          </p:val>
                                        </p:tav>
                                        <p:tav tm="100000">
                                          <p:val>
                                            <p:strVal val="#ppt_y"/>
                                          </p:val>
                                        </p:tav>
                                      </p:tavLst>
                                    </p:anim>
                                  </p:childTnLst>
                                </p:cTn>
                              </p:par>
                            </p:childTnLst>
                          </p:cTn>
                        </p:par>
                        <p:par>
                          <p:cTn id="71" fill="hold">
                            <p:stCondLst>
                              <p:cond delay="5250"/>
                            </p:stCondLst>
                            <p:childTnLst>
                              <p:par>
                                <p:cTn id="72" presetID="10" presetClass="entr" presetSubtype="0" fill="hold" grpId="0" nodeType="afterEffect">
                                  <p:stCondLst>
                                    <p:cond delay="0"/>
                                  </p:stCondLst>
                                  <p:childTnLst>
                                    <p:set>
                                      <p:cBhvr>
                                        <p:cTn id="73" dur="1" fill="hold">
                                          <p:stCondLst>
                                            <p:cond delay="0"/>
                                          </p:stCondLst>
                                        </p:cTn>
                                        <p:tgtEl>
                                          <p:spTgt spid="36"/>
                                        </p:tgtEl>
                                        <p:attrNameLst>
                                          <p:attrName>style.visibility</p:attrName>
                                        </p:attrNameLst>
                                      </p:cBhvr>
                                      <p:to>
                                        <p:strVal val="visible"/>
                                      </p:to>
                                    </p:set>
                                    <p:animEffect transition="in" filter="fade">
                                      <p:cBhvr>
                                        <p:cTn id="74" dur="500"/>
                                        <p:tgtEl>
                                          <p:spTgt spid="36"/>
                                        </p:tgtEl>
                                      </p:cBhvr>
                                    </p:animEffect>
                                  </p:childTnLst>
                                </p:cTn>
                              </p:par>
                              <p:par>
                                <p:cTn id="75" presetID="10" presetClass="entr" presetSubtype="0" fill="hold" grpId="0" nodeType="withEffect">
                                  <p:stCondLst>
                                    <p:cond delay="25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par>
                                <p:cTn id="78" presetID="10" presetClass="entr" presetSubtype="0" fill="hold" grpId="0" nodeType="withEffect">
                                  <p:stCondLst>
                                    <p:cond delay="500"/>
                                  </p:stCondLst>
                                  <p:childTnLst>
                                    <p:set>
                                      <p:cBhvr>
                                        <p:cTn id="79" dur="1" fill="hold">
                                          <p:stCondLst>
                                            <p:cond delay="0"/>
                                          </p:stCondLst>
                                        </p:cTn>
                                        <p:tgtEl>
                                          <p:spTgt spid="38"/>
                                        </p:tgtEl>
                                        <p:attrNameLst>
                                          <p:attrName>style.visibility</p:attrName>
                                        </p:attrNameLst>
                                      </p:cBhvr>
                                      <p:to>
                                        <p:strVal val="visible"/>
                                      </p:to>
                                    </p:set>
                                    <p:animEffect transition="in" filter="fade">
                                      <p:cBhvr>
                                        <p:cTn id="80" dur="500"/>
                                        <p:tgtEl>
                                          <p:spTgt spid="38"/>
                                        </p:tgtEl>
                                      </p:cBhvr>
                                    </p:animEffect>
                                  </p:childTnLst>
                                </p:cTn>
                              </p:par>
                              <p:par>
                                <p:cTn id="81" presetID="10" presetClass="entr" presetSubtype="0" fill="hold" grpId="0" nodeType="withEffect">
                                  <p:stCondLst>
                                    <p:cond delay="75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30" grpId="0" animBg="1"/>
      <p:bldP spid="35" grpId="0" animBg="1"/>
      <p:bldP spid="36" grpId="0"/>
      <p:bldP spid="37" grpId="0"/>
      <p:bldP spid="38" grpId="0"/>
      <p:bldP spid="39" grpId="0"/>
      <p:bldP spid="52" grpId="0"/>
      <p:bldP spid="53" grpId="0"/>
      <p:bldP spid="54" grpId="0"/>
      <p:bldP spid="55" grpId="0"/>
      <p:bldP spid="56" grpId="0" animBg="1"/>
      <p:bldP spid="57" grpId="0" animBg="1"/>
      <p:bldP spid="5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5" name="圆角矩形 34"/>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六边形 1"/>
          <p:cNvSpPr/>
          <p:nvPr/>
        </p:nvSpPr>
        <p:spPr bwMode="auto">
          <a:xfrm>
            <a:off x="969096" y="2263206"/>
            <a:ext cx="2995714" cy="2582511"/>
          </a:xfrm>
          <a:prstGeom prst="hexagon">
            <a:avLst/>
          </a:prstGeom>
          <a:solidFill>
            <a:srgbClr val="4BB4DB"/>
          </a:solidFill>
          <a:ln w="9525" cap="flat" cmpd="sng" algn="ctr">
            <a:no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5" name="TextBox 4"/>
          <p:cNvSpPr txBox="1"/>
          <p:nvPr/>
        </p:nvSpPr>
        <p:spPr>
          <a:xfrm>
            <a:off x="1324755" y="754239"/>
            <a:ext cx="3311075" cy="707886"/>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4000" dirty="0">
                <a:solidFill>
                  <a:schemeClr val="bg1">
                    <a:lumMod val="65000"/>
                  </a:schemeClr>
                </a:solidFill>
              </a:rPr>
              <a:t>媒体宣传</a:t>
            </a:r>
          </a:p>
        </p:txBody>
      </p:sp>
      <p:sp>
        <p:nvSpPr>
          <p:cNvPr id="6" name="Freeform 11"/>
          <p:cNvSpPr>
            <a:spLocks/>
          </p:cNvSpPr>
          <p:nvPr/>
        </p:nvSpPr>
        <p:spPr bwMode="auto">
          <a:xfrm flipH="1">
            <a:off x="4225317" y="1326107"/>
            <a:ext cx="994974" cy="4241730"/>
          </a:xfrm>
          <a:custGeom>
            <a:avLst/>
            <a:gdLst>
              <a:gd name="T0" fmla="*/ 0 w 1412"/>
              <a:gd name="T1" fmla="*/ 82 h 6009"/>
              <a:gd name="T2" fmla="*/ 0 w 1412"/>
              <a:gd name="T3" fmla="*/ 0 h 6009"/>
              <a:gd name="T4" fmla="*/ 283 w 1412"/>
              <a:gd name="T5" fmla="*/ 71 h 6009"/>
              <a:gd name="T6" fmla="*/ 518 w 1412"/>
              <a:gd name="T7" fmla="*/ 182 h 6009"/>
              <a:gd name="T8" fmla="*/ 723 w 1412"/>
              <a:gd name="T9" fmla="*/ 367 h 6009"/>
              <a:gd name="T10" fmla="*/ 863 w 1412"/>
              <a:gd name="T11" fmla="*/ 597 h 6009"/>
              <a:gd name="T12" fmla="*/ 935 w 1412"/>
              <a:gd name="T13" fmla="*/ 848 h 6009"/>
              <a:gd name="T14" fmla="*/ 966 w 1412"/>
              <a:gd name="T15" fmla="*/ 1141 h 6009"/>
              <a:gd name="T16" fmla="*/ 931 w 1412"/>
              <a:gd name="T17" fmla="*/ 1500 h 6009"/>
              <a:gd name="T18" fmla="*/ 856 w 1412"/>
              <a:gd name="T19" fmla="*/ 1831 h 6009"/>
              <a:gd name="T20" fmla="*/ 828 w 1412"/>
              <a:gd name="T21" fmla="*/ 2176 h 6009"/>
              <a:gd name="T22" fmla="*/ 869 w 1412"/>
              <a:gd name="T23" fmla="*/ 2502 h 6009"/>
              <a:gd name="T24" fmla="*/ 961 w 1412"/>
              <a:gd name="T25" fmla="*/ 2687 h 6009"/>
              <a:gd name="T26" fmla="*/ 1110 w 1412"/>
              <a:gd name="T27" fmla="*/ 2815 h 6009"/>
              <a:gd name="T28" fmla="*/ 1244 w 1412"/>
              <a:gd name="T29" fmla="*/ 2889 h 6009"/>
              <a:gd name="T30" fmla="*/ 1412 w 1412"/>
              <a:gd name="T31" fmla="*/ 2920 h 6009"/>
              <a:gd name="T32" fmla="*/ 1412 w 1412"/>
              <a:gd name="T33" fmla="*/ 3079 h 6009"/>
              <a:gd name="T34" fmla="*/ 1156 w 1412"/>
              <a:gd name="T35" fmla="*/ 3164 h 6009"/>
              <a:gd name="T36" fmla="*/ 999 w 1412"/>
              <a:gd name="T37" fmla="*/ 3291 h 6009"/>
              <a:gd name="T38" fmla="*/ 880 w 1412"/>
              <a:gd name="T39" fmla="*/ 3508 h 6009"/>
              <a:gd name="T40" fmla="*/ 826 w 1412"/>
              <a:gd name="T41" fmla="*/ 3804 h 6009"/>
              <a:gd name="T42" fmla="*/ 850 w 1412"/>
              <a:gd name="T43" fmla="*/ 4193 h 6009"/>
              <a:gd name="T44" fmla="*/ 884 w 1412"/>
              <a:gd name="T45" fmla="*/ 4452 h 6009"/>
              <a:gd name="T46" fmla="*/ 935 w 1412"/>
              <a:gd name="T47" fmla="*/ 4752 h 6009"/>
              <a:gd name="T48" fmla="*/ 944 w 1412"/>
              <a:gd name="T49" fmla="*/ 5046 h 6009"/>
              <a:gd name="T50" fmla="*/ 893 w 1412"/>
              <a:gd name="T51" fmla="*/ 5331 h 6009"/>
              <a:gd name="T52" fmla="*/ 792 w 1412"/>
              <a:gd name="T53" fmla="*/ 5553 h 6009"/>
              <a:gd name="T54" fmla="*/ 639 w 1412"/>
              <a:gd name="T55" fmla="*/ 5737 h 6009"/>
              <a:gd name="T56" fmla="*/ 458 w 1412"/>
              <a:gd name="T57" fmla="*/ 5879 h 6009"/>
              <a:gd name="T58" fmla="*/ 310 w 1412"/>
              <a:gd name="T59" fmla="*/ 5967 h 6009"/>
              <a:gd name="T60" fmla="*/ 212 w 1412"/>
              <a:gd name="T61" fmla="*/ 6005 h 6009"/>
              <a:gd name="T62" fmla="*/ 171 w 1412"/>
              <a:gd name="T63" fmla="*/ 5973 h 6009"/>
              <a:gd name="T64" fmla="*/ 208 w 1412"/>
              <a:gd name="T65" fmla="*/ 5905 h 6009"/>
              <a:gd name="T66" fmla="*/ 300 w 1412"/>
              <a:gd name="T67" fmla="*/ 5840 h 6009"/>
              <a:gd name="T68" fmla="*/ 445 w 1412"/>
              <a:gd name="T69" fmla="*/ 5705 h 6009"/>
              <a:gd name="T70" fmla="*/ 564 w 1412"/>
              <a:gd name="T71" fmla="*/ 5512 h 6009"/>
              <a:gd name="T72" fmla="*/ 625 w 1412"/>
              <a:gd name="T73" fmla="*/ 5315 h 6009"/>
              <a:gd name="T74" fmla="*/ 638 w 1412"/>
              <a:gd name="T75" fmla="*/ 5121 h 6009"/>
              <a:gd name="T76" fmla="*/ 618 w 1412"/>
              <a:gd name="T77" fmla="*/ 4825 h 6009"/>
              <a:gd name="T78" fmla="*/ 584 w 1412"/>
              <a:gd name="T79" fmla="*/ 4415 h 6009"/>
              <a:gd name="T80" fmla="*/ 578 w 1412"/>
              <a:gd name="T81" fmla="*/ 4048 h 6009"/>
              <a:gd name="T82" fmla="*/ 632 w 1412"/>
              <a:gd name="T83" fmla="*/ 3704 h 6009"/>
              <a:gd name="T84" fmla="*/ 772 w 1412"/>
              <a:gd name="T85" fmla="*/ 3412 h 6009"/>
              <a:gd name="T86" fmla="*/ 941 w 1412"/>
              <a:gd name="T87" fmla="*/ 3215 h 6009"/>
              <a:gd name="T88" fmla="*/ 1273 w 1412"/>
              <a:gd name="T89" fmla="*/ 3012 h 6009"/>
              <a:gd name="T90" fmla="*/ 1034 w 1412"/>
              <a:gd name="T91" fmla="*/ 2880 h 6009"/>
              <a:gd name="T92" fmla="*/ 884 w 1412"/>
              <a:gd name="T93" fmla="*/ 2767 h 6009"/>
              <a:gd name="T94" fmla="*/ 739 w 1412"/>
              <a:gd name="T95" fmla="*/ 2564 h 6009"/>
              <a:gd name="T96" fmla="*/ 611 w 1412"/>
              <a:gd name="T97" fmla="*/ 2279 h 6009"/>
              <a:gd name="T98" fmla="*/ 558 w 1412"/>
              <a:gd name="T99" fmla="*/ 1973 h 6009"/>
              <a:gd name="T100" fmla="*/ 562 w 1412"/>
              <a:gd name="T101" fmla="*/ 1648 h 6009"/>
              <a:gd name="T102" fmla="*/ 605 w 1412"/>
              <a:gd name="T103" fmla="*/ 1308 h 6009"/>
              <a:gd name="T104" fmla="*/ 646 w 1412"/>
              <a:gd name="T105" fmla="*/ 904 h 6009"/>
              <a:gd name="T106" fmla="*/ 619 w 1412"/>
              <a:gd name="T107" fmla="*/ 644 h 6009"/>
              <a:gd name="T108" fmla="*/ 520 w 1412"/>
              <a:gd name="T109" fmla="*/ 441 h 6009"/>
              <a:gd name="T110" fmla="*/ 341 w 1412"/>
              <a:gd name="T111" fmla="*/ 240 h 6009"/>
              <a:gd name="T112" fmla="*/ 152 w 1412"/>
              <a:gd name="T113" fmla="*/ 132 h 6009"/>
              <a:gd name="T114" fmla="*/ 0 w 1412"/>
              <a:gd name="T115" fmla="*/ 82 h 6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rgbClr val="E32146"/>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7" name="对角圆角矩形 6"/>
          <p:cNvSpPr/>
          <p:nvPr/>
        </p:nvSpPr>
        <p:spPr bwMode="auto">
          <a:xfrm>
            <a:off x="5376995" y="1041028"/>
            <a:ext cx="5182552" cy="598466"/>
          </a:xfrm>
          <a:prstGeom prst="round2DiagRect">
            <a:avLst/>
          </a:prstGeom>
          <a:solidFill>
            <a:schemeClr val="bg1">
              <a:lumMod val="85000"/>
            </a:schemeClr>
          </a:solidFill>
          <a:ln w="9525" cap="flat" cmpd="sng" algn="ctr">
            <a:solidFill>
              <a:schemeClr val="accent3">
                <a:lumMod val="60000"/>
                <a:lumOff val="40000"/>
              </a:schemeClr>
            </a:solid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8" name="对角圆角矩形 7"/>
          <p:cNvSpPr/>
          <p:nvPr/>
        </p:nvSpPr>
        <p:spPr bwMode="auto">
          <a:xfrm>
            <a:off x="5376995" y="1721614"/>
            <a:ext cx="5182552" cy="598466"/>
          </a:xfrm>
          <a:prstGeom prst="round2DiagRect">
            <a:avLst/>
          </a:prstGeom>
          <a:solidFill>
            <a:schemeClr val="bg1">
              <a:lumMod val="85000"/>
            </a:schemeClr>
          </a:solidFill>
          <a:ln w="9525" cap="flat" cmpd="sng" algn="ctr">
            <a:solidFill>
              <a:schemeClr val="accent3">
                <a:lumMod val="60000"/>
                <a:lumOff val="40000"/>
              </a:schemeClr>
            </a:solid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9" name="对角圆角矩形 8"/>
          <p:cNvSpPr/>
          <p:nvPr/>
        </p:nvSpPr>
        <p:spPr bwMode="auto">
          <a:xfrm>
            <a:off x="5376995" y="2402200"/>
            <a:ext cx="5182552" cy="598466"/>
          </a:xfrm>
          <a:prstGeom prst="round2DiagRect">
            <a:avLst/>
          </a:prstGeom>
          <a:solidFill>
            <a:schemeClr val="bg1">
              <a:lumMod val="85000"/>
            </a:schemeClr>
          </a:solidFill>
          <a:ln w="9525" cap="flat" cmpd="sng" algn="ctr">
            <a:solidFill>
              <a:schemeClr val="accent3">
                <a:lumMod val="60000"/>
                <a:lumOff val="40000"/>
              </a:schemeClr>
            </a:solid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10" name="对角圆角矩形 9"/>
          <p:cNvSpPr/>
          <p:nvPr/>
        </p:nvSpPr>
        <p:spPr bwMode="auto">
          <a:xfrm>
            <a:off x="5376995" y="3082786"/>
            <a:ext cx="5182552" cy="598466"/>
          </a:xfrm>
          <a:prstGeom prst="round2DiagRect">
            <a:avLst/>
          </a:prstGeom>
          <a:solidFill>
            <a:schemeClr val="bg1">
              <a:lumMod val="85000"/>
            </a:schemeClr>
          </a:solidFill>
          <a:ln w="9525" cap="flat" cmpd="sng" algn="ctr">
            <a:solidFill>
              <a:schemeClr val="accent3">
                <a:lumMod val="60000"/>
                <a:lumOff val="40000"/>
              </a:schemeClr>
            </a:solid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11" name="对角圆角矩形 10"/>
          <p:cNvSpPr/>
          <p:nvPr/>
        </p:nvSpPr>
        <p:spPr bwMode="auto">
          <a:xfrm>
            <a:off x="5376995" y="3763372"/>
            <a:ext cx="5182552" cy="598466"/>
          </a:xfrm>
          <a:prstGeom prst="round2DiagRect">
            <a:avLst/>
          </a:prstGeom>
          <a:solidFill>
            <a:schemeClr val="bg1">
              <a:lumMod val="85000"/>
            </a:schemeClr>
          </a:solidFill>
          <a:ln w="9525" cap="flat" cmpd="sng" algn="ctr">
            <a:solidFill>
              <a:schemeClr val="accent3">
                <a:lumMod val="60000"/>
                <a:lumOff val="40000"/>
              </a:schemeClr>
            </a:solid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12" name="对角圆角矩形 11"/>
          <p:cNvSpPr/>
          <p:nvPr/>
        </p:nvSpPr>
        <p:spPr bwMode="auto">
          <a:xfrm>
            <a:off x="5376995" y="4443959"/>
            <a:ext cx="5182552" cy="598466"/>
          </a:xfrm>
          <a:prstGeom prst="round2DiagRect">
            <a:avLst/>
          </a:prstGeom>
          <a:solidFill>
            <a:schemeClr val="bg1">
              <a:lumMod val="85000"/>
            </a:schemeClr>
          </a:solidFill>
          <a:ln w="9525" cap="flat" cmpd="sng" algn="ctr">
            <a:solidFill>
              <a:schemeClr val="accent3">
                <a:lumMod val="60000"/>
                <a:lumOff val="40000"/>
              </a:schemeClr>
            </a:solid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13" name="对角圆角矩形 12"/>
          <p:cNvSpPr/>
          <p:nvPr/>
        </p:nvSpPr>
        <p:spPr bwMode="auto">
          <a:xfrm>
            <a:off x="5376995" y="5124544"/>
            <a:ext cx="5182552" cy="598466"/>
          </a:xfrm>
          <a:prstGeom prst="round2DiagRect">
            <a:avLst/>
          </a:prstGeom>
          <a:solidFill>
            <a:schemeClr val="bg1">
              <a:lumMod val="85000"/>
            </a:schemeClr>
          </a:solidFill>
          <a:ln w="9525" cap="flat" cmpd="sng" algn="ctr">
            <a:solidFill>
              <a:schemeClr val="accent3">
                <a:lumMod val="60000"/>
                <a:lumOff val="40000"/>
              </a:schemeClr>
            </a:solidFill>
            <a:prstDash val="solid"/>
            <a:round/>
            <a:headEnd type="none" w="med" len="med"/>
            <a:tailEnd type="none" w="med" len="med"/>
          </a:ln>
          <a:effectLst/>
          <a:extLst/>
        </p:spPr>
        <p:txBody>
          <a:bodyPr vert="horz" wrap="square" lIns="91404" tIns="45702" rIns="91404" bIns="45702" numCol="1" rtlCol="0" anchor="t" anchorCtr="0" compatLnSpc="1">
            <a:prstTxWarp prst="textNoShape">
              <a:avLst/>
            </a:prstTxWarp>
          </a:bodyPr>
          <a:lstStyle/>
          <a:p>
            <a:pPr defTabSz="914034" fontAlgn="base">
              <a:spcBef>
                <a:spcPct val="0"/>
              </a:spcBef>
              <a:spcAft>
                <a:spcPct val="0"/>
              </a:spcAft>
            </a:pPr>
            <a:endParaRPr lang="zh-CN" altLang="en-US" sz="1799">
              <a:latin typeface="Arial" pitchFamily="34" charset="0"/>
              <a:ea typeface="宋体" pitchFamily="2" charset="-122"/>
            </a:endParaRPr>
          </a:p>
        </p:txBody>
      </p:sp>
      <p:sp>
        <p:nvSpPr>
          <p:cNvPr id="14" name="矩形 13"/>
          <p:cNvSpPr/>
          <p:nvPr/>
        </p:nvSpPr>
        <p:spPr>
          <a:xfrm>
            <a:off x="5576762" y="1067254"/>
            <a:ext cx="4185761" cy="531812"/>
          </a:xfrm>
          <a:prstGeom prst="rect">
            <a:avLst/>
          </a:prstGeom>
        </p:spPr>
        <p:txBody>
          <a:bodyPr wrap="none">
            <a:spAutoFit/>
          </a:bodyPr>
          <a:lstStyle/>
          <a:p>
            <a:pPr>
              <a:lnSpc>
                <a:spcPct val="130000"/>
              </a:lnSpc>
              <a:buFontTx/>
              <a:buNone/>
            </a:pPr>
            <a:r>
              <a:rPr lang="zh-CN" altLang="en-US" sz="2399" dirty="0">
                <a:solidFill>
                  <a:schemeClr val="tx1">
                    <a:lumMod val="75000"/>
                    <a:lumOff val="25000"/>
                  </a:schemeClr>
                </a:solidFill>
                <a:ea typeface="微软雅黑" pitchFamily="34" charset="-122"/>
              </a:rPr>
              <a:t>报纸：武汉晚报、楚天都市报</a:t>
            </a:r>
          </a:p>
        </p:txBody>
      </p:sp>
      <p:sp>
        <p:nvSpPr>
          <p:cNvPr id="15" name="矩形 14"/>
          <p:cNvSpPr/>
          <p:nvPr/>
        </p:nvSpPr>
        <p:spPr>
          <a:xfrm>
            <a:off x="5576762" y="2463580"/>
            <a:ext cx="3570208" cy="531812"/>
          </a:xfrm>
          <a:prstGeom prst="rect">
            <a:avLst/>
          </a:prstGeom>
        </p:spPr>
        <p:txBody>
          <a:bodyPr wrap="none">
            <a:spAutoFit/>
          </a:bodyPr>
          <a:lstStyle/>
          <a:p>
            <a:pPr>
              <a:lnSpc>
                <a:spcPct val="130000"/>
              </a:lnSpc>
              <a:buFontTx/>
              <a:buNone/>
            </a:pPr>
            <a:r>
              <a:rPr lang="zh-CN" altLang="en-US" sz="2399" dirty="0">
                <a:solidFill>
                  <a:schemeClr val="tx1">
                    <a:lumMod val="75000"/>
                    <a:lumOff val="25000"/>
                  </a:schemeClr>
                </a:solidFill>
                <a:ea typeface="微软雅黑" pitchFamily="34" charset="-122"/>
              </a:rPr>
              <a:t>路牌：某某三星广告公司</a:t>
            </a:r>
          </a:p>
        </p:txBody>
      </p:sp>
      <p:sp>
        <p:nvSpPr>
          <p:cNvPr id="16" name="矩形 15"/>
          <p:cNvSpPr/>
          <p:nvPr/>
        </p:nvSpPr>
        <p:spPr>
          <a:xfrm>
            <a:off x="5576762" y="3138029"/>
            <a:ext cx="3877985" cy="531812"/>
          </a:xfrm>
          <a:prstGeom prst="rect">
            <a:avLst/>
          </a:prstGeom>
        </p:spPr>
        <p:txBody>
          <a:bodyPr wrap="none">
            <a:spAutoFit/>
          </a:bodyPr>
          <a:lstStyle/>
          <a:p>
            <a:pPr>
              <a:lnSpc>
                <a:spcPct val="130000"/>
              </a:lnSpc>
              <a:buFontTx/>
              <a:buNone/>
            </a:pPr>
            <a:r>
              <a:rPr lang="zh-CN" altLang="en-US" sz="2399" dirty="0">
                <a:solidFill>
                  <a:schemeClr val="tx1">
                    <a:lumMod val="75000"/>
                    <a:lumOff val="25000"/>
                  </a:schemeClr>
                </a:solidFill>
                <a:ea typeface="微软雅黑" pitchFamily="34" charset="-122"/>
              </a:rPr>
              <a:t>楼宇：某某美格广告、义乌</a:t>
            </a:r>
          </a:p>
        </p:txBody>
      </p:sp>
      <p:sp>
        <p:nvSpPr>
          <p:cNvPr id="17" name="矩形 16"/>
          <p:cNvSpPr/>
          <p:nvPr/>
        </p:nvSpPr>
        <p:spPr>
          <a:xfrm>
            <a:off x="5576762" y="3812477"/>
            <a:ext cx="2339102" cy="531812"/>
          </a:xfrm>
          <a:prstGeom prst="rect">
            <a:avLst/>
          </a:prstGeom>
        </p:spPr>
        <p:txBody>
          <a:bodyPr wrap="none">
            <a:spAutoFit/>
          </a:bodyPr>
          <a:lstStyle/>
          <a:p>
            <a:pPr>
              <a:lnSpc>
                <a:spcPct val="130000"/>
              </a:lnSpc>
              <a:buFontTx/>
              <a:buNone/>
            </a:pPr>
            <a:r>
              <a:rPr lang="zh-CN" altLang="en-US" sz="2399" dirty="0">
                <a:solidFill>
                  <a:schemeClr val="tx1">
                    <a:lumMod val="75000"/>
                    <a:lumOff val="25000"/>
                  </a:schemeClr>
                </a:solidFill>
                <a:ea typeface="微软雅黑" pitchFamily="34" charset="-122"/>
              </a:rPr>
              <a:t>短信：某某科技</a:t>
            </a:r>
          </a:p>
        </p:txBody>
      </p:sp>
      <p:sp>
        <p:nvSpPr>
          <p:cNvPr id="18" name="矩形 17"/>
          <p:cNvSpPr/>
          <p:nvPr/>
        </p:nvSpPr>
        <p:spPr>
          <a:xfrm>
            <a:off x="5576762" y="4486926"/>
            <a:ext cx="2645844" cy="572240"/>
          </a:xfrm>
          <a:prstGeom prst="rect">
            <a:avLst/>
          </a:prstGeom>
        </p:spPr>
        <p:txBody>
          <a:bodyPr wrap="none">
            <a:spAutoFit/>
          </a:bodyPr>
          <a:lstStyle/>
          <a:p>
            <a:pPr>
              <a:lnSpc>
                <a:spcPct val="130000"/>
              </a:lnSpc>
              <a:buFontTx/>
              <a:buNone/>
            </a:pPr>
            <a:r>
              <a:rPr lang="zh-CN" altLang="en-US" sz="2399" dirty="0">
                <a:solidFill>
                  <a:schemeClr val="tx1">
                    <a:lumMod val="75000"/>
                    <a:lumOff val="25000"/>
                  </a:schemeClr>
                </a:solidFill>
                <a:ea typeface="微软雅黑" pitchFamily="34" charset="-122"/>
              </a:rPr>
              <a:t>网络：淘宝聚划算</a:t>
            </a:r>
          </a:p>
        </p:txBody>
      </p:sp>
      <p:sp>
        <p:nvSpPr>
          <p:cNvPr id="19" name="矩形 18"/>
          <p:cNvSpPr/>
          <p:nvPr/>
        </p:nvSpPr>
        <p:spPr>
          <a:xfrm>
            <a:off x="5576762" y="5161372"/>
            <a:ext cx="3877985" cy="531812"/>
          </a:xfrm>
          <a:prstGeom prst="rect">
            <a:avLst/>
          </a:prstGeom>
        </p:spPr>
        <p:txBody>
          <a:bodyPr wrap="none">
            <a:spAutoFit/>
          </a:bodyPr>
          <a:lstStyle/>
          <a:p>
            <a:pPr>
              <a:lnSpc>
                <a:spcPct val="130000"/>
              </a:lnSpc>
              <a:buFontTx/>
              <a:buNone/>
            </a:pPr>
            <a:r>
              <a:rPr lang="zh-CN" altLang="en-US" sz="2399" dirty="0">
                <a:solidFill>
                  <a:schemeClr val="tx1">
                    <a:lumMod val="75000"/>
                    <a:lumOff val="25000"/>
                  </a:schemeClr>
                </a:solidFill>
                <a:ea typeface="微软雅黑" pitchFamily="34" charset="-122"/>
              </a:rPr>
              <a:t>其它：某某传媒、某某企划</a:t>
            </a:r>
          </a:p>
        </p:txBody>
      </p:sp>
      <p:sp>
        <p:nvSpPr>
          <p:cNvPr id="20" name="矩形 19"/>
          <p:cNvSpPr/>
          <p:nvPr/>
        </p:nvSpPr>
        <p:spPr>
          <a:xfrm>
            <a:off x="5576762" y="1789132"/>
            <a:ext cx="2954655" cy="531812"/>
          </a:xfrm>
          <a:prstGeom prst="rect">
            <a:avLst/>
          </a:prstGeom>
        </p:spPr>
        <p:txBody>
          <a:bodyPr wrap="none">
            <a:spAutoFit/>
          </a:bodyPr>
          <a:lstStyle/>
          <a:p>
            <a:pPr>
              <a:lnSpc>
                <a:spcPct val="130000"/>
              </a:lnSpc>
              <a:buFontTx/>
              <a:buNone/>
            </a:pPr>
            <a:r>
              <a:rPr lang="zh-CN" altLang="en-US" sz="2399" dirty="0">
                <a:solidFill>
                  <a:schemeClr val="tx1">
                    <a:lumMod val="75000"/>
                    <a:lumOff val="25000"/>
                  </a:schemeClr>
                </a:solidFill>
                <a:ea typeface="微软雅黑" pitchFamily="34" charset="-122"/>
              </a:rPr>
              <a:t>电台：某某广播电台</a:t>
            </a:r>
          </a:p>
        </p:txBody>
      </p:sp>
      <p:sp>
        <p:nvSpPr>
          <p:cNvPr id="21" name="Freeform 5"/>
          <p:cNvSpPr>
            <a:spLocks noEditPoints="1"/>
          </p:cNvSpPr>
          <p:nvPr/>
        </p:nvSpPr>
        <p:spPr bwMode="auto">
          <a:xfrm>
            <a:off x="1573968" y="2685606"/>
            <a:ext cx="1773567" cy="1190313"/>
          </a:xfrm>
          <a:custGeom>
            <a:avLst/>
            <a:gdLst>
              <a:gd name="T0" fmla="*/ 1245 w 1691"/>
              <a:gd name="T1" fmla="*/ 100 h 1135"/>
              <a:gd name="T2" fmla="*/ 1245 w 1691"/>
              <a:gd name="T3" fmla="*/ 100 h 1135"/>
              <a:gd name="T4" fmla="*/ 1342 w 1691"/>
              <a:gd name="T5" fmla="*/ 0 h 1135"/>
              <a:gd name="T6" fmla="*/ 1375 w 1691"/>
              <a:gd name="T7" fmla="*/ 1135 h 1135"/>
              <a:gd name="T8" fmla="*/ 1280 w 1691"/>
              <a:gd name="T9" fmla="*/ 1042 h 1135"/>
              <a:gd name="T10" fmla="*/ 1245 w 1691"/>
              <a:gd name="T11" fmla="*/ 100 h 1135"/>
              <a:gd name="T12" fmla="*/ 853 w 1691"/>
              <a:gd name="T13" fmla="*/ 737 h 1135"/>
              <a:gd name="T14" fmla="*/ 853 w 1691"/>
              <a:gd name="T15" fmla="*/ 737 h 1135"/>
              <a:gd name="T16" fmla="*/ 684 w 1691"/>
              <a:gd name="T17" fmla="*/ 568 h 1135"/>
              <a:gd name="T18" fmla="*/ 853 w 1691"/>
              <a:gd name="T19" fmla="*/ 398 h 1135"/>
              <a:gd name="T20" fmla="*/ 1023 w 1691"/>
              <a:gd name="T21" fmla="*/ 568 h 1135"/>
              <a:gd name="T22" fmla="*/ 853 w 1691"/>
              <a:gd name="T23" fmla="*/ 737 h 1135"/>
              <a:gd name="T24" fmla="*/ 1063 w 1691"/>
              <a:gd name="T25" fmla="*/ 834 h 1135"/>
              <a:gd name="T26" fmla="*/ 1170 w 1691"/>
              <a:gd name="T27" fmla="*/ 936 h 1135"/>
              <a:gd name="T28" fmla="*/ 1137 w 1691"/>
              <a:gd name="T29" fmla="*/ 211 h 1135"/>
              <a:gd name="T30" fmla="*/ 1044 w 1691"/>
              <a:gd name="T31" fmla="*/ 311 h 1135"/>
              <a:gd name="T32" fmla="*/ 1063 w 1691"/>
              <a:gd name="T33" fmla="*/ 834 h 1135"/>
              <a:gd name="T34" fmla="*/ 445 w 1691"/>
              <a:gd name="T35" fmla="*/ 100 h 1135"/>
              <a:gd name="T36" fmla="*/ 445 w 1691"/>
              <a:gd name="T37" fmla="*/ 100 h 1135"/>
              <a:gd name="T38" fmla="*/ 348 w 1691"/>
              <a:gd name="T39" fmla="*/ 0 h 1135"/>
              <a:gd name="T40" fmla="*/ 316 w 1691"/>
              <a:gd name="T41" fmla="*/ 1135 h 1135"/>
              <a:gd name="T42" fmla="*/ 410 w 1691"/>
              <a:gd name="T43" fmla="*/ 1042 h 1135"/>
              <a:gd name="T44" fmla="*/ 445 w 1691"/>
              <a:gd name="T45" fmla="*/ 100 h 1135"/>
              <a:gd name="T46" fmla="*/ 627 w 1691"/>
              <a:gd name="T47" fmla="*/ 834 h 1135"/>
              <a:gd name="T48" fmla="*/ 520 w 1691"/>
              <a:gd name="T49" fmla="*/ 936 h 1135"/>
              <a:gd name="T50" fmla="*/ 553 w 1691"/>
              <a:gd name="T51" fmla="*/ 211 h 1135"/>
              <a:gd name="T52" fmla="*/ 646 w 1691"/>
              <a:gd name="T53" fmla="*/ 311 h 1135"/>
              <a:gd name="T54" fmla="*/ 627 w 1691"/>
              <a:gd name="T55" fmla="*/ 8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91" h="1135">
                <a:moveTo>
                  <a:pt x="1245" y="100"/>
                </a:moveTo>
                <a:lnTo>
                  <a:pt x="1245" y="100"/>
                </a:lnTo>
                <a:cubicBezTo>
                  <a:pt x="1277" y="67"/>
                  <a:pt x="1310" y="33"/>
                  <a:pt x="1342" y="0"/>
                </a:cubicBezTo>
                <a:cubicBezTo>
                  <a:pt x="1691" y="360"/>
                  <a:pt x="1679" y="780"/>
                  <a:pt x="1375" y="1135"/>
                </a:cubicBezTo>
                <a:cubicBezTo>
                  <a:pt x="1343" y="1104"/>
                  <a:pt x="1312" y="1073"/>
                  <a:pt x="1280" y="1042"/>
                </a:cubicBezTo>
                <a:cubicBezTo>
                  <a:pt x="1532" y="757"/>
                  <a:pt x="1529" y="378"/>
                  <a:pt x="1245" y="100"/>
                </a:cubicBezTo>
                <a:close/>
                <a:moveTo>
                  <a:pt x="853" y="737"/>
                </a:moveTo>
                <a:lnTo>
                  <a:pt x="853" y="737"/>
                </a:lnTo>
                <a:cubicBezTo>
                  <a:pt x="760" y="737"/>
                  <a:pt x="684" y="661"/>
                  <a:pt x="684" y="568"/>
                </a:cubicBezTo>
                <a:cubicBezTo>
                  <a:pt x="684" y="474"/>
                  <a:pt x="760" y="398"/>
                  <a:pt x="853" y="398"/>
                </a:cubicBezTo>
                <a:cubicBezTo>
                  <a:pt x="947" y="398"/>
                  <a:pt x="1023" y="474"/>
                  <a:pt x="1023" y="568"/>
                </a:cubicBezTo>
                <a:cubicBezTo>
                  <a:pt x="1023" y="661"/>
                  <a:pt x="947" y="737"/>
                  <a:pt x="853" y="737"/>
                </a:cubicBezTo>
                <a:close/>
                <a:moveTo>
                  <a:pt x="1063" y="834"/>
                </a:moveTo>
                <a:cubicBezTo>
                  <a:pt x="1103" y="872"/>
                  <a:pt x="1134" y="900"/>
                  <a:pt x="1170" y="936"/>
                </a:cubicBezTo>
                <a:cubicBezTo>
                  <a:pt x="1375" y="677"/>
                  <a:pt x="1359" y="442"/>
                  <a:pt x="1137" y="211"/>
                </a:cubicBezTo>
                <a:cubicBezTo>
                  <a:pt x="1107" y="244"/>
                  <a:pt x="1074" y="277"/>
                  <a:pt x="1044" y="311"/>
                </a:cubicBezTo>
                <a:cubicBezTo>
                  <a:pt x="1220" y="495"/>
                  <a:pt x="1205" y="669"/>
                  <a:pt x="1063" y="834"/>
                </a:cubicBezTo>
                <a:close/>
                <a:moveTo>
                  <a:pt x="445" y="100"/>
                </a:moveTo>
                <a:lnTo>
                  <a:pt x="445" y="100"/>
                </a:lnTo>
                <a:cubicBezTo>
                  <a:pt x="413" y="67"/>
                  <a:pt x="381" y="33"/>
                  <a:pt x="348" y="0"/>
                </a:cubicBezTo>
                <a:cubicBezTo>
                  <a:pt x="0" y="360"/>
                  <a:pt x="11" y="780"/>
                  <a:pt x="316" y="1135"/>
                </a:cubicBezTo>
                <a:cubicBezTo>
                  <a:pt x="347" y="1104"/>
                  <a:pt x="378" y="1073"/>
                  <a:pt x="410" y="1042"/>
                </a:cubicBezTo>
                <a:cubicBezTo>
                  <a:pt x="159" y="757"/>
                  <a:pt x="162" y="378"/>
                  <a:pt x="445" y="100"/>
                </a:cubicBezTo>
                <a:close/>
                <a:moveTo>
                  <a:pt x="627" y="834"/>
                </a:moveTo>
                <a:cubicBezTo>
                  <a:pt x="588" y="872"/>
                  <a:pt x="556" y="900"/>
                  <a:pt x="520" y="936"/>
                </a:cubicBezTo>
                <a:cubicBezTo>
                  <a:pt x="315" y="677"/>
                  <a:pt x="331" y="442"/>
                  <a:pt x="553" y="211"/>
                </a:cubicBezTo>
                <a:cubicBezTo>
                  <a:pt x="583" y="244"/>
                  <a:pt x="616" y="277"/>
                  <a:pt x="646" y="311"/>
                </a:cubicBezTo>
                <a:cubicBezTo>
                  <a:pt x="471" y="495"/>
                  <a:pt x="485" y="669"/>
                  <a:pt x="627" y="834"/>
                </a:cubicBezTo>
                <a:close/>
              </a:path>
            </a:pathLst>
          </a:custGeom>
          <a:solidFill>
            <a:srgbClr val="FFFFFF"/>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22" name="TextBox 21"/>
          <p:cNvSpPr txBox="1"/>
          <p:nvPr/>
        </p:nvSpPr>
        <p:spPr>
          <a:xfrm>
            <a:off x="1548038" y="3817753"/>
            <a:ext cx="1825428" cy="584547"/>
          </a:xfrm>
          <a:prstGeom prst="rect">
            <a:avLst/>
          </a:prstGeom>
          <a:noFill/>
        </p:spPr>
        <p:txBody>
          <a:bodyPr wrap="square" rtlCol="0">
            <a:spAutoFit/>
          </a:bodyPr>
          <a:lstStyle>
            <a:defPPr>
              <a:defRPr lang="zh-CN"/>
            </a:defPPr>
            <a:lvl1pPr>
              <a:defRPr sz="3200" b="1">
                <a:latin typeface="微软雅黑"/>
                <a:ea typeface="微软雅黑"/>
              </a:defRPr>
            </a:lvl1pPr>
          </a:lstStyle>
          <a:p>
            <a:pPr algn="ctr"/>
            <a:r>
              <a:rPr lang="zh-CN" altLang="en-US" sz="3199" dirty="0">
                <a:solidFill>
                  <a:srgbClr val="FFFFFF"/>
                </a:solidFill>
              </a:rPr>
              <a:t>媒体宣传</a:t>
            </a:r>
          </a:p>
        </p:txBody>
      </p:sp>
      <p:sp>
        <p:nvSpPr>
          <p:cNvPr id="24" name="矩形 23"/>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8763433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6901">
        <p15:prstTrans prst="pageCurlDouble"/>
      </p:transition>
    </mc:Choice>
    <mc:Fallback>
      <p:transition spd="slow" advClick="0" advTm="690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200" autoRev="1" fill="hold">
                                          <p:stCondLst>
                                            <p:cond delay="0"/>
                                          </p:stCondLst>
                                        </p:cTn>
                                        <p:tgtEl>
                                          <p:spTgt spid="5"/>
                                        </p:tgtEl>
                                        <p:attrNameLst>
                                          <p:attrName>ppt_w</p:attrName>
                                        </p:attrNameLst>
                                      </p:cBhvr>
                                    </p:anim>
                                    <p:anim by="(#ppt_w*0.50)" calcmode="lin" valueType="num">
                                      <p:cBhvr>
                                        <p:cTn id="8" dur="200" decel="50000" autoRev="1" fill="hold">
                                          <p:stCondLst>
                                            <p:cond delay="0"/>
                                          </p:stCondLst>
                                        </p:cTn>
                                        <p:tgtEl>
                                          <p:spTgt spid="5"/>
                                        </p:tgtEl>
                                        <p:attrNameLst>
                                          <p:attrName>ppt_x</p:attrName>
                                        </p:attrNameLst>
                                      </p:cBhvr>
                                    </p:anim>
                                    <p:anim from="(-#ppt_h/2)" to="(#ppt_y)" calcmode="lin" valueType="num">
                                      <p:cBhvr>
                                        <p:cTn id="9" dur="400" fill="hold">
                                          <p:stCondLst>
                                            <p:cond delay="0"/>
                                          </p:stCondLst>
                                        </p:cTn>
                                        <p:tgtEl>
                                          <p:spTgt spid="5"/>
                                        </p:tgtEl>
                                        <p:attrNameLst>
                                          <p:attrName>ppt_y</p:attrName>
                                        </p:attrNameLst>
                                      </p:cBhvr>
                                    </p:anim>
                                    <p:animRot by="21600000">
                                      <p:cBhvr>
                                        <p:cTn id="10" dur="400" fill="hold">
                                          <p:stCondLst>
                                            <p:cond delay="0"/>
                                          </p:stCondLst>
                                        </p:cTn>
                                        <p:tgtEl>
                                          <p:spTgt spid="5"/>
                                        </p:tgtEl>
                                        <p:attrNameLst>
                                          <p:attrName>r</p:attrName>
                                        </p:attrNameLst>
                                      </p:cBhvr>
                                    </p:animRot>
                                  </p:childTnLst>
                                </p:cTn>
                              </p:par>
                            </p:childTnLst>
                          </p:cTn>
                        </p:par>
                        <p:par>
                          <p:cTn id="11" fill="hold">
                            <p:stCondLst>
                              <p:cond delay="520"/>
                            </p:stCondLst>
                            <p:childTnLst>
                              <p:par>
                                <p:cTn id="12" presetID="31"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400" fill="hold"/>
                                        <p:tgtEl>
                                          <p:spTgt spid="2"/>
                                        </p:tgtEl>
                                        <p:attrNameLst>
                                          <p:attrName>ppt_w</p:attrName>
                                        </p:attrNameLst>
                                      </p:cBhvr>
                                      <p:tavLst>
                                        <p:tav tm="0">
                                          <p:val>
                                            <p:fltVal val="0"/>
                                          </p:val>
                                        </p:tav>
                                        <p:tav tm="100000">
                                          <p:val>
                                            <p:strVal val="#ppt_w"/>
                                          </p:val>
                                        </p:tav>
                                      </p:tavLst>
                                    </p:anim>
                                    <p:anim calcmode="lin" valueType="num">
                                      <p:cBhvr>
                                        <p:cTn id="15" dur="400" fill="hold"/>
                                        <p:tgtEl>
                                          <p:spTgt spid="2"/>
                                        </p:tgtEl>
                                        <p:attrNameLst>
                                          <p:attrName>ppt_h</p:attrName>
                                        </p:attrNameLst>
                                      </p:cBhvr>
                                      <p:tavLst>
                                        <p:tav tm="0">
                                          <p:val>
                                            <p:fltVal val="0"/>
                                          </p:val>
                                        </p:tav>
                                        <p:tav tm="100000">
                                          <p:val>
                                            <p:strVal val="#ppt_h"/>
                                          </p:val>
                                        </p:tav>
                                      </p:tavLst>
                                    </p:anim>
                                    <p:anim calcmode="lin" valueType="num">
                                      <p:cBhvr>
                                        <p:cTn id="16" dur="400" fill="hold"/>
                                        <p:tgtEl>
                                          <p:spTgt spid="2"/>
                                        </p:tgtEl>
                                        <p:attrNameLst>
                                          <p:attrName>style.rotation</p:attrName>
                                        </p:attrNameLst>
                                      </p:cBhvr>
                                      <p:tavLst>
                                        <p:tav tm="0">
                                          <p:val>
                                            <p:fltVal val="90"/>
                                          </p:val>
                                        </p:tav>
                                        <p:tav tm="100000">
                                          <p:val>
                                            <p:fltVal val="0"/>
                                          </p:val>
                                        </p:tav>
                                      </p:tavLst>
                                    </p:anim>
                                    <p:animEffect transition="in" filter="fade">
                                      <p:cBhvr>
                                        <p:cTn id="17" dur="400"/>
                                        <p:tgtEl>
                                          <p:spTgt spid="2"/>
                                        </p:tgtEl>
                                      </p:cBhvr>
                                    </p:animEffect>
                                  </p:childTnLst>
                                </p:cTn>
                              </p:par>
                            </p:childTnLst>
                          </p:cTn>
                        </p:par>
                        <p:par>
                          <p:cTn id="18" fill="hold">
                            <p:stCondLst>
                              <p:cond delay="920"/>
                            </p:stCondLst>
                            <p:childTnLst>
                              <p:par>
                                <p:cTn id="19" presetID="53" presetClass="entr" presetSubtype="16"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childTnLst>
                                </p:cTn>
                              </p:par>
                            </p:childTnLst>
                          </p:cTn>
                        </p:par>
                        <p:par>
                          <p:cTn id="24" fill="hold">
                            <p:stCondLst>
                              <p:cond delay="1420"/>
                            </p:stCondLst>
                            <p:childTnLst>
                              <p:par>
                                <p:cTn id="25" presetID="22" presetClass="entr" presetSubtype="1"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1920"/>
                            </p:stCondLst>
                            <p:childTnLst>
                              <p:par>
                                <p:cTn id="29" presetID="16" presetClass="entr" presetSubtype="26"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barn(inHorizontal)">
                                      <p:cBhvr>
                                        <p:cTn id="31" dur="500"/>
                                        <p:tgtEl>
                                          <p:spTgt spid="6"/>
                                        </p:tgtEl>
                                      </p:cBhvr>
                                    </p:animEffect>
                                  </p:childTnLst>
                                </p:cTn>
                              </p:par>
                            </p:childTnLst>
                          </p:cTn>
                        </p:par>
                        <p:par>
                          <p:cTn id="32" fill="hold">
                            <p:stCondLst>
                              <p:cond delay="2420"/>
                            </p:stCondLst>
                            <p:childTnLst>
                              <p:par>
                                <p:cTn id="33" presetID="2" presetClass="entr" presetSubtype="2"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1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3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40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1+#ppt_w/2"/>
                                          </p:val>
                                        </p:tav>
                                        <p:tav tm="100000">
                                          <p:val>
                                            <p:strVal val="#ppt_x"/>
                                          </p:val>
                                        </p:tav>
                                      </p:tavLst>
                                    </p:anim>
                                    <p:anim calcmode="lin" valueType="num">
                                      <p:cBhvr additive="base">
                                        <p:cTn id="52" dur="500" fill="hold"/>
                                        <p:tgtEl>
                                          <p:spTgt spid="1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500"/>
                                  </p:stCondLst>
                                  <p:childTnLst>
                                    <p:set>
                                      <p:cBhvr>
                                        <p:cTn id="54" dur="1" fill="hold">
                                          <p:stCondLst>
                                            <p:cond delay="0"/>
                                          </p:stCondLst>
                                        </p:cTn>
                                        <p:tgtEl>
                                          <p:spTgt spid="12"/>
                                        </p:tgtEl>
                                        <p:attrNameLst>
                                          <p:attrName>style.visibility</p:attrName>
                                        </p:attrNameLst>
                                      </p:cBhvr>
                                      <p:to>
                                        <p:strVal val="visible"/>
                                      </p:to>
                                    </p:set>
                                    <p:anim calcmode="lin" valueType="num">
                                      <p:cBhvr additive="base">
                                        <p:cTn id="55" dur="500" fill="hold"/>
                                        <p:tgtEl>
                                          <p:spTgt spid="12"/>
                                        </p:tgtEl>
                                        <p:attrNameLst>
                                          <p:attrName>ppt_x</p:attrName>
                                        </p:attrNameLst>
                                      </p:cBhvr>
                                      <p:tavLst>
                                        <p:tav tm="0">
                                          <p:val>
                                            <p:strVal val="1+#ppt_w/2"/>
                                          </p:val>
                                        </p:tav>
                                        <p:tav tm="100000">
                                          <p:val>
                                            <p:strVal val="#ppt_x"/>
                                          </p:val>
                                        </p:tav>
                                      </p:tavLst>
                                    </p:anim>
                                    <p:anim calcmode="lin" valueType="num">
                                      <p:cBhvr additive="base">
                                        <p:cTn id="56" dur="500" fill="hold"/>
                                        <p:tgtEl>
                                          <p:spTgt spid="12"/>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600"/>
                                  </p:stCondLst>
                                  <p:childTnLst>
                                    <p:set>
                                      <p:cBhvr>
                                        <p:cTn id="58" dur="1" fill="hold">
                                          <p:stCondLst>
                                            <p:cond delay="0"/>
                                          </p:stCondLst>
                                        </p:cTn>
                                        <p:tgtEl>
                                          <p:spTgt spid="13"/>
                                        </p:tgtEl>
                                        <p:attrNameLst>
                                          <p:attrName>style.visibility</p:attrName>
                                        </p:attrNameLst>
                                      </p:cBhvr>
                                      <p:to>
                                        <p:strVal val="visible"/>
                                      </p:to>
                                    </p:set>
                                    <p:anim calcmode="lin" valueType="num">
                                      <p:cBhvr additive="base">
                                        <p:cTn id="59" dur="500" fill="hold"/>
                                        <p:tgtEl>
                                          <p:spTgt spid="13"/>
                                        </p:tgtEl>
                                        <p:attrNameLst>
                                          <p:attrName>ppt_x</p:attrName>
                                        </p:attrNameLst>
                                      </p:cBhvr>
                                      <p:tavLst>
                                        <p:tav tm="0">
                                          <p:val>
                                            <p:strVal val="1+#ppt_w/2"/>
                                          </p:val>
                                        </p:tav>
                                        <p:tav tm="100000">
                                          <p:val>
                                            <p:strVal val="#ppt_x"/>
                                          </p:val>
                                        </p:tav>
                                      </p:tavLst>
                                    </p:anim>
                                    <p:anim calcmode="lin" valueType="num">
                                      <p:cBhvr additive="base">
                                        <p:cTn id="60" dur="500" fill="hold"/>
                                        <p:tgtEl>
                                          <p:spTgt spid="13"/>
                                        </p:tgtEl>
                                        <p:attrNameLst>
                                          <p:attrName>ppt_y</p:attrName>
                                        </p:attrNameLst>
                                      </p:cBhvr>
                                      <p:tavLst>
                                        <p:tav tm="0">
                                          <p:val>
                                            <p:strVal val="#ppt_y"/>
                                          </p:val>
                                        </p:tav>
                                        <p:tav tm="100000">
                                          <p:val>
                                            <p:strVal val="#ppt_y"/>
                                          </p:val>
                                        </p:tav>
                                      </p:tavLst>
                                    </p:anim>
                                  </p:childTnLst>
                                </p:cTn>
                              </p:par>
                            </p:childTnLst>
                          </p:cTn>
                        </p:par>
                        <p:par>
                          <p:cTn id="61" fill="hold">
                            <p:stCondLst>
                              <p:cond delay="3520"/>
                            </p:stCondLst>
                            <p:childTnLst>
                              <p:par>
                                <p:cTn id="62" presetID="22" presetClass="entr" presetSubtype="8" fill="hold" grpId="0" nodeType="afterEffect">
                                  <p:stCondLst>
                                    <p:cond delay="0"/>
                                  </p:stCondLst>
                                  <p:childTnLst>
                                    <p:set>
                                      <p:cBhvr>
                                        <p:cTn id="63" dur="1" fill="hold">
                                          <p:stCondLst>
                                            <p:cond delay="0"/>
                                          </p:stCondLst>
                                        </p:cTn>
                                        <p:tgtEl>
                                          <p:spTgt spid="14"/>
                                        </p:tgtEl>
                                        <p:attrNameLst>
                                          <p:attrName>style.visibility</p:attrName>
                                        </p:attrNameLst>
                                      </p:cBhvr>
                                      <p:to>
                                        <p:strVal val="visible"/>
                                      </p:to>
                                    </p:set>
                                    <p:animEffect transition="in" filter="wipe(left)">
                                      <p:cBhvr>
                                        <p:cTn id="64" dur="500"/>
                                        <p:tgtEl>
                                          <p:spTgt spid="14"/>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left)">
                                      <p:cBhvr>
                                        <p:cTn id="67" dur="500"/>
                                        <p:tgtEl>
                                          <p:spTgt spid="20"/>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5"/>
                                        </p:tgtEl>
                                        <p:attrNameLst>
                                          <p:attrName>style.visibility</p:attrName>
                                        </p:attrNameLst>
                                      </p:cBhvr>
                                      <p:to>
                                        <p:strVal val="visible"/>
                                      </p:to>
                                    </p:set>
                                    <p:animEffect transition="in" filter="wipe(left)">
                                      <p:cBhvr>
                                        <p:cTn id="70" dur="500"/>
                                        <p:tgtEl>
                                          <p:spTgt spid="15"/>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6"/>
                                        </p:tgtEl>
                                        <p:attrNameLst>
                                          <p:attrName>style.visibility</p:attrName>
                                        </p:attrNameLst>
                                      </p:cBhvr>
                                      <p:to>
                                        <p:strVal val="visible"/>
                                      </p:to>
                                    </p:set>
                                    <p:animEffect transition="in" filter="wipe(left)">
                                      <p:cBhvr>
                                        <p:cTn id="73" dur="500"/>
                                        <p:tgtEl>
                                          <p:spTgt spid="16"/>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left)">
                                      <p:cBhvr>
                                        <p:cTn id="76" dur="500"/>
                                        <p:tgtEl>
                                          <p:spTgt spid="17"/>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lef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left)">
                                      <p:cBhvr>
                                        <p:cTn id="8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P spid="20" grpId="0"/>
      <p:bldP spid="21" grpId="0" animBg="1"/>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43" name="圆角矩形 42"/>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74386" y="863064"/>
            <a:ext cx="5040560" cy="504055"/>
          </a:xfrm>
        </p:spPr>
        <p:txBody>
          <a:bodyPr>
            <a:noAutofit/>
          </a:bodyPr>
          <a:lstStyle/>
          <a:p>
            <a:r>
              <a:rPr lang="zh-CN" altLang="en-US" sz="4000" b="1" dirty="0" smtClean="0">
                <a:solidFill>
                  <a:schemeClr val="bg1">
                    <a:lumMod val="65000"/>
                  </a:schemeClr>
                </a:solidFill>
              </a:rPr>
              <a:t>赞助方案</a:t>
            </a:r>
            <a:endParaRPr lang="zh-CN" altLang="en-US" sz="4000" b="1" dirty="0">
              <a:solidFill>
                <a:schemeClr val="bg1">
                  <a:lumMod val="65000"/>
                </a:schemeClr>
              </a:solidFill>
            </a:endParaRPr>
          </a:p>
        </p:txBody>
      </p:sp>
      <p:sp>
        <p:nvSpPr>
          <p:cNvPr id="3" name="TextBox 29"/>
          <p:cNvSpPr txBox="1"/>
          <p:nvPr/>
        </p:nvSpPr>
        <p:spPr>
          <a:xfrm>
            <a:off x="711655" y="1834232"/>
            <a:ext cx="2234747"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5" name="TextBox 29"/>
          <p:cNvSpPr txBox="1"/>
          <p:nvPr/>
        </p:nvSpPr>
        <p:spPr>
          <a:xfrm>
            <a:off x="9301164" y="2865314"/>
            <a:ext cx="2247125"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7" name="TextBox 29"/>
          <p:cNvSpPr txBox="1"/>
          <p:nvPr/>
        </p:nvSpPr>
        <p:spPr>
          <a:xfrm>
            <a:off x="711655" y="3894807"/>
            <a:ext cx="2234747"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9" name="TextBox 29"/>
          <p:cNvSpPr txBox="1"/>
          <p:nvPr/>
        </p:nvSpPr>
        <p:spPr>
          <a:xfrm>
            <a:off x="9301164" y="4925888"/>
            <a:ext cx="2247125" cy="1025922"/>
          </a:xfrm>
          <a:prstGeom prst="rect">
            <a:avLst/>
          </a:prstGeom>
          <a:noFill/>
        </p:spPr>
        <p:txBody>
          <a:bodyPr wrap="square" lIns="0" tIns="0" rIns="0" bIns="0" rtlCol="0">
            <a:spAutoFit/>
          </a:bodyPr>
          <a:lstStyle/>
          <a:p>
            <a:pPr algn="just">
              <a:lnSpc>
                <a:spcPts val="2000"/>
              </a:lnSpc>
            </a:pPr>
            <a:r>
              <a:rPr lang="zh-CN" altLang="en-US" sz="1467"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19" name="Freeform 40"/>
          <p:cNvSpPr>
            <a:spLocks/>
          </p:cNvSpPr>
          <p:nvPr/>
        </p:nvSpPr>
        <p:spPr bwMode="auto">
          <a:xfrm>
            <a:off x="5819776" y="4496670"/>
            <a:ext cx="3205163" cy="1882775"/>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C5193A"/>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0" name="Freeform 41"/>
          <p:cNvSpPr>
            <a:spLocks/>
          </p:cNvSpPr>
          <p:nvPr/>
        </p:nvSpPr>
        <p:spPr bwMode="auto">
          <a:xfrm>
            <a:off x="3167063" y="1405807"/>
            <a:ext cx="3205163" cy="1882775"/>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2AA5D0"/>
          </a:solidFill>
          <a:ln>
            <a:noFill/>
          </a:ln>
        </p:spPr>
        <p:txBody>
          <a:bodyPr vert="horz" wrap="square" lIns="91440" tIns="45720" rIns="91440" bIns="45720" numCol="1" anchor="t" anchorCtr="0" compatLnSpc="1">
            <a:prstTxWarp prst="textNoShape">
              <a:avLst/>
            </a:prstTxWarp>
          </a:bodyPr>
          <a:lstStyle/>
          <a:p>
            <a:endParaRPr lang="zh-CN" altLang="en-US" sz="2400"/>
          </a:p>
        </p:txBody>
      </p:sp>
      <p:grpSp>
        <p:nvGrpSpPr>
          <p:cNvPr id="42" name="组合 41"/>
          <p:cNvGrpSpPr/>
          <p:nvPr/>
        </p:nvGrpSpPr>
        <p:grpSpPr>
          <a:xfrm>
            <a:off x="6010275" y="1734419"/>
            <a:ext cx="171451" cy="4267200"/>
            <a:chOff x="6010275" y="1583258"/>
            <a:chExt cx="171450" cy="4267200"/>
          </a:xfrm>
        </p:grpSpPr>
        <p:cxnSp>
          <p:nvCxnSpPr>
            <p:cNvPr id="41" name="直接连接符 40"/>
            <p:cNvCxnSpPr>
              <a:stCxn id="21" idx="3"/>
              <a:endCxn id="25" idx="0"/>
            </p:cNvCxnSpPr>
            <p:nvPr/>
          </p:nvCxnSpPr>
          <p:spPr>
            <a:xfrm>
              <a:off x="6096000" y="1713433"/>
              <a:ext cx="0" cy="4076700"/>
            </a:xfrm>
            <a:prstGeom prst="line">
              <a:avLst/>
            </a:prstGeom>
            <a:ln w="12700">
              <a:solidFill>
                <a:schemeClr val="tx1">
                  <a:lumMod val="50000"/>
                  <a:lumOff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1"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solidFill>
              <a:schemeClr val="tx1">
                <a:lumMod val="50000"/>
                <a:lumOff val="50000"/>
              </a:schemeClr>
            </a:solidFill>
            <a:ln>
              <a:noFill/>
            </a:ln>
          </p:spPr>
          <p:txBody>
            <a:bodyPr vert="horz" wrap="square" lIns="121920" tIns="60960" rIns="121920" bIns="60960" numCol="1" anchor="t" anchorCtr="0" compatLnSpc="1">
              <a:prstTxWarp prst="textNoShape">
                <a:avLst/>
              </a:prstTxWarp>
            </a:bodyPr>
            <a:lstStyle/>
            <a:p>
              <a:endParaRPr lang="zh-CN" altLang="en-US" sz="2400"/>
            </a:p>
          </p:txBody>
        </p:sp>
      </p:grpSp>
      <p:sp>
        <p:nvSpPr>
          <p:cNvPr id="26" name="Oval 47"/>
          <p:cNvSpPr>
            <a:spLocks noChangeArrowheads="1"/>
          </p:cNvSpPr>
          <p:nvPr/>
        </p:nvSpPr>
        <p:spPr bwMode="auto">
          <a:xfrm>
            <a:off x="3282951" y="1521693"/>
            <a:ext cx="1654175" cy="1651000"/>
          </a:xfrm>
          <a:prstGeom prst="ellipse">
            <a:avLst/>
          </a:prstGeom>
          <a:solidFill>
            <a:srgbClr val="4BB4DB"/>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7" name="Oval 48"/>
          <p:cNvSpPr>
            <a:spLocks noChangeArrowheads="1"/>
          </p:cNvSpPr>
          <p:nvPr/>
        </p:nvSpPr>
        <p:spPr bwMode="auto">
          <a:xfrm>
            <a:off x="5875338" y="2126532"/>
            <a:ext cx="441325" cy="441325"/>
          </a:xfrm>
          <a:prstGeom prst="ellipse">
            <a:avLst/>
          </a:prstGeom>
          <a:solidFill>
            <a:srgbClr val="4BB4DB"/>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Agency FB" panose="020B0503020202020204" pitchFamily="34" charset="0"/>
              </a:rPr>
              <a:t>A</a:t>
            </a:r>
            <a:endParaRPr lang="zh-CN" altLang="en-US" sz="2800" dirty="0">
              <a:solidFill>
                <a:schemeClr val="bg1"/>
              </a:solidFill>
              <a:latin typeface="Agency FB" panose="020B0503020202020204" pitchFamily="34" charset="0"/>
            </a:endParaRPr>
          </a:p>
        </p:txBody>
      </p:sp>
      <p:sp>
        <p:nvSpPr>
          <p:cNvPr id="28" name="Freeform 49"/>
          <p:cNvSpPr>
            <a:spLocks/>
          </p:cNvSpPr>
          <p:nvPr/>
        </p:nvSpPr>
        <p:spPr bwMode="auto">
          <a:xfrm>
            <a:off x="3167063" y="3464794"/>
            <a:ext cx="3205163" cy="1885951"/>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E9C801"/>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29" name="Oval 50"/>
          <p:cNvSpPr>
            <a:spLocks noChangeArrowheads="1"/>
          </p:cNvSpPr>
          <p:nvPr/>
        </p:nvSpPr>
        <p:spPr bwMode="auto">
          <a:xfrm>
            <a:off x="3282951" y="3580682"/>
            <a:ext cx="1654175" cy="1654175"/>
          </a:xfrm>
          <a:prstGeom prst="ellipse">
            <a:avLst/>
          </a:prstGeom>
          <a:solidFill>
            <a:srgbClr val="FEDE17"/>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0" name="Oval 51"/>
          <p:cNvSpPr>
            <a:spLocks noChangeArrowheads="1"/>
          </p:cNvSpPr>
          <p:nvPr/>
        </p:nvSpPr>
        <p:spPr bwMode="auto">
          <a:xfrm>
            <a:off x="5875338" y="4185519"/>
            <a:ext cx="441325" cy="444500"/>
          </a:xfrm>
          <a:prstGeom prst="ellipse">
            <a:avLst/>
          </a:prstGeom>
          <a:solidFill>
            <a:srgbClr val="FEDE17"/>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Agency FB" panose="020B0503020202020204" pitchFamily="34" charset="0"/>
              </a:rPr>
              <a:t>C</a:t>
            </a:r>
            <a:endParaRPr lang="zh-CN" altLang="en-US" sz="2800" dirty="0">
              <a:solidFill>
                <a:schemeClr val="bg1"/>
              </a:solidFill>
              <a:latin typeface="Agency FB" panose="020B0503020202020204" pitchFamily="34" charset="0"/>
            </a:endParaRPr>
          </a:p>
        </p:txBody>
      </p:sp>
      <p:sp>
        <p:nvSpPr>
          <p:cNvPr id="33" name="Freeform 54"/>
          <p:cNvSpPr>
            <a:spLocks/>
          </p:cNvSpPr>
          <p:nvPr/>
        </p:nvSpPr>
        <p:spPr bwMode="auto">
          <a:xfrm>
            <a:off x="5819776" y="2436093"/>
            <a:ext cx="3205163" cy="1881187"/>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5A7BA6"/>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4" name="Oval 55"/>
          <p:cNvSpPr>
            <a:spLocks noChangeArrowheads="1"/>
          </p:cNvSpPr>
          <p:nvPr/>
        </p:nvSpPr>
        <p:spPr bwMode="auto">
          <a:xfrm>
            <a:off x="7254877" y="2551981"/>
            <a:ext cx="1654175" cy="1652587"/>
          </a:xfrm>
          <a:prstGeom prst="ellipse">
            <a:avLst/>
          </a:prstGeom>
          <a:solidFill>
            <a:srgbClr val="89A0C0"/>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5" name="Oval 56"/>
          <p:cNvSpPr>
            <a:spLocks noChangeArrowheads="1"/>
          </p:cNvSpPr>
          <p:nvPr/>
        </p:nvSpPr>
        <p:spPr bwMode="auto">
          <a:xfrm>
            <a:off x="5875338" y="3155231"/>
            <a:ext cx="441325" cy="444500"/>
          </a:xfrm>
          <a:prstGeom prst="ellipse">
            <a:avLst/>
          </a:prstGeom>
          <a:solidFill>
            <a:srgbClr val="89A0C0"/>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Agency FB" panose="020B0503020202020204" pitchFamily="34" charset="0"/>
              </a:rPr>
              <a:t>B</a:t>
            </a:r>
            <a:endParaRPr lang="zh-CN" altLang="en-US" sz="2800" dirty="0">
              <a:solidFill>
                <a:schemeClr val="bg1"/>
              </a:solidFill>
              <a:latin typeface="Agency FB" panose="020B0503020202020204" pitchFamily="34" charset="0"/>
            </a:endParaRPr>
          </a:p>
        </p:txBody>
      </p:sp>
      <p:sp>
        <p:nvSpPr>
          <p:cNvPr id="36" name="Oval 57"/>
          <p:cNvSpPr>
            <a:spLocks noChangeArrowheads="1"/>
          </p:cNvSpPr>
          <p:nvPr/>
        </p:nvSpPr>
        <p:spPr bwMode="auto">
          <a:xfrm>
            <a:off x="7254877" y="4614143"/>
            <a:ext cx="1654175" cy="1649412"/>
          </a:xfrm>
          <a:prstGeom prst="ellipse">
            <a:avLst/>
          </a:prstGeom>
          <a:solidFill>
            <a:srgbClr val="E32146"/>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38" name="Oval 59"/>
          <p:cNvSpPr>
            <a:spLocks noChangeArrowheads="1"/>
          </p:cNvSpPr>
          <p:nvPr/>
        </p:nvSpPr>
        <p:spPr bwMode="auto">
          <a:xfrm>
            <a:off x="5875338" y="5217393"/>
            <a:ext cx="441325" cy="442912"/>
          </a:xfrm>
          <a:prstGeom prst="ellipse">
            <a:avLst/>
          </a:prstGeom>
          <a:solidFill>
            <a:srgbClr val="E32146"/>
          </a:solidFill>
          <a:ln>
            <a:noFill/>
          </a:ln>
        </p:spPr>
        <p:txBody>
          <a:bodyPr vert="horz" wrap="square" lIns="0" tIns="0" rIns="0" bIns="0" numCol="1" anchor="ctr" anchorCtr="0" compatLnSpc="1">
            <a:prstTxWarp prst="textNoShape">
              <a:avLst/>
            </a:prstTxWarp>
          </a:bodyPr>
          <a:lstStyle/>
          <a:p>
            <a:pPr algn="ctr"/>
            <a:r>
              <a:rPr lang="en-US" altLang="zh-CN" sz="2800" dirty="0">
                <a:solidFill>
                  <a:schemeClr val="bg1"/>
                </a:solidFill>
                <a:latin typeface="Agency FB" panose="020B0503020202020204" pitchFamily="34" charset="0"/>
              </a:rPr>
              <a:t>D</a:t>
            </a:r>
            <a:endParaRPr lang="zh-CN" altLang="en-US" sz="2800" dirty="0">
              <a:solidFill>
                <a:schemeClr val="bg1"/>
              </a:solidFill>
              <a:latin typeface="Agency FB" panose="020B0503020202020204" pitchFamily="34" charset="0"/>
            </a:endParaRPr>
          </a:p>
        </p:txBody>
      </p:sp>
      <p:sp>
        <p:nvSpPr>
          <p:cNvPr id="4" name="TextBox 30"/>
          <p:cNvSpPr txBox="1"/>
          <p:nvPr/>
        </p:nvSpPr>
        <p:spPr>
          <a:xfrm>
            <a:off x="3654267" y="1916306"/>
            <a:ext cx="911540"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冠名赞助</a:t>
            </a:r>
          </a:p>
        </p:txBody>
      </p:sp>
      <p:sp>
        <p:nvSpPr>
          <p:cNvPr id="6" name="TextBox 30"/>
          <p:cNvSpPr txBox="1"/>
          <p:nvPr/>
        </p:nvSpPr>
        <p:spPr>
          <a:xfrm>
            <a:off x="7603729" y="2947387"/>
            <a:ext cx="956471"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协力赞助</a:t>
            </a:r>
          </a:p>
        </p:txBody>
      </p:sp>
      <p:sp>
        <p:nvSpPr>
          <p:cNvPr id="8" name="TextBox 30"/>
          <p:cNvSpPr txBox="1"/>
          <p:nvPr/>
        </p:nvSpPr>
        <p:spPr>
          <a:xfrm>
            <a:off x="3626355" y="3976881"/>
            <a:ext cx="967367"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友情赞助</a:t>
            </a:r>
          </a:p>
        </p:txBody>
      </p:sp>
      <p:sp>
        <p:nvSpPr>
          <p:cNvPr id="10" name="TextBox 30"/>
          <p:cNvSpPr txBox="1"/>
          <p:nvPr/>
        </p:nvSpPr>
        <p:spPr>
          <a:xfrm>
            <a:off x="7639733" y="5007962"/>
            <a:ext cx="884463"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指定赞助</a:t>
            </a:r>
          </a:p>
        </p:txBody>
      </p:sp>
      <p:sp>
        <p:nvSpPr>
          <p:cNvPr id="31" name="矩形 30"/>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678284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500"/>
                                        <p:tgtEl>
                                          <p:spTgt spid="42"/>
                                        </p:tgtEl>
                                      </p:cBhvr>
                                    </p:animEffect>
                                  </p:childTnLst>
                                </p:cTn>
                              </p:par>
                            </p:childTnLst>
                          </p:cTn>
                        </p:par>
                        <p:par>
                          <p:cTn id="8" fill="hold">
                            <p:stCondLst>
                              <p:cond delay="500"/>
                            </p:stCondLst>
                            <p:childTnLst>
                              <p:par>
                                <p:cTn id="9" presetID="23" presetClass="entr" presetSubtype="32"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strVal val="4*#ppt_w"/>
                                          </p:val>
                                        </p:tav>
                                        <p:tav tm="100000">
                                          <p:val>
                                            <p:strVal val="#ppt_w"/>
                                          </p:val>
                                        </p:tav>
                                      </p:tavLst>
                                    </p:anim>
                                    <p:anim calcmode="lin" valueType="num">
                                      <p:cBhvr>
                                        <p:cTn id="12" dur="500" fill="hold"/>
                                        <p:tgtEl>
                                          <p:spTgt spid="27"/>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20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strVal val="4*#ppt_w"/>
                                          </p:val>
                                        </p:tav>
                                        <p:tav tm="100000">
                                          <p:val>
                                            <p:strVal val="#ppt_w"/>
                                          </p:val>
                                        </p:tav>
                                      </p:tavLst>
                                    </p:anim>
                                    <p:anim calcmode="lin" valueType="num">
                                      <p:cBhvr>
                                        <p:cTn id="16" dur="500" fill="hold"/>
                                        <p:tgtEl>
                                          <p:spTgt spid="35"/>
                                        </p:tgtEl>
                                        <p:attrNameLst>
                                          <p:attrName>ppt_h</p:attrName>
                                        </p:attrNameLst>
                                      </p:cBhvr>
                                      <p:tavLst>
                                        <p:tav tm="0">
                                          <p:val>
                                            <p:strVal val="4*#ppt_h"/>
                                          </p:val>
                                        </p:tav>
                                        <p:tav tm="100000">
                                          <p:val>
                                            <p:strVal val="#ppt_h"/>
                                          </p:val>
                                        </p:tav>
                                      </p:tavLst>
                                    </p:anim>
                                  </p:childTnLst>
                                </p:cTn>
                              </p:par>
                              <p:par>
                                <p:cTn id="17" presetID="23" presetClass="entr" presetSubtype="32" fill="hold" grpId="0" nodeType="withEffect">
                                  <p:stCondLst>
                                    <p:cond delay="40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strVal val="4*#ppt_w"/>
                                          </p:val>
                                        </p:tav>
                                        <p:tav tm="100000">
                                          <p:val>
                                            <p:strVal val="#ppt_w"/>
                                          </p:val>
                                        </p:tav>
                                      </p:tavLst>
                                    </p:anim>
                                    <p:anim calcmode="lin" valueType="num">
                                      <p:cBhvr>
                                        <p:cTn id="20" dur="500" fill="hold"/>
                                        <p:tgtEl>
                                          <p:spTgt spid="30"/>
                                        </p:tgtEl>
                                        <p:attrNameLst>
                                          <p:attrName>ppt_h</p:attrName>
                                        </p:attrNameLst>
                                      </p:cBhvr>
                                      <p:tavLst>
                                        <p:tav tm="0">
                                          <p:val>
                                            <p:strVal val="4*#ppt_h"/>
                                          </p:val>
                                        </p:tav>
                                        <p:tav tm="100000">
                                          <p:val>
                                            <p:strVal val="#ppt_h"/>
                                          </p:val>
                                        </p:tav>
                                      </p:tavLst>
                                    </p:anim>
                                  </p:childTnLst>
                                </p:cTn>
                              </p:par>
                              <p:par>
                                <p:cTn id="21" presetID="23" presetClass="entr" presetSubtype="32" fill="hold" grpId="0" nodeType="withEffect">
                                  <p:stCondLst>
                                    <p:cond delay="60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strVal val="4*#ppt_w"/>
                                          </p:val>
                                        </p:tav>
                                        <p:tav tm="100000">
                                          <p:val>
                                            <p:strVal val="#ppt_w"/>
                                          </p:val>
                                        </p:tav>
                                      </p:tavLst>
                                    </p:anim>
                                    <p:anim calcmode="lin" valueType="num">
                                      <p:cBhvr>
                                        <p:cTn id="24" dur="500" fill="hold"/>
                                        <p:tgtEl>
                                          <p:spTgt spid="38"/>
                                        </p:tgtEl>
                                        <p:attrNameLst>
                                          <p:attrName>ppt_h</p:attrName>
                                        </p:attrNameLst>
                                      </p:cBhvr>
                                      <p:tavLst>
                                        <p:tav tm="0">
                                          <p:val>
                                            <p:strVal val="4*#ppt_h"/>
                                          </p:val>
                                        </p:tav>
                                        <p:tav tm="100000">
                                          <p:val>
                                            <p:strVal val="#ppt_h"/>
                                          </p:val>
                                        </p:tav>
                                      </p:tavLst>
                                    </p:anim>
                                  </p:childTnLst>
                                </p:cTn>
                              </p:par>
                            </p:childTnLst>
                          </p:cTn>
                        </p:par>
                        <p:par>
                          <p:cTn id="25" fill="hold">
                            <p:stCondLst>
                              <p:cond delay="1600"/>
                            </p:stCondLst>
                            <p:childTnLst>
                              <p:par>
                                <p:cTn id="26" presetID="22" presetClass="entr" presetSubtype="2" fill="hold" grpId="0"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wipe(right)">
                                      <p:cBhvr>
                                        <p:cTn id="28" dur="500"/>
                                        <p:tgtEl>
                                          <p:spTgt spid="20"/>
                                        </p:tgtEl>
                                      </p:cBhvr>
                                    </p:animEffect>
                                  </p:childTnLst>
                                </p:cTn>
                              </p:par>
                            </p:childTnLst>
                          </p:cTn>
                        </p:par>
                        <p:par>
                          <p:cTn id="29" fill="hold">
                            <p:stCondLst>
                              <p:cond delay="2100"/>
                            </p:stCondLst>
                            <p:childTnLst>
                              <p:par>
                                <p:cTn id="30" presetID="53"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par>
                          <p:cTn id="40" fill="hold">
                            <p:stCondLst>
                              <p:cond delay="2600"/>
                            </p:stCondLst>
                            <p:childTnLst>
                              <p:par>
                                <p:cTn id="41" presetID="22" presetClass="entr" presetSubtype="2" fill="hold" grpId="0"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wipe(right)">
                                      <p:cBhvr>
                                        <p:cTn id="43" dur="500"/>
                                        <p:tgtEl>
                                          <p:spTgt spid="3"/>
                                        </p:tgtEl>
                                      </p:cBhvr>
                                    </p:animEffect>
                                  </p:childTnLst>
                                </p:cTn>
                              </p:par>
                            </p:childTnLst>
                          </p:cTn>
                        </p:par>
                        <p:par>
                          <p:cTn id="44" fill="hold">
                            <p:stCondLst>
                              <p:cond delay="3100"/>
                            </p:stCondLst>
                            <p:childTnLst>
                              <p:par>
                                <p:cTn id="45" presetID="22" presetClass="entr" presetSubtype="8"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childTnLst>
                          </p:cTn>
                        </p:par>
                        <p:par>
                          <p:cTn id="48" fill="hold">
                            <p:stCondLst>
                              <p:cond delay="3600"/>
                            </p:stCondLst>
                            <p:childTnLst>
                              <p:par>
                                <p:cTn id="49" presetID="53" presetClass="entr" presetSubtype="16" fill="hold" grpId="0" nodeType="after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ppt_w</p:attrName>
                                        </p:attrNameLst>
                                      </p:cBhvr>
                                      <p:tavLst>
                                        <p:tav tm="0">
                                          <p:val>
                                            <p:fltVal val="0"/>
                                          </p:val>
                                        </p:tav>
                                        <p:tav tm="100000">
                                          <p:val>
                                            <p:strVal val="#ppt_w"/>
                                          </p:val>
                                        </p:tav>
                                      </p:tavLst>
                                    </p:anim>
                                    <p:anim calcmode="lin" valueType="num">
                                      <p:cBhvr>
                                        <p:cTn id="52" dur="500" fill="hold"/>
                                        <p:tgtEl>
                                          <p:spTgt spid="6"/>
                                        </p:tgtEl>
                                        <p:attrNameLst>
                                          <p:attrName>ppt_h</p:attrName>
                                        </p:attrNameLst>
                                      </p:cBhvr>
                                      <p:tavLst>
                                        <p:tav tm="0">
                                          <p:val>
                                            <p:fltVal val="0"/>
                                          </p:val>
                                        </p:tav>
                                        <p:tav tm="100000">
                                          <p:val>
                                            <p:strVal val="#ppt_h"/>
                                          </p:val>
                                        </p:tav>
                                      </p:tavLst>
                                    </p:anim>
                                    <p:animEffect transition="in" filter="fade">
                                      <p:cBhvr>
                                        <p:cTn id="53" dur="500"/>
                                        <p:tgtEl>
                                          <p:spTgt spid="6"/>
                                        </p:tgtEl>
                                      </p:cBhvr>
                                    </p:animEffect>
                                  </p:childTnLst>
                                </p:cTn>
                              </p:par>
                              <p:par>
                                <p:cTn id="54" presetID="53" presetClass="entr" presetSubtype="16"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childTnLst>
                                </p:cTn>
                              </p:par>
                            </p:childTnLst>
                          </p:cTn>
                        </p:par>
                        <p:par>
                          <p:cTn id="59" fill="hold">
                            <p:stCondLst>
                              <p:cond delay="4100"/>
                            </p:stCondLst>
                            <p:childTnLst>
                              <p:par>
                                <p:cTn id="60" presetID="22" presetClass="entr" presetSubtype="8"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wipe(left)">
                                      <p:cBhvr>
                                        <p:cTn id="62" dur="500"/>
                                        <p:tgtEl>
                                          <p:spTgt spid="5"/>
                                        </p:tgtEl>
                                      </p:cBhvr>
                                    </p:animEffect>
                                  </p:childTnLst>
                                </p:cTn>
                              </p:par>
                            </p:childTnLst>
                          </p:cTn>
                        </p:par>
                        <p:par>
                          <p:cTn id="63" fill="hold">
                            <p:stCondLst>
                              <p:cond delay="4600"/>
                            </p:stCondLst>
                            <p:childTnLst>
                              <p:par>
                                <p:cTn id="64" presetID="22" presetClass="entr" presetSubtype="2"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wipe(right)">
                                      <p:cBhvr>
                                        <p:cTn id="66" dur="500"/>
                                        <p:tgtEl>
                                          <p:spTgt spid="28"/>
                                        </p:tgtEl>
                                      </p:cBhvr>
                                    </p:animEffect>
                                  </p:childTnLst>
                                </p:cTn>
                              </p:par>
                            </p:childTnLst>
                          </p:cTn>
                        </p:par>
                        <p:par>
                          <p:cTn id="67" fill="hold">
                            <p:stCondLst>
                              <p:cond delay="5100"/>
                            </p:stCondLst>
                            <p:childTnLst>
                              <p:par>
                                <p:cTn id="68" presetID="53" presetClass="entr" presetSubtype="16" fill="hold" grpId="0" nodeType="afterEffect">
                                  <p:stCondLst>
                                    <p:cond delay="0"/>
                                  </p:stCondLst>
                                  <p:childTnLst>
                                    <p:set>
                                      <p:cBhvr>
                                        <p:cTn id="69" dur="1" fill="hold">
                                          <p:stCondLst>
                                            <p:cond delay="0"/>
                                          </p:stCondLst>
                                        </p:cTn>
                                        <p:tgtEl>
                                          <p:spTgt spid="8"/>
                                        </p:tgtEl>
                                        <p:attrNameLst>
                                          <p:attrName>style.visibility</p:attrName>
                                        </p:attrNameLst>
                                      </p:cBhvr>
                                      <p:to>
                                        <p:strVal val="visible"/>
                                      </p:to>
                                    </p:set>
                                    <p:anim calcmode="lin" valueType="num">
                                      <p:cBhvr>
                                        <p:cTn id="70" dur="500" fill="hold"/>
                                        <p:tgtEl>
                                          <p:spTgt spid="8"/>
                                        </p:tgtEl>
                                        <p:attrNameLst>
                                          <p:attrName>ppt_w</p:attrName>
                                        </p:attrNameLst>
                                      </p:cBhvr>
                                      <p:tavLst>
                                        <p:tav tm="0">
                                          <p:val>
                                            <p:fltVal val="0"/>
                                          </p:val>
                                        </p:tav>
                                        <p:tav tm="100000">
                                          <p:val>
                                            <p:strVal val="#ppt_w"/>
                                          </p:val>
                                        </p:tav>
                                      </p:tavLst>
                                    </p:anim>
                                    <p:anim calcmode="lin" valueType="num">
                                      <p:cBhvr>
                                        <p:cTn id="71" dur="500" fill="hold"/>
                                        <p:tgtEl>
                                          <p:spTgt spid="8"/>
                                        </p:tgtEl>
                                        <p:attrNameLst>
                                          <p:attrName>ppt_h</p:attrName>
                                        </p:attrNameLst>
                                      </p:cBhvr>
                                      <p:tavLst>
                                        <p:tav tm="0">
                                          <p:val>
                                            <p:fltVal val="0"/>
                                          </p:val>
                                        </p:tav>
                                        <p:tav tm="100000">
                                          <p:val>
                                            <p:strVal val="#ppt_h"/>
                                          </p:val>
                                        </p:tav>
                                      </p:tavLst>
                                    </p:anim>
                                    <p:animEffect transition="in" filter="fade">
                                      <p:cBhvr>
                                        <p:cTn id="72" dur="500"/>
                                        <p:tgtEl>
                                          <p:spTgt spid="8"/>
                                        </p:tgtEl>
                                      </p:cBhvr>
                                    </p:animEffect>
                                  </p:childTnLst>
                                </p:cTn>
                              </p:par>
                              <p:par>
                                <p:cTn id="73" presetID="53" presetClass="entr" presetSubtype="16" fill="hold" grpId="0" nodeType="with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p:cTn id="75" dur="500" fill="hold"/>
                                        <p:tgtEl>
                                          <p:spTgt spid="29"/>
                                        </p:tgtEl>
                                        <p:attrNameLst>
                                          <p:attrName>ppt_w</p:attrName>
                                        </p:attrNameLst>
                                      </p:cBhvr>
                                      <p:tavLst>
                                        <p:tav tm="0">
                                          <p:val>
                                            <p:fltVal val="0"/>
                                          </p:val>
                                        </p:tav>
                                        <p:tav tm="100000">
                                          <p:val>
                                            <p:strVal val="#ppt_w"/>
                                          </p:val>
                                        </p:tav>
                                      </p:tavLst>
                                    </p:anim>
                                    <p:anim calcmode="lin" valueType="num">
                                      <p:cBhvr>
                                        <p:cTn id="76" dur="500" fill="hold"/>
                                        <p:tgtEl>
                                          <p:spTgt spid="29"/>
                                        </p:tgtEl>
                                        <p:attrNameLst>
                                          <p:attrName>ppt_h</p:attrName>
                                        </p:attrNameLst>
                                      </p:cBhvr>
                                      <p:tavLst>
                                        <p:tav tm="0">
                                          <p:val>
                                            <p:fltVal val="0"/>
                                          </p:val>
                                        </p:tav>
                                        <p:tav tm="100000">
                                          <p:val>
                                            <p:strVal val="#ppt_h"/>
                                          </p:val>
                                        </p:tav>
                                      </p:tavLst>
                                    </p:anim>
                                    <p:animEffect transition="in" filter="fade">
                                      <p:cBhvr>
                                        <p:cTn id="77" dur="500"/>
                                        <p:tgtEl>
                                          <p:spTgt spid="29"/>
                                        </p:tgtEl>
                                      </p:cBhvr>
                                    </p:animEffect>
                                  </p:childTnLst>
                                </p:cTn>
                              </p:par>
                            </p:childTnLst>
                          </p:cTn>
                        </p:par>
                        <p:par>
                          <p:cTn id="78" fill="hold">
                            <p:stCondLst>
                              <p:cond delay="5600"/>
                            </p:stCondLst>
                            <p:childTnLst>
                              <p:par>
                                <p:cTn id="79" presetID="22" presetClass="entr" presetSubtype="2"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right)">
                                      <p:cBhvr>
                                        <p:cTn id="81" dur="500"/>
                                        <p:tgtEl>
                                          <p:spTgt spid="7"/>
                                        </p:tgtEl>
                                      </p:cBhvr>
                                    </p:animEffect>
                                  </p:childTnLst>
                                </p:cTn>
                              </p:par>
                            </p:childTnLst>
                          </p:cTn>
                        </p:par>
                        <p:par>
                          <p:cTn id="82" fill="hold">
                            <p:stCondLst>
                              <p:cond delay="6100"/>
                            </p:stCondLst>
                            <p:childTnLst>
                              <p:par>
                                <p:cTn id="83" presetID="22" presetClass="entr" presetSubtype="8" fill="hold" grpId="0"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wipe(left)">
                                      <p:cBhvr>
                                        <p:cTn id="85" dur="500"/>
                                        <p:tgtEl>
                                          <p:spTgt spid="19"/>
                                        </p:tgtEl>
                                      </p:cBhvr>
                                    </p:animEffect>
                                  </p:childTnLst>
                                </p:cTn>
                              </p:par>
                            </p:childTnLst>
                          </p:cTn>
                        </p:par>
                        <p:par>
                          <p:cTn id="86" fill="hold">
                            <p:stCondLst>
                              <p:cond delay="6600"/>
                            </p:stCondLst>
                            <p:childTnLst>
                              <p:par>
                                <p:cTn id="87" presetID="53" presetClass="entr" presetSubtype="16" fill="hold" grpId="0" nodeType="afterEffect">
                                  <p:stCondLst>
                                    <p:cond delay="0"/>
                                  </p:stCondLst>
                                  <p:childTnLst>
                                    <p:set>
                                      <p:cBhvr>
                                        <p:cTn id="88" dur="1" fill="hold">
                                          <p:stCondLst>
                                            <p:cond delay="0"/>
                                          </p:stCondLst>
                                        </p:cTn>
                                        <p:tgtEl>
                                          <p:spTgt spid="10"/>
                                        </p:tgtEl>
                                        <p:attrNameLst>
                                          <p:attrName>style.visibility</p:attrName>
                                        </p:attrNameLst>
                                      </p:cBhvr>
                                      <p:to>
                                        <p:strVal val="visible"/>
                                      </p:to>
                                    </p:set>
                                    <p:anim calcmode="lin" valueType="num">
                                      <p:cBhvr>
                                        <p:cTn id="89" dur="500" fill="hold"/>
                                        <p:tgtEl>
                                          <p:spTgt spid="10"/>
                                        </p:tgtEl>
                                        <p:attrNameLst>
                                          <p:attrName>ppt_w</p:attrName>
                                        </p:attrNameLst>
                                      </p:cBhvr>
                                      <p:tavLst>
                                        <p:tav tm="0">
                                          <p:val>
                                            <p:fltVal val="0"/>
                                          </p:val>
                                        </p:tav>
                                        <p:tav tm="100000">
                                          <p:val>
                                            <p:strVal val="#ppt_w"/>
                                          </p:val>
                                        </p:tav>
                                      </p:tavLst>
                                    </p:anim>
                                    <p:anim calcmode="lin" valueType="num">
                                      <p:cBhvr>
                                        <p:cTn id="90" dur="500" fill="hold"/>
                                        <p:tgtEl>
                                          <p:spTgt spid="10"/>
                                        </p:tgtEl>
                                        <p:attrNameLst>
                                          <p:attrName>ppt_h</p:attrName>
                                        </p:attrNameLst>
                                      </p:cBhvr>
                                      <p:tavLst>
                                        <p:tav tm="0">
                                          <p:val>
                                            <p:fltVal val="0"/>
                                          </p:val>
                                        </p:tav>
                                        <p:tav tm="100000">
                                          <p:val>
                                            <p:strVal val="#ppt_h"/>
                                          </p:val>
                                        </p:tav>
                                      </p:tavLst>
                                    </p:anim>
                                    <p:animEffect transition="in" filter="fade">
                                      <p:cBhvr>
                                        <p:cTn id="91" dur="500"/>
                                        <p:tgtEl>
                                          <p:spTgt spid="10"/>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6"/>
                                        </p:tgtEl>
                                        <p:attrNameLst>
                                          <p:attrName>style.visibility</p:attrName>
                                        </p:attrNameLst>
                                      </p:cBhvr>
                                      <p:to>
                                        <p:strVal val="visible"/>
                                      </p:to>
                                    </p:set>
                                    <p:anim calcmode="lin" valueType="num">
                                      <p:cBhvr>
                                        <p:cTn id="94" dur="500" fill="hold"/>
                                        <p:tgtEl>
                                          <p:spTgt spid="36"/>
                                        </p:tgtEl>
                                        <p:attrNameLst>
                                          <p:attrName>ppt_w</p:attrName>
                                        </p:attrNameLst>
                                      </p:cBhvr>
                                      <p:tavLst>
                                        <p:tav tm="0">
                                          <p:val>
                                            <p:fltVal val="0"/>
                                          </p:val>
                                        </p:tav>
                                        <p:tav tm="100000">
                                          <p:val>
                                            <p:strVal val="#ppt_w"/>
                                          </p:val>
                                        </p:tav>
                                      </p:tavLst>
                                    </p:anim>
                                    <p:anim calcmode="lin" valueType="num">
                                      <p:cBhvr>
                                        <p:cTn id="95" dur="500" fill="hold"/>
                                        <p:tgtEl>
                                          <p:spTgt spid="36"/>
                                        </p:tgtEl>
                                        <p:attrNameLst>
                                          <p:attrName>ppt_h</p:attrName>
                                        </p:attrNameLst>
                                      </p:cBhvr>
                                      <p:tavLst>
                                        <p:tav tm="0">
                                          <p:val>
                                            <p:fltVal val="0"/>
                                          </p:val>
                                        </p:tav>
                                        <p:tav tm="100000">
                                          <p:val>
                                            <p:strVal val="#ppt_h"/>
                                          </p:val>
                                        </p:tav>
                                      </p:tavLst>
                                    </p:anim>
                                    <p:animEffect transition="in" filter="fade">
                                      <p:cBhvr>
                                        <p:cTn id="96" dur="500"/>
                                        <p:tgtEl>
                                          <p:spTgt spid="36"/>
                                        </p:tgtEl>
                                      </p:cBhvr>
                                    </p:animEffect>
                                  </p:childTnLst>
                                </p:cTn>
                              </p:par>
                            </p:childTnLst>
                          </p:cTn>
                        </p:par>
                        <p:par>
                          <p:cTn id="97" fill="hold">
                            <p:stCondLst>
                              <p:cond delay="7100"/>
                            </p:stCondLst>
                            <p:childTnLst>
                              <p:par>
                                <p:cTn id="98" presetID="22" presetClass="entr" presetSubtype="8" fill="hold" grpId="0" nodeType="afterEffect">
                                  <p:stCondLst>
                                    <p:cond delay="0"/>
                                  </p:stCondLst>
                                  <p:childTnLst>
                                    <p:set>
                                      <p:cBhvr>
                                        <p:cTn id="99" dur="1" fill="hold">
                                          <p:stCondLst>
                                            <p:cond delay="0"/>
                                          </p:stCondLst>
                                        </p:cTn>
                                        <p:tgtEl>
                                          <p:spTgt spid="9"/>
                                        </p:tgtEl>
                                        <p:attrNameLst>
                                          <p:attrName>style.visibility</p:attrName>
                                        </p:attrNameLst>
                                      </p:cBhvr>
                                      <p:to>
                                        <p:strVal val="visible"/>
                                      </p:to>
                                    </p:set>
                                    <p:animEffect transition="in" filter="wipe(left)">
                                      <p:cBhvr>
                                        <p:cTn id="10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7" grpId="0"/>
      <p:bldP spid="9" grpId="0"/>
      <p:bldP spid="19" grpId="0" animBg="1"/>
      <p:bldP spid="20" grpId="0" animBg="1"/>
      <p:bldP spid="26" grpId="0" animBg="1"/>
      <p:bldP spid="27" grpId="0" animBg="1"/>
      <p:bldP spid="28" grpId="0" animBg="1"/>
      <p:bldP spid="29" grpId="0" animBg="1"/>
      <p:bldP spid="30" grpId="0" animBg="1"/>
      <p:bldP spid="33" grpId="0" animBg="1"/>
      <p:bldP spid="34" grpId="0" animBg="1"/>
      <p:bldP spid="35" grpId="0" animBg="1"/>
      <p:bldP spid="36" grpId="0" animBg="1"/>
      <p:bldP spid="38" grpId="0" animBg="1"/>
      <p:bldP spid="4" grpId="0"/>
      <p:bldP spid="6" grpId="0"/>
      <p:bldP spid="8"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9" name="圆角矩形 28"/>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288230" y="841649"/>
            <a:ext cx="5040560" cy="504055"/>
          </a:xfrm>
        </p:spPr>
        <p:txBody>
          <a:bodyPr>
            <a:noAutofit/>
          </a:bodyPr>
          <a:lstStyle/>
          <a:p>
            <a:r>
              <a:rPr lang="zh-CN" altLang="en-US" sz="3600" b="1" dirty="0" smtClean="0">
                <a:solidFill>
                  <a:schemeClr val="bg1">
                    <a:lumMod val="65000"/>
                  </a:schemeClr>
                </a:solidFill>
              </a:rPr>
              <a:t>诚邀合作商</a:t>
            </a:r>
            <a:endParaRPr lang="zh-CN" altLang="en-US" sz="3600" b="1" dirty="0">
              <a:solidFill>
                <a:schemeClr val="bg1">
                  <a:lumMod val="65000"/>
                </a:schemeClr>
              </a:solidFill>
            </a:endParaRPr>
          </a:p>
        </p:txBody>
      </p:sp>
      <p:sp>
        <p:nvSpPr>
          <p:cNvPr id="3" name="TextBox 29"/>
          <p:cNvSpPr txBox="1"/>
          <p:nvPr/>
        </p:nvSpPr>
        <p:spPr>
          <a:xfrm>
            <a:off x="8062245" y="2359459"/>
            <a:ext cx="3407716"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35" name="组合 34"/>
          <p:cNvGrpSpPr/>
          <p:nvPr/>
        </p:nvGrpSpPr>
        <p:grpSpPr>
          <a:xfrm>
            <a:off x="4017303" y="2293827"/>
            <a:ext cx="3850349" cy="567270"/>
            <a:chOff x="4017302" y="1887432"/>
            <a:chExt cx="3850349" cy="567270"/>
          </a:xfrm>
        </p:grpSpPr>
        <p:sp>
          <p:nvSpPr>
            <p:cNvPr id="30" name="任意多边形 29"/>
            <p:cNvSpPr/>
            <p:nvPr/>
          </p:nvSpPr>
          <p:spPr>
            <a:xfrm>
              <a:off x="4017302" y="1887432"/>
              <a:ext cx="3850349" cy="567270"/>
            </a:xfrm>
            <a:custGeom>
              <a:avLst/>
              <a:gdLst>
                <a:gd name="connsiteX0" fmla="*/ 0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592483 w 3850349"/>
                <a:gd name="connsiteY4" fmla="*/ 567270 h 567270"/>
                <a:gd name="connsiteX5" fmla="*/ 504765 w 3850349"/>
                <a:gd name="connsiteY5" fmla="*/ 449966 h 567270"/>
                <a:gd name="connsiteX6" fmla="*/ 28846 w 3850349"/>
                <a:gd name="connsiteY6" fmla="*/ 1752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0" y="0"/>
                  </a:moveTo>
                  <a:lnTo>
                    <a:pt x="3566714" y="0"/>
                  </a:lnTo>
                  <a:lnTo>
                    <a:pt x="3850349" y="283635"/>
                  </a:lnTo>
                  <a:lnTo>
                    <a:pt x="3566714" y="567270"/>
                  </a:lnTo>
                  <a:lnTo>
                    <a:pt x="592483" y="567270"/>
                  </a:lnTo>
                  <a:lnTo>
                    <a:pt x="504765" y="449966"/>
                  </a:lnTo>
                  <a:cubicBezTo>
                    <a:pt x="367864" y="284081"/>
                    <a:pt x="207536" y="138245"/>
                    <a:pt x="28846" y="17524"/>
                  </a:cubicBezTo>
                  <a:close/>
                </a:path>
              </a:pathLst>
            </a:cu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4" name="TextBox 30"/>
            <p:cNvSpPr txBox="1"/>
            <p:nvPr/>
          </p:nvSpPr>
          <p:spPr>
            <a:xfrm>
              <a:off x="5085111" y="1955624"/>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itchFamily="34" charset="-122"/>
                  <a:ea typeface="微软雅黑" pitchFamily="34" charset="-122"/>
                </a:rPr>
                <a:t>诚邀联合主办</a:t>
              </a:r>
            </a:p>
          </p:txBody>
        </p:sp>
      </p:grpSp>
      <p:grpSp>
        <p:nvGrpSpPr>
          <p:cNvPr id="36" name="组合 35"/>
          <p:cNvGrpSpPr/>
          <p:nvPr/>
        </p:nvGrpSpPr>
        <p:grpSpPr>
          <a:xfrm>
            <a:off x="4756064" y="3089164"/>
            <a:ext cx="3111587" cy="567270"/>
            <a:chOff x="4756064" y="2682769"/>
            <a:chExt cx="3111586" cy="567270"/>
          </a:xfrm>
        </p:grpSpPr>
        <p:sp>
          <p:nvSpPr>
            <p:cNvPr id="31" name="任意多边形 30"/>
            <p:cNvSpPr/>
            <p:nvPr/>
          </p:nvSpPr>
          <p:spPr>
            <a:xfrm>
              <a:off x="4756064" y="2682769"/>
              <a:ext cx="3111586" cy="567270"/>
            </a:xfrm>
            <a:custGeom>
              <a:avLst/>
              <a:gdLst>
                <a:gd name="connsiteX0" fmla="*/ 0 w 3111586"/>
                <a:gd name="connsiteY0" fmla="*/ 0 h 567270"/>
                <a:gd name="connsiteX1" fmla="*/ 2827951 w 3111586"/>
                <a:gd name="connsiteY1" fmla="*/ 0 h 567270"/>
                <a:gd name="connsiteX2" fmla="*/ 3111586 w 3111586"/>
                <a:gd name="connsiteY2" fmla="*/ 283635 h 567270"/>
                <a:gd name="connsiteX3" fmla="*/ 2827951 w 3111586"/>
                <a:gd name="connsiteY3" fmla="*/ 567270 h 567270"/>
                <a:gd name="connsiteX4" fmla="*/ 216299 w 3111586"/>
                <a:gd name="connsiteY4" fmla="*/ 567270 h 567270"/>
                <a:gd name="connsiteX5" fmla="*/ 176658 w 3111586"/>
                <a:gd name="connsiteY5" fmla="*/ 413101 h 567270"/>
                <a:gd name="connsiteX6" fmla="*/ 7068 w 3111586"/>
                <a:gd name="connsiteY6" fmla="*/ 1163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6" h="567270">
                  <a:moveTo>
                    <a:pt x="0" y="0"/>
                  </a:moveTo>
                  <a:lnTo>
                    <a:pt x="2827951" y="0"/>
                  </a:lnTo>
                  <a:lnTo>
                    <a:pt x="3111586" y="283635"/>
                  </a:lnTo>
                  <a:lnTo>
                    <a:pt x="2827951" y="567270"/>
                  </a:lnTo>
                  <a:lnTo>
                    <a:pt x="216299" y="567270"/>
                  </a:lnTo>
                  <a:lnTo>
                    <a:pt x="176658" y="413101"/>
                  </a:lnTo>
                  <a:cubicBezTo>
                    <a:pt x="133041" y="272869"/>
                    <a:pt x="76011" y="138546"/>
                    <a:pt x="7068" y="11634"/>
                  </a:cubicBezTo>
                  <a:close/>
                </a:path>
              </a:pathLst>
            </a:cu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5" name="TextBox 30"/>
            <p:cNvSpPr txBox="1"/>
            <p:nvPr/>
          </p:nvSpPr>
          <p:spPr>
            <a:xfrm>
              <a:off x="5085111" y="2750961"/>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itchFamily="34" charset="-122"/>
                  <a:ea typeface="微软雅黑" pitchFamily="34" charset="-122"/>
                </a:rPr>
                <a:t>招募协办单位</a:t>
              </a:r>
            </a:p>
          </p:txBody>
        </p:sp>
      </p:grpSp>
      <p:grpSp>
        <p:nvGrpSpPr>
          <p:cNvPr id="37" name="组合 36"/>
          <p:cNvGrpSpPr/>
          <p:nvPr/>
        </p:nvGrpSpPr>
        <p:grpSpPr>
          <a:xfrm>
            <a:off x="5013487" y="3884506"/>
            <a:ext cx="2854165" cy="567271"/>
            <a:chOff x="5013486" y="3478106"/>
            <a:chExt cx="2854165" cy="567270"/>
          </a:xfrm>
        </p:grpSpPr>
        <p:sp>
          <p:nvSpPr>
            <p:cNvPr id="32" name="任意多边形 31"/>
            <p:cNvSpPr/>
            <p:nvPr/>
          </p:nvSpPr>
          <p:spPr>
            <a:xfrm>
              <a:off x="5013486" y="3478106"/>
              <a:ext cx="2854165" cy="567270"/>
            </a:xfrm>
            <a:custGeom>
              <a:avLst/>
              <a:gdLst>
                <a:gd name="connsiteX0" fmla="*/ 0 w 2854165"/>
                <a:gd name="connsiteY0" fmla="*/ 0 h 567270"/>
                <a:gd name="connsiteX1" fmla="*/ 2570530 w 2854165"/>
                <a:gd name="connsiteY1" fmla="*/ 0 h 567270"/>
                <a:gd name="connsiteX2" fmla="*/ 2854165 w 2854165"/>
                <a:gd name="connsiteY2" fmla="*/ 283635 h 567270"/>
                <a:gd name="connsiteX3" fmla="*/ 2570530 w 2854165"/>
                <a:gd name="connsiteY3" fmla="*/ 567270 h 567270"/>
                <a:gd name="connsiteX4" fmla="*/ 0 w 2854165"/>
                <a:gd name="connsiteY4" fmla="*/ 567270 h 567270"/>
                <a:gd name="connsiteX5" fmla="*/ 8346 w 2854165"/>
                <a:gd name="connsiteY5" fmla="*/ 512582 h 567270"/>
                <a:gd name="connsiteX6" fmla="*/ 19907 w 2854165"/>
                <a:gd name="connsiteY6" fmla="*/ 283636 h 567270"/>
                <a:gd name="connsiteX7" fmla="*/ 8346 w 2854165"/>
                <a:gd name="connsiteY7" fmla="*/ 54690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165" h="567270">
                  <a:moveTo>
                    <a:pt x="0" y="0"/>
                  </a:moveTo>
                  <a:lnTo>
                    <a:pt x="2570530" y="0"/>
                  </a:lnTo>
                  <a:lnTo>
                    <a:pt x="2854165" y="283635"/>
                  </a:lnTo>
                  <a:lnTo>
                    <a:pt x="2570530" y="567270"/>
                  </a:lnTo>
                  <a:lnTo>
                    <a:pt x="0" y="567270"/>
                  </a:lnTo>
                  <a:lnTo>
                    <a:pt x="8346" y="512582"/>
                  </a:lnTo>
                  <a:cubicBezTo>
                    <a:pt x="15991" y="437306"/>
                    <a:pt x="19907" y="360929"/>
                    <a:pt x="19907" y="283636"/>
                  </a:cubicBezTo>
                  <a:cubicBezTo>
                    <a:pt x="19907" y="206344"/>
                    <a:pt x="15991" y="129966"/>
                    <a:pt x="8346" y="54690"/>
                  </a:cubicBezTo>
                  <a:close/>
                </a:path>
              </a:pathLst>
            </a:cu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6" name="TextBox 30"/>
            <p:cNvSpPr txBox="1"/>
            <p:nvPr/>
          </p:nvSpPr>
          <p:spPr>
            <a:xfrm>
              <a:off x="5116429" y="3546298"/>
              <a:ext cx="2304256" cy="430886"/>
            </a:xfrm>
            <a:prstGeom prst="rect">
              <a:avLst/>
            </a:prstGeom>
            <a:noFill/>
          </p:spPr>
          <p:txBody>
            <a:bodyPr wrap="square" lIns="0" tIns="0" rIns="0" bIns="0" rtlCol="0">
              <a:spAutoFit/>
            </a:bodyPr>
            <a:lstStyle/>
            <a:p>
              <a:pPr algn="ctr"/>
              <a:r>
                <a:rPr lang="zh-CN" altLang="en-US" sz="2800" dirty="0">
                  <a:solidFill>
                    <a:schemeClr val="bg1"/>
                  </a:solidFill>
                  <a:latin typeface="微软雅黑" pitchFamily="34" charset="-122"/>
                  <a:ea typeface="微软雅黑" pitchFamily="34" charset="-122"/>
                </a:rPr>
                <a:t>友情邀请</a:t>
              </a:r>
            </a:p>
          </p:txBody>
        </p:sp>
      </p:grpSp>
      <p:grpSp>
        <p:nvGrpSpPr>
          <p:cNvPr id="38" name="组合 37"/>
          <p:cNvGrpSpPr/>
          <p:nvPr/>
        </p:nvGrpSpPr>
        <p:grpSpPr>
          <a:xfrm>
            <a:off x="4756067" y="4679835"/>
            <a:ext cx="3111584" cy="567270"/>
            <a:chOff x="4756066" y="4273443"/>
            <a:chExt cx="3111584" cy="567270"/>
          </a:xfrm>
        </p:grpSpPr>
        <p:sp>
          <p:nvSpPr>
            <p:cNvPr id="33" name="任意多边形 32"/>
            <p:cNvSpPr/>
            <p:nvPr/>
          </p:nvSpPr>
          <p:spPr>
            <a:xfrm>
              <a:off x="4756066" y="4273443"/>
              <a:ext cx="3111584" cy="567270"/>
            </a:xfrm>
            <a:custGeom>
              <a:avLst/>
              <a:gdLst>
                <a:gd name="connsiteX0" fmla="*/ 216297 w 3111584"/>
                <a:gd name="connsiteY0" fmla="*/ 0 h 567270"/>
                <a:gd name="connsiteX1" fmla="*/ 2827949 w 3111584"/>
                <a:gd name="connsiteY1" fmla="*/ 0 h 567270"/>
                <a:gd name="connsiteX2" fmla="*/ 3111584 w 3111584"/>
                <a:gd name="connsiteY2" fmla="*/ 283635 h 567270"/>
                <a:gd name="connsiteX3" fmla="*/ 2827949 w 3111584"/>
                <a:gd name="connsiteY3" fmla="*/ 567270 h 567270"/>
                <a:gd name="connsiteX4" fmla="*/ 0 w 3111584"/>
                <a:gd name="connsiteY4" fmla="*/ 567270 h 567270"/>
                <a:gd name="connsiteX5" fmla="*/ 7066 w 3111584"/>
                <a:gd name="connsiteY5" fmla="*/ 555638 h 567270"/>
                <a:gd name="connsiteX6" fmla="*/ 176656 w 3111584"/>
                <a:gd name="connsiteY6" fmla="*/ 154171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1584" h="567270">
                  <a:moveTo>
                    <a:pt x="216297" y="0"/>
                  </a:moveTo>
                  <a:lnTo>
                    <a:pt x="2827949" y="0"/>
                  </a:lnTo>
                  <a:lnTo>
                    <a:pt x="3111584" y="283635"/>
                  </a:lnTo>
                  <a:lnTo>
                    <a:pt x="2827949" y="567270"/>
                  </a:lnTo>
                  <a:lnTo>
                    <a:pt x="0" y="567270"/>
                  </a:lnTo>
                  <a:lnTo>
                    <a:pt x="7066" y="555638"/>
                  </a:lnTo>
                  <a:cubicBezTo>
                    <a:pt x="76009" y="428726"/>
                    <a:pt x="133039" y="294403"/>
                    <a:pt x="176656" y="154171"/>
                  </a:cubicBezTo>
                  <a:close/>
                </a:path>
              </a:pathLst>
            </a:cu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7" name="TextBox 30"/>
            <p:cNvSpPr txBox="1"/>
            <p:nvPr/>
          </p:nvSpPr>
          <p:spPr>
            <a:xfrm>
              <a:off x="5085111" y="4341635"/>
              <a:ext cx="2366891"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itchFamily="34" charset="-122"/>
                  <a:ea typeface="微软雅黑" pitchFamily="34" charset="-122"/>
                </a:rPr>
                <a:t>招募冠名企业</a:t>
              </a:r>
            </a:p>
          </p:txBody>
        </p:sp>
      </p:grpSp>
      <p:grpSp>
        <p:nvGrpSpPr>
          <p:cNvPr id="39" name="组合 38"/>
          <p:cNvGrpSpPr/>
          <p:nvPr/>
        </p:nvGrpSpPr>
        <p:grpSpPr>
          <a:xfrm>
            <a:off x="4017303" y="5475174"/>
            <a:ext cx="3850349" cy="567270"/>
            <a:chOff x="4017302" y="5068782"/>
            <a:chExt cx="3850349" cy="567270"/>
          </a:xfrm>
        </p:grpSpPr>
        <p:sp>
          <p:nvSpPr>
            <p:cNvPr id="34" name="任意多边形 33"/>
            <p:cNvSpPr/>
            <p:nvPr/>
          </p:nvSpPr>
          <p:spPr>
            <a:xfrm>
              <a:off x="4017302" y="5068782"/>
              <a:ext cx="3850349" cy="567270"/>
            </a:xfrm>
            <a:custGeom>
              <a:avLst/>
              <a:gdLst>
                <a:gd name="connsiteX0" fmla="*/ 592483 w 3850349"/>
                <a:gd name="connsiteY0" fmla="*/ 0 h 567270"/>
                <a:gd name="connsiteX1" fmla="*/ 3566714 w 3850349"/>
                <a:gd name="connsiteY1" fmla="*/ 0 h 567270"/>
                <a:gd name="connsiteX2" fmla="*/ 3850349 w 3850349"/>
                <a:gd name="connsiteY2" fmla="*/ 283635 h 567270"/>
                <a:gd name="connsiteX3" fmla="*/ 3566714 w 3850349"/>
                <a:gd name="connsiteY3" fmla="*/ 567270 h 567270"/>
                <a:gd name="connsiteX4" fmla="*/ 0 w 3850349"/>
                <a:gd name="connsiteY4" fmla="*/ 567270 h 567270"/>
                <a:gd name="connsiteX5" fmla="*/ 28846 w 3850349"/>
                <a:gd name="connsiteY5" fmla="*/ 549746 h 567270"/>
                <a:gd name="connsiteX6" fmla="*/ 504765 w 3850349"/>
                <a:gd name="connsiteY6" fmla="*/ 117304 h 567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0349" h="567270">
                  <a:moveTo>
                    <a:pt x="592483" y="0"/>
                  </a:moveTo>
                  <a:lnTo>
                    <a:pt x="3566714" y="0"/>
                  </a:lnTo>
                  <a:lnTo>
                    <a:pt x="3850349" y="283635"/>
                  </a:lnTo>
                  <a:lnTo>
                    <a:pt x="3566714" y="567270"/>
                  </a:lnTo>
                  <a:lnTo>
                    <a:pt x="0" y="567270"/>
                  </a:lnTo>
                  <a:lnTo>
                    <a:pt x="28846" y="549746"/>
                  </a:lnTo>
                  <a:cubicBezTo>
                    <a:pt x="207536" y="429025"/>
                    <a:pt x="367864" y="283190"/>
                    <a:pt x="504765" y="117304"/>
                  </a:cubicBez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62560" tIns="81280" rIns="162560" bIns="81280" numCol="1" spcCol="0" rtlCol="0" fromWordArt="0" anchor="ctr" anchorCtr="0" forceAA="0" compatLnSpc="1">
              <a:prstTxWarp prst="textNoShape">
                <a:avLst/>
              </a:prstTxWarp>
              <a:noAutofit/>
            </a:bodyPr>
            <a:lstStyle/>
            <a:p>
              <a:pPr algn="ctr"/>
              <a:endParaRPr lang="zh-CN" altLang="en-US" sz="2400"/>
            </a:p>
          </p:txBody>
        </p:sp>
        <p:sp>
          <p:nvSpPr>
            <p:cNvPr id="8" name="TextBox 30"/>
            <p:cNvSpPr txBox="1"/>
            <p:nvPr/>
          </p:nvSpPr>
          <p:spPr>
            <a:xfrm>
              <a:off x="5085111" y="5136974"/>
              <a:ext cx="2366890" cy="430887"/>
            </a:xfrm>
            <a:prstGeom prst="rect">
              <a:avLst/>
            </a:prstGeom>
            <a:noFill/>
          </p:spPr>
          <p:txBody>
            <a:bodyPr wrap="square" lIns="0" tIns="0" rIns="0" bIns="0" rtlCol="0">
              <a:spAutoFit/>
            </a:bodyPr>
            <a:lstStyle/>
            <a:p>
              <a:pPr algn="ctr"/>
              <a:r>
                <a:rPr lang="zh-CN" altLang="en-US" sz="2800" dirty="0">
                  <a:solidFill>
                    <a:schemeClr val="bg1"/>
                  </a:solidFill>
                  <a:latin typeface="微软雅黑" pitchFamily="34" charset="-122"/>
                  <a:ea typeface="微软雅黑" pitchFamily="34" charset="-122"/>
                </a:rPr>
                <a:t>诚邀媒体专访</a:t>
              </a:r>
            </a:p>
          </p:txBody>
        </p:sp>
      </p:grpSp>
      <p:sp>
        <p:nvSpPr>
          <p:cNvPr id="9" name="TextBox 29"/>
          <p:cNvSpPr txBox="1"/>
          <p:nvPr/>
        </p:nvSpPr>
        <p:spPr>
          <a:xfrm>
            <a:off x="8062245" y="3154795"/>
            <a:ext cx="3407716"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10" name="TextBox 29"/>
          <p:cNvSpPr txBox="1"/>
          <p:nvPr/>
        </p:nvSpPr>
        <p:spPr>
          <a:xfrm>
            <a:off x="8062245" y="3950132"/>
            <a:ext cx="3407716"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11" name="TextBox 29"/>
          <p:cNvSpPr txBox="1"/>
          <p:nvPr/>
        </p:nvSpPr>
        <p:spPr>
          <a:xfrm>
            <a:off x="8062245" y="4745469"/>
            <a:ext cx="3407716"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12" name="TextBox 29"/>
          <p:cNvSpPr txBox="1"/>
          <p:nvPr/>
        </p:nvSpPr>
        <p:spPr>
          <a:xfrm>
            <a:off x="8062245" y="5540808"/>
            <a:ext cx="3407716"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17" name="椭圆 16"/>
          <p:cNvSpPr/>
          <p:nvPr/>
        </p:nvSpPr>
        <p:spPr>
          <a:xfrm>
            <a:off x="697853" y="2071809"/>
            <a:ext cx="4192664" cy="4192664"/>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4" name="矩形 23"/>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0425162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 presetClass="entr" presetSubtype="8" fill="hold"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additive="base">
                                        <p:cTn id="13" dur="500" fill="hold"/>
                                        <p:tgtEl>
                                          <p:spTgt spid="36"/>
                                        </p:tgtEl>
                                        <p:attrNameLst>
                                          <p:attrName>ppt_x</p:attrName>
                                        </p:attrNameLst>
                                      </p:cBhvr>
                                      <p:tavLst>
                                        <p:tav tm="0">
                                          <p:val>
                                            <p:strVal val="0-#ppt_w/2"/>
                                          </p:val>
                                        </p:tav>
                                        <p:tav tm="100000">
                                          <p:val>
                                            <p:strVal val="#ppt_x"/>
                                          </p:val>
                                        </p:tav>
                                      </p:tavLst>
                                    </p:anim>
                                    <p:anim calcmode="lin" valueType="num">
                                      <p:cBhvr additive="base">
                                        <p:cTn id="14" dur="500" fill="hold"/>
                                        <p:tgtEl>
                                          <p:spTgt spid="36"/>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20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0-#ppt_w/2"/>
                                          </p:val>
                                        </p:tav>
                                        <p:tav tm="100000">
                                          <p:val>
                                            <p:strVal val="#ppt_x"/>
                                          </p:val>
                                        </p:tav>
                                      </p:tavLst>
                                    </p:anim>
                                    <p:anim calcmode="lin" valueType="num">
                                      <p:cBhvr additive="base">
                                        <p:cTn id="18" dur="5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40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500" fill="hold"/>
                                        <p:tgtEl>
                                          <p:spTgt spid="37"/>
                                        </p:tgtEl>
                                        <p:attrNameLst>
                                          <p:attrName>ppt_x</p:attrName>
                                        </p:attrNameLst>
                                      </p:cBhvr>
                                      <p:tavLst>
                                        <p:tav tm="0">
                                          <p:val>
                                            <p:strVal val="0-#ppt_w/2"/>
                                          </p:val>
                                        </p:tav>
                                        <p:tav tm="100000">
                                          <p:val>
                                            <p:strVal val="#ppt_x"/>
                                          </p:val>
                                        </p:tav>
                                      </p:tavLst>
                                    </p:anim>
                                    <p:anim calcmode="lin" valueType="num">
                                      <p:cBhvr additive="base">
                                        <p:cTn id="22" dur="500" fill="hold"/>
                                        <p:tgtEl>
                                          <p:spTgt spid="37"/>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60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500" fill="hold"/>
                                        <p:tgtEl>
                                          <p:spTgt spid="38"/>
                                        </p:tgtEl>
                                        <p:attrNameLst>
                                          <p:attrName>ppt_x</p:attrName>
                                        </p:attrNameLst>
                                      </p:cBhvr>
                                      <p:tavLst>
                                        <p:tav tm="0">
                                          <p:val>
                                            <p:strVal val="0-#ppt_w/2"/>
                                          </p:val>
                                        </p:tav>
                                        <p:tav tm="100000">
                                          <p:val>
                                            <p:strVal val="#ppt_x"/>
                                          </p:val>
                                        </p:tav>
                                      </p:tavLst>
                                    </p:anim>
                                    <p:anim calcmode="lin" valueType="num">
                                      <p:cBhvr additive="base">
                                        <p:cTn id="26" dur="5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80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0-#ppt_w/2"/>
                                          </p:val>
                                        </p:tav>
                                        <p:tav tm="100000">
                                          <p:val>
                                            <p:strVal val="#ppt_x"/>
                                          </p:val>
                                        </p:tav>
                                      </p:tavLst>
                                    </p:anim>
                                    <p:anim calcmode="lin" valueType="num">
                                      <p:cBhvr additive="base">
                                        <p:cTn id="30" dur="500" fill="hold"/>
                                        <p:tgtEl>
                                          <p:spTgt spid="39"/>
                                        </p:tgtEl>
                                        <p:attrNameLst>
                                          <p:attrName>ppt_y</p:attrName>
                                        </p:attrNameLst>
                                      </p:cBhvr>
                                      <p:tavLst>
                                        <p:tav tm="0">
                                          <p:val>
                                            <p:strVal val="#ppt_y"/>
                                          </p:val>
                                        </p:tav>
                                        <p:tav tm="100000">
                                          <p:val>
                                            <p:strVal val="#ppt_y"/>
                                          </p:val>
                                        </p:tav>
                                      </p:tavLst>
                                    </p:anim>
                                  </p:childTnLst>
                                </p:cTn>
                              </p:par>
                            </p:childTnLst>
                          </p:cTn>
                        </p:par>
                        <p:par>
                          <p:cTn id="31" fill="hold">
                            <p:stCondLst>
                              <p:cond delay="1800"/>
                            </p:stCondLst>
                            <p:childTnLst>
                              <p:par>
                                <p:cTn id="32" presetID="2" presetClass="entr" presetSubtype="2"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20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1+#ppt_w/2"/>
                                          </p:val>
                                        </p:tav>
                                        <p:tav tm="100000">
                                          <p:val>
                                            <p:strVal val="#ppt_x"/>
                                          </p:val>
                                        </p:tav>
                                      </p:tavLst>
                                    </p:anim>
                                    <p:anim calcmode="lin" valueType="num">
                                      <p:cBhvr additive="base">
                                        <p:cTn id="39" dur="500" fill="hold"/>
                                        <p:tgtEl>
                                          <p:spTgt spid="9"/>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400"/>
                                  </p:stCondLst>
                                  <p:childTnLst>
                                    <p:set>
                                      <p:cBhvr>
                                        <p:cTn id="41" dur="1" fill="hold">
                                          <p:stCondLst>
                                            <p:cond delay="0"/>
                                          </p:stCondLst>
                                        </p:cTn>
                                        <p:tgtEl>
                                          <p:spTgt spid="10"/>
                                        </p:tgtEl>
                                        <p:attrNameLst>
                                          <p:attrName>style.visibility</p:attrName>
                                        </p:attrNameLst>
                                      </p:cBhvr>
                                      <p:to>
                                        <p:strVal val="visible"/>
                                      </p:to>
                                    </p:set>
                                    <p:anim calcmode="lin" valueType="num">
                                      <p:cBhvr additive="base">
                                        <p:cTn id="42" dur="500" fill="hold"/>
                                        <p:tgtEl>
                                          <p:spTgt spid="10"/>
                                        </p:tgtEl>
                                        <p:attrNameLst>
                                          <p:attrName>ppt_x</p:attrName>
                                        </p:attrNameLst>
                                      </p:cBhvr>
                                      <p:tavLst>
                                        <p:tav tm="0">
                                          <p:val>
                                            <p:strVal val="1+#ppt_w/2"/>
                                          </p:val>
                                        </p:tav>
                                        <p:tav tm="100000">
                                          <p:val>
                                            <p:strVal val="#ppt_x"/>
                                          </p:val>
                                        </p:tav>
                                      </p:tavLst>
                                    </p:anim>
                                    <p:anim calcmode="lin" valueType="num">
                                      <p:cBhvr additive="base">
                                        <p:cTn id="43" dur="500" fill="hold"/>
                                        <p:tgtEl>
                                          <p:spTgt spid="10"/>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600"/>
                                  </p:stCondLst>
                                  <p:childTnLst>
                                    <p:set>
                                      <p:cBhvr>
                                        <p:cTn id="45" dur="1" fill="hold">
                                          <p:stCondLst>
                                            <p:cond delay="0"/>
                                          </p:stCondLst>
                                        </p:cTn>
                                        <p:tgtEl>
                                          <p:spTgt spid="11"/>
                                        </p:tgtEl>
                                        <p:attrNameLst>
                                          <p:attrName>style.visibility</p:attrName>
                                        </p:attrNameLst>
                                      </p:cBhvr>
                                      <p:to>
                                        <p:strVal val="visible"/>
                                      </p:to>
                                    </p:set>
                                    <p:anim calcmode="lin" valueType="num">
                                      <p:cBhvr additive="base">
                                        <p:cTn id="46" dur="500" fill="hold"/>
                                        <p:tgtEl>
                                          <p:spTgt spid="11"/>
                                        </p:tgtEl>
                                        <p:attrNameLst>
                                          <p:attrName>ppt_x</p:attrName>
                                        </p:attrNameLst>
                                      </p:cBhvr>
                                      <p:tavLst>
                                        <p:tav tm="0">
                                          <p:val>
                                            <p:strVal val="1+#ppt_w/2"/>
                                          </p:val>
                                        </p:tav>
                                        <p:tav tm="100000">
                                          <p:val>
                                            <p:strVal val="#ppt_x"/>
                                          </p:val>
                                        </p:tav>
                                      </p:tavLst>
                                    </p:anim>
                                    <p:anim calcmode="lin" valueType="num">
                                      <p:cBhvr additive="base">
                                        <p:cTn id="47" dur="500" fill="hold"/>
                                        <p:tgtEl>
                                          <p:spTgt spid="11"/>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800"/>
                                  </p:stCondLst>
                                  <p:childTnLst>
                                    <p:set>
                                      <p:cBhvr>
                                        <p:cTn id="49" dur="1" fill="hold">
                                          <p:stCondLst>
                                            <p:cond delay="0"/>
                                          </p:stCondLst>
                                        </p:cTn>
                                        <p:tgtEl>
                                          <p:spTgt spid="12"/>
                                        </p:tgtEl>
                                        <p:attrNameLst>
                                          <p:attrName>style.visibility</p:attrName>
                                        </p:attrNameLst>
                                      </p:cBhvr>
                                      <p:to>
                                        <p:strVal val="visible"/>
                                      </p:to>
                                    </p:set>
                                    <p:anim calcmode="lin" valueType="num">
                                      <p:cBhvr additive="base">
                                        <p:cTn id="50" dur="500" fill="hold"/>
                                        <p:tgtEl>
                                          <p:spTgt spid="12"/>
                                        </p:tgtEl>
                                        <p:attrNameLst>
                                          <p:attrName>ppt_x</p:attrName>
                                        </p:attrNameLst>
                                      </p:cBhvr>
                                      <p:tavLst>
                                        <p:tav tm="0">
                                          <p:val>
                                            <p:strVal val="1+#ppt_w/2"/>
                                          </p:val>
                                        </p:tav>
                                        <p:tav tm="100000">
                                          <p:val>
                                            <p:strVal val="#ppt_x"/>
                                          </p:val>
                                        </p:tav>
                                      </p:tavLst>
                                    </p:anim>
                                    <p:anim calcmode="lin" valueType="num">
                                      <p:cBhvr additive="base">
                                        <p:cTn id="51"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P spid="10" grpId="0"/>
      <p:bldP spid="11" grpId="0"/>
      <p:bldP spid="12" grpId="0"/>
      <p:bldP spid="1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6" name="圆角矩形 35"/>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38673" y="861775"/>
            <a:ext cx="5040560" cy="504055"/>
          </a:xfrm>
        </p:spPr>
        <p:txBody>
          <a:bodyPr>
            <a:noAutofit/>
          </a:bodyPr>
          <a:lstStyle/>
          <a:p>
            <a:r>
              <a:rPr lang="zh-CN" altLang="en-US" sz="4000" b="1" dirty="0" smtClean="0">
                <a:solidFill>
                  <a:schemeClr val="bg1">
                    <a:lumMod val="65000"/>
                  </a:schemeClr>
                </a:solidFill>
              </a:rPr>
              <a:t>现场掌控</a:t>
            </a:r>
            <a:endParaRPr lang="zh-CN" altLang="en-US" sz="4000" b="1" dirty="0">
              <a:solidFill>
                <a:schemeClr val="bg1">
                  <a:lumMod val="65000"/>
                </a:schemeClr>
              </a:solidFill>
            </a:endParaRPr>
          </a:p>
        </p:txBody>
      </p:sp>
      <p:grpSp>
        <p:nvGrpSpPr>
          <p:cNvPr id="80" name="组合 79"/>
          <p:cNvGrpSpPr/>
          <p:nvPr/>
        </p:nvGrpSpPr>
        <p:grpSpPr>
          <a:xfrm>
            <a:off x="2953376" y="4412446"/>
            <a:ext cx="910376" cy="910376"/>
            <a:chOff x="2953376" y="4412444"/>
            <a:chExt cx="910376" cy="910376"/>
          </a:xfrm>
        </p:grpSpPr>
        <p:sp>
          <p:nvSpPr>
            <p:cNvPr id="25" name="椭圆 24"/>
            <p:cNvSpPr/>
            <p:nvPr/>
          </p:nvSpPr>
          <p:spPr>
            <a:xfrm>
              <a:off x="2953376" y="4412444"/>
              <a:ext cx="910376" cy="910376"/>
            </a:xfrm>
            <a:prstGeom prst="ellips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7" name="TextBox 20"/>
            <p:cNvSpPr txBox="1"/>
            <p:nvPr/>
          </p:nvSpPr>
          <p:spPr>
            <a:xfrm>
              <a:off x="3209792" y="4590633"/>
              <a:ext cx="397545" cy="553998"/>
            </a:xfrm>
            <a:prstGeom prst="rect">
              <a:avLst/>
            </a:prstGeom>
            <a:noFill/>
          </p:spPr>
          <p:txBody>
            <a:bodyPr wrap="none" lIns="0" tIns="0" rIns="0" bIns="0" rtlCol="0">
              <a:spAutoFit/>
            </a:bodyPr>
            <a:lstStyle/>
            <a:p>
              <a:pPr algn="ctr"/>
              <a:r>
                <a:rPr lang="en-US" altLang="zh-CN" sz="3600" spc="400" dirty="0">
                  <a:solidFill>
                    <a:schemeClr val="bg1">
                      <a:lumMod val="95000"/>
                    </a:schemeClr>
                  </a:solidFill>
                  <a:latin typeface="Agency FB" panose="020B0503020202020204" pitchFamily="34" charset="0"/>
                  <a:ea typeface="微软雅黑" pitchFamily="34" charset="-122"/>
                </a:rPr>
                <a:t>01</a:t>
              </a:r>
              <a:endParaRPr lang="zh-CN" altLang="en-US" sz="3600" spc="400" dirty="0">
                <a:solidFill>
                  <a:schemeClr val="bg1">
                    <a:lumMod val="95000"/>
                  </a:schemeClr>
                </a:solidFill>
                <a:latin typeface="Agency FB" panose="020B0503020202020204" pitchFamily="34" charset="0"/>
                <a:ea typeface="微软雅黑" pitchFamily="34" charset="-122"/>
              </a:endParaRPr>
            </a:p>
          </p:txBody>
        </p:sp>
      </p:grpSp>
      <p:grpSp>
        <p:nvGrpSpPr>
          <p:cNvPr id="81" name="组合 80"/>
          <p:cNvGrpSpPr/>
          <p:nvPr/>
        </p:nvGrpSpPr>
        <p:grpSpPr>
          <a:xfrm>
            <a:off x="4033496" y="2972418"/>
            <a:ext cx="910376" cy="910376"/>
            <a:chOff x="4033496" y="2972418"/>
            <a:chExt cx="910376" cy="910376"/>
          </a:xfrm>
        </p:grpSpPr>
        <p:sp>
          <p:nvSpPr>
            <p:cNvPr id="30" name="椭圆 29"/>
            <p:cNvSpPr/>
            <p:nvPr/>
          </p:nvSpPr>
          <p:spPr>
            <a:xfrm>
              <a:off x="4033496" y="2972418"/>
              <a:ext cx="910376" cy="910376"/>
            </a:xfrm>
            <a:prstGeom prst="ellipse">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2" name="TextBox 20"/>
            <p:cNvSpPr txBox="1"/>
            <p:nvPr/>
          </p:nvSpPr>
          <p:spPr>
            <a:xfrm>
              <a:off x="4298730" y="3152001"/>
              <a:ext cx="379911" cy="553998"/>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02</a:t>
              </a:r>
              <a:endParaRPr lang="zh-CN" altLang="en-US" sz="3600" dirty="0">
                <a:solidFill>
                  <a:schemeClr val="bg1">
                    <a:lumMod val="95000"/>
                  </a:schemeClr>
                </a:solidFill>
                <a:latin typeface="Agency FB" panose="020B0503020202020204" pitchFamily="34" charset="0"/>
                <a:ea typeface="微软雅黑" pitchFamily="34" charset="-122"/>
              </a:endParaRPr>
            </a:p>
          </p:txBody>
        </p:sp>
      </p:grpSp>
      <p:grpSp>
        <p:nvGrpSpPr>
          <p:cNvPr id="82" name="组合 81"/>
          <p:cNvGrpSpPr/>
          <p:nvPr/>
        </p:nvGrpSpPr>
        <p:grpSpPr>
          <a:xfrm>
            <a:off x="5628792" y="2361804"/>
            <a:ext cx="910376" cy="910376"/>
            <a:chOff x="5628792" y="2361805"/>
            <a:chExt cx="910376" cy="910376"/>
          </a:xfrm>
        </p:grpSpPr>
        <p:sp>
          <p:nvSpPr>
            <p:cNvPr id="27" name="椭圆 26"/>
            <p:cNvSpPr/>
            <p:nvPr/>
          </p:nvSpPr>
          <p:spPr>
            <a:xfrm>
              <a:off x="5628792" y="2361805"/>
              <a:ext cx="910376" cy="910376"/>
            </a:xfrm>
            <a:prstGeom prst="ellipse">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4" name="TextBox 20"/>
            <p:cNvSpPr txBox="1"/>
            <p:nvPr/>
          </p:nvSpPr>
          <p:spPr>
            <a:xfrm>
              <a:off x="5886010" y="2559728"/>
              <a:ext cx="395942" cy="553998"/>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03</a:t>
              </a:r>
              <a:endParaRPr lang="zh-CN" altLang="en-US" sz="3600" dirty="0">
                <a:solidFill>
                  <a:schemeClr val="bg1">
                    <a:lumMod val="95000"/>
                  </a:schemeClr>
                </a:solidFill>
                <a:latin typeface="Agency FB" panose="020B0503020202020204" pitchFamily="34" charset="0"/>
                <a:ea typeface="微软雅黑" pitchFamily="34" charset="-122"/>
              </a:endParaRPr>
            </a:p>
          </p:txBody>
        </p:sp>
      </p:grpSp>
      <p:grpSp>
        <p:nvGrpSpPr>
          <p:cNvPr id="83" name="组合 82"/>
          <p:cNvGrpSpPr/>
          <p:nvPr/>
        </p:nvGrpSpPr>
        <p:grpSpPr>
          <a:xfrm>
            <a:off x="7320136" y="2972418"/>
            <a:ext cx="910376" cy="910376"/>
            <a:chOff x="7320136" y="2972418"/>
            <a:chExt cx="910376" cy="910376"/>
          </a:xfrm>
        </p:grpSpPr>
        <p:sp>
          <p:nvSpPr>
            <p:cNvPr id="28" name="椭圆 27"/>
            <p:cNvSpPr/>
            <p:nvPr/>
          </p:nvSpPr>
          <p:spPr>
            <a:xfrm>
              <a:off x="7320136" y="2972418"/>
              <a:ext cx="910376" cy="910376"/>
            </a:xfrm>
            <a:prstGeom prst="ellipse">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5" name="TextBox 20"/>
            <p:cNvSpPr txBox="1"/>
            <p:nvPr/>
          </p:nvSpPr>
          <p:spPr>
            <a:xfrm>
              <a:off x="7586971" y="3152001"/>
              <a:ext cx="376706" cy="553998"/>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04</a:t>
              </a:r>
              <a:endParaRPr lang="zh-CN" altLang="en-US" sz="3600" dirty="0">
                <a:solidFill>
                  <a:schemeClr val="bg1">
                    <a:lumMod val="95000"/>
                  </a:schemeClr>
                </a:solidFill>
                <a:latin typeface="Agency FB" panose="020B0503020202020204" pitchFamily="34" charset="0"/>
                <a:ea typeface="微软雅黑" pitchFamily="34" charset="-122"/>
              </a:endParaRPr>
            </a:p>
          </p:txBody>
        </p:sp>
      </p:grpSp>
      <p:grpSp>
        <p:nvGrpSpPr>
          <p:cNvPr id="84" name="组合 83"/>
          <p:cNvGrpSpPr/>
          <p:nvPr/>
        </p:nvGrpSpPr>
        <p:grpSpPr>
          <a:xfrm>
            <a:off x="8256240" y="4462839"/>
            <a:ext cx="910376" cy="910376"/>
            <a:chOff x="8256240" y="4462840"/>
            <a:chExt cx="910376" cy="910376"/>
          </a:xfrm>
        </p:grpSpPr>
        <p:sp>
          <p:nvSpPr>
            <p:cNvPr id="29" name="椭圆 28"/>
            <p:cNvSpPr/>
            <p:nvPr/>
          </p:nvSpPr>
          <p:spPr>
            <a:xfrm>
              <a:off x="8256240" y="4462840"/>
              <a:ext cx="910376" cy="91037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66" name="TextBox 20"/>
            <p:cNvSpPr txBox="1"/>
            <p:nvPr/>
          </p:nvSpPr>
          <p:spPr>
            <a:xfrm>
              <a:off x="8516662" y="4651687"/>
              <a:ext cx="389530" cy="553998"/>
            </a:xfrm>
            <a:prstGeom prst="rect">
              <a:avLst/>
            </a:prstGeom>
            <a:noFill/>
          </p:spPr>
          <p:txBody>
            <a:bodyPr wrap="none" lIns="0" tIns="0" rIns="0" bIns="0" rtlCol="0">
              <a:spAutoFit/>
            </a:bodyPr>
            <a:lstStyle/>
            <a:p>
              <a:pPr algn="ctr"/>
              <a:r>
                <a:rPr lang="en-US" altLang="zh-CN" sz="3600" dirty="0">
                  <a:solidFill>
                    <a:schemeClr val="bg1">
                      <a:lumMod val="95000"/>
                    </a:schemeClr>
                  </a:solidFill>
                  <a:latin typeface="Agency FB" panose="020B0503020202020204" pitchFamily="34" charset="0"/>
                  <a:ea typeface="微软雅黑" pitchFamily="34" charset="-122"/>
                </a:rPr>
                <a:t>05</a:t>
              </a:r>
              <a:endParaRPr lang="zh-CN" altLang="en-US" sz="3600" dirty="0">
                <a:solidFill>
                  <a:schemeClr val="bg1">
                    <a:lumMod val="95000"/>
                  </a:schemeClr>
                </a:solidFill>
                <a:latin typeface="Agency FB" panose="020B0503020202020204" pitchFamily="34" charset="0"/>
                <a:ea typeface="微软雅黑" pitchFamily="34" charset="-122"/>
              </a:endParaRPr>
            </a:p>
          </p:txBody>
        </p:sp>
      </p:grpSp>
      <p:sp>
        <p:nvSpPr>
          <p:cNvPr id="67" name="TextBox 29"/>
          <p:cNvSpPr txBox="1"/>
          <p:nvPr/>
        </p:nvSpPr>
        <p:spPr>
          <a:xfrm>
            <a:off x="702891" y="4024145"/>
            <a:ext cx="2246479"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68" name="TextBox 30"/>
          <p:cNvSpPr txBox="1"/>
          <p:nvPr/>
        </p:nvSpPr>
        <p:spPr>
          <a:xfrm>
            <a:off x="894713" y="4601292"/>
            <a:ext cx="1862835" cy="430887"/>
          </a:xfrm>
          <a:prstGeom prst="rect">
            <a:avLst/>
          </a:prstGeom>
          <a:noFill/>
        </p:spPr>
        <p:txBody>
          <a:bodyPr wrap="square" lIns="0" tIns="0" rIns="0" bIns="0" rtlCol="0">
            <a:spAutoFit/>
          </a:bodyPr>
          <a:lstStyle/>
          <a:p>
            <a:pPr algn="ctr"/>
            <a:r>
              <a:rPr lang="zh-CN" altLang="en-US" sz="2800" b="1" dirty="0">
                <a:solidFill>
                  <a:srgbClr val="4BB4DB"/>
                </a:solidFill>
                <a:latin typeface="微软雅黑" pitchFamily="34" charset="-122"/>
                <a:ea typeface="微软雅黑" pitchFamily="34" charset="-122"/>
              </a:rPr>
              <a:t>活跃气氛</a:t>
            </a:r>
          </a:p>
        </p:txBody>
      </p:sp>
      <p:sp>
        <p:nvSpPr>
          <p:cNvPr id="70" name="TextBox 29"/>
          <p:cNvSpPr txBox="1"/>
          <p:nvPr/>
        </p:nvSpPr>
        <p:spPr>
          <a:xfrm>
            <a:off x="1668276" y="2213376"/>
            <a:ext cx="2290677"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71" name="TextBox 30"/>
          <p:cNvSpPr txBox="1"/>
          <p:nvPr/>
        </p:nvSpPr>
        <p:spPr>
          <a:xfrm>
            <a:off x="1882197" y="2790521"/>
            <a:ext cx="1862835" cy="430887"/>
          </a:xfrm>
          <a:prstGeom prst="rect">
            <a:avLst/>
          </a:prstGeom>
          <a:noFill/>
        </p:spPr>
        <p:txBody>
          <a:bodyPr wrap="square" lIns="0" tIns="0" rIns="0" bIns="0" rtlCol="0">
            <a:spAutoFit/>
          </a:bodyPr>
          <a:lstStyle/>
          <a:p>
            <a:pPr algn="ctr"/>
            <a:r>
              <a:rPr lang="zh-CN" altLang="en-US" sz="2800" b="1" dirty="0">
                <a:solidFill>
                  <a:srgbClr val="89A0C0"/>
                </a:solidFill>
                <a:latin typeface="微软雅黑" pitchFamily="34" charset="-122"/>
                <a:ea typeface="微软雅黑" pitchFamily="34" charset="-122"/>
              </a:rPr>
              <a:t>维护秩序</a:t>
            </a:r>
          </a:p>
        </p:txBody>
      </p:sp>
      <p:sp>
        <p:nvSpPr>
          <p:cNvPr id="74" name="TextBox 29"/>
          <p:cNvSpPr txBox="1"/>
          <p:nvPr/>
        </p:nvSpPr>
        <p:spPr>
          <a:xfrm>
            <a:off x="4950663" y="1088522"/>
            <a:ext cx="2290677"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75" name="TextBox 30"/>
          <p:cNvSpPr txBox="1"/>
          <p:nvPr/>
        </p:nvSpPr>
        <p:spPr>
          <a:xfrm>
            <a:off x="5164583" y="1665669"/>
            <a:ext cx="1862835" cy="430887"/>
          </a:xfrm>
          <a:prstGeom prst="rect">
            <a:avLst/>
          </a:prstGeom>
          <a:noFill/>
        </p:spPr>
        <p:txBody>
          <a:bodyPr wrap="square" lIns="0" tIns="0" rIns="0" bIns="0" rtlCol="0">
            <a:spAutoFit/>
          </a:bodyPr>
          <a:lstStyle/>
          <a:p>
            <a:pPr algn="ctr"/>
            <a:r>
              <a:rPr lang="zh-CN" altLang="en-US" sz="2800" b="1" dirty="0">
                <a:solidFill>
                  <a:srgbClr val="FEDE17"/>
                </a:solidFill>
                <a:latin typeface="微软雅黑" pitchFamily="34" charset="-122"/>
                <a:ea typeface="微软雅黑" pitchFamily="34" charset="-122"/>
              </a:rPr>
              <a:t>嘉宾接待</a:t>
            </a:r>
          </a:p>
        </p:txBody>
      </p:sp>
      <p:sp>
        <p:nvSpPr>
          <p:cNvPr id="76" name="TextBox 29"/>
          <p:cNvSpPr txBox="1"/>
          <p:nvPr/>
        </p:nvSpPr>
        <p:spPr>
          <a:xfrm>
            <a:off x="8107176" y="2213376"/>
            <a:ext cx="2290677"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77" name="TextBox 30"/>
          <p:cNvSpPr txBox="1"/>
          <p:nvPr/>
        </p:nvSpPr>
        <p:spPr>
          <a:xfrm>
            <a:off x="8321097" y="2790521"/>
            <a:ext cx="1862835" cy="430887"/>
          </a:xfrm>
          <a:prstGeom prst="rect">
            <a:avLst/>
          </a:prstGeom>
          <a:noFill/>
        </p:spPr>
        <p:txBody>
          <a:bodyPr wrap="square" lIns="0" tIns="0" rIns="0" bIns="0" rtlCol="0">
            <a:spAutoFit/>
          </a:bodyPr>
          <a:lstStyle/>
          <a:p>
            <a:pPr algn="ctr"/>
            <a:r>
              <a:rPr lang="zh-CN" altLang="en-US" sz="2800" b="1" dirty="0">
                <a:solidFill>
                  <a:srgbClr val="E32146"/>
                </a:solidFill>
                <a:latin typeface="微软雅黑" pitchFamily="34" charset="-122"/>
                <a:ea typeface="微软雅黑" pitchFamily="34" charset="-122"/>
              </a:rPr>
              <a:t>人员协调</a:t>
            </a:r>
          </a:p>
        </p:txBody>
      </p:sp>
      <p:sp>
        <p:nvSpPr>
          <p:cNvPr id="78" name="TextBox 29"/>
          <p:cNvSpPr txBox="1"/>
          <p:nvPr/>
        </p:nvSpPr>
        <p:spPr>
          <a:xfrm>
            <a:off x="9264353" y="4024145"/>
            <a:ext cx="2246479" cy="436017"/>
          </a:xfrm>
          <a:prstGeom prst="rect">
            <a:avLst/>
          </a:prstGeom>
          <a:noFill/>
        </p:spPr>
        <p:txBody>
          <a:bodyPr wrap="square" lIns="0" tIns="0" rIns="0" bIns="0" rtlCol="0">
            <a:spAutoFit/>
          </a:bodyPr>
          <a:lstStyle/>
          <a:p>
            <a:pPr algn="just">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79" name="TextBox 30"/>
          <p:cNvSpPr txBox="1"/>
          <p:nvPr/>
        </p:nvSpPr>
        <p:spPr>
          <a:xfrm>
            <a:off x="9456173" y="4601292"/>
            <a:ext cx="1862835" cy="430887"/>
          </a:xfrm>
          <a:prstGeom prst="rect">
            <a:avLst/>
          </a:prstGeom>
          <a:noFill/>
        </p:spPr>
        <p:txBody>
          <a:bodyPr wrap="square" lIns="0" tIns="0" rIns="0" bIns="0" rtlCol="0">
            <a:spAutoFit/>
          </a:bodyPr>
          <a:lstStyle/>
          <a:p>
            <a:pPr algn="ctr"/>
            <a:r>
              <a:rPr lang="zh-CN" altLang="en-US" sz="2800" b="1" dirty="0">
                <a:solidFill>
                  <a:srgbClr val="D9D9D9"/>
                </a:solidFill>
                <a:latin typeface="微软雅黑" pitchFamily="34" charset="-122"/>
                <a:ea typeface="微软雅黑" pitchFamily="34" charset="-122"/>
              </a:rPr>
              <a:t>紧急应变</a:t>
            </a:r>
          </a:p>
        </p:txBody>
      </p:sp>
      <p:sp>
        <p:nvSpPr>
          <p:cNvPr id="53" name="任意多边形 52"/>
          <p:cNvSpPr>
            <a:spLocks/>
          </p:cNvSpPr>
          <p:nvPr/>
        </p:nvSpPr>
        <p:spPr bwMode="auto">
          <a:xfrm>
            <a:off x="4540688" y="3595208"/>
            <a:ext cx="3067480" cy="3289781"/>
          </a:xfrm>
          <a:custGeom>
            <a:avLst/>
            <a:gdLst>
              <a:gd name="connsiteX0" fmla="*/ 2273319 w 4114465"/>
              <a:gd name="connsiteY0" fmla="*/ 3058 h 4412641"/>
              <a:gd name="connsiteX1" fmla="*/ 2468913 w 4114465"/>
              <a:gd name="connsiteY1" fmla="*/ 540587 h 4412641"/>
              <a:gd name="connsiteX2" fmla="*/ 2378639 w 4114465"/>
              <a:gd name="connsiteY2" fmla="*/ 1536705 h 4412641"/>
              <a:gd name="connsiteX3" fmla="*/ 2574233 w 4114465"/>
              <a:gd name="connsiteY3" fmla="*/ 1585572 h 4412641"/>
              <a:gd name="connsiteX4" fmla="*/ 2837533 w 4114465"/>
              <a:gd name="connsiteY4" fmla="*/ 1025490 h 4412641"/>
              <a:gd name="connsiteX5" fmla="*/ 3311472 w 4114465"/>
              <a:gd name="connsiteY5" fmla="*/ 514274 h 4412641"/>
              <a:gd name="connsiteX6" fmla="*/ 3247528 w 4114465"/>
              <a:gd name="connsiteY6" fmla="*/ 1228472 h 4412641"/>
              <a:gd name="connsiteX7" fmla="*/ 2999274 w 4114465"/>
              <a:gd name="connsiteY7" fmla="*/ 1762242 h 4412641"/>
              <a:gd name="connsiteX8" fmla="*/ 3206152 w 4114465"/>
              <a:gd name="connsiteY8" fmla="*/ 1984019 h 4412641"/>
              <a:gd name="connsiteX9" fmla="*/ 3582294 w 4114465"/>
              <a:gd name="connsiteY9" fmla="*/ 1660750 h 4412641"/>
              <a:gd name="connsiteX10" fmla="*/ 4052472 w 4114465"/>
              <a:gd name="connsiteY10" fmla="*/ 1397625 h 4412641"/>
              <a:gd name="connsiteX11" fmla="*/ 3691376 w 4114465"/>
              <a:gd name="connsiteY11" fmla="*/ 2104305 h 4412641"/>
              <a:gd name="connsiteX12" fmla="*/ 3315233 w 4114465"/>
              <a:gd name="connsiteY12" fmla="*/ 3092906 h 4412641"/>
              <a:gd name="connsiteX13" fmla="*/ 3054593 w 4114465"/>
              <a:gd name="connsiteY13" fmla="*/ 3765485 h 4412641"/>
              <a:gd name="connsiteX14" fmla="*/ 3051010 w 4114465"/>
              <a:gd name="connsiteY14" fmla="*/ 3769741 h 4412641"/>
              <a:gd name="connsiteX15" fmla="*/ 3051516 w 4114465"/>
              <a:gd name="connsiteY15" fmla="*/ 3769703 h 4412641"/>
              <a:gd name="connsiteX16" fmla="*/ 3066551 w 4114465"/>
              <a:gd name="connsiteY16" fmla="*/ 4412641 h 4412641"/>
              <a:gd name="connsiteX17" fmla="*/ 1773527 w 4114465"/>
              <a:gd name="connsiteY17" fmla="*/ 4412641 h 4412641"/>
              <a:gd name="connsiteX18" fmla="*/ 1455322 w 4114465"/>
              <a:gd name="connsiteY18" fmla="*/ 4021380 h 4412641"/>
              <a:gd name="connsiteX19" fmla="*/ 1349499 w 4114465"/>
              <a:gd name="connsiteY19" fmla="*/ 3942923 h 4412641"/>
              <a:gd name="connsiteX20" fmla="*/ 1344471 w 4114465"/>
              <a:gd name="connsiteY20" fmla="*/ 3939882 h 4412641"/>
              <a:gd name="connsiteX21" fmla="*/ 1336849 w 4114465"/>
              <a:gd name="connsiteY21" fmla="*/ 3933544 h 4412641"/>
              <a:gd name="connsiteX22" fmla="*/ 1318713 w 4114465"/>
              <a:gd name="connsiteY22" fmla="*/ 3920098 h 4412641"/>
              <a:gd name="connsiteX23" fmla="*/ 1320637 w 4114465"/>
              <a:gd name="connsiteY23" fmla="*/ 3920084 h 4412641"/>
              <a:gd name="connsiteX24" fmla="*/ 1320661 w 4114465"/>
              <a:gd name="connsiteY24" fmla="*/ 3920083 h 4412641"/>
              <a:gd name="connsiteX25" fmla="*/ 1242572 w 4114465"/>
              <a:gd name="connsiteY25" fmla="*/ 3855149 h 4412641"/>
              <a:gd name="connsiteX26" fmla="*/ 151877 w 4114465"/>
              <a:gd name="connsiteY26" fmla="*/ 2653111 h 4412641"/>
              <a:gd name="connsiteX27" fmla="*/ 373801 w 4114465"/>
              <a:gd name="connsiteY27" fmla="*/ 2209556 h 4412641"/>
              <a:gd name="connsiteX28" fmla="*/ 1148654 w 4114465"/>
              <a:gd name="connsiteY28" fmla="*/ 2784673 h 4412641"/>
              <a:gd name="connsiteX29" fmla="*/ 1468375 w 4114465"/>
              <a:gd name="connsiteY29" fmla="*/ 3224469 h 4412641"/>
              <a:gd name="connsiteX30" fmla="*/ 1776812 w 4114465"/>
              <a:gd name="connsiteY30" fmla="*/ 3562774 h 4412641"/>
              <a:gd name="connsiteX31" fmla="*/ 1983690 w 4114465"/>
              <a:gd name="connsiteY31" fmla="*/ 3807105 h 4412641"/>
              <a:gd name="connsiteX32" fmla="*/ 1938553 w 4114465"/>
              <a:gd name="connsiteY32" fmla="*/ 3589086 h 4412641"/>
              <a:gd name="connsiteX33" fmla="*/ 1897177 w 4114465"/>
              <a:gd name="connsiteY33" fmla="*/ 3453765 h 4412641"/>
              <a:gd name="connsiteX34" fmla="*/ 2006258 w 4114465"/>
              <a:gd name="connsiteY34" fmla="*/ 3393622 h 4412641"/>
              <a:gd name="connsiteX35" fmla="*/ 2134147 w 4114465"/>
              <a:gd name="connsiteY35" fmla="*/ 3574051 h 4412641"/>
              <a:gd name="connsiteX36" fmla="*/ 2359832 w 4114465"/>
              <a:gd name="connsiteY36" fmla="*/ 3761998 h 4412641"/>
              <a:gd name="connsiteX37" fmla="*/ 2262035 w 4114465"/>
              <a:gd name="connsiteY37" fmla="*/ 3465041 h 4412641"/>
              <a:gd name="connsiteX38" fmla="*/ 2149192 w 4114465"/>
              <a:gd name="connsiteY38" fmla="*/ 3273335 h 4412641"/>
              <a:gd name="connsiteX39" fmla="*/ 2224421 w 4114465"/>
              <a:gd name="connsiteY39" fmla="*/ 3201916 h 4412641"/>
              <a:gd name="connsiteX40" fmla="*/ 2517812 w 4114465"/>
              <a:gd name="connsiteY40" fmla="*/ 3404898 h 4412641"/>
              <a:gd name="connsiteX41" fmla="*/ 2766066 w 4114465"/>
              <a:gd name="connsiteY41" fmla="*/ 3442488 h 4412641"/>
              <a:gd name="connsiteX42" fmla="*/ 2593040 w 4114465"/>
              <a:gd name="connsiteY42" fmla="*/ 3231987 h 4412641"/>
              <a:gd name="connsiteX43" fmla="*/ 2307172 w 4114465"/>
              <a:gd name="connsiteY43" fmla="*/ 3032763 h 4412641"/>
              <a:gd name="connsiteX44" fmla="*/ 2344786 w 4114465"/>
              <a:gd name="connsiteY44" fmla="*/ 2935031 h 4412641"/>
              <a:gd name="connsiteX45" fmla="*/ 2608086 w 4114465"/>
              <a:gd name="connsiteY45" fmla="*/ 2987656 h 4412641"/>
              <a:gd name="connsiteX46" fmla="*/ 2852578 w 4114465"/>
              <a:gd name="connsiteY46" fmla="*/ 2938790 h 4412641"/>
              <a:gd name="connsiteX47" fmla="*/ 2502766 w 4114465"/>
              <a:gd name="connsiteY47" fmla="*/ 2765879 h 4412641"/>
              <a:gd name="connsiteX48" fmla="*/ 2145431 w 4114465"/>
              <a:gd name="connsiteY48" fmla="*/ 2656869 h 4412641"/>
              <a:gd name="connsiteX49" fmla="*/ 2036350 w 4114465"/>
              <a:gd name="connsiteY49" fmla="*/ 2487717 h 4412641"/>
              <a:gd name="connsiteX50" fmla="*/ 2352309 w 4114465"/>
              <a:gd name="connsiteY50" fmla="*/ 2446369 h 4412641"/>
              <a:gd name="connsiteX51" fmla="*/ 2299649 w 4114465"/>
              <a:gd name="connsiteY51" fmla="*/ 2262181 h 4412641"/>
              <a:gd name="connsiteX52" fmla="*/ 1863324 w 4114465"/>
              <a:gd name="connsiteY52" fmla="*/ 2288493 h 4412641"/>
              <a:gd name="connsiteX53" fmla="*/ 1543603 w 4114465"/>
              <a:gd name="connsiteY53" fmla="*/ 2262181 h 4412641"/>
              <a:gd name="connsiteX54" fmla="*/ 1231405 w 4114465"/>
              <a:gd name="connsiteY54" fmla="*/ 1923876 h 4412641"/>
              <a:gd name="connsiteX55" fmla="*/ 1024527 w 4114465"/>
              <a:gd name="connsiteY55" fmla="*/ 1033008 h 4412641"/>
              <a:gd name="connsiteX56" fmla="*/ 1077187 w 4114465"/>
              <a:gd name="connsiteY56" fmla="*/ 393988 h 4412641"/>
              <a:gd name="connsiteX57" fmla="*/ 1457091 w 4114465"/>
              <a:gd name="connsiteY57" fmla="*/ 833784 h 4412641"/>
              <a:gd name="connsiteX58" fmla="*/ 1645162 w 4114465"/>
              <a:gd name="connsiteY58" fmla="*/ 1506634 h 4412641"/>
              <a:gd name="connsiteX59" fmla="*/ 1855802 w 4114465"/>
              <a:gd name="connsiteY59" fmla="*/ 1547982 h 4412641"/>
              <a:gd name="connsiteX60" fmla="*/ 1976167 w 4114465"/>
              <a:gd name="connsiteY60" fmla="*/ 510515 h 4412641"/>
              <a:gd name="connsiteX61" fmla="*/ 2273319 w 4114465"/>
              <a:gd name="connsiteY61" fmla="*/ 3058 h 4412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4114465" h="4412641">
                <a:moveTo>
                  <a:pt x="2273319" y="3058"/>
                </a:moveTo>
                <a:cubicBezTo>
                  <a:pt x="2499005" y="36889"/>
                  <a:pt x="2495243" y="251148"/>
                  <a:pt x="2468913" y="540587"/>
                </a:cubicBezTo>
                <a:cubicBezTo>
                  <a:pt x="2435061" y="905204"/>
                  <a:pt x="2401208" y="1160812"/>
                  <a:pt x="2378639" y="1536705"/>
                </a:cubicBezTo>
                <a:cubicBezTo>
                  <a:pt x="2359832" y="1912599"/>
                  <a:pt x="2442583" y="1799831"/>
                  <a:pt x="2574233" y="1585572"/>
                </a:cubicBezTo>
                <a:cubicBezTo>
                  <a:pt x="2705883" y="1371312"/>
                  <a:pt x="2694599" y="1341241"/>
                  <a:pt x="2837533" y="1025490"/>
                </a:cubicBezTo>
                <a:cubicBezTo>
                  <a:pt x="2976705" y="713498"/>
                  <a:pt x="3059457" y="367675"/>
                  <a:pt x="3311472" y="514274"/>
                </a:cubicBezTo>
                <a:cubicBezTo>
                  <a:pt x="3563487" y="664632"/>
                  <a:pt x="3371655" y="961588"/>
                  <a:pt x="3247528" y="1228472"/>
                </a:cubicBezTo>
                <a:cubicBezTo>
                  <a:pt x="3123401" y="1495357"/>
                  <a:pt x="3108355" y="1517911"/>
                  <a:pt x="2999274" y="1762242"/>
                </a:cubicBezTo>
                <a:cubicBezTo>
                  <a:pt x="2882670" y="2017850"/>
                  <a:pt x="2961660" y="2187002"/>
                  <a:pt x="3206152" y="1984019"/>
                </a:cubicBezTo>
                <a:cubicBezTo>
                  <a:pt x="3424315" y="1799831"/>
                  <a:pt x="3416792" y="1811108"/>
                  <a:pt x="3582294" y="1660750"/>
                </a:cubicBezTo>
                <a:cubicBezTo>
                  <a:pt x="3747797" y="1514152"/>
                  <a:pt x="3947152" y="1288615"/>
                  <a:pt x="4052472" y="1397625"/>
                </a:cubicBezTo>
                <a:cubicBezTo>
                  <a:pt x="4255589" y="1608125"/>
                  <a:pt x="3913300" y="1882528"/>
                  <a:pt x="3691376" y="2104305"/>
                </a:cubicBezTo>
                <a:cubicBezTo>
                  <a:pt x="3469452" y="2322324"/>
                  <a:pt x="3371655" y="2630557"/>
                  <a:pt x="3315233" y="3092906"/>
                </a:cubicBezTo>
                <a:cubicBezTo>
                  <a:pt x="3285612" y="3333948"/>
                  <a:pt x="3199922" y="3572876"/>
                  <a:pt x="3054593" y="3765485"/>
                </a:cubicBezTo>
                <a:lnTo>
                  <a:pt x="3051010" y="3769741"/>
                </a:lnTo>
                <a:lnTo>
                  <a:pt x="3051516" y="3769703"/>
                </a:lnTo>
                <a:cubicBezTo>
                  <a:pt x="2953787" y="3968976"/>
                  <a:pt x="3028963" y="4281046"/>
                  <a:pt x="3066551" y="4412641"/>
                </a:cubicBezTo>
                <a:cubicBezTo>
                  <a:pt x="3066551" y="4412641"/>
                  <a:pt x="3066551" y="4412641"/>
                  <a:pt x="1773527" y="4412641"/>
                </a:cubicBezTo>
                <a:cubicBezTo>
                  <a:pt x="1725603" y="4229348"/>
                  <a:pt x="1593105" y="4122191"/>
                  <a:pt x="1455322" y="4021380"/>
                </a:cubicBezTo>
                <a:lnTo>
                  <a:pt x="1349499" y="3942923"/>
                </a:lnTo>
                <a:lnTo>
                  <a:pt x="1344471" y="3939882"/>
                </a:lnTo>
                <a:lnTo>
                  <a:pt x="1336849" y="3933544"/>
                </a:lnTo>
                <a:lnTo>
                  <a:pt x="1318713" y="3920098"/>
                </a:lnTo>
                <a:cubicBezTo>
                  <a:pt x="1318713" y="3920098"/>
                  <a:pt x="1318713" y="3920098"/>
                  <a:pt x="1320637" y="3920084"/>
                </a:cubicBezTo>
                <a:lnTo>
                  <a:pt x="1320661" y="3920083"/>
                </a:lnTo>
                <a:lnTo>
                  <a:pt x="1242572" y="3855149"/>
                </a:lnTo>
                <a:cubicBezTo>
                  <a:pt x="876891" y="3500986"/>
                  <a:pt x="975628" y="2974500"/>
                  <a:pt x="151877" y="2653111"/>
                </a:cubicBezTo>
                <a:cubicBezTo>
                  <a:pt x="-194174" y="2517789"/>
                  <a:pt x="125547" y="2239627"/>
                  <a:pt x="373801" y="2209556"/>
                </a:cubicBezTo>
                <a:cubicBezTo>
                  <a:pt x="768750" y="2153172"/>
                  <a:pt x="1035811" y="2468922"/>
                  <a:pt x="1148654" y="2784673"/>
                </a:cubicBezTo>
                <a:cubicBezTo>
                  <a:pt x="1231405" y="3013969"/>
                  <a:pt x="1310395" y="3138014"/>
                  <a:pt x="1468375" y="3224469"/>
                </a:cubicBezTo>
                <a:cubicBezTo>
                  <a:pt x="1633878" y="3318443"/>
                  <a:pt x="1727913" y="3442488"/>
                  <a:pt x="1776812" y="3562774"/>
                </a:cubicBezTo>
                <a:cubicBezTo>
                  <a:pt x="1825710" y="3679301"/>
                  <a:pt x="1889654" y="3814623"/>
                  <a:pt x="1983690" y="3807105"/>
                </a:cubicBezTo>
                <a:cubicBezTo>
                  <a:pt x="2066441" y="3799587"/>
                  <a:pt x="1968644" y="3675542"/>
                  <a:pt x="1938553" y="3589086"/>
                </a:cubicBezTo>
                <a:cubicBezTo>
                  <a:pt x="1908461" y="3506390"/>
                  <a:pt x="1934791" y="3566533"/>
                  <a:pt x="1897177" y="3453765"/>
                </a:cubicBezTo>
                <a:cubicBezTo>
                  <a:pt x="1863324" y="3344755"/>
                  <a:pt x="1934791" y="3310925"/>
                  <a:pt x="2006258" y="3393622"/>
                </a:cubicBezTo>
                <a:cubicBezTo>
                  <a:pt x="2070203" y="3465041"/>
                  <a:pt x="2085248" y="3480077"/>
                  <a:pt x="2134147" y="3574051"/>
                </a:cubicBezTo>
                <a:cubicBezTo>
                  <a:pt x="2194330" y="3679301"/>
                  <a:pt x="2280842" y="3807105"/>
                  <a:pt x="2359832" y="3761998"/>
                </a:cubicBezTo>
                <a:cubicBezTo>
                  <a:pt x="2450106" y="3713131"/>
                  <a:pt x="2329741" y="3570292"/>
                  <a:pt x="2262035" y="3465041"/>
                </a:cubicBezTo>
                <a:cubicBezTo>
                  <a:pt x="2205614" y="3374827"/>
                  <a:pt x="2186807" y="3367309"/>
                  <a:pt x="2149192" y="3273335"/>
                </a:cubicBezTo>
                <a:cubicBezTo>
                  <a:pt x="2107817" y="3175603"/>
                  <a:pt x="2149192" y="3168085"/>
                  <a:pt x="2224421" y="3201916"/>
                </a:cubicBezTo>
                <a:cubicBezTo>
                  <a:pt x="2363594" y="3269577"/>
                  <a:pt x="2401208" y="3337237"/>
                  <a:pt x="2517812" y="3404898"/>
                </a:cubicBezTo>
                <a:cubicBezTo>
                  <a:pt x="2630655" y="3472559"/>
                  <a:pt x="2724690" y="3502631"/>
                  <a:pt x="2766066" y="3442488"/>
                </a:cubicBezTo>
                <a:cubicBezTo>
                  <a:pt x="2811203" y="3374827"/>
                  <a:pt x="2709644" y="3310925"/>
                  <a:pt x="2593040" y="3231987"/>
                </a:cubicBezTo>
                <a:cubicBezTo>
                  <a:pt x="2487720" y="3164326"/>
                  <a:pt x="2404969" y="3115460"/>
                  <a:pt x="2307172" y="3032763"/>
                </a:cubicBezTo>
                <a:cubicBezTo>
                  <a:pt x="2220659" y="2961344"/>
                  <a:pt x="2307172" y="2927513"/>
                  <a:pt x="2344786" y="2935031"/>
                </a:cubicBezTo>
                <a:cubicBezTo>
                  <a:pt x="2446345" y="2957585"/>
                  <a:pt x="2510289" y="2968861"/>
                  <a:pt x="2608086" y="2987656"/>
                </a:cubicBezTo>
                <a:cubicBezTo>
                  <a:pt x="2705883" y="3010210"/>
                  <a:pt x="2852578" y="3021487"/>
                  <a:pt x="2852578" y="2938790"/>
                </a:cubicBezTo>
                <a:cubicBezTo>
                  <a:pt x="2852578" y="2848575"/>
                  <a:pt x="2679553" y="2795950"/>
                  <a:pt x="2502766" y="2765879"/>
                </a:cubicBezTo>
                <a:cubicBezTo>
                  <a:pt x="2382401" y="2743325"/>
                  <a:pt x="2318456" y="2743325"/>
                  <a:pt x="2145431" y="2656869"/>
                </a:cubicBezTo>
                <a:cubicBezTo>
                  <a:pt x="2089010" y="2626798"/>
                  <a:pt x="1957360" y="2547860"/>
                  <a:pt x="2036350" y="2487717"/>
                </a:cubicBezTo>
                <a:cubicBezTo>
                  <a:pt x="2096533" y="2442610"/>
                  <a:pt x="2216898" y="2514030"/>
                  <a:pt x="2352309" y="2446369"/>
                </a:cubicBezTo>
                <a:cubicBezTo>
                  <a:pt x="2457629" y="2389985"/>
                  <a:pt x="2544142" y="2171966"/>
                  <a:pt x="2299649" y="2262181"/>
                </a:cubicBezTo>
                <a:cubicBezTo>
                  <a:pt x="2149192" y="2318565"/>
                  <a:pt x="2006258" y="2337360"/>
                  <a:pt x="1863324" y="2288493"/>
                </a:cubicBezTo>
                <a:cubicBezTo>
                  <a:pt x="1784335" y="2258422"/>
                  <a:pt x="1709106" y="2250904"/>
                  <a:pt x="1543603" y="2262181"/>
                </a:cubicBezTo>
                <a:cubicBezTo>
                  <a:pt x="1385624" y="2269699"/>
                  <a:pt x="1287826" y="2153172"/>
                  <a:pt x="1231405" y="1923876"/>
                </a:cubicBezTo>
                <a:cubicBezTo>
                  <a:pt x="1114801" y="1457768"/>
                  <a:pt x="1095994" y="1322446"/>
                  <a:pt x="1024527" y="1033008"/>
                </a:cubicBezTo>
                <a:cubicBezTo>
                  <a:pt x="945537" y="709739"/>
                  <a:pt x="862786" y="480444"/>
                  <a:pt x="1077187" y="393988"/>
                </a:cubicBezTo>
                <a:cubicBezTo>
                  <a:pt x="1340487" y="292497"/>
                  <a:pt x="1419477" y="653355"/>
                  <a:pt x="1457091" y="833784"/>
                </a:cubicBezTo>
                <a:cubicBezTo>
                  <a:pt x="1490944" y="1014213"/>
                  <a:pt x="1554888" y="1269821"/>
                  <a:pt x="1645162" y="1506634"/>
                </a:cubicBezTo>
                <a:cubicBezTo>
                  <a:pt x="1739197" y="1743447"/>
                  <a:pt x="1806903" y="1807349"/>
                  <a:pt x="1855802" y="1547982"/>
                </a:cubicBezTo>
                <a:cubicBezTo>
                  <a:pt x="1904700" y="1284857"/>
                  <a:pt x="1946076" y="848820"/>
                  <a:pt x="1976167" y="510515"/>
                </a:cubicBezTo>
                <a:cubicBezTo>
                  <a:pt x="2002497" y="221077"/>
                  <a:pt x="2047634" y="-30772"/>
                  <a:pt x="2273319" y="3058"/>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endParaRPr lang="zh-CN" altLang="en-US" sz="2400"/>
          </a:p>
        </p:txBody>
      </p:sp>
      <p:sp>
        <p:nvSpPr>
          <p:cNvPr id="31" name="矩形 30"/>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7278854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ppt_x"/>
                                          </p:val>
                                        </p:tav>
                                        <p:tav tm="100000">
                                          <p:val>
                                            <p:strVal val="#ppt_x"/>
                                          </p:val>
                                        </p:tav>
                                      </p:tavLst>
                                    </p:anim>
                                    <p:anim calcmode="lin" valueType="num">
                                      <p:cBhvr additive="base">
                                        <p:cTn id="8" dur="500" fill="hold"/>
                                        <p:tgtEl>
                                          <p:spTgt spid="5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80"/>
                                        </p:tgtEl>
                                        <p:attrNameLst>
                                          <p:attrName>style.visibility</p:attrName>
                                        </p:attrNameLst>
                                      </p:cBhvr>
                                      <p:to>
                                        <p:strVal val="visible"/>
                                      </p:to>
                                    </p:set>
                                  </p:childTnLst>
                                </p:cTn>
                              </p:par>
                              <p:par>
                                <p:cTn id="12" presetID="42" presetClass="path" presetSubtype="0" accel="50000" decel="50000" fill="hold" nodeType="withEffect">
                                  <p:stCondLst>
                                    <p:cond delay="0"/>
                                  </p:stCondLst>
                                  <p:childTnLst>
                                    <p:animMotion origin="layout" path="M 2.70833E-6 -2.22222E-6 L 0.23997 0.28889 " pathEditMode="relative" rAng="0" ptsTypes="AA">
                                      <p:cBhvr>
                                        <p:cTn id="13" dur="650" spd="-100000" fill="hold"/>
                                        <p:tgtEl>
                                          <p:spTgt spid="80"/>
                                        </p:tgtEl>
                                        <p:attrNameLst>
                                          <p:attrName>ppt_x</p:attrName>
                                          <p:attrName>ppt_y</p:attrName>
                                        </p:attrNameLst>
                                      </p:cBhvr>
                                      <p:rCtr x="11992" y="14444"/>
                                    </p:animMotion>
                                  </p:childTnLst>
                                </p:cTn>
                              </p:par>
                              <p:par>
                                <p:cTn id="14" presetID="1" presetClass="entr" presetSubtype="0" fill="hold" nodeType="withEffect">
                                  <p:stCondLst>
                                    <p:cond delay="300"/>
                                  </p:stCondLst>
                                  <p:childTnLst>
                                    <p:set>
                                      <p:cBhvr>
                                        <p:cTn id="15" dur="1" fill="hold">
                                          <p:stCondLst>
                                            <p:cond delay="0"/>
                                          </p:stCondLst>
                                        </p:cTn>
                                        <p:tgtEl>
                                          <p:spTgt spid="81"/>
                                        </p:tgtEl>
                                        <p:attrNameLst>
                                          <p:attrName>style.visibility</p:attrName>
                                        </p:attrNameLst>
                                      </p:cBhvr>
                                      <p:to>
                                        <p:strVal val="visible"/>
                                      </p:to>
                                    </p:set>
                                  </p:childTnLst>
                                </p:cTn>
                              </p:par>
                              <p:par>
                                <p:cTn id="16" presetID="42" presetClass="path" presetSubtype="0" accel="50000" decel="50000" fill="hold" nodeType="withEffect">
                                  <p:stCondLst>
                                    <p:cond delay="300"/>
                                  </p:stCondLst>
                                  <p:childTnLst>
                                    <p:animMotion origin="layout" path="M 1.04167E-6 1.48148E-6 L 0.15143 0.50023 " pathEditMode="relative" rAng="0" ptsTypes="AA">
                                      <p:cBhvr>
                                        <p:cTn id="17" dur="650" spd="-100000" fill="hold"/>
                                        <p:tgtEl>
                                          <p:spTgt spid="81"/>
                                        </p:tgtEl>
                                        <p:attrNameLst>
                                          <p:attrName>ppt_x</p:attrName>
                                          <p:attrName>ppt_y</p:attrName>
                                        </p:attrNameLst>
                                      </p:cBhvr>
                                      <p:rCtr x="7565" y="25000"/>
                                    </p:animMotion>
                                  </p:childTnLst>
                                </p:cTn>
                              </p:par>
                              <p:par>
                                <p:cTn id="18" presetID="1" presetClass="entr" presetSubtype="0" fill="hold" nodeType="withEffect">
                                  <p:stCondLst>
                                    <p:cond delay="600"/>
                                  </p:stCondLst>
                                  <p:childTnLst>
                                    <p:set>
                                      <p:cBhvr>
                                        <p:cTn id="19" dur="1" fill="hold">
                                          <p:stCondLst>
                                            <p:cond delay="0"/>
                                          </p:stCondLst>
                                        </p:cTn>
                                        <p:tgtEl>
                                          <p:spTgt spid="82"/>
                                        </p:tgtEl>
                                        <p:attrNameLst>
                                          <p:attrName>style.visibility</p:attrName>
                                        </p:attrNameLst>
                                      </p:cBhvr>
                                      <p:to>
                                        <p:strVal val="visible"/>
                                      </p:to>
                                    </p:set>
                                  </p:childTnLst>
                                </p:cTn>
                              </p:par>
                              <p:par>
                                <p:cTn id="20" presetID="42" presetClass="path" presetSubtype="0" accel="50000" decel="50000" fill="hold" nodeType="withEffect">
                                  <p:stCondLst>
                                    <p:cond delay="600"/>
                                  </p:stCondLst>
                                  <p:childTnLst>
                                    <p:animMotion origin="layout" path="M 1.66667E-6 1.85185E-6 L 0.02057 0.58935 " pathEditMode="relative" rAng="0" ptsTypes="AA">
                                      <p:cBhvr>
                                        <p:cTn id="21" dur="650" spd="-100000" fill="hold"/>
                                        <p:tgtEl>
                                          <p:spTgt spid="82"/>
                                        </p:tgtEl>
                                        <p:attrNameLst>
                                          <p:attrName>ppt_x</p:attrName>
                                          <p:attrName>ppt_y</p:attrName>
                                        </p:attrNameLst>
                                      </p:cBhvr>
                                      <p:rCtr x="1029" y="29468"/>
                                    </p:animMotion>
                                  </p:childTnLst>
                                </p:cTn>
                              </p:par>
                              <p:par>
                                <p:cTn id="22" presetID="1" presetClass="entr" presetSubtype="0" fill="hold" nodeType="withEffect">
                                  <p:stCondLst>
                                    <p:cond delay="900"/>
                                  </p:stCondLst>
                                  <p:childTnLst>
                                    <p:set>
                                      <p:cBhvr>
                                        <p:cTn id="23" dur="1" fill="hold">
                                          <p:stCondLst>
                                            <p:cond delay="0"/>
                                          </p:stCondLst>
                                        </p:cTn>
                                        <p:tgtEl>
                                          <p:spTgt spid="83"/>
                                        </p:tgtEl>
                                        <p:attrNameLst>
                                          <p:attrName>style.visibility</p:attrName>
                                        </p:attrNameLst>
                                      </p:cBhvr>
                                      <p:to>
                                        <p:strVal val="visible"/>
                                      </p:to>
                                    </p:set>
                                  </p:childTnLst>
                                </p:cTn>
                              </p:par>
                              <p:par>
                                <p:cTn id="24" presetID="42" presetClass="path" presetSubtype="0" accel="50000" decel="50000" fill="hold" nodeType="withEffect">
                                  <p:stCondLst>
                                    <p:cond delay="900"/>
                                  </p:stCondLst>
                                  <p:childTnLst>
                                    <p:animMotion origin="layout" path="M -4.16667E-7 1.48148E-6 L -0.11823 0.50023 " pathEditMode="relative" rAng="0" ptsTypes="AA">
                                      <p:cBhvr>
                                        <p:cTn id="25" dur="650" spd="-100000" fill="hold"/>
                                        <p:tgtEl>
                                          <p:spTgt spid="83"/>
                                        </p:tgtEl>
                                        <p:attrNameLst>
                                          <p:attrName>ppt_x</p:attrName>
                                          <p:attrName>ppt_y</p:attrName>
                                        </p:attrNameLst>
                                      </p:cBhvr>
                                      <p:rCtr x="-5911" y="25000"/>
                                    </p:animMotion>
                                  </p:childTnLst>
                                </p:cTn>
                              </p:par>
                              <p:par>
                                <p:cTn id="26" presetID="1" presetClass="entr" presetSubtype="0" fill="hold" nodeType="withEffect">
                                  <p:stCondLst>
                                    <p:cond delay="1200"/>
                                  </p:stCondLst>
                                  <p:childTnLst>
                                    <p:set>
                                      <p:cBhvr>
                                        <p:cTn id="27" dur="1" fill="hold">
                                          <p:stCondLst>
                                            <p:cond delay="0"/>
                                          </p:stCondLst>
                                        </p:cTn>
                                        <p:tgtEl>
                                          <p:spTgt spid="84"/>
                                        </p:tgtEl>
                                        <p:attrNameLst>
                                          <p:attrName>style.visibility</p:attrName>
                                        </p:attrNameLst>
                                      </p:cBhvr>
                                      <p:to>
                                        <p:strVal val="visible"/>
                                      </p:to>
                                    </p:set>
                                  </p:childTnLst>
                                </p:cTn>
                              </p:par>
                              <p:par>
                                <p:cTn id="28" presetID="42" presetClass="path" presetSubtype="0" accel="50000" decel="50000" fill="hold" nodeType="withEffect">
                                  <p:stCondLst>
                                    <p:cond delay="1200"/>
                                  </p:stCondLst>
                                  <p:childTnLst>
                                    <p:animMotion origin="layout" path="M -3.125E-6 3.7037E-7 L -0.19414 0.28426 " pathEditMode="relative" rAng="0" ptsTypes="AA">
                                      <p:cBhvr>
                                        <p:cTn id="29" dur="650" spd="-100000" fill="hold"/>
                                        <p:tgtEl>
                                          <p:spTgt spid="84"/>
                                        </p:tgtEl>
                                        <p:attrNameLst>
                                          <p:attrName>ppt_x</p:attrName>
                                          <p:attrName>ppt_y</p:attrName>
                                        </p:attrNameLst>
                                      </p:cBhvr>
                                      <p:rCtr x="-9714" y="14213"/>
                                    </p:animMotion>
                                  </p:childTnLst>
                                </p:cTn>
                              </p:par>
                            </p:childTnLst>
                          </p:cTn>
                        </p:par>
                        <p:par>
                          <p:cTn id="30" fill="hold">
                            <p:stCondLst>
                              <p:cond delay="2350"/>
                            </p:stCondLst>
                            <p:childTnLst>
                              <p:par>
                                <p:cTn id="31" presetID="16" presetClass="entr" presetSubtype="21" fill="hold" grpId="0" nodeType="after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barn(inVertical)">
                                      <p:cBhvr>
                                        <p:cTn id="33" dur="500"/>
                                        <p:tgtEl>
                                          <p:spTgt spid="68"/>
                                        </p:tgtEl>
                                      </p:cBhvr>
                                    </p:animEffect>
                                  </p:childTnLst>
                                </p:cTn>
                              </p:par>
                              <p:par>
                                <p:cTn id="34" presetID="16" presetClass="entr" presetSubtype="21" fill="hold" grpId="0" nodeType="withEffect">
                                  <p:stCondLst>
                                    <p:cond delay="0"/>
                                  </p:stCondLst>
                                  <p:childTnLst>
                                    <p:set>
                                      <p:cBhvr>
                                        <p:cTn id="35" dur="1" fill="hold">
                                          <p:stCondLst>
                                            <p:cond delay="0"/>
                                          </p:stCondLst>
                                        </p:cTn>
                                        <p:tgtEl>
                                          <p:spTgt spid="67"/>
                                        </p:tgtEl>
                                        <p:attrNameLst>
                                          <p:attrName>style.visibility</p:attrName>
                                        </p:attrNameLst>
                                      </p:cBhvr>
                                      <p:to>
                                        <p:strVal val="visible"/>
                                      </p:to>
                                    </p:set>
                                    <p:animEffect transition="in" filter="barn(inVertical)">
                                      <p:cBhvr>
                                        <p:cTn id="36" dur="500"/>
                                        <p:tgtEl>
                                          <p:spTgt spid="67"/>
                                        </p:tgtEl>
                                      </p:cBhvr>
                                    </p:animEffect>
                                  </p:childTnLst>
                                </p:cTn>
                              </p:par>
                              <p:par>
                                <p:cTn id="37" presetID="16" presetClass="entr" presetSubtype="21" fill="hold" grpId="0" nodeType="withEffect">
                                  <p:stCondLst>
                                    <p:cond delay="300"/>
                                  </p:stCondLst>
                                  <p:childTnLst>
                                    <p:set>
                                      <p:cBhvr>
                                        <p:cTn id="38" dur="1" fill="hold">
                                          <p:stCondLst>
                                            <p:cond delay="0"/>
                                          </p:stCondLst>
                                        </p:cTn>
                                        <p:tgtEl>
                                          <p:spTgt spid="71"/>
                                        </p:tgtEl>
                                        <p:attrNameLst>
                                          <p:attrName>style.visibility</p:attrName>
                                        </p:attrNameLst>
                                      </p:cBhvr>
                                      <p:to>
                                        <p:strVal val="visible"/>
                                      </p:to>
                                    </p:set>
                                    <p:animEffect transition="in" filter="barn(inVertical)">
                                      <p:cBhvr>
                                        <p:cTn id="39" dur="500"/>
                                        <p:tgtEl>
                                          <p:spTgt spid="71"/>
                                        </p:tgtEl>
                                      </p:cBhvr>
                                    </p:animEffect>
                                  </p:childTnLst>
                                </p:cTn>
                              </p:par>
                              <p:par>
                                <p:cTn id="40" presetID="16" presetClass="entr" presetSubtype="21" fill="hold" grpId="0" nodeType="withEffect">
                                  <p:stCondLst>
                                    <p:cond delay="300"/>
                                  </p:stCondLst>
                                  <p:childTnLst>
                                    <p:set>
                                      <p:cBhvr>
                                        <p:cTn id="41" dur="1" fill="hold">
                                          <p:stCondLst>
                                            <p:cond delay="0"/>
                                          </p:stCondLst>
                                        </p:cTn>
                                        <p:tgtEl>
                                          <p:spTgt spid="70"/>
                                        </p:tgtEl>
                                        <p:attrNameLst>
                                          <p:attrName>style.visibility</p:attrName>
                                        </p:attrNameLst>
                                      </p:cBhvr>
                                      <p:to>
                                        <p:strVal val="visible"/>
                                      </p:to>
                                    </p:set>
                                    <p:animEffect transition="in" filter="barn(inVertical)">
                                      <p:cBhvr>
                                        <p:cTn id="42" dur="500"/>
                                        <p:tgtEl>
                                          <p:spTgt spid="70"/>
                                        </p:tgtEl>
                                      </p:cBhvr>
                                    </p:animEffect>
                                  </p:childTnLst>
                                </p:cTn>
                              </p:par>
                              <p:par>
                                <p:cTn id="43" presetID="16" presetClass="entr" presetSubtype="21" fill="hold" grpId="0" nodeType="withEffect">
                                  <p:stCondLst>
                                    <p:cond delay="600"/>
                                  </p:stCondLst>
                                  <p:childTnLst>
                                    <p:set>
                                      <p:cBhvr>
                                        <p:cTn id="44" dur="1" fill="hold">
                                          <p:stCondLst>
                                            <p:cond delay="0"/>
                                          </p:stCondLst>
                                        </p:cTn>
                                        <p:tgtEl>
                                          <p:spTgt spid="75"/>
                                        </p:tgtEl>
                                        <p:attrNameLst>
                                          <p:attrName>style.visibility</p:attrName>
                                        </p:attrNameLst>
                                      </p:cBhvr>
                                      <p:to>
                                        <p:strVal val="visible"/>
                                      </p:to>
                                    </p:set>
                                    <p:animEffect transition="in" filter="barn(inVertical)">
                                      <p:cBhvr>
                                        <p:cTn id="45" dur="500"/>
                                        <p:tgtEl>
                                          <p:spTgt spid="75"/>
                                        </p:tgtEl>
                                      </p:cBhvr>
                                    </p:animEffect>
                                  </p:childTnLst>
                                </p:cTn>
                              </p:par>
                              <p:par>
                                <p:cTn id="46" presetID="16" presetClass="entr" presetSubtype="21" fill="hold" grpId="0" nodeType="withEffect">
                                  <p:stCondLst>
                                    <p:cond delay="600"/>
                                  </p:stCondLst>
                                  <p:childTnLst>
                                    <p:set>
                                      <p:cBhvr>
                                        <p:cTn id="47" dur="1" fill="hold">
                                          <p:stCondLst>
                                            <p:cond delay="0"/>
                                          </p:stCondLst>
                                        </p:cTn>
                                        <p:tgtEl>
                                          <p:spTgt spid="74"/>
                                        </p:tgtEl>
                                        <p:attrNameLst>
                                          <p:attrName>style.visibility</p:attrName>
                                        </p:attrNameLst>
                                      </p:cBhvr>
                                      <p:to>
                                        <p:strVal val="visible"/>
                                      </p:to>
                                    </p:set>
                                    <p:animEffect transition="in" filter="barn(inVertical)">
                                      <p:cBhvr>
                                        <p:cTn id="48" dur="500"/>
                                        <p:tgtEl>
                                          <p:spTgt spid="74"/>
                                        </p:tgtEl>
                                      </p:cBhvr>
                                    </p:animEffect>
                                  </p:childTnLst>
                                </p:cTn>
                              </p:par>
                              <p:par>
                                <p:cTn id="49" presetID="16" presetClass="entr" presetSubtype="21" fill="hold" grpId="0" nodeType="withEffect">
                                  <p:stCondLst>
                                    <p:cond delay="900"/>
                                  </p:stCondLst>
                                  <p:childTnLst>
                                    <p:set>
                                      <p:cBhvr>
                                        <p:cTn id="50" dur="1" fill="hold">
                                          <p:stCondLst>
                                            <p:cond delay="0"/>
                                          </p:stCondLst>
                                        </p:cTn>
                                        <p:tgtEl>
                                          <p:spTgt spid="77"/>
                                        </p:tgtEl>
                                        <p:attrNameLst>
                                          <p:attrName>style.visibility</p:attrName>
                                        </p:attrNameLst>
                                      </p:cBhvr>
                                      <p:to>
                                        <p:strVal val="visible"/>
                                      </p:to>
                                    </p:set>
                                    <p:animEffect transition="in" filter="barn(inVertical)">
                                      <p:cBhvr>
                                        <p:cTn id="51" dur="500"/>
                                        <p:tgtEl>
                                          <p:spTgt spid="77"/>
                                        </p:tgtEl>
                                      </p:cBhvr>
                                    </p:animEffect>
                                  </p:childTnLst>
                                </p:cTn>
                              </p:par>
                              <p:par>
                                <p:cTn id="52" presetID="16" presetClass="entr" presetSubtype="21" fill="hold" grpId="0" nodeType="withEffect">
                                  <p:stCondLst>
                                    <p:cond delay="900"/>
                                  </p:stCondLst>
                                  <p:childTnLst>
                                    <p:set>
                                      <p:cBhvr>
                                        <p:cTn id="53" dur="1" fill="hold">
                                          <p:stCondLst>
                                            <p:cond delay="0"/>
                                          </p:stCondLst>
                                        </p:cTn>
                                        <p:tgtEl>
                                          <p:spTgt spid="76"/>
                                        </p:tgtEl>
                                        <p:attrNameLst>
                                          <p:attrName>style.visibility</p:attrName>
                                        </p:attrNameLst>
                                      </p:cBhvr>
                                      <p:to>
                                        <p:strVal val="visible"/>
                                      </p:to>
                                    </p:set>
                                    <p:animEffect transition="in" filter="barn(inVertical)">
                                      <p:cBhvr>
                                        <p:cTn id="54" dur="500"/>
                                        <p:tgtEl>
                                          <p:spTgt spid="76"/>
                                        </p:tgtEl>
                                      </p:cBhvr>
                                    </p:animEffect>
                                  </p:childTnLst>
                                </p:cTn>
                              </p:par>
                              <p:par>
                                <p:cTn id="55" presetID="16" presetClass="entr" presetSubtype="21" fill="hold" grpId="0" nodeType="withEffect">
                                  <p:stCondLst>
                                    <p:cond delay="1200"/>
                                  </p:stCondLst>
                                  <p:childTnLst>
                                    <p:set>
                                      <p:cBhvr>
                                        <p:cTn id="56" dur="1" fill="hold">
                                          <p:stCondLst>
                                            <p:cond delay="0"/>
                                          </p:stCondLst>
                                        </p:cTn>
                                        <p:tgtEl>
                                          <p:spTgt spid="79"/>
                                        </p:tgtEl>
                                        <p:attrNameLst>
                                          <p:attrName>style.visibility</p:attrName>
                                        </p:attrNameLst>
                                      </p:cBhvr>
                                      <p:to>
                                        <p:strVal val="visible"/>
                                      </p:to>
                                    </p:set>
                                    <p:animEffect transition="in" filter="barn(inVertical)">
                                      <p:cBhvr>
                                        <p:cTn id="57" dur="500"/>
                                        <p:tgtEl>
                                          <p:spTgt spid="79"/>
                                        </p:tgtEl>
                                      </p:cBhvr>
                                    </p:animEffect>
                                  </p:childTnLst>
                                </p:cTn>
                              </p:par>
                              <p:par>
                                <p:cTn id="58" presetID="16" presetClass="entr" presetSubtype="21" fill="hold" grpId="0" nodeType="withEffect">
                                  <p:stCondLst>
                                    <p:cond delay="1200"/>
                                  </p:stCondLst>
                                  <p:childTnLst>
                                    <p:set>
                                      <p:cBhvr>
                                        <p:cTn id="59" dur="1" fill="hold">
                                          <p:stCondLst>
                                            <p:cond delay="0"/>
                                          </p:stCondLst>
                                        </p:cTn>
                                        <p:tgtEl>
                                          <p:spTgt spid="78"/>
                                        </p:tgtEl>
                                        <p:attrNameLst>
                                          <p:attrName>style.visibility</p:attrName>
                                        </p:attrNameLst>
                                      </p:cBhvr>
                                      <p:to>
                                        <p:strVal val="visible"/>
                                      </p:to>
                                    </p:set>
                                    <p:animEffect transition="in" filter="barn(inVertical)">
                                      <p:cBhvr>
                                        <p:cTn id="60"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70" grpId="0"/>
      <p:bldP spid="71" grpId="0"/>
      <p:bldP spid="74" grpId="0"/>
      <p:bldP spid="75" grpId="0"/>
      <p:bldP spid="76" grpId="0"/>
      <p:bldP spid="77" grpId="0"/>
      <p:bldP spid="78" grpId="0"/>
      <p:bldP spid="79" grpId="0"/>
      <p:bldP spid="5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 name="图片 56"/>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58" name="圆角矩形 57"/>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08242" y="840443"/>
            <a:ext cx="5040560" cy="504055"/>
          </a:xfrm>
        </p:spPr>
        <p:txBody>
          <a:bodyPr>
            <a:noAutofit/>
          </a:bodyPr>
          <a:lstStyle/>
          <a:p>
            <a:r>
              <a:rPr lang="zh-CN" altLang="en-US" sz="4000" b="1" dirty="0" smtClean="0">
                <a:solidFill>
                  <a:schemeClr val="bg1">
                    <a:lumMod val="65000"/>
                  </a:schemeClr>
                </a:solidFill>
              </a:rPr>
              <a:t>活动选址</a:t>
            </a:r>
            <a:endParaRPr lang="zh-CN" altLang="en-US" sz="4000" b="1" dirty="0">
              <a:solidFill>
                <a:schemeClr val="bg1">
                  <a:lumMod val="65000"/>
                </a:schemeClr>
              </a:solidFill>
            </a:endParaRPr>
          </a:p>
        </p:txBody>
      </p:sp>
      <p:sp>
        <p:nvSpPr>
          <p:cNvPr id="21" name="TextBox 26"/>
          <p:cNvSpPr txBox="1"/>
          <p:nvPr/>
        </p:nvSpPr>
        <p:spPr bwMode="auto">
          <a:xfrm>
            <a:off x="394308" y="2888896"/>
            <a:ext cx="3726042" cy="1200329"/>
          </a:xfrm>
          <a:prstGeom prst="rect">
            <a:avLst/>
          </a:prstGeom>
          <a:noFill/>
        </p:spPr>
        <p:txBody>
          <a:bodyPr wrap="square">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简</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484910" y="4322433"/>
            <a:ext cx="3409746" cy="751002"/>
            <a:chOff x="332510" y="1985494"/>
            <a:chExt cx="3409746" cy="751002"/>
          </a:xfrm>
        </p:grpSpPr>
        <p:sp>
          <p:nvSpPr>
            <p:cNvPr id="23" name="矩形 22"/>
            <p:cNvSpPr/>
            <p:nvPr/>
          </p:nvSpPr>
          <p:spPr>
            <a:xfrm flipH="1">
              <a:off x="332510" y="1985494"/>
              <a:ext cx="3409746" cy="751002"/>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bwMode="auto">
            <a:xfrm>
              <a:off x="533398" y="2099385"/>
              <a:ext cx="3208858" cy="523220"/>
            </a:xfrm>
            <a:prstGeom prst="rect">
              <a:avLst/>
            </a:prstGeom>
          </p:spPr>
          <p:txBody>
            <a:bodyPr wrap="square">
              <a:spAutoFit/>
            </a:bodyPr>
            <a:lstStyle/>
            <a:p>
              <a:pPr fontAlgn="auto">
                <a:spcBef>
                  <a:spcPts val="0"/>
                </a:spcBef>
                <a:spcAft>
                  <a:spcPts val="0"/>
                </a:spcAft>
                <a:defRPr/>
              </a:pPr>
              <a:r>
                <a:rPr lang="zh-CN" altLang="en-US" sz="2800" b="1" dirty="0" smtClean="0">
                  <a:solidFill>
                    <a:srgbClr val="FFFFFF"/>
                  </a:solidFill>
                  <a:latin typeface="微软雅黑" panose="020B0503020204020204" pitchFamily="34" charset="-122"/>
                  <a:ea typeface="微软雅黑" panose="020B0503020204020204" pitchFamily="34" charset="-122"/>
                </a:rPr>
                <a:t>备选场地基本情况</a:t>
              </a:r>
              <a:endParaRPr lang="zh-CN" altLang="en-US" sz="2800" b="1" dirty="0">
                <a:solidFill>
                  <a:srgbClr val="FFFFFF"/>
                </a:solidFill>
                <a:latin typeface="微软雅黑" panose="020B0503020204020204" pitchFamily="34" charset="-122"/>
                <a:ea typeface="微软雅黑" panose="020B0503020204020204" pitchFamily="34" charset="-122"/>
              </a:endParaRPr>
            </a:p>
          </p:txBody>
        </p:sp>
      </p:grpSp>
      <p:sp>
        <p:nvSpPr>
          <p:cNvPr id="25" name="矩形 24"/>
          <p:cNvSpPr/>
          <p:nvPr/>
        </p:nvSpPr>
        <p:spPr>
          <a:xfrm>
            <a:off x="4762937" y="3782291"/>
            <a:ext cx="7065820" cy="3075708"/>
          </a:xfrm>
          <a:prstGeom prst="rect">
            <a:avLst/>
          </a:prstGeom>
          <a:blipFill>
            <a:blip r:embed="rId4" cstate="screen">
              <a:extLst>
                <a:ext uri="{28A0092B-C50C-407E-A947-70E740481C1C}">
                  <a14:useLocalDpi xmlns:a14="http://schemas.microsoft.com/office/drawing/2010/main"/>
                </a:ext>
              </a:extLst>
            </a:blip>
            <a:stretch>
              <a:fillRect l="1" r="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4762938" y="1985496"/>
            <a:ext cx="2280106" cy="1644395"/>
          </a:xfrm>
          <a:prstGeom prst="rect">
            <a:avLst/>
          </a:prstGeom>
          <a:blipFill>
            <a:blip r:embed="rId5" cstate="screen">
              <a:extLst>
                <a:ext uri="{28A0092B-C50C-407E-A947-70E740481C1C}">
                  <a14:useLocalDpi xmlns:a14="http://schemas.microsoft.com/office/drawing/2010/main"/>
                </a:ext>
              </a:extLst>
            </a:blip>
            <a:stretch>
              <a:fillRect l="1" r="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155795" y="1985495"/>
            <a:ext cx="2280106" cy="1644395"/>
          </a:xfrm>
          <a:prstGeom prst="rect">
            <a:avLst/>
          </a:prstGeom>
          <a:blipFill>
            <a:blip r:embed="rId6" cstate="screen">
              <a:extLst>
                <a:ext uri="{28A0092B-C50C-407E-A947-70E740481C1C}">
                  <a14:useLocalDpi xmlns:a14="http://schemas.microsoft.com/office/drawing/2010/main"/>
                </a:ext>
              </a:extLst>
            </a:blip>
            <a:stretch>
              <a:fillRect l="1" r="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9548652" y="1985494"/>
            <a:ext cx="2280106" cy="1644395"/>
          </a:xfrm>
          <a:prstGeom prst="rect">
            <a:avLst/>
          </a:prstGeom>
          <a:blipFill>
            <a:blip r:embed="rId7" cstate="screen">
              <a:extLst>
                <a:ext uri="{28A0092B-C50C-407E-A947-70E740481C1C}">
                  <a14:useLocalDpi xmlns:a14="http://schemas.microsoft.com/office/drawing/2010/main"/>
                </a:ext>
              </a:extLst>
            </a:blip>
            <a:stretch>
              <a:fillRect l="1" r="1"/>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484910" y="2137894"/>
            <a:ext cx="3409746" cy="751002"/>
            <a:chOff x="332510" y="1985494"/>
            <a:chExt cx="3409746" cy="751002"/>
          </a:xfrm>
        </p:grpSpPr>
        <p:sp>
          <p:nvSpPr>
            <p:cNvPr id="34" name="矩形 33"/>
            <p:cNvSpPr/>
            <p:nvPr/>
          </p:nvSpPr>
          <p:spPr>
            <a:xfrm flipH="1">
              <a:off x="332510" y="1985494"/>
              <a:ext cx="3409746" cy="751002"/>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bwMode="auto">
            <a:xfrm>
              <a:off x="982141" y="2037830"/>
              <a:ext cx="2223021" cy="646331"/>
            </a:xfrm>
            <a:prstGeom prst="rect">
              <a:avLst/>
            </a:prstGeom>
          </p:spPr>
          <p:txBody>
            <a:bodyPr wrap="square">
              <a:spAutoFit/>
            </a:bodyPr>
            <a:lstStyle/>
            <a:p>
              <a:pPr fontAlgn="auto">
                <a:spcBef>
                  <a:spcPts val="0"/>
                </a:spcBef>
                <a:spcAft>
                  <a:spcPts val="0"/>
                </a:spcAft>
                <a:defRPr/>
              </a:pPr>
              <a:r>
                <a:rPr lang="zh-CN" altLang="en-US" sz="3600" b="1" dirty="0" smtClean="0">
                  <a:solidFill>
                    <a:srgbClr val="FFFFFF"/>
                  </a:solidFill>
                  <a:latin typeface="微软雅黑" panose="020B0503020204020204" pitchFamily="34" charset="-122"/>
                  <a:ea typeface="微软雅黑" panose="020B0503020204020204" pitchFamily="34" charset="-122"/>
                </a:rPr>
                <a:t>场地要求</a:t>
              </a:r>
              <a:endParaRPr lang="zh-CN" altLang="en-US" sz="3600" b="1" dirty="0">
                <a:solidFill>
                  <a:srgbClr val="FFFFFF"/>
                </a:solidFill>
                <a:latin typeface="微软雅黑" panose="020B0503020204020204" pitchFamily="34" charset="-122"/>
                <a:ea typeface="微软雅黑" panose="020B0503020204020204" pitchFamily="34" charset="-122"/>
              </a:endParaRPr>
            </a:p>
          </p:txBody>
        </p:sp>
      </p:grpSp>
      <p:sp>
        <p:nvSpPr>
          <p:cNvPr id="37" name="TextBox 26"/>
          <p:cNvSpPr txBox="1"/>
          <p:nvPr/>
        </p:nvSpPr>
        <p:spPr bwMode="auto">
          <a:xfrm>
            <a:off x="394308" y="5187326"/>
            <a:ext cx="3726042" cy="1200329"/>
          </a:xfrm>
          <a:prstGeom prst="rect">
            <a:avLst/>
          </a:prstGeom>
          <a:noFill/>
        </p:spPr>
        <p:txBody>
          <a:bodyPr wrap="square">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这里输入简单的文字概述这里输入简单文字概述简单的文字概述这里输入简单的文字概述这里输入</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简</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6180306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Vertical)">
                                      <p:cBhvr>
                                        <p:cTn id="7" dur="750"/>
                                        <p:tgtEl>
                                          <p:spTgt spid="2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750" fill="hold"/>
                                        <p:tgtEl>
                                          <p:spTgt spid="26"/>
                                        </p:tgtEl>
                                        <p:attrNameLst>
                                          <p:attrName>ppt_w</p:attrName>
                                        </p:attrNameLst>
                                      </p:cBhvr>
                                      <p:tavLst>
                                        <p:tav tm="0">
                                          <p:val>
                                            <p:fltVal val="0"/>
                                          </p:val>
                                        </p:tav>
                                        <p:tav tm="100000">
                                          <p:val>
                                            <p:strVal val="#ppt_w"/>
                                          </p:val>
                                        </p:tav>
                                      </p:tavLst>
                                    </p:anim>
                                    <p:anim calcmode="lin" valueType="num">
                                      <p:cBhvr>
                                        <p:cTn id="12" dur="750" fill="hold"/>
                                        <p:tgtEl>
                                          <p:spTgt spid="26"/>
                                        </p:tgtEl>
                                        <p:attrNameLst>
                                          <p:attrName>ppt_h</p:attrName>
                                        </p:attrNameLst>
                                      </p:cBhvr>
                                      <p:tavLst>
                                        <p:tav tm="0">
                                          <p:val>
                                            <p:fltVal val="0"/>
                                          </p:val>
                                        </p:tav>
                                        <p:tav tm="100000">
                                          <p:val>
                                            <p:strVal val="#ppt_h"/>
                                          </p:val>
                                        </p:tav>
                                      </p:tavLst>
                                    </p:anim>
                                    <p:animEffect transition="in" filter="fade">
                                      <p:cBhvr>
                                        <p:cTn id="13" dur="750"/>
                                        <p:tgtEl>
                                          <p:spTgt spid="26"/>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27"/>
                                        </p:tgtEl>
                                        <p:attrNameLst>
                                          <p:attrName>style.visibility</p:attrName>
                                        </p:attrNameLst>
                                      </p:cBhvr>
                                      <p:to>
                                        <p:strVal val="visible"/>
                                      </p:to>
                                    </p:set>
                                    <p:anim calcmode="lin" valueType="num">
                                      <p:cBhvr>
                                        <p:cTn id="16" dur="750" fill="hold"/>
                                        <p:tgtEl>
                                          <p:spTgt spid="27"/>
                                        </p:tgtEl>
                                        <p:attrNameLst>
                                          <p:attrName>ppt_w</p:attrName>
                                        </p:attrNameLst>
                                      </p:cBhvr>
                                      <p:tavLst>
                                        <p:tav tm="0">
                                          <p:val>
                                            <p:fltVal val="0"/>
                                          </p:val>
                                        </p:tav>
                                        <p:tav tm="100000">
                                          <p:val>
                                            <p:strVal val="#ppt_w"/>
                                          </p:val>
                                        </p:tav>
                                      </p:tavLst>
                                    </p:anim>
                                    <p:anim calcmode="lin" valueType="num">
                                      <p:cBhvr>
                                        <p:cTn id="17" dur="750" fill="hold"/>
                                        <p:tgtEl>
                                          <p:spTgt spid="27"/>
                                        </p:tgtEl>
                                        <p:attrNameLst>
                                          <p:attrName>ppt_h</p:attrName>
                                        </p:attrNameLst>
                                      </p:cBhvr>
                                      <p:tavLst>
                                        <p:tav tm="0">
                                          <p:val>
                                            <p:fltVal val="0"/>
                                          </p:val>
                                        </p:tav>
                                        <p:tav tm="100000">
                                          <p:val>
                                            <p:strVal val="#ppt_h"/>
                                          </p:val>
                                        </p:tav>
                                      </p:tavLst>
                                    </p:anim>
                                    <p:animEffect transition="in" filter="fade">
                                      <p:cBhvr>
                                        <p:cTn id="18" dur="750"/>
                                        <p:tgtEl>
                                          <p:spTgt spid="27"/>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2"/>
                                        </p:tgtEl>
                                        <p:attrNameLst>
                                          <p:attrName>style.visibility</p:attrName>
                                        </p:attrNameLst>
                                      </p:cBhvr>
                                      <p:to>
                                        <p:strVal val="visible"/>
                                      </p:to>
                                    </p:set>
                                    <p:anim calcmode="lin" valueType="num">
                                      <p:cBhvr>
                                        <p:cTn id="21" dur="750" fill="hold"/>
                                        <p:tgtEl>
                                          <p:spTgt spid="32"/>
                                        </p:tgtEl>
                                        <p:attrNameLst>
                                          <p:attrName>ppt_w</p:attrName>
                                        </p:attrNameLst>
                                      </p:cBhvr>
                                      <p:tavLst>
                                        <p:tav tm="0">
                                          <p:val>
                                            <p:fltVal val="0"/>
                                          </p:val>
                                        </p:tav>
                                        <p:tav tm="100000">
                                          <p:val>
                                            <p:strVal val="#ppt_w"/>
                                          </p:val>
                                        </p:tav>
                                      </p:tavLst>
                                    </p:anim>
                                    <p:anim calcmode="lin" valueType="num">
                                      <p:cBhvr>
                                        <p:cTn id="22" dur="750" fill="hold"/>
                                        <p:tgtEl>
                                          <p:spTgt spid="32"/>
                                        </p:tgtEl>
                                        <p:attrNameLst>
                                          <p:attrName>ppt_h</p:attrName>
                                        </p:attrNameLst>
                                      </p:cBhvr>
                                      <p:tavLst>
                                        <p:tav tm="0">
                                          <p:val>
                                            <p:fltVal val="0"/>
                                          </p:val>
                                        </p:tav>
                                        <p:tav tm="100000">
                                          <p:val>
                                            <p:strVal val="#ppt_h"/>
                                          </p:val>
                                        </p:tav>
                                      </p:tavLst>
                                    </p:anim>
                                    <p:animEffect transition="in" filter="fade">
                                      <p:cBhvr>
                                        <p:cTn id="23" dur="750"/>
                                        <p:tgtEl>
                                          <p:spTgt spid="32"/>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left)">
                                      <p:cBhvr>
                                        <p:cTn id="27" dur="500"/>
                                        <p:tgtEl>
                                          <p:spTgt spid="33"/>
                                        </p:tgtEl>
                                      </p:cBhvr>
                                    </p:animEffect>
                                  </p:childTnLst>
                                </p:cTn>
                              </p:par>
                            </p:childTnLst>
                          </p:cTn>
                        </p:par>
                        <p:par>
                          <p:cTn id="28" fill="hold">
                            <p:stCondLst>
                              <p:cond delay="2500"/>
                            </p:stCondLst>
                            <p:childTnLst>
                              <p:par>
                                <p:cTn id="29" presetID="10"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left)">
                                      <p:cBhvr>
                                        <p:cTn id="35" dur="500"/>
                                        <p:tgtEl>
                                          <p:spTgt spid="22"/>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5" grpId="0" animBg="1"/>
      <p:bldP spid="26" grpId="0" animBg="1"/>
      <p:bldP spid="27" grpId="0" animBg="1"/>
      <p:bldP spid="32" grpId="0" animBg="1"/>
      <p:bldP spid="3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图片 60"/>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62" name="圆角矩形 61"/>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28624" y="848712"/>
            <a:ext cx="5040560" cy="504055"/>
          </a:xfrm>
        </p:spPr>
        <p:txBody>
          <a:bodyPr>
            <a:noAutofit/>
          </a:bodyPr>
          <a:lstStyle/>
          <a:p>
            <a:r>
              <a:rPr lang="zh-CN" altLang="en-US" sz="4000" b="1" dirty="0" smtClean="0">
                <a:solidFill>
                  <a:schemeClr val="bg1">
                    <a:lumMod val="65000"/>
                  </a:schemeClr>
                </a:solidFill>
              </a:rPr>
              <a:t>场地布置</a:t>
            </a:r>
            <a:endParaRPr lang="zh-CN" altLang="en-US" sz="4000" b="1" dirty="0">
              <a:solidFill>
                <a:schemeClr val="bg1">
                  <a:lumMod val="65000"/>
                </a:schemeClr>
              </a:solidFill>
            </a:endParaRPr>
          </a:p>
        </p:txBody>
      </p:sp>
      <p:grpSp>
        <p:nvGrpSpPr>
          <p:cNvPr id="18" name="组合 17"/>
          <p:cNvGrpSpPr/>
          <p:nvPr/>
        </p:nvGrpSpPr>
        <p:grpSpPr>
          <a:xfrm>
            <a:off x="1428624" y="2286053"/>
            <a:ext cx="9334752" cy="3716345"/>
            <a:chOff x="1428624" y="2286053"/>
            <a:chExt cx="9334752" cy="3716345"/>
          </a:xfrm>
        </p:grpSpPr>
        <p:sp>
          <p:nvSpPr>
            <p:cNvPr id="19" name="圆角矩形 18"/>
            <p:cNvSpPr/>
            <p:nvPr/>
          </p:nvSpPr>
          <p:spPr>
            <a:xfrm>
              <a:off x="4546368" y="3357204"/>
              <a:ext cx="3120384" cy="1530492"/>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rgbClr val="D00022"/>
                </a:solidFill>
                <a:latin typeface="Calibri"/>
              </a:endParaRPr>
            </a:p>
          </p:txBody>
        </p:sp>
        <p:sp>
          <p:nvSpPr>
            <p:cNvPr id="20" name="圆角矩形 19"/>
            <p:cNvSpPr/>
            <p:nvPr/>
          </p:nvSpPr>
          <p:spPr>
            <a:xfrm>
              <a:off x="1428624" y="2286053"/>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sp>
          <p:nvSpPr>
            <p:cNvPr id="21" name="圆角矩形 20"/>
            <p:cNvSpPr/>
            <p:nvPr/>
          </p:nvSpPr>
          <p:spPr>
            <a:xfrm>
              <a:off x="6785020" y="2286053"/>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sp>
          <p:nvSpPr>
            <p:cNvPr id="22" name="圆角矩形 21"/>
            <p:cNvSpPr/>
            <p:nvPr/>
          </p:nvSpPr>
          <p:spPr>
            <a:xfrm>
              <a:off x="1428624" y="4471905"/>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sp>
          <p:nvSpPr>
            <p:cNvPr id="23" name="圆角矩形 22"/>
            <p:cNvSpPr/>
            <p:nvPr/>
          </p:nvSpPr>
          <p:spPr>
            <a:xfrm>
              <a:off x="6737502" y="4471904"/>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2133" kern="0">
                <a:solidFill>
                  <a:sysClr val="window" lastClr="FFFFFF"/>
                </a:solidFill>
                <a:latin typeface="Calibri"/>
              </a:endParaRPr>
            </a:p>
          </p:txBody>
        </p:sp>
      </p:grpSp>
      <p:cxnSp>
        <p:nvCxnSpPr>
          <p:cNvPr id="24" name="直接连接符 23"/>
          <p:cNvCxnSpPr/>
          <p:nvPr/>
        </p:nvCxnSpPr>
        <p:spPr>
          <a:xfrm>
            <a:off x="1518382" y="4122448"/>
            <a:ext cx="9147317" cy="0"/>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6125451" y="2147458"/>
            <a:ext cx="0" cy="3854941"/>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26" name="圆角矩形 25"/>
          <p:cNvSpPr/>
          <p:nvPr/>
        </p:nvSpPr>
        <p:spPr>
          <a:xfrm>
            <a:off x="5016275" y="3614595"/>
            <a:ext cx="2138334" cy="1049368"/>
          </a:xfrm>
          <a:prstGeom prst="roundRect">
            <a:avLst>
              <a:gd name="adj" fmla="val 10131"/>
            </a:avLst>
          </a:prstGeom>
          <a:solidFill>
            <a:schemeClr val="bg1">
              <a:lumMod val="50000"/>
            </a:schemeClr>
          </a:solidFill>
          <a:ln w="25400" cap="flat" cmpd="sng" algn="ctr">
            <a:solidFill>
              <a:sysClr val="window" lastClr="FFFFFF"/>
            </a:solidFill>
            <a:prstDash val="solid"/>
          </a:ln>
          <a:effectLst/>
        </p:spPr>
        <p:txBody>
          <a:bodyPr anchor="ctr"/>
          <a:lstStyle/>
          <a:p>
            <a:pPr algn="ctr">
              <a:lnSpc>
                <a:spcPct val="130000"/>
              </a:lnSpc>
              <a:defRPr/>
            </a:pPr>
            <a:r>
              <a:rPr lang="zh-CN" altLang="en-US" sz="3200" b="1" kern="0" dirty="0" smtClean="0">
                <a:ln w="18415" cmpd="sng">
                  <a:noFill/>
                  <a:prstDash val="solid"/>
                </a:ln>
                <a:solidFill>
                  <a:srgbClr val="FFFFFF"/>
                </a:solidFill>
                <a:latin typeface="Arial Rounded MT Bold" pitchFamily="34" charset="0"/>
                <a:ea typeface="微软雅黑" pitchFamily="34" charset="-122"/>
                <a:cs typeface="Times New Roman" pitchFamily="18" charset="0"/>
              </a:rPr>
              <a:t>意见建议</a:t>
            </a:r>
            <a:endPar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endParaRPr>
          </a:p>
        </p:txBody>
      </p:sp>
      <p:grpSp>
        <p:nvGrpSpPr>
          <p:cNvPr id="27" name="组合 26"/>
          <p:cNvGrpSpPr/>
          <p:nvPr/>
        </p:nvGrpSpPr>
        <p:grpSpPr>
          <a:xfrm>
            <a:off x="1526305" y="2133600"/>
            <a:ext cx="3724413" cy="1578445"/>
            <a:chOff x="1526305" y="2133600"/>
            <a:chExt cx="3724413" cy="1578445"/>
          </a:xfrm>
        </p:grpSpPr>
        <p:sp>
          <p:nvSpPr>
            <p:cNvPr id="28" name="圆角矩形 27"/>
            <p:cNvSpPr/>
            <p:nvPr/>
          </p:nvSpPr>
          <p:spPr>
            <a:xfrm>
              <a:off x="1684697" y="2133600"/>
              <a:ext cx="3468853" cy="1453275"/>
            </a:xfrm>
            <a:prstGeom prst="roundRect">
              <a:avLst>
                <a:gd name="adj" fmla="val 10131"/>
              </a:avLst>
            </a:prstGeom>
            <a:solidFill>
              <a:srgbClr val="4BB4DB"/>
            </a:solidFill>
            <a:ln w="25400" cap="flat" cmpd="sng" algn="ctr">
              <a:solidFill>
                <a:sysClr val="window" lastClr="FFFFFF"/>
              </a:solidFill>
              <a:prstDash val="solid"/>
            </a:ln>
            <a:effectLst/>
          </p:spPr>
          <p:txBody>
            <a:bodyPr lIns="96000" tIns="336000" rIns="96000" bIns="0" anchor="ctr"/>
            <a:lstStyle/>
            <a:p>
              <a:pPr algn="just"/>
              <a:endParaRPr lang="zh-CN" altLang="en-US" sz="14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9" name="KSO_GN1"/>
            <p:cNvSpPr txBox="1">
              <a:spLocks noChangeArrowheads="1"/>
            </p:cNvSpPr>
            <p:nvPr/>
          </p:nvSpPr>
          <p:spPr bwMode="auto">
            <a:xfrm flipH="1">
              <a:off x="1526305"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a:solidFill>
                    <a:srgbClr val="FFFFFF"/>
                  </a:solidFill>
                  <a:latin typeface="Arial Rounded MT Bold" pitchFamily="34" charset="0"/>
                  <a:ea typeface="微软雅黑" pitchFamily="34" charset="-122"/>
                  <a:cs typeface="Times New Roman" pitchFamily="18" charset="0"/>
                </a:rPr>
                <a:t>01</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30" name="TextBox 110"/>
            <p:cNvSpPr txBox="1"/>
            <p:nvPr/>
          </p:nvSpPr>
          <p:spPr>
            <a:xfrm>
              <a:off x="2604500" y="2542494"/>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7038453" y="2133600"/>
            <a:ext cx="3610743" cy="1578445"/>
            <a:chOff x="7038453" y="2133600"/>
            <a:chExt cx="3610743" cy="1578445"/>
          </a:xfrm>
        </p:grpSpPr>
        <p:sp>
          <p:nvSpPr>
            <p:cNvPr id="33" name="圆角矩形 32"/>
            <p:cNvSpPr/>
            <p:nvPr/>
          </p:nvSpPr>
          <p:spPr>
            <a:xfrm>
              <a:off x="7038453" y="2133600"/>
              <a:ext cx="3468854" cy="1453275"/>
            </a:xfrm>
            <a:prstGeom prst="roundRect">
              <a:avLst>
                <a:gd name="adj" fmla="val 10131"/>
              </a:avLst>
            </a:prstGeom>
            <a:solidFill>
              <a:srgbClr val="E32146"/>
            </a:solidFill>
            <a:ln w="25400" cap="flat" cmpd="sng" algn="ctr">
              <a:solidFill>
                <a:sysClr val="window" lastClr="FFFFFF"/>
              </a:solidFill>
              <a:prstDash val="solid"/>
            </a:ln>
            <a:effectLst/>
          </p:spPr>
          <p:txBody>
            <a:bodyPr lIns="96000" tIns="336000" rIns="96000" bIns="0" anchor="ctr"/>
            <a:lstStyle/>
            <a:p>
              <a:pPr algn="ctr">
                <a:lnSpc>
                  <a:spcPct val="130000"/>
                </a:lnSpc>
                <a:defRPr/>
              </a:pPr>
              <a:endParaRPr lang="zh-CN" altLang="en-US" sz="2667" b="1" kern="0" dirty="0">
                <a:solidFill>
                  <a:schemeClr val="tx1">
                    <a:lumMod val="65000"/>
                    <a:lumOff val="35000"/>
                  </a:schemeClr>
                </a:solidFill>
                <a:latin typeface="微软雅黑" pitchFamily="34" charset="-122"/>
                <a:ea typeface="微软雅黑" pitchFamily="34" charset="-122"/>
              </a:endParaRPr>
            </a:p>
          </p:txBody>
        </p:sp>
        <p:sp>
          <p:nvSpPr>
            <p:cNvPr id="34" name="KSO_GN2"/>
            <p:cNvSpPr txBox="1">
              <a:spLocks noChangeArrowheads="1"/>
            </p:cNvSpPr>
            <p:nvPr/>
          </p:nvSpPr>
          <p:spPr bwMode="auto">
            <a:xfrm flipH="1">
              <a:off x="9648667"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smtClean="0">
                  <a:solidFill>
                    <a:srgbClr val="FFFFFF"/>
                  </a:solidFill>
                  <a:latin typeface="Arial Rounded MT Bold" pitchFamily="34" charset="0"/>
                  <a:ea typeface="微软雅黑" pitchFamily="34" charset="-122"/>
                  <a:cs typeface="Times New Roman" pitchFamily="18" charset="0"/>
                </a:rPr>
                <a:t>03</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35" name="TextBox 110"/>
            <p:cNvSpPr txBox="1"/>
            <p:nvPr/>
          </p:nvSpPr>
          <p:spPr>
            <a:xfrm>
              <a:off x="7603451" y="2542494"/>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1518382" y="4725340"/>
            <a:ext cx="3732336" cy="1480984"/>
            <a:chOff x="1518382" y="4725340"/>
            <a:chExt cx="3732336" cy="1480984"/>
          </a:xfrm>
        </p:grpSpPr>
        <p:sp>
          <p:nvSpPr>
            <p:cNvPr id="38" name="圆角矩形 37"/>
            <p:cNvSpPr/>
            <p:nvPr/>
          </p:nvSpPr>
          <p:spPr>
            <a:xfrm>
              <a:off x="1684697" y="4725340"/>
              <a:ext cx="3468853" cy="1453275"/>
            </a:xfrm>
            <a:prstGeom prst="roundRect">
              <a:avLst>
                <a:gd name="adj" fmla="val 10131"/>
              </a:avLst>
            </a:prstGeom>
            <a:solidFill>
              <a:srgbClr val="FEDE17"/>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zh-CN" altLang="en-US" sz="2667" b="1" kern="0" dirty="0">
                <a:solidFill>
                  <a:schemeClr val="tx1">
                    <a:lumMod val="65000"/>
                    <a:lumOff val="35000"/>
                  </a:schemeClr>
                </a:solidFill>
                <a:latin typeface="微软雅黑" pitchFamily="34" charset="-122"/>
                <a:ea typeface="微软雅黑" pitchFamily="34" charset="-122"/>
              </a:endParaRPr>
            </a:p>
          </p:txBody>
        </p:sp>
        <p:sp>
          <p:nvSpPr>
            <p:cNvPr id="39" name="KSO_GN4"/>
            <p:cNvSpPr txBox="1">
              <a:spLocks noChangeArrowheads="1"/>
            </p:cNvSpPr>
            <p:nvPr/>
          </p:nvSpPr>
          <p:spPr bwMode="auto">
            <a:xfrm flipH="1">
              <a:off x="1518382" y="576678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smtClean="0">
                  <a:solidFill>
                    <a:srgbClr val="FFFFFF"/>
                  </a:solidFill>
                  <a:latin typeface="Arial Rounded MT Bold" pitchFamily="34" charset="0"/>
                  <a:ea typeface="微软雅黑" pitchFamily="34" charset="-122"/>
                  <a:cs typeface="Times New Roman" pitchFamily="18" charset="0"/>
                </a:rPr>
                <a:t>02</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40" name="TextBox 110"/>
            <p:cNvSpPr txBox="1"/>
            <p:nvPr/>
          </p:nvSpPr>
          <p:spPr>
            <a:xfrm>
              <a:off x="2604500" y="5036773"/>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6993572" y="4725339"/>
            <a:ext cx="3641768" cy="1480985"/>
            <a:chOff x="6993572" y="4725339"/>
            <a:chExt cx="3641768" cy="1480985"/>
          </a:xfrm>
        </p:grpSpPr>
        <p:sp>
          <p:nvSpPr>
            <p:cNvPr id="42" name="圆角矩形 41"/>
            <p:cNvSpPr/>
            <p:nvPr/>
          </p:nvSpPr>
          <p:spPr>
            <a:xfrm>
              <a:off x="6993572" y="4725339"/>
              <a:ext cx="3468854" cy="1453275"/>
            </a:xfrm>
            <a:prstGeom prst="roundRect">
              <a:avLst>
                <a:gd name="adj" fmla="val 10131"/>
              </a:avLst>
            </a:prstGeom>
            <a:solidFill>
              <a:srgbClr val="89A0C0"/>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en-US" altLang="zh-CN" sz="2667" b="1" kern="0" dirty="0">
                <a:solidFill>
                  <a:schemeClr val="tx1">
                    <a:lumMod val="65000"/>
                    <a:lumOff val="35000"/>
                  </a:schemeClr>
                </a:solidFill>
                <a:latin typeface="微软雅黑" pitchFamily="34" charset="-122"/>
                <a:ea typeface="微软雅黑" pitchFamily="34" charset="-122"/>
                <a:cs typeface="Arial" pitchFamily="34" charset="0"/>
              </a:endParaRPr>
            </a:p>
          </p:txBody>
        </p:sp>
        <p:sp>
          <p:nvSpPr>
            <p:cNvPr id="43" name="KSO_GN3"/>
            <p:cNvSpPr txBox="1">
              <a:spLocks noChangeArrowheads="1"/>
            </p:cNvSpPr>
            <p:nvPr/>
          </p:nvSpPr>
          <p:spPr bwMode="auto">
            <a:xfrm flipH="1">
              <a:off x="9634811" y="579449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pPr algn="ctr" eaLnBrk="1" hangingPunct="1">
                <a:lnSpc>
                  <a:spcPct val="80000"/>
                </a:lnSpc>
              </a:pPr>
              <a:r>
                <a:rPr lang="en-US" altLang="zh-CN" sz="3600" b="1" dirty="0">
                  <a:solidFill>
                    <a:srgbClr val="FFFFFF"/>
                  </a:solidFill>
                  <a:latin typeface="Arial Rounded MT Bold" pitchFamily="34" charset="0"/>
                  <a:ea typeface="微软雅黑" pitchFamily="34" charset="-122"/>
                  <a:cs typeface="Times New Roman" pitchFamily="18" charset="0"/>
                </a:rPr>
                <a:t>04</a:t>
              </a:r>
              <a:endParaRPr lang="zh-CN" altLang="en-US" sz="3600" b="1" dirty="0">
                <a:solidFill>
                  <a:srgbClr val="FFFFFF"/>
                </a:solidFill>
                <a:latin typeface="Arial Rounded MT Bold" pitchFamily="34" charset="0"/>
                <a:ea typeface="微软雅黑" pitchFamily="34" charset="-122"/>
                <a:cs typeface="Times New Roman" pitchFamily="18" charset="0"/>
              </a:endParaRPr>
            </a:p>
          </p:txBody>
        </p:sp>
        <p:sp>
          <p:nvSpPr>
            <p:cNvPr id="44" name="TextBox 110"/>
            <p:cNvSpPr txBox="1"/>
            <p:nvPr/>
          </p:nvSpPr>
          <p:spPr>
            <a:xfrm>
              <a:off x="7603451" y="5036773"/>
              <a:ext cx="2646218" cy="1169551"/>
            </a:xfrm>
            <a:prstGeom prst="rect">
              <a:avLst/>
            </a:prstGeom>
            <a:noFill/>
          </p:spPr>
          <p:txBody>
            <a:bodyPr wrap="square" lIns="0" tIns="0" rIns="0" bIns="0" rtlCol="0">
              <a:spAutoFit/>
            </a:bodyPr>
            <a:lstStyle/>
            <a:p>
              <a:r>
                <a:rPr lang="zh-CN" altLang="en-US" sz="2000" dirty="0" smtClean="0">
                  <a:solidFill>
                    <a:srgbClr val="FFFFFF"/>
                  </a:solidFill>
                  <a:latin typeface="微软雅黑" panose="020B0503020204020204" pitchFamily="34" charset="-122"/>
                  <a:ea typeface="微软雅黑" panose="020B0503020204020204" pitchFamily="34" charset="-122"/>
                </a:rPr>
                <a:t>单击</a:t>
              </a:r>
              <a:r>
                <a:rPr lang="zh-CN" altLang="en-US" sz="2000" dirty="0">
                  <a:solidFill>
                    <a:srgbClr val="FFFFFF"/>
                  </a:solidFill>
                  <a:latin typeface="微软雅黑" panose="020B0503020204020204" pitchFamily="34" charset="-122"/>
                  <a:ea typeface="微软雅黑" panose="020B0503020204020204" pitchFamily="34" charset="-122"/>
                </a:rPr>
                <a:t>此处输入标题</a:t>
              </a:r>
              <a:endParaRPr lang="en-US" altLang="zh-CN" sz="20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r>
                <a:rPr lang="zh-CN" altLang="en-US" sz="1200" dirty="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rgbClr val="FFFFFF"/>
                </a:solidFill>
                <a:latin typeface="微软雅黑" panose="020B0503020204020204" pitchFamily="34" charset="-122"/>
                <a:ea typeface="微软雅黑" panose="020B0503020204020204" pitchFamily="34" charset="-122"/>
              </a:endParaRPr>
            </a:p>
            <a:p>
              <a:endParaRPr lang="en-US" altLang="zh-CN" sz="3200" dirty="0">
                <a:solidFill>
                  <a:srgbClr val="FFFFFF"/>
                </a:solidFill>
                <a:latin typeface="微软雅黑" panose="020B0503020204020204" pitchFamily="34" charset="-122"/>
                <a:ea typeface="微软雅黑" panose="020B0503020204020204" pitchFamily="34" charset="-122"/>
              </a:endParaRPr>
            </a:p>
          </p:txBody>
        </p:sp>
      </p:grpSp>
      <p:sp>
        <p:nvSpPr>
          <p:cNvPr id="57" name="矩形 56"/>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6176461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ssolve">
                                      <p:cBhvr>
                                        <p:cTn id="7" dur="500"/>
                                        <p:tgtEl>
                                          <p:spTgt spid="18"/>
                                        </p:tgtEl>
                                      </p:cBhvr>
                                    </p:animEffect>
                                  </p:childTnLst>
                                </p:cTn>
                              </p:par>
                            </p:childTnLst>
                          </p:cTn>
                        </p:par>
                        <p:par>
                          <p:cTn id="8" fill="hold">
                            <p:stCondLst>
                              <p:cond delay="500"/>
                            </p:stCondLst>
                            <p:childTnLst>
                              <p:par>
                                <p:cTn id="9" presetID="16" presetClass="entr" presetSubtype="42"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arn(outHorizontal)">
                                      <p:cBhvr>
                                        <p:cTn id="11" dur="500"/>
                                        <p:tgtEl>
                                          <p:spTgt spid="25"/>
                                        </p:tgtEl>
                                      </p:cBhvr>
                                    </p:animEffect>
                                  </p:childTnLst>
                                </p:cTn>
                              </p:par>
                              <p:par>
                                <p:cTn id="12" presetID="16" presetClass="entr" presetSubtype="37"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barn(outVertical)">
                                      <p:cBhvr>
                                        <p:cTn id="14" dur="500"/>
                                        <p:tgtEl>
                                          <p:spTgt spid="24"/>
                                        </p:tgtEl>
                                      </p:cBhvr>
                                    </p:animEffect>
                                  </p:childTnLst>
                                </p:cTn>
                              </p:par>
                            </p:childTnLst>
                          </p:cTn>
                        </p:par>
                        <p:par>
                          <p:cTn id="15" fill="hold">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p:cTn id="18" dur="750" fill="hold"/>
                                        <p:tgtEl>
                                          <p:spTgt spid="26"/>
                                        </p:tgtEl>
                                        <p:attrNameLst>
                                          <p:attrName>ppt_w</p:attrName>
                                        </p:attrNameLst>
                                      </p:cBhvr>
                                      <p:tavLst>
                                        <p:tav tm="0">
                                          <p:val>
                                            <p:strVal val="4*#ppt_w"/>
                                          </p:val>
                                        </p:tav>
                                        <p:tav tm="100000">
                                          <p:val>
                                            <p:strVal val="#ppt_w"/>
                                          </p:val>
                                        </p:tav>
                                      </p:tavLst>
                                    </p:anim>
                                    <p:anim calcmode="lin" valueType="num">
                                      <p:cBhvr>
                                        <p:cTn id="19" dur="750" fill="hold"/>
                                        <p:tgtEl>
                                          <p:spTgt spid="26"/>
                                        </p:tgtEl>
                                        <p:attrNameLst>
                                          <p:attrName>ppt_h</p:attrName>
                                        </p:attrNameLst>
                                      </p:cBhvr>
                                      <p:tavLst>
                                        <p:tav tm="0">
                                          <p:val>
                                            <p:strVal val="4*#ppt_h"/>
                                          </p:val>
                                        </p:tav>
                                        <p:tav tm="100000">
                                          <p:val>
                                            <p:strVal val="#ppt_h"/>
                                          </p:val>
                                        </p:tav>
                                      </p:tavLst>
                                    </p:anim>
                                  </p:childTnLst>
                                </p:cTn>
                              </p:par>
                            </p:childTnLst>
                          </p:cTn>
                        </p:par>
                        <p:par>
                          <p:cTn id="20" fill="hold">
                            <p:stCondLst>
                              <p:cond delay="1750"/>
                            </p:stCondLst>
                            <p:childTnLst>
                              <p:par>
                                <p:cTn id="21" presetID="26" presetClass="emph" presetSubtype="0" fill="hold" grpId="1" nodeType="afterEffect">
                                  <p:stCondLst>
                                    <p:cond delay="0"/>
                                  </p:stCondLst>
                                  <p:childTnLst>
                                    <p:animEffect transition="out" filter="fade">
                                      <p:cBhvr>
                                        <p:cTn id="22" dur="500" tmFilter="0, 0; .2, .5; .8, .5; 1, 0"/>
                                        <p:tgtEl>
                                          <p:spTgt spid="26"/>
                                        </p:tgtEl>
                                      </p:cBhvr>
                                    </p:animEffect>
                                    <p:animScale>
                                      <p:cBhvr>
                                        <p:cTn id="23" dur="250" autoRev="1" fill="hold"/>
                                        <p:tgtEl>
                                          <p:spTgt spid="26"/>
                                        </p:tgtEl>
                                      </p:cBhvr>
                                      <p:by x="105000" y="105000"/>
                                    </p:animScale>
                                  </p:childTnLst>
                                </p:cTn>
                              </p:par>
                            </p:childTnLst>
                          </p:cTn>
                        </p:par>
                        <p:par>
                          <p:cTn id="24" fill="hold">
                            <p:stCondLst>
                              <p:cond delay="2250"/>
                            </p:stCondLst>
                            <p:childTnLst>
                              <p:par>
                                <p:cTn id="25" presetID="2" presetClass="entr" presetSubtype="8" decel="3800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1000" fill="hold"/>
                                        <p:tgtEl>
                                          <p:spTgt spid="27"/>
                                        </p:tgtEl>
                                        <p:attrNameLst>
                                          <p:attrName>ppt_x</p:attrName>
                                        </p:attrNameLst>
                                      </p:cBhvr>
                                      <p:tavLst>
                                        <p:tav tm="0">
                                          <p:val>
                                            <p:strVal val="0-#ppt_w/2"/>
                                          </p:val>
                                        </p:tav>
                                        <p:tav tm="100000">
                                          <p:val>
                                            <p:strVal val="#ppt_x"/>
                                          </p:val>
                                        </p:tav>
                                      </p:tavLst>
                                    </p:anim>
                                    <p:anim calcmode="lin" valueType="num">
                                      <p:cBhvr additive="base">
                                        <p:cTn id="28" dur="10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8" decel="38000" fill="hold" nodeType="withEffect">
                                  <p:stCondLst>
                                    <p:cond delay="25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000" fill="hold"/>
                                        <p:tgtEl>
                                          <p:spTgt spid="36"/>
                                        </p:tgtEl>
                                        <p:attrNameLst>
                                          <p:attrName>ppt_x</p:attrName>
                                        </p:attrNameLst>
                                      </p:cBhvr>
                                      <p:tavLst>
                                        <p:tav tm="0">
                                          <p:val>
                                            <p:strVal val="0-#ppt_w/2"/>
                                          </p:val>
                                        </p:tav>
                                        <p:tav tm="100000">
                                          <p:val>
                                            <p:strVal val="#ppt_x"/>
                                          </p:val>
                                        </p:tav>
                                      </p:tavLst>
                                    </p:anim>
                                    <p:anim calcmode="lin" valueType="num">
                                      <p:cBhvr additive="base">
                                        <p:cTn id="32" dur="1000" fill="hold"/>
                                        <p:tgtEl>
                                          <p:spTgt spid="36"/>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2" presetClass="entr" presetSubtype="2" decel="38000" fill="hold" nodeType="after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1000" fill="hold"/>
                                        <p:tgtEl>
                                          <p:spTgt spid="31"/>
                                        </p:tgtEl>
                                        <p:attrNameLst>
                                          <p:attrName>ppt_x</p:attrName>
                                        </p:attrNameLst>
                                      </p:cBhvr>
                                      <p:tavLst>
                                        <p:tav tm="0">
                                          <p:val>
                                            <p:strVal val="1+#ppt_w/2"/>
                                          </p:val>
                                        </p:tav>
                                        <p:tav tm="100000">
                                          <p:val>
                                            <p:strVal val="#ppt_x"/>
                                          </p:val>
                                        </p:tav>
                                      </p:tavLst>
                                    </p:anim>
                                    <p:anim calcmode="lin" valueType="num">
                                      <p:cBhvr additive="base">
                                        <p:cTn id="37" dur="1000" fill="hold"/>
                                        <p:tgtEl>
                                          <p:spTgt spid="31"/>
                                        </p:tgtEl>
                                        <p:attrNameLst>
                                          <p:attrName>ppt_y</p:attrName>
                                        </p:attrNameLst>
                                      </p:cBhvr>
                                      <p:tavLst>
                                        <p:tav tm="0">
                                          <p:val>
                                            <p:strVal val="#ppt_y"/>
                                          </p:val>
                                        </p:tav>
                                        <p:tav tm="100000">
                                          <p:val>
                                            <p:strVal val="#ppt_y"/>
                                          </p:val>
                                        </p:tav>
                                      </p:tavLst>
                                    </p:anim>
                                  </p:childTnLst>
                                </p:cTn>
                              </p:par>
                              <p:par>
                                <p:cTn id="38" presetID="2" presetClass="entr" presetSubtype="2" decel="38000" fill="hold" nodeType="withEffect">
                                  <p:stCondLst>
                                    <p:cond delay="250"/>
                                  </p:stCondLst>
                                  <p:childTnLst>
                                    <p:set>
                                      <p:cBhvr>
                                        <p:cTn id="39" dur="1" fill="hold">
                                          <p:stCondLst>
                                            <p:cond delay="0"/>
                                          </p:stCondLst>
                                        </p:cTn>
                                        <p:tgtEl>
                                          <p:spTgt spid="41"/>
                                        </p:tgtEl>
                                        <p:attrNameLst>
                                          <p:attrName>style.visibility</p:attrName>
                                        </p:attrNameLst>
                                      </p:cBhvr>
                                      <p:to>
                                        <p:strVal val="visible"/>
                                      </p:to>
                                    </p:set>
                                    <p:anim calcmode="lin" valueType="num">
                                      <p:cBhvr additive="base">
                                        <p:cTn id="40" dur="1000" fill="hold"/>
                                        <p:tgtEl>
                                          <p:spTgt spid="41"/>
                                        </p:tgtEl>
                                        <p:attrNameLst>
                                          <p:attrName>ppt_x</p:attrName>
                                        </p:attrNameLst>
                                      </p:cBhvr>
                                      <p:tavLst>
                                        <p:tav tm="0">
                                          <p:val>
                                            <p:strVal val="1+#ppt_w/2"/>
                                          </p:val>
                                        </p:tav>
                                        <p:tav tm="100000">
                                          <p:val>
                                            <p:strVal val="#ppt_x"/>
                                          </p:val>
                                        </p:tav>
                                      </p:tavLst>
                                    </p:anim>
                                    <p:anim calcmode="lin" valueType="num">
                                      <p:cBhvr additive="base">
                                        <p:cTn id="41" dur="10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6"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a:off x="0" y="3601192"/>
            <a:ext cx="12192000" cy="3256808"/>
          </a:xfrm>
          <a:prstGeom prst="rect">
            <a:avLst/>
          </a:prstGeom>
        </p:spPr>
      </p:pic>
      <p:sp>
        <p:nvSpPr>
          <p:cNvPr id="3" name="圆角矩形 2"/>
          <p:cNvSpPr/>
          <p:nvPr/>
        </p:nvSpPr>
        <p:spPr>
          <a:xfrm>
            <a:off x="3854098" y="1677759"/>
            <a:ext cx="6072996" cy="1969946"/>
          </a:xfrm>
          <a:prstGeom prst="round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625109" y="1677759"/>
            <a:ext cx="1933543" cy="1933543"/>
          </a:xfrm>
          <a:prstGeom prst="roundRect">
            <a:avLst/>
          </a:prstGeom>
          <a:noFill/>
          <a:ln w="50800">
            <a:solidFill>
              <a:srgbClr val="4BB4DB"/>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8" name="TextBox 20"/>
          <p:cNvSpPr txBox="1"/>
          <p:nvPr/>
        </p:nvSpPr>
        <p:spPr>
          <a:xfrm>
            <a:off x="2009607" y="1905867"/>
            <a:ext cx="1243930" cy="1477328"/>
          </a:xfrm>
          <a:prstGeom prst="rect">
            <a:avLst/>
          </a:prstGeom>
          <a:noFill/>
        </p:spPr>
        <p:txBody>
          <a:bodyPr wrap="none" lIns="0" tIns="0" rIns="0" bIns="0" rtlCol="0">
            <a:spAutoFit/>
          </a:bodyPr>
          <a:lstStyle/>
          <a:p>
            <a:r>
              <a:rPr lang="en-US" altLang="zh-CN" sz="9600" b="1" spc="400" dirty="0" smtClean="0">
                <a:solidFill>
                  <a:srgbClr val="4BB4DB"/>
                </a:solidFill>
                <a:latin typeface="Agency FB" panose="020B0503020202020204" pitchFamily="34" charset="0"/>
                <a:ea typeface="微软雅黑" pitchFamily="34" charset="-122"/>
              </a:rPr>
              <a:t>04</a:t>
            </a:r>
            <a:endParaRPr lang="zh-CN" altLang="en-US" sz="9600" b="1" spc="400" dirty="0">
              <a:solidFill>
                <a:srgbClr val="4BB4DB"/>
              </a:solidFill>
              <a:latin typeface="Agency FB" panose="020B0503020202020204" pitchFamily="34" charset="0"/>
              <a:ea typeface="微软雅黑" pitchFamily="34" charset="-122"/>
            </a:endParaRPr>
          </a:p>
        </p:txBody>
      </p:sp>
      <p:sp>
        <p:nvSpPr>
          <p:cNvPr id="29" name="矩形 2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9"/>
          <p:cNvSpPr txBox="1"/>
          <p:nvPr/>
        </p:nvSpPr>
        <p:spPr>
          <a:xfrm>
            <a:off x="5238755" y="2755279"/>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不确定因素</a:t>
            </a:r>
          </a:p>
        </p:txBody>
      </p:sp>
      <p:sp>
        <p:nvSpPr>
          <p:cNvPr id="18" name="文本框 9"/>
          <p:cNvSpPr txBox="1"/>
          <p:nvPr/>
        </p:nvSpPr>
        <p:spPr>
          <a:xfrm>
            <a:off x="7124568" y="2761388"/>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损耗问题</a:t>
            </a:r>
          </a:p>
        </p:txBody>
      </p:sp>
      <p:sp>
        <p:nvSpPr>
          <p:cNvPr id="19" name="文本框 9"/>
          <p:cNvSpPr txBox="1"/>
          <p:nvPr/>
        </p:nvSpPr>
        <p:spPr>
          <a:xfrm>
            <a:off x="5238754" y="3125871"/>
            <a:ext cx="1920213"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应变措施</a:t>
            </a:r>
          </a:p>
        </p:txBody>
      </p:sp>
      <p:sp>
        <p:nvSpPr>
          <p:cNvPr id="21" name="文本框 9"/>
          <p:cNvSpPr txBox="1"/>
          <p:nvPr/>
        </p:nvSpPr>
        <p:spPr>
          <a:xfrm>
            <a:off x="7124568" y="3125868"/>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执行细节</a:t>
            </a:r>
          </a:p>
        </p:txBody>
      </p:sp>
      <p:sp>
        <p:nvSpPr>
          <p:cNvPr id="24" name="文本框 9"/>
          <p:cNvSpPr txBox="1"/>
          <p:nvPr/>
        </p:nvSpPr>
        <p:spPr>
          <a:xfrm>
            <a:off x="4762208" y="1835271"/>
            <a:ext cx="4309927" cy="738664"/>
          </a:xfrm>
          <a:prstGeom prst="rect">
            <a:avLst/>
          </a:prstGeom>
          <a:noFill/>
        </p:spPr>
        <p:txBody>
          <a:bodyPr wrap="square" lIns="0" tIns="0" rIns="0" bIns="0" rtlCol="0">
            <a:spAutoFit/>
          </a:bodyPr>
          <a:lstStyle/>
          <a:p>
            <a:pPr marL="0" lvl="1"/>
            <a:r>
              <a:rPr lang="zh-CN" altLang="en-US" sz="4800" b="1" dirty="0">
                <a:solidFill>
                  <a:schemeClr val="bg1"/>
                </a:solidFill>
                <a:latin typeface="微软雅黑" pitchFamily="34" charset="-122"/>
                <a:ea typeface="微软雅黑" pitchFamily="34" charset="-122"/>
              </a:rPr>
              <a:t>问题及细节把握</a:t>
            </a:r>
          </a:p>
        </p:txBody>
      </p:sp>
    </p:spTree>
    <p:extLst>
      <p:ext uri="{BB962C8B-B14F-4D97-AF65-F5344CB8AC3E}">
        <p14:creationId xmlns:p14="http://schemas.microsoft.com/office/powerpoint/2010/main" val="269345239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250"/>
                            </p:stCondLst>
                            <p:childTnLst>
                              <p:par>
                                <p:cTn id="20" presetID="25"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300"/>
                                        <p:tgtEl>
                                          <p:spTgt spid="24"/>
                                        </p:tgtEl>
                                      </p:cBhvr>
                                    </p:animEffect>
                                  </p:childTnLst>
                                </p:cTn>
                              </p:par>
                            </p:childTnLst>
                          </p:cTn>
                        </p:par>
                        <p:par>
                          <p:cTn id="34" fill="hold">
                            <p:stCondLst>
                              <p:cond delay="255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grpId="0" nodeType="withEffect">
                                  <p:stCondLst>
                                    <p:cond delay="60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grpId="0" nodeType="withEffect">
                                  <p:stCondLst>
                                    <p:cond delay="80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28" grpId="0"/>
      <p:bldP spid="17" grpId="0"/>
      <p:bldP spid="18" grpId="0"/>
      <p:bldP spid="19" grpId="0"/>
      <p:bldP spid="21"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2" name="圆角矩形 31"/>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54867" y="854553"/>
            <a:ext cx="5040560" cy="504055"/>
          </a:xfrm>
        </p:spPr>
        <p:txBody>
          <a:bodyPr>
            <a:normAutofit/>
          </a:bodyPr>
          <a:lstStyle/>
          <a:p>
            <a:r>
              <a:rPr lang="zh-CN" altLang="en-US" sz="3600" b="1" dirty="0" smtClean="0">
                <a:solidFill>
                  <a:schemeClr val="bg1">
                    <a:lumMod val="65000"/>
                  </a:schemeClr>
                </a:solidFill>
              </a:rPr>
              <a:t>不确定因素</a:t>
            </a:r>
            <a:endParaRPr lang="zh-CN" altLang="en-US" sz="3600" b="1" dirty="0">
              <a:solidFill>
                <a:schemeClr val="bg1">
                  <a:lumMod val="65000"/>
                </a:schemeClr>
              </a:solidFill>
            </a:endParaRPr>
          </a:p>
        </p:txBody>
      </p:sp>
      <p:grpSp>
        <p:nvGrpSpPr>
          <p:cNvPr id="47" name="组合 46"/>
          <p:cNvGrpSpPr/>
          <p:nvPr/>
        </p:nvGrpSpPr>
        <p:grpSpPr>
          <a:xfrm>
            <a:off x="699699" y="1683749"/>
            <a:ext cx="2523948" cy="5137844"/>
            <a:chOff x="699698" y="1340769"/>
            <a:chExt cx="2523948" cy="5137844"/>
          </a:xfrm>
        </p:grpSpPr>
        <p:sp>
          <p:nvSpPr>
            <p:cNvPr id="71" name="任意多边形 70"/>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4BB4DB"/>
            </a:solidFill>
            <a:ln w="25400">
              <a:noFill/>
            </a:ln>
            <a:effectLst/>
          </p:spPr>
          <p:txBody>
            <a:bodyPr vert="horz" wrap="square" lIns="121920" tIns="60960" rIns="121920" bIns="60960" numCol="1" anchor="t" anchorCtr="0" compatLnSpc="1">
              <a:prstTxWarp prst="textNoShape">
                <a:avLst/>
              </a:prstTxWarp>
              <a:noAutofit/>
            </a:bodyPr>
            <a:lstStyle/>
            <a:p>
              <a:endParaRPr lang="zh-CN" altLang="en-US" sz="2400">
                <a:solidFill>
                  <a:prstClr val="black"/>
                </a:solidFill>
              </a:endParaRPr>
            </a:p>
          </p:txBody>
        </p:sp>
        <p:sp>
          <p:nvSpPr>
            <p:cNvPr id="46" name="矩形 45"/>
            <p:cNvSpPr/>
            <p:nvPr/>
          </p:nvSpPr>
          <p:spPr>
            <a:xfrm>
              <a:off x="773540" y="2423160"/>
              <a:ext cx="2376264" cy="626712"/>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66" name="TextBox 29"/>
          <p:cNvSpPr txBox="1"/>
          <p:nvPr/>
        </p:nvSpPr>
        <p:spPr>
          <a:xfrm>
            <a:off x="1091394" y="3805144"/>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67" name="TextBox 30"/>
          <p:cNvSpPr txBox="1"/>
          <p:nvPr/>
        </p:nvSpPr>
        <p:spPr>
          <a:xfrm>
            <a:off x="849125" y="2864053"/>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内部环境问题</a:t>
            </a:r>
          </a:p>
        </p:txBody>
      </p:sp>
      <p:sp>
        <p:nvSpPr>
          <p:cNvPr id="72" name="TextBox 20"/>
          <p:cNvSpPr txBox="1"/>
          <p:nvPr/>
        </p:nvSpPr>
        <p:spPr>
          <a:xfrm>
            <a:off x="1746870" y="2048694"/>
            <a:ext cx="429605" cy="615553"/>
          </a:xfrm>
          <a:prstGeom prst="rect">
            <a:avLst/>
          </a:prstGeom>
          <a:noFill/>
        </p:spPr>
        <p:txBody>
          <a:bodyPr wrap="none" lIns="0" tIns="0" rIns="0" bIns="0" rtlCol="0">
            <a:spAutoFit/>
          </a:bodyPr>
          <a:lstStyle/>
          <a:p>
            <a:pPr algn="ctr"/>
            <a:r>
              <a:rPr lang="en-US" altLang="zh-CN" sz="4000" spc="400" dirty="0">
                <a:solidFill>
                  <a:srgbClr val="4BB4DB"/>
                </a:solidFill>
                <a:latin typeface="Agency FB" panose="020B0503020202020204" pitchFamily="34" charset="0"/>
                <a:ea typeface="微软雅黑" pitchFamily="34" charset="-122"/>
              </a:rPr>
              <a:t>01</a:t>
            </a:r>
            <a:endParaRPr lang="zh-CN" altLang="en-US" sz="4000" spc="400" dirty="0">
              <a:solidFill>
                <a:srgbClr val="4BB4DB"/>
              </a:solidFill>
              <a:latin typeface="Agency FB" panose="020B0503020202020204" pitchFamily="34" charset="0"/>
              <a:ea typeface="微软雅黑" pitchFamily="34" charset="-122"/>
            </a:endParaRPr>
          </a:p>
        </p:txBody>
      </p:sp>
      <p:grpSp>
        <p:nvGrpSpPr>
          <p:cNvPr id="78" name="组合 77"/>
          <p:cNvGrpSpPr/>
          <p:nvPr/>
        </p:nvGrpSpPr>
        <p:grpSpPr>
          <a:xfrm>
            <a:off x="3456295" y="1683749"/>
            <a:ext cx="2523948" cy="5137844"/>
            <a:chOff x="699698" y="1340769"/>
            <a:chExt cx="2523948" cy="5137844"/>
          </a:xfrm>
          <a:solidFill>
            <a:schemeClr val="tx1">
              <a:lumMod val="75000"/>
              <a:lumOff val="25000"/>
            </a:schemeClr>
          </a:solidFill>
        </p:grpSpPr>
        <p:sp>
          <p:nvSpPr>
            <p:cNvPr id="79" name="任意多边形 78"/>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89A0C0"/>
            </a:solidFill>
            <a:ln w="25400">
              <a:noFill/>
            </a:ln>
            <a:effectLst/>
          </p:spPr>
          <p:txBody>
            <a:bodyPr vert="horz" wrap="square" lIns="121920" tIns="60960" rIns="121920" bIns="60960" numCol="1" anchor="t" anchorCtr="0" compatLnSpc="1">
              <a:prstTxWarp prst="textNoShape">
                <a:avLst/>
              </a:prstTxWarp>
              <a:noAutofit/>
            </a:bodyPr>
            <a:lstStyle/>
            <a:p>
              <a:endParaRPr lang="zh-CN" altLang="en-US" sz="2400">
                <a:solidFill>
                  <a:prstClr val="black"/>
                </a:solidFill>
              </a:endParaRPr>
            </a:p>
          </p:txBody>
        </p:sp>
        <p:sp>
          <p:nvSpPr>
            <p:cNvPr id="80" name="矩形 79"/>
            <p:cNvSpPr/>
            <p:nvPr/>
          </p:nvSpPr>
          <p:spPr>
            <a:xfrm>
              <a:off x="773540" y="2423160"/>
              <a:ext cx="2376264" cy="626712"/>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81" name="TextBox 29"/>
          <p:cNvSpPr txBox="1"/>
          <p:nvPr/>
        </p:nvSpPr>
        <p:spPr>
          <a:xfrm>
            <a:off x="3875147" y="3805144"/>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82" name="TextBox 30"/>
          <p:cNvSpPr txBox="1"/>
          <p:nvPr/>
        </p:nvSpPr>
        <p:spPr>
          <a:xfrm>
            <a:off x="3610184" y="2864053"/>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场地限制问题</a:t>
            </a:r>
          </a:p>
        </p:txBody>
      </p:sp>
      <p:sp>
        <p:nvSpPr>
          <p:cNvPr id="84" name="TextBox 20"/>
          <p:cNvSpPr txBox="1"/>
          <p:nvPr/>
        </p:nvSpPr>
        <p:spPr>
          <a:xfrm>
            <a:off x="4506674" y="2048694"/>
            <a:ext cx="423193" cy="615553"/>
          </a:xfrm>
          <a:prstGeom prst="rect">
            <a:avLst/>
          </a:prstGeom>
          <a:noFill/>
        </p:spPr>
        <p:txBody>
          <a:bodyPr wrap="none" lIns="0" tIns="0" rIns="0" bIns="0" rtlCol="0">
            <a:spAutoFit/>
          </a:bodyPr>
          <a:lstStyle/>
          <a:p>
            <a:pPr algn="ctr"/>
            <a:r>
              <a:rPr lang="en-US" altLang="zh-CN" sz="4000" dirty="0">
                <a:solidFill>
                  <a:srgbClr val="89A0C0"/>
                </a:solidFill>
                <a:latin typeface="Agency FB" panose="020B0503020202020204" pitchFamily="34" charset="0"/>
                <a:ea typeface="微软雅黑" pitchFamily="34" charset="-122"/>
              </a:rPr>
              <a:t>02</a:t>
            </a:r>
            <a:endParaRPr lang="zh-CN" altLang="en-US" sz="4000" dirty="0">
              <a:solidFill>
                <a:srgbClr val="89A0C0"/>
              </a:solidFill>
              <a:latin typeface="Agency FB" panose="020B0503020202020204" pitchFamily="34" charset="0"/>
              <a:ea typeface="微软雅黑" pitchFamily="34" charset="-122"/>
            </a:endParaRPr>
          </a:p>
        </p:txBody>
      </p:sp>
      <p:grpSp>
        <p:nvGrpSpPr>
          <p:cNvPr id="85" name="组合 84"/>
          <p:cNvGrpSpPr/>
          <p:nvPr/>
        </p:nvGrpSpPr>
        <p:grpSpPr>
          <a:xfrm>
            <a:off x="6212893" y="1683749"/>
            <a:ext cx="2523948" cy="5137844"/>
            <a:chOff x="699698" y="1340769"/>
            <a:chExt cx="2523948" cy="5137844"/>
          </a:xfrm>
        </p:grpSpPr>
        <p:sp>
          <p:nvSpPr>
            <p:cNvPr id="86" name="任意多边形 85"/>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FEDE17"/>
            </a:solidFill>
            <a:ln w="25400">
              <a:noFill/>
            </a:ln>
            <a:effectLst/>
          </p:spPr>
          <p:txBody>
            <a:bodyPr vert="horz" wrap="square" lIns="121920" tIns="60960" rIns="121920" bIns="60960" numCol="1" anchor="t" anchorCtr="0" compatLnSpc="1">
              <a:prstTxWarp prst="textNoShape">
                <a:avLst/>
              </a:prstTxWarp>
              <a:noAutofit/>
            </a:bodyPr>
            <a:lstStyle/>
            <a:p>
              <a:endParaRPr lang="zh-CN" altLang="en-US" sz="2400">
                <a:solidFill>
                  <a:prstClr val="black"/>
                </a:solidFill>
              </a:endParaRPr>
            </a:p>
          </p:txBody>
        </p:sp>
        <p:sp>
          <p:nvSpPr>
            <p:cNvPr id="87" name="矩形 86"/>
            <p:cNvSpPr/>
            <p:nvPr/>
          </p:nvSpPr>
          <p:spPr>
            <a:xfrm>
              <a:off x="773540" y="2423160"/>
              <a:ext cx="2376264" cy="626712"/>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88" name="TextBox 29"/>
          <p:cNvSpPr txBox="1"/>
          <p:nvPr/>
        </p:nvSpPr>
        <p:spPr>
          <a:xfrm>
            <a:off x="6628035" y="3805144"/>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89" name="TextBox 30"/>
          <p:cNvSpPr txBox="1"/>
          <p:nvPr/>
        </p:nvSpPr>
        <p:spPr>
          <a:xfrm>
            <a:off x="6385765" y="2864053"/>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人员应变能力</a:t>
            </a:r>
          </a:p>
        </p:txBody>
      </p:sp>
      <p:grpSp>
        <p:nvGrpSpPr>
          <p:cNvPr id="91" name="组合 90"/>
          <p:cNvGrpSpPr/>
          <p:nvPr/>
        </p:nvGrpSpPr>
        <p:grpSpPr>
          <a:xfrm>
            <a:off x="8969491" y="1683749"/>
            <a:ext cx="2523948" cy="5137844"/>
            <a:chOff x="699698" y="1340769"/>
            <a:chExt cx="2523948" cy="5137844"/>
          </a:xfrm>
          <a:solidFill>
            <a:schemeClr val="tx1">
              <a:lumMod val="75000"/>
              <a:lumOff val="25000"/>
            </a:schemeClr>
          </a:solidFill>
        </p:grpSpPr>
        <p:sp>
          <p:nvSpPr>
            <p:cNvPr id="92" name="任意多边形 91"/>
            <p:cNvSpPr>
              <a:spLocks/>
            </p:cNvSpPr>
            <p:nvPr/>
          </p:nvSpPr>
          <p:spPr bwMode="auto">
            <a:xfrm rot="5400000">
              <a:off x="-607250" y="2647717"/>
              <a:ext cx="5137844" cy="2523948"/>
            </a:xfrm>
            <a:custGeom>
              <a:avLst/>
              <a:gdLst>
                <a:gd name="connsiteX0" fmla="*/ 135606 w 5137844"/>
                <a:gd name="connsiteY0" fmla="*/ 1261974 h 2523948"/>
                <a:gd name="connsiteX1" fmla="*/ 162467 w 5137844"/>
                <a:gd name="connsiteY1" fmla="*/ 1378906 h 2523948"/>
                <a:gd name="connsiteX2" fmla="*/ 690261 w 5137844"/>
                <a:gd name="connsiteY2" fmla="*/ 2293610 h 2523948"/>
                <a:gd name="connsiteX3" fmla="*/ 893838 w 5137844"/>
                <a:gd name="connsiteY3" fmla="*/ 2410541 h 2523948"/>
                <a:gd name="connsiteX4" fmla="*/ 1084338 w 5137844"/>
                <a:gd name="connsiteY4" fmla="*/ 2410541 h 2523948"/>
                <a:gd name="connsiteX5" fmla="*/ 1934122 w 5137844"/>
                <a:gd name="connsiteY5" fmla="*/ 2410541 h 2523948"/>
                <a:gd name="connsiteX6" fmla="*/ 1949425 w 5137844"/>
                <a:gd name="connsiteY6" fmla="*/ 2410541 h 2523948"/>
                <a:gd name="connsiteX7" fmla="*/ 1956221 w 5137844"/>
                <a:gd name="connsiteY7" fmla="*/ 2410541 h 2523948"/>
                <a:gd name="connsiteX8" fmla="*/ 2124622 w 5137844"/>
                <a:gd name="connsiteY8" fmla="*/ 2410541 h 2523948"/>
                <a:gd name="connsiteX9" fmla="*/ 2139925 w 5137844"/>
                <a:gd name="connsiteY9" fmla="*/ 2410541 h 2523948"/>
                <a:gd name="connsiteX10" fmla="*/ 2146721 w 5137844"/>
                <a:gd name="connsiteY10" fmla="*/ 2410541 h 2523948"/>
                <a:gd name="connsiteX11" fmla="*/ 2989710 w 5137844"/>
                <a:gd name="connsiteY11" fmla="*/ 2410541 h 2523948"/>
                <a:gd name="connsiteX12" fmla="*/ 2996506 w 5137844"/>
                <a:gd name="connsiteY12" fmla="*/ 2410541 h 2523948"/>
                <a:gd name="connsiteX13" fmla="*/ 3011809 w 5137844"/>
                <a:gd name="connsiteY13" fmla="*/ 2410541 h 2523948"/>
                <a:gd name="connsiteX14" fmla="*/ 3180210 w 5137844"/>
                <a:gd name="connsiteY14" fmla="*/ 2410541 h 2523948"/>
                <a:gd name="connsiteX15" fmla="*/ 3187006 w 5137844"/>
                <a:gd name="connsiteY15" fmla="*/ 2410541 h 2523948"/>
                <a:gd name="connsiteX16" fmla="*/ 3202309 w 5137844"/>
                <a:gd name="connsiteY16" fmla="*/ 2410541 h 2523948"/>
                <a:gd name="connsiteX17" fmla="*/ 4052093 w 5137844"/>
                <a:gd name="connsiteY17" fmla="*/ 2410541 h 2523948"/>
                <a:gd name="connsiteX18" fmla="*/ 4242593 w 5137844"/>
                <a:gd name="connsiteY18" fmla="*/ 2410541 h 2523948"/>
                <a:gd name="connsiteX19" fmla="*/ 4446171 w 5137844"/>
                <a:gd name="connsiteY19" fmla="*/ 2293610 h 2523948"/>
                <a:gd name="connsiteX20" fmla="*/ 4973965 w 5137844"/>
                <a:gd name="connsiteY20" fmla="*/ 1378906 h 2523948"/>
                <a:gd name="connsiteX21" fmla="*/ 4973965 w 5137844"/>
                <a:gd name="connsiteY21" fmla="*/ 1145043 h 2523948"/>
                <a:gd name="connsiteX22" fmla="*/ 4446171 w 5137844"/>
                <a:gd name="connsiteY22" fmla="*/ 230339 h 2523948"/>
                <a:gd name="connsiteX23" fmla="*/ 4242593 w 5137844"/>
                <a:gd name="connsiteY23" fmla="*/ 113407 h 2523948"/>
                <a:gd name="connsiteX24" fmla="*/ 4133871 w 5137844"/>
                <a:gd name="connsiteY24" fmla="*/ 113407 h 2523948"/>
                <a:gd name="connsiteX25" fmla="*/ 4052093 w 5137844"/>
                <a:gd name="connsiteY25" fmla="*/ 113407 h 2523948"/>
                <a:gd name="connsiteX26" fmla="*/ 4050394 w 5137844"/>
                <a:gd name="connsiteY26" fmla="*/ 113407 h 2523948"/>
                <a:gd name="connsiteX27" fmla="*/ 4038503 w 5137844"/>
                <a:gd name="connsiteY27" fmla="*/ 113407 h 2523948"/>
                <a:gd name="connsiteX28" fmla="*/ 4030245 w 5137844"/>
                <a:gd name="connsiteY28" fmla="*/ 113407 h 2523948"/>
                <a:gd name="connsiteX29" fmla="*/ 4006226 w 5137844"/>
                <a:gd name="connsiteY29" fmla="*/ 113407 h 2523948"/>
                <a:gd name="connsiteX30" fmla="*/ 3943371 w 5137844"/>
                <a:gd name="connsiteY30" fmla="*/ 113407 h 2523948"/>
                <a:gd name="connsiteX31" fmla="*/ 3875656 w 5137844"/>
                <a:gd name="connsiteY31" fmla="*/ 113407 h 2523948"/>
                <a:gd name="connsiteX32" fmla="*/ 3839745 w 5137844"/>
                <a:gd name="connsiteY32" fmla="*/ 113407 h 2523948"/>
                <a:gd name="connsiteX33" fmla="*/ 3776065 w 5137844"/>
                <a:gd name="connsiteY33" fmla="*/ 113407 h 2523948"/>
                <a:gd name="connsiteX34" fmla="*/ 3685156 w 5137844"/>
                <a:gd name="connsiteY34" fmla="*/ 113407 h 2523948"/>
                <a:gd name="connsiteX35" fmla="*/ 3659911 w 5137844"/>
                <a:gd name="connsiteY35" fmla="*/ 113407 h 2523948"/>
                <a:gd name="connsiteX36" fmla="*/ 3585565 w 5137844"/>
                <a:gd name="connsiteY36" fmla="*/ 113407 h 2523948"/>
                <a:gd name="connsiteX37" fmla="*/ 3525919 w 5137844"/>
                <a:gd name="connsiteY37" fmla="*/ 113407 h 2523948"/>
                <a:gd name="connsiteX38" fmla="*/ 3469411 w 5137844"/>
                <a:gd name="connsiteY38" fmla="*/ 113407 h 2523948"/>
                <a:gd name="connsiteX39" fmla="*/ 3372816 w 5137844"/>
                <a:gd name="connsiteY39" fmla="*/ 113407 h 2523948"/>
                <a:gd name="connsiteX40" fmla="*/ 3335419 w 5137844"/>
                <a:gd name="connsiteY40" fmla="*/ 113407 h 2523948"/>
                <a:gd name="connsiteX41" fmla="*/ 3202309 w 5137844"/>
                <a:gd name="connsiteY41" fmla="*/ 113407 h 2523948"/>
                <a:gd name="connsiteX42" fmla="*/ 3200246 w 5137844"/>
                <a:gd name="connsiteY42" fmla="*/ 113407 h 2523948"/>
                <a:gd name="connsiteX43" fmla="*/ 3187006 w 5137844"/>
                <a:gd name="connsiteY43" fmla="*/ 113407 h 2523948"/>
                <a:gd name="connsiteX44" fmla="*/ 3185815 w 5137844"/>
                <a:gd name="connsiteY44" fmla="*/ 113407 h 2523948"/>
                <a:gd name="connsiteX45" fmla="*/ 3182316 w 5137844"/>
                <a:gd name="connsiteY45" fmla="*/ 113407 h 2523948"/>
                <a:gd name="connsiteX46" fmla="*/ 3180210 w 5137844"/>
                <a:gd name="connsiteY46" fmla="*/ 113407 h 2523948"/>
                <a:gd name="connsiteX47" fmla="*/ 3163716 w 5137844"/>
                <a:gd name="connsiteY47" fmla="*/ 113407 h 2523948"/>
                <a:gd name="connsiteX48" fmla="*/ 3146643 w 5137844"/>
                <a:gd name="connsiteY48" fmla="*/ 113407 h 2523948"/>
                <a:gd name="connsiteX49" fmla="*/ 3124544 w 5137844"/>
                <a:gd name="connsiteY49" fmla="*/ 113407 h 2523948"/>
                <a:gd name="connsiteX50" fmla="*/ 3070360 w 5137844"/>
                <a:gd name="connsiteY50" fmla="*/ 113407 h 2523948"/>
                <a:gd name="connsiteX51" fmla="*/ 3048262 w 5137844"/>
                <a:gd name="connsiteY51" fmla="*/ 113407 h 2523948"/>
                <a:gd name="connsiteX52" fmla="*/ 3014437 w 5137844"/>
                <a:gd name="connsiteY52" fmla="*/ 113407 h 2523948"/>
                <a:gd name="connsiteX53" fmla="*/ 3011809 w 5137844"/>
                <a:gd name="connsiteY53" fmla="*/ 113407 h 2523948"/>
                <a:gd name="connsiteX54" fmla="*/ 3009746 w 5137844"/>
                <a:gd name="connsiteY54" fmla="*/ 113407 h 2523948"/>
                <a:gd name="connsiteX55" fmla="*/ 2996506 w 5137844"/>
                <a:gd name="connsiteY55" fmla="*/ 113407 h 2523948"/>
                <a:gd name="connsiteX56" fmla="*/ 2995315 w 5137844"/>
                <a:gd name="connsiteY56" fmla="*/ 113407 h 2523948"/>
                <a:gd name="connsiteX57" fmla="*/ 2992338 w 5137844"/>
                <a:gd name="connsiteY57" fmla="*/ 113407 h 2523948"/>
                <a:gd name="connsiteX58" fmla="*/ 2989710 w 5137844"/>
                <a:gd name="connsiteY58" fmla="*/ 113407 h 2523948"/>
                <a:gd name="connsiteX59" fmla="*/ 2987648 w 5137844"/>
                <a:gd name="connsiteY59" fmla="*/ 113407 h 2523948"/>
                <a:gd name="connsiteX60" fmla="*/ 2973216 w 5137844"/>
                <a:gd name="connsiteY60" fmla="*/ 113407 h 2523948"/>
                <a:gd name="connsiteX61" fmla="*/ 2956143 w 5137844"/>
                <a:gd name="connsiteY61" fmla="*/ 113407 h 2523948"/>
                <a:gd name="connsiteX62" fmla="*/ 2944597 w 5137844"/>
                <a:gd name="connsiteY62" fmla="*/ 113407 h 2523948"/>
                <a:gd name="connsiteX63" fmla="*/ 2934044 w 5137844"/>
                <a:gd name="connsiteY63" fmla="*/ 113407 h 2523948"/>
                <a:gd name="connsiteX64" fmla="*/ 2922498 w 5137844"/>
                <a:gd name="connsiteY64" fmla="*/ 113407 h 2523948"/>
                <a:gd name="connsiteX65" fmla="*/ 2879860 w 5137844"/>
                <a:gd name="connsiteY65" fmla="*/ 113407 h 2523948"/>
                <a:gd name="connsiteX66" fmla="*/ 2859294 w 5137844"/>
                <a:gd name="connsiteY66" fmla="*/ 113407 h 2523948"/>
                <a:gd name="connsiteX67" fmla="*/ 2857762 w 5137844"/>
                <a:gd name="connsiteY67" fmla="*/ 113407 h 2523948"/>
                <a:gd name="connsiteX68" fmla="*/ 2837195 w 5137844"/>
                <a:gd name="connsiteY68" fmla="*/ 113407 h 2523948"/>
                <a:gd name="connsiteX69" fmla="*/ 2823937 w 5137844"/>
                <a:gd name="connsiteY69" fmla="*/ 113407 h 2523948"/>
                <a:gd name="connsiteX70" fmla="*/ 2801838 w 5137844"/>
                <a:gd name="connsiteY70" fmla="*/ 113407 h 2523948"/>
                <a:gd name="connsiteX71" fmla="*/ 2756982 w 5137844"/>
                <a:gd name="connsiteY71" fmla="*/ 113407 h 2523948"/>
                <a:gd name="connsiteX72" fmla="*/ 2754097 w 5137844"/>
                <a:gd name="connsiteY72" fmla="*/ 113407 h 2523948"/>
                <a:gd name="connsiteX73" fmla="*/ 2734884 w 5137844"/>
                <a:gd name="connsiteY73" fmla="*/ 113407 h 2523948"/>
                <a:gd name="connsiteX74" fmla="*/ 2731998 w 5137844"/>
                <a:gd name="connsiteY74" fmla="*/ 113407 h 2523948"/>
                <a:gd name="connsiteX75" fmla="*/ 2668794 w 5137844"/>
                <a:gd name="connsiteY75" fmla="*/ 113407 h 2523948"/>
                <a:gd name="connsiteX76" fmla="*/ 2646695 w 5137844"/>
                <a:gd name="connsiteY76" fmla="*/ 113407 h 2523948"/>
                <a:gd name="connsiteX77" fmla="*/ 2636115 w 5137844"/>
                <a:gd name="connsiteY77" fmla="*/ 113407 h 2523948"/>
                <a:gd name="connsiteX78" fmla="*/ 2614017 w 5137844"/>
                <a:gd name="connsiteY78" fmla="*/ 113407 h 2523948"/>
                <a:gd name="connsiteX79" fmla="*/ 2566482 w 5137844"/>
                <a:gd name="connsiteY79" fmla="*/ 113407 h 2523948"/>
                <a:gd name="connsiteX80" fmla="*/ 2544384 w 5137844"/>
                <a:gd name="connsiteY80" fmla="*/ 113407 h 2523948"/>
                <a:gd name="connsiteX81" fmla="*/ 2495147 w 5137844"/>
                <a:gd name="connsiteY81" fmla="*/ 113407 h 2523948"/>
                <a:gd name="connsiteX82" fmla="*/ 2473049 w 5137844"/>
                <a:gd name="connsiteY82" fmla="*/ 113407 h 2523948"/>
                <a:gd name="connsiteX83" fmla="*/ 2445615 w 5137844"/>
                <a:gd name="connsiteY83" fmla="*/ 113407 h 2523948"/>
                <a:gd name="connsiteX84" fmla="*/ 2423517 w 5137844"/>
                <a:gd name="connsiteY84" fmla="*/ 113407 h 2523948"/>
                <a:gd name="connsiteX85" fmla="*/ 2332532 w 5137844"/>
                <a:gd name="connsiteY85" fmla="*/ 113407 h 2523948"/>
                <a:gd name="connsiteX86" fmla="*/ 2310433 w 5137844"/>
                <a:gd name="connsiteY86" fmla="*/ 113407 h 2523948"/>
                <a:gd name="connsiteX87" fmla="*/ 2304647 w 5137844"/>
                <a:gd name="connsiteY87" fmla="*/ 113407 h 2523948"/>
                <a:gd name="connsiteX88" fmla="*/ 2282549 w 5137844"/>
                <a:gd name="connsiteY88" fmla="*/ 113407 h 2523948"/>
                <a:gd name="connsiteX89" fmla="*/ 2146721 w 5137844"/>
                <a:gd name="connsiteY89" fmla="*/ 113407 h 2523948"/>
                <a:gd name="connsiteX90" fmla="*/ 2142032 w 5137844"/>
                <a:gd name="connsiteY90" fmla="*/ 113407 h 2523948"/>
                <a:gd name="connsiteX91" fmla="*/ 2139925 w 5137844"/>
                <a:gd name="connsiteY91" fmla="*/ 113407 h 2523948"/>
                <a:gd name="connsiteX92" fmla="*/ 2137864 w 5137844"/>
                <a:gd name="connsiteY92" fmla="*/ 113407 h 2523948"/>
                <a:gd name="connsiteX93" fmla="*/ 2124622 w 5137844"/>
                <a:gd name="connsiteY93" fmla="*/ 113407 h 2523948"/>
                <a:gd name="connsiteX94" fmla="*/ 2123432 w 5137844"/>
                <a:gd name="connsiteY94" fmla="*/ 113407 h 2523948"/>
                <a:gd name="connsiteX95" fmla="*/ 2119933 w 5137844"/>
                <a:gd name="connsiteY95" fmla="*/ 113407 h 2523948"/>
                <a:gd name="connsiteX96" fmla="*/ 2097049 w 5137844"/>
                <a:gd name="connsiteY96" fmla="*/ 113407 h 2523948"/>
                <a:gd name="connsiteX97" fmla="*/ 1981658 w 5137844"/>
                <a:gd name="connsiteY97" fmla="*/ 113407 h 2523948"/>
                <a:gd name="connsiteX98" fmla="*/ 1956221 w 5137844"/>
                <a:gd name="connsiteY98" fmla="*/ 113407 h 2523948"/>
                <a:gd name="connsiteX99" fmla="*/ 1949425 w 5137844"/>
                <a:gd name="connsiteY99" fmla="*/ 113407 h 2523948"/>
                <a:gd name="connsiteX100" fmla="*/ 1947364 w 5137844"/>
                <a:gd name="connsiteY100" fmla="*/ 113407 h 2523948"/>
                <a:gd name="connsiteX101" fmla="*/ 1934122 w 5137844"/>
                <a:gd name="connsiteY101" fmla="*/ 113407 h 2523948"/>
                <a:gd name="connsiteX102" fmla="*/ 1932932 w 5137844"/>
                <a:gd name="connsiteY102" fmla="*/ 113407 h 2523948"/>
                <a:gd name="connsiteX103" fmla="*/ 1906549 w 5137844"/>
                <a:gd name="connsiteY103" fmla="*/ 113407 h 2523948"/>
                <a:gd name="connsiteX104" fmla="*/ 1882214 w 5137844"/>
                <a:gd name="connsiteY104" fmla="*/ 113407 h 2523948"/>
                <a:gd name="connsiteX105" fmla="*/ 1861030 w 5137844"/>
                <a:gd name="connsiteY105" fmla="*/ 113407 h 2523948"/>
                <a:gd name="connsiteX106" fmla="*/ 1791158 w 5137844"/>
                <a:gd name="connsiteY106" fmla="*/ 113407 h 2523948"/>
                <a:gd name="connsiteX107" fmla="*/ 1747978 w 5137844"/>
                <a:gd name="connsiteY107" fmla="*/ 113407 h 2523948"/>
                <a:gd name="connsiteX108" fmla="*/ 1691714 w 5137844"/>
                <a:gd name="connsiteY108" fmla="*/ 113407 h 2523948"/>
                <a:gd name="connsiteX109" fmla="*/ 1573733 w 5137844"/>
                <a:gd name="connsiteY109" fmla="*/ 113407 h 2523948"/>
                <a:gd name="connsiteX110" fmla="*/ 1557478 w 5137844"/>
                <a:gd name="connsiteY110" fmla="*/ 113407 h 2523948"/>
                <a:gd name="connsiteX111" fmla="*/ 1383233 w 5137844"/>
                <a:gd name="connsiteY111" fmla="*/ 113407 h 2523948"/>
                <a:gd name="connsiteX112" fmla="*/ 1354259 w 5137844"/>
                <a:gd name="connsiteY112" fmla="*/ 113407 h 2523948"/>
                <a:gd name="connsiteX113" fmla="*/ 1163759 w 5137844"/>
                <a:gd name="connsiteY113" fmla="*/ 113407 h 2523948"/>
                <a:gd name="connsiteX114" fmla="*/ 1084338 w 5137844"/>
                <a:gd name="connsiteY114" fmla="*/ 113407 h 2523948"/>
                <a:gd name="connsiteX115" fmla="*/ 893838 w 5137844"/>
                <a:gd name="connsiteY115" fmla="*/ 113407 h 2523948"/>
                <a:gd name="connsiteX116" fmla="*/ 690261 w 5137844"/>
                <a:gd name="connsiteY116" fmla="*/ 230339 h 2523948"/>
                <a:gd name="connsiteX117" fmla="*/ 162467 w 5137844"/>
                <a:gd name="connsiteY117" fmla="*/ 1145043 h 2523948"/>
                <a:gd name="connsiteX118" fmla="*/ 135606 w 5137844"/>
                <a:gd name="connsiteY118" fmla="*/ 1261974 h 2523948"/>
                <a:gd name="connsiteX119" fmla="*/ 0 w 5137844"/>
                <a:gd name="connsiteY119" fmla="*/ 1261974 h 2523948"/>
                <a:gd name="connsiteX120" fmla="*/ 29513 w 5137844"/>
                <a:gd name="connsiteY120" fmla="*/ 1133497 h 2523948"/>
                <a:gd name="connsiteX121" fmla="*/ 609420 w 5137844"/>
                <a:gd name="connsiteY121" fmla="*/ 128477 h 2523948"/>
                <a:gd name="connsiteX122" fmla="*/ 833098 w 5137844"/>
                <a:gd name="connsiteY122" fmla="*/ 0 h 2523948"/>
                <a:gd name="connsiteX123" fmla="*/ 1974790 w 5137844"/>
                <a:gd name="connsiteY123" fmla="*/ 0 h 2523948"/>
                <a:gd name="connsiteX124" fmla="*/ 1976098 w 5137844"/>
                <a:gd name="connsiteY124" fmla="*/ 0 h 2523948"/>
                <a:gd name="connsiteX125" fmla="*/ 1990647 w 5137844"/>
                <a:gd name="connsiteY125" fmla="*/ 0 h 2523948"/>
                <a:gd name="connsiteX126" fmla="*/ 1992912 w 5137844"/>
                <a:gd name="connsiteY126" fmla="*/ 0 h 2523948"/>
                <a:gd name="connsiteX127" fmla="*/ 2000379 w 5137844"/>
                <a:gd name="connsiteY127" fmla="*/ 0 h 2523948"/>
                <a:gd name="connsiteX128" fmla="*/ 2180255 w 5137844"/>
                <a:gd name="connsiteY128" fmla="*/ 0 h 2523948"/>
                <a:gd name="connsiteX129" fmla="*/ 2204536 w 5137844"/>
                <a:gd name="connsiteY129" fmla="*/ 0 h 2523948"/>
                <a:gd name="connsiteX130" fmla="*/ 2358928 w 5137844"/>
                <a:gd name="connsiteY130" fmla="*/ 0 h 2523948"/>
                <a:gd name="connsiteX131" fmla="*/ 2383208 w 5137844"/>
                <a:gd name="connsiteY131" fmla="*/ 0 h 2523948"/>
                <a:gd name="connsiteX132" fmla="*/ 2513815 w 5137844"/>
                <a:gd name="connsiteY132" fmla="*/ 0 h 2523948"/>
                <a:gd name="connsiteX133" fmla="*/ 2538095 w 5137844"/>
                <a:gd name="connsiteY133" fmla="*/ 0 h 2523948"/>
                <a:gd name="connsiteX134" fmla="*/ 2646616 w 5137844"/>
                <a:gd name="connsiteY134" fmla="*/ 0 h 2523948"/>
                <a:gd name="connsiteX135" fmla="*/ 2670896 w 5137844"/>
                <a:gd name="connsiteY135" fmla="*/ 0 h 2523948"/>
                <a:gd name="connsiteX136" fmla="*/ 2759029 w 5137844"/>
                <a:gd name="connsiteY136" fmla="*/ 0 h 2523948"/>
                <a:gd name="connsiteX137" fmla="*/ 2783310 w 5137844"/>
                <a:gd name="connsiteY137" fmla="*/ 0 h 2523948"/>
                <a:gd name="connsiteX138" fmla="*/ 2852754 w 5137844"/>
                <a:gd name="connsiteY138" fmla="*/ 0 h 2523948"/>
                <a:gd name="connsiteX139" fmla="*/ 2877035 w 5137844"/>
                <a:gd name="connsiteY139" fmla="*/ 0 h 2523948"/>
                <a:gd name="connsiteX140" fmla="*/ 2929490 w 5137844"/>
                <a:gd name="connsiteY140" fmla="*/ 0 h 2523948"/>
                <a:gd name="connsiteX141" fmla="*/ 2953771 w 5137844"/>
                <a:gd name="connsiteY141" fmla="*/ 0 h 2523948"/>
                <a:gd name="connsiteX142" fmla="*/ 2990936 w 5137844"/>
                <a:gd name="connsiteY142" fmla="*/ 0 h 2523948"/>
                <a:gd name="connsiteX143" fmla="*/ 3015216 w 5137844"/>
                <a:gd name="connsiteY143" fmla="*/ 0 h 2523948"/>
                <a:gd name="connsiteX144" fmla="*/ 3074750 w 5137844"/>
                <a:gd name="connsiteY144" fmla="*/ 0 h 2523948"/>
                <a:gd name="connsiteX145" fmla="*/ 3099031 w 5137844"/>
                <a:gd name="connsiteY145" fmla="*/ 0 h 2523948"/>
                <a:gd name="connsiteX146" fmla="*/ 3117790 w 5137844"/>
                <a:gd name="connsiteY146" fmla="*/ 0 h 2523948"/>
                <a:gd name="connsiteX147" fmla="*/ 3135912 w 5137844"/>
                <a:gd name="connsiteY147" fmla="*/ 0 h 2523948"/>
                <a:gd name="connsiteX148" fmla="*/ 3142071 w 5137844"/>
                <a:gd name="connsiteY148" fmla="*/ 0 h 2523948"/>
                <a:gd name="connsiteX149" fmla="*/ 3143379 w 5137844"/>
                <a:gd name="connsiteY149" fmla="*/ 0 h 2523948"/>
                <a:gd name="connsiteX150" fmla="*/ 3157927 w 5137844"/>
                <a:gd name="connsiteY150" fmla="*/ 0 h 2523948"/>
                <a:gd name="connsiteX151" fmla="*/ 3160193 w 5137844"/>
                <a:gd name="connsiteY151" fmla="*/ 0 h 2523948"/>
                <a:gd name="connsiteX152" fmla="*/ 3347536 w 5137844"/>
                <a:gd name="connsiteY152" fmla="*/ 0 h 2523948"/>
                <a:gd name="connsiteX153" fmla="*/ 4303193 w 5137844"/>
                <a:gd name="connsiteY153" fmla="*/ 0 h 2523948"/>
                <a:gd name="connsiteX154" fmla="*/ 4526872 w 5137844"/>
                <a:gd name="connsiteY154" fmla="*/ 128477 h 2523948"/>
                <a:gd name="connsiteX155" fmla="*/ 5106779 w 5137844"/>
                <a:gd name="connsiteY155" fmla="*/ 1133497 h 2523948"/>
                <a:gd name="connsiteX156" fmla="*/ 5106779 w 5137844"/>
                <a:gd name="connsiteY156" fmla="*/ 1390451 h 2523948"/>
                <a:gd name="connsiteX157" fmla="*/ 4526872 w 5137844"/>
                <a:gd name="connsiteY157" fmla="*/ 2395471 h 2523948"/>
                <a:gd name="connsiteX158" fmla="*/ 4303193 w 5137844"/>
                <a:gd name="connsiteY158" fmla="*/ 2523948 h 2523948"/>
                <a:gd name="connsiteX159" fmla="*/ 3160193 w 5137844"/>
                <a:gd name="connsiteY159" fmla="*/ 2523948 h 2523948"/>
                <a:gd name="connsiteX160" fmla="*/ 3143379 w 5137844"/>
                <a:gd name="connsiteY160" fmla="*/ 2523948 h 2523948"/>
                <a:gd name="connsiteX161" fmla="*/ 3135912 w 5137844"/>
                <a:gd name="connsiteY161" fmla="*/ 2523948 h 2523948"/>
                <a:gd name="connsiteX162" fmla="*/ 2000379 w 5137844"/>
                <a:gd name="connsiteY162" fmla="*/ 2523948 h 2523948"/>
                <a:gd name="connsiteX163" fmla="*/ 1992912 w 5137844"/>
                <a:gd name="connsiteY163" fmla="*/ 2523948 h 2523948"/>
                <a:gd name="connsiteX164" fmla="*/ 1976098 w 5137844"/>
                <a:gd name="connsiteY164" fmla="*/ 2523948 h 2523948"/>
                <a:gd name="connsiteX165" fmla="*/ 833098 w 5137844"/>
                <a:gd name="connsiteY165" fmla="*/ 2523948 h 2523948"/>
                <a:gd name="connsiteX166" fmla="*/ 609420 w 5137844"/>
                <a:gd name="connsiteY166" fmla="*/ 2395471 h 2523948"/>
                <a:gd name="connsiteX167" fmla="*/ 29513 w 5137844"/>
                <a:gd name="connsiteY167" fmla="*/ 1390451 h 2523948"/>
                <a:gd name="connsiteX168" fmla="*/ 0 w 5137844"/>
                <a:gd name="connsiteY168" fmla="*/ 1261974 h 25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5137844" h="2523948">
                  <a:moveTo>
                    <a:pt x="135606" y="1261974"/>
                  </a:moveTo>
                  <a:cubicBezTo>
                    <a:pt x="135606" y="1304409"/>
                    <a:pt x="144559" y="1346843"/>
                    <a:pt x="162467" y="1378906"/>
                  </a:cubicBezTo>
                  <a:cubicBezTo>
                    <a:pt x="162467" y="1378906"/>
                    <a:pt x="162467" y="1378906"/>
                    <a:pt x="690261" y="2293610"/>
                  </a:cubicBezTo>
                  <a:cubicBezTo>
                    <a:pt x="727960" y="2357733"/>
                    <a:pt x="820324" y="2410541"/>
                    <a:pt x="893838" y="2410541"/>
                  </a:cubicBezTo>
                  <a:lnTo>
                    <a:pt x="1084338" y="2410541"/>
                  </a:lnTo>
                  <a:lnTo>
                    <a:pt x="1934122" y="2410541"/>
                  </a:lnTo>
                  <a:lnTo>
                    <a:pt x="1949425" y="2410541"/>
                  </a:lnTo>
                  <a:lnTo>
                    <a:pt x="1956221" y="2410541"/>
                  </a:lnTo>
                  <a:lnTo>
                    <a:pt x="2124622" y="2410541"/>
                  </a:lnTo>
                  <a:lnTo>
                    <a:pt x="2139925" y="2410541"/>
                  </a:lnTo>
                  <a:lnTo>
                    <a:pt x="2146721" y="2410541"/>
                  </a:lnTo>
                  <a:lnTo>
                    <a:pt x="2989710" y="2410541"/>
                  </a:lnTo>
                  <a:lnTo>
                    <a:pt x="2996506" y="2410541"/>
                  </a:lnTo>
                  <a:lnTo>
                    <a:pt x="3011809" y="2410541"/>
                  </a:lnTo>
                  <a:lnTo>
                    <a:pt x="3180210" y="2410541"/>
                  </a:lnTo>
                  <a:lnTo>
                    <a:pt x="3187006" y="2410541"/>
                  </a:lnTo>
                  <a:lnTo>
                    <a:pt x="3202309" y="2410541"/>
                  </a:lnTo>
                  <a:lnTo>
                    <a:pt x="4052093" y="2410541"/>
                  </a:lnTo>
                  <a:lnTo>
                    <a:pt x="4242593" y="2410541"/>
                  </a:lnTo>
                  <a:cubicBezTo>
                    <a:pt x="4317992" y="2410541"/>
                    <a:pt x="4408471" y="2357733"/>
                    <a:pt x="4446171" y="2293610"/>
                  </a:cubicBezTo>
                  <a:cubicBezTo>
                    <a:pt x="4446171" y="2293610"/>
                    <a:pt x="4446171" y="2293610"/>
                    <a:pt x="4973965" y="1378906"/>
                  </a:cubicBezTo>
                  <a:cubicBezTo>
                    <a:pt x="5011664" y="1314782"/>
                    <a:pt x="5011664" y="1209166"/>
                    <a:pt x="4973965" y="1145043"/>
                  </a:cubicBezTo>
                  <a:cubicBezTo>
                    <a:pt x="4973965" y="1145043"/>
                    <a:pt x="4973965" y="1145043"/>
                    <a:pt x="4446171" y="230339"/>
                  </a:cubicBezTo>
                  <a:cubicBezTo>
                    <a:pt x="4408471" y="166215"/>
                    <a:pt x="4317992" y="113407"/>
                    <a:pt x="4242593" y="113407"/>
                  </a:cubicBezTo>
                  <a:cubicBezTo>
                    <a:pt x="4242593" y="113407"/>
                    <a:pt x="4242593" y="113407"/>
                    <a:pt x="4133871" y="113407"/>
                  </a:cubicBezTo>
                  <a:lnTo>
                    <a:pt x="4052093" y="113407"/>
                  </a:lnTo>
                  <a:lnTo>
                    <a:pt x="4050394" y="113407"/>
                  </a:lnTo>
                  <a:lnTo>
                    <a:pt x="4038503" y="113407"/>
                  </a:lnTo>
                  <a:lnTo>
                    <a:pt x="4030245" y="113407"/>
                  </a:lnTo>
                  <a:lnTo>
                    <a:pt x="4006226" y="113407"/>
                  </a:lnTo>
                  <a:lnTo>
                    <a:pt x="3943371" y="113407"/>
                  </a:lnTo>
                  <a:lnTo>
                    <a:pt x="3875656" y="113407"/>
                  </a:lnTo>
                  <a:lnTo>
                    <a:pt x="3839745" y="113407"/>
                  </a:lnTo>
                  <a:lnTo>
                    <a:pt x="3776065" y="113407"/>
                  </a:lnTo>
                  <a:lnTo>
                    <a:pt x="3685156" y="113407"/>
                  </a:lnTo>
                  <a:lnTo>
                    <a:pt x="3659911" y="113407"/>
                  </a:lnTo>
                  <a:lnTo>
                    <a:pt x="3585565" y="113407"/>
                  </a:lnTo>
                  <a:lnTo>
                    <a:pt x="3525919" y="113407"/>
                  </a:lnTo>
                  <a:lnTo>
                    <a:pt x="3469411" y="113407"/>
                  </a:lnTo>
                  <a:lnTo>
                    <a:pt x="3372816" y="113407"/>
                  </a:lnTo>
                  <a:lnTo>
                    <a:pt x="3335419" y="113407"/>
                  </a:lnTo>
                  <a:lnTo>
                    <a:pt x="3202309" y="113407"/>
                  </a:lnTo>
                  <a:lnTo>
                    <a:pt x="3200246" y="113407"/>
                  </a:lnTo>
                  <a:lnTo>
                    <a:pt x="3187006" y="113407"/>
                  </a:lnTo>
                  <a:lnTo>
                    <a:pt x="3185815" y="113407"/>
                  </a:lnTo>
                  <a:lnTo>
                    <a:pt x="3182316" y="113407"/>
                  </a:lnTo>
                  <a:lnTo>
                    <a:pt x="3180210" y="113407"/>
                  </a:lnTo>
                  <a:cubicBezTo>
                    <a:pt x="3180210" y="113407"/>
                    <a:pt x="3180210" y="113407"/>
                    <a:pt x="3163716" y="113407"/>
                  </a:cubicBezTo>
                  <a:lnTo>
                    <a:pt x="3146643" y="113407"/>
                  </a:lnTo>
                  <a:lnTo>
                    <a:pt x="3124544" y="113407"/>
                  </a:lnTo>
                  <a:lnTo>
                    <a:pt x="3070360" y="113407"/>
                  </a:lnTo>
                  <a:lnTo>
                    <a:pt x="3048262" y="113407"/>
                  </a:lnTo>
                  <a:lnTo>
                    <a:pt x="3014437" y="113407"/>
                  </a:lnTo>
                  <a:lnTo>
                    <a:pt x="3011809" y="113407"/>
                  </a:lnTo>
                  <a:lnTo>
                    <a:pt x="3009746" y="113407"/>
                  </a:lnTo>
                  <a:lnTo>
                    <a:pt x="2996506" y="113407"/>
                  </a:lnTo>
                  <a:lnTo>
                    <a:pt x="2995315" y="113407"/>
                  </a:lnTo>
                  <a:lnTo>
                    <a:pt x="2992338" y="113407"/>
                  </a:lnTo>
                  <a:lnTo>
                    <a:pt x="2989710" y="113407"/>
                  </a:lnTo>
                  <a:lnTo>
                    <a:pt x="2987648" y="113407"/>
                  </a:lnTo>
                  <a:lnTo>
                    <a:pt x="2973216" y="113407"/>
                  </a:lnTo>
                  <a:lnTo>
                    <a:pt x="2956143" y="113407"/>
                  </a:lnTo>
                  <a:lnTo>
                    <a:pt x="2944597" y="113407"/>
                  </a:lnTo>
                  <a:lnTo>
                    <a:pt x="2934044" y="113407"/>
                  </a:lnTo>
                  <a:lnTo>
                    <a:pt x="2922498" y="113407"/>
                  </a:lnTo>
                  <a:lnTo>
                    <a:pt x="2879860" y="113407"/>
                  </a:lnTo>
                  <a:lnTo>
                    <a:pt x="2859294" y="113407"/>
                  </a:lnTo>
                  <a:lnTo>
                    <a:pt x="2857762" y="113407"/>
                  </a:lnTo>
                  <a:lnTo>
                    <a:pt x="2837195" y="113407"/>
                  </a:lnTo>
                  <a:lnTo>
                    <a:pt x="2823937" y="113407"/>
                  </a:lnTo>
                  <a:lnTo>
                    <a:pt x="2801838" y="113407"/>
                  </a:lnTo>
                  <a:lnTo>
                    <a:pt x="2756982" y="113407"/>
                  </a:lnTo>
                  <a:lnTo>
                    <a:pt x="2754097" y="113407"/>
                  </a:lnTo>
                  <a:lnTo>
                    <a:pt x="2734884" y="113407"/>
                  </a:lnTo>
                  <a:lnTo>
                    <a:pt x="2731998" y="113407"/>
                  </a:lnTo>
                  <a:lnTo>
                    <a:pt x="2668794" y="113407"/>
                  </a:lnTo>
                  <a:lnTo>
                    <a:pt x="2646695" y="113407"/>
                  </a:lnTo>
                  <a:lnTo>
                    <a:pt x="2636115" y="113407"/>
                  </a:lnTo>
                  <a:lnTo>
                    <a:pt x="2614017" y="113407"/>
                  </a:lnTo>
                  <a:lnTo>
                    <a:pt x="2566482" y="113407"/>
                  </a:lnTo>
                  <a:lnTo>
                    <a:pt x="2544384" y="113407"/>
                  </a:lnTo>
                  <a:lnTo>
                    <a:pt x="2495147" y="113407"/>
                  </a:lnTo>
                  <a:lnTo>
                    <a:pt x="2473049" y="113407"/>
                  </a:lnTo>
                  <a:lnTo>
                    <a:pt x="2445615" y="113407"/>
                  </a:lnTo>
                  <a:lnTo>
                    <a:pt x="2423517" y="113407"/>
                  </a:lnTo>
                  <a:lnTo>
                    <a:pt x="2332532" y="113407"/>
                  </a:lnTo>
                  <a:lnTo>
                    <a:pt x="2310433" y="113407"/>
                  </a:lnTo>
                  <a:lnTo>
                    <a:pt x="2304647" y="113407"/>
                  </a:lnTo>
                  <a:lnTo>
                    <a:pt x="2282549" y="113407"/>
                  </a:lnTo>
                  <a:lnTo>
                    <a:pt x="2146721" y="113407"/>
                  </a:lnTo>
                  <a:lnTo>
                    <a:pt x="2142032" y="113407"/>
                  </a:lnTo>
                  <a:lnTo>
                    <a:pt x="2139925" y="113407"/>
                  </a:lnTo>
                  <a:lnTo>
                    <a:pt x="2137864" y="113407"/>
                  </a:lnTo>
                  <a:lnTo>
                    <a:pt x="2124622" y="113407"/>
                  </a:lnTo>
                  <a:lnTo>
                    <a:pt x="2123432" y="113407"/>
                  </a:lnTo>
                  <a:lnTo>
                    <a:pt x="2119933" y="113407"/>
                  </a:lnTo>
                  <a:lnTo>
                    <a:pt x="2097049" y="113407"/>
                  </a:lnTo>
                  <a:cubicBezTo>
                    <a:pt x="2073661" y="113407"/>
                    <a:pt x="2037517" y="113407"/>
                    <a:pt x="1981658" y="113407"/>
                  </a:cubicBezTo>
                  <a:lnTo>
                    <a:pt x="1956221" y="113407"/>
                  </a:lnTo>
                  <a:lnTo>
                    <a:pt x="1949425" y="113407"/>
                  </a:lnTo>
                  <a:lnTo>
                    <a:pt x="1947364" y="113407"/>
                  </a:lnTo>
                  <a:lnTo>
                    <a:pt x="1934122" y="113407"/>
                  </a:lnTo>
                  <a:lnTo>
                    <a:pt x="1932932" y="113407"/>
                  </a:lnTo>
                  <a:lnTo>
                    <a:pt x="1906549" y="113407"/>
                  </a:lnTo>
                  <a:lnTo>
                    <a:pt x="1882214" y="113407"/>
                  </a:lnTo>
                  <a:lnTo>
                    <a:pt x="1861030" y="113407"/>
                  </a:lnTo>
                  <a:lnTo>
                    <a:pt x="1791158" y="113407"/>
                  </a:lnTo>
                  <a:lnTo>
                    <a:pt x="1747978" y="113407"/>
                  </a:lnTo>
                  <a:lnTo>
                    <a:pt x="1691714" y="113407"/>
                  </a:lnTo>
                  <a:lnTo>
                    <a:pt x="1573733" y="113407"/>
                  </a:lnTo>
                  <a:lnTo>
                    <a:pt x="1557478" y="113407"/>
                  </a:lnTo>
                  <a:lnTo>
                    <a:pt x="1383233" y="113407"/>
                  </a:lnTo>
                  <a:lnTo>
                    <a:pt x="1354259" y="113407"/>
                  </a:lnTo>
                  <a:lnTo>
                    <a:pt x="1163759" y="113407"/>
                  </a:lnTo>
                  <a:lnTo>
                    <a:pt x="1084338" y="113407"/>
                  </a:lnTo>
                  <a:lnTo>
                    <a:pt x="893838" y="113407"/>
                  </a:lnTo>
                  <a:cubicBezTo>
                    <a:pt x="820324" y="113407"/>
                    <a:pt x="727960" y="166215"/>
                    <a:pt x="690261" y="230339"/>
                  </a:cubicBezTo>
                  <a:cubicBezTo>
                    <a:pt x="690261" y="230339"/>
                    <a:pt x="690261" y="230339"/>
                    <a:pt x="162467" y="1145043"/>
                  </a:cubicBezTo>
                  <a:cubicBezTo>
                    <a:pt x="144559" y="1177105"/>
                    <a:pt x="135606" y="1219539"/>
                    <a:pt x="135606" y="1261974"/>
                  </a:cubicBezTo>
                  <a:close/>
                  <a:moveTo>
                    <a:pt x="0" y="1261974"/>
                  </a:moveTo>
                  <a:cubicBezTo>
                    <a:pt x="0" y="1215349"/>
                    <a:pt x="9837" y="1168725"/>
                    <a:pt x="29513" y="1133497"/>
                  </a:cubicBezTo>
                  <a:cubicBezTo>
                    <a:pt x="609420" y="128477"/>
                    <a:pt x="609420" y="128477"/>
                    <a:pt x="609420" y="128477"/>
                  </a:cubicBezTo>
                  <a:cubicBezTo>
                    <a:pt x="650842" y="58022"/>
                    <a:pt x="752325" y="0"/>
                    <a:pt x="833098" y="0"/>
                  </a:cubicBezTo>
                  <a:cubicBezTo>
                    <a:pt x="1702959" y="0"/>
                    <a:pt x="1920424" y="0"/>
                    <a:pt x="1974790" y="0"/>
                  </a:cubicBezTo>
                  <a:lnTo>
                    <a:pt x="1976098" y="0"/>
                  </a:lnTo>
                  <a:lnTo>
                    <a:pt x="1990647" y="0"/>
                  </a:lnTo>
                  <a:lnTo>
                    <a:pt x="1992912" y="0"/>
                  </a:lnTo>
                  <a:lnTo>
                    <a:pt x="2000379" y="0"/>
                  </a:lnTo>
                  <a:lnTo>
                    <a:pt x="2180255" y="0"/>
                  </a:lnTo>
                  <a:lnTo>
                    <a:pt x="2204536" y="0"/>
                  </a:lnTo>
                  <a:lnTo>
                    <a:pt x="2358928" y="0"/>
                  </a:lnTo>
                  <a:lnTo>
                    <a:pt x="2383208" y="0"/>
                  </a:lnTo>
                  <a:lnTo>
                    <a:pt x="2513815" y="0"/>
                  </a:lnTo>
                  <a:lnTo>
                    <a:pt x="2538095" y="0"/>
                  </a:lnTo>
                  <a:lnTo>
                    <a:pt x="2646616" y="0"/>
                  </a:lnTo>
                  <a:lnTo>
                    <a:pt x="2670896" y="0"/>
                  </a:lnTo>
                  <a:lnTo>
                    <a:pt x="2759029" y="0"/>
                  </a:lnTo>
                  <a:lnTo>
                    <a:pt x="2783310" y="0"/>
                  </a:lnTo>
                  <a:lnTo>
                    <a:pt x="2852754" y="0"/>
                  </a:lnTo>
                  <a:lnTo>
                    <a:pt x="2877035" y="0"/>
                  </a:lnTo>
                  <a:lnTo>
                    <a:pt x="2929490" y="0"/>
                  </a:lnTo>
                  <a:lnTo>
                    <a:pt x="2953771" y="0"/>
                  </a:lnTo>
                  <a:lnTo>
                    <a:pt x="2990936" y="0"/>
                  </a:lnTo>
                  <a:lnTo>
                    <a:pt x="3015216" y="0"/>
                  </a:lnTo>
                  <a:lnTo>
                    <a:pt x="3074750" y="0"/>
                  </a:lnTo>
                  <a:lnTo>
                    <a:pt x="3099031" y="0"/>
                  </a:lnTo>
                  <a:lnTo>
                    <a:pt x="3117790" y="0"/>
                  </a:lnTo>
                  <a:cubicBezTo>
                    <a:pt x="3135912" y="0"/>
                    <a:pt x="3135912" y="0"/>
                    <a:pt x="3135912" y="0"/>
                  </a:cubicBezTo>
                  <a:lnTo>
                    <a:pt x="3142071" y="0"/>
                  </a:lnTo>
                  <a:lnTo>
                    <a:pt x="3143379" y="0"/>
                  </a:lnTo>
                  <a:lnTo>
                    <a:pt x="3157927" y="0"/>
                  </a:lnTo>
                  <a:lnTo>
                    <a:pt x="3160193" y="0"/>
                  </a:lnTo>
                  <a:lnTo>
                    <a:pt x="3347536" y="0"/>
                  </a:lnTo>
                  <a:cubicBezTo>
                    <a:pt x="4303193" y="0"/>
                    <a:pt x="4303193" y="0"/>
                    <a:pt x="4303193" y="0"/>
                  </a:cubicBezTo>
                  <a:cubicBezTo>
                    <a:pt x="4386037" y="0"/>
                    <a:pt x="4485449" y="58022"/>
                    <a:pt x="4526872" y="128477"/>
                  </a:cubicBezTo>
                  <a:cubicBezTo>
                    <a:pt x="5106779" y="1133497"/>
                    <a:pt x="5106779" y="1133497"/>
                    <a:pt x="5106779" y="1133497"/>
                  </a:cubicBezTo>
                  <a:cubicBezTo>
                    <a:pt x="5148200" y="1203952"/>
                    <a:pt x="5148200" y="1319996"/>
                    <a:pt x="5106779" y="1390451"/>
                  </a:cubicBezTo>
                  <a:cubicBezTo>
                    <a:pt x="4526872" y="2395471"/>
                    <a:pt x="4526872" y="2395471"/>
                    <a:pt x="4526872" y="2395471"/>
                  </a:cubicBezTo>
                  <a:cubicBezTo>
                    <a:pt x="4485449" y="2465926"/>
                    <a:pt x="4386037" y="2523948"/>
                    <a:pt x="4303193" y="2523948"/>
                  </a:cubicBezTo>
                  <a:lnTo>
                    <a:pt x="3160193" y="2523948"/>
                  </a:lnTo>
                  <a:lnTo>
                    <a:pt x="3143379" y="2523948"/>
                  </a:lnTo>
                  <a:lnTo>
                    <a:pt x="3135912" y="2523948"/>
                  </a:lnTo>
                  <a:lnTo>
                    <a:pt x="2000379" y="2523948"/>
                  </a:lnTo>
                  <a:lnTo>
                    <a:pt x="1992912" y="2523948"/>
                  </a:lnTo>
                  <a:lnTo>
                    <a:pt x="1976098" y="2523948"/>
                  </a:lnTo>
                  <a:lnTo>
                    <a:pt x="833098" y="2523948"/>
                  </a:lnTo>
                  <a:cubicBezTo>
                    <a:pt x="752325" y="2523948"/>
                    <a:pt x="650842" y="2465926"/>
                    <a:pt x="609420" y="2395471"/>
                  </a:cubicBezTo>
                  <a:cubicBezTo>
                    <a:pt x="29513" y="1390451"/>
                    <a:pt x="29513" y="1390451"/>
                    <a:pt x="29513" y="1390451"/>
                  </a:cubicBezTo>
                  <a:cubicBezTo>
                    <a:pt x="9837" y="1355223"/>
                    <a:pt x="0" y="1308599"/>
                    <a:pt x="0" y="1261974"/>
                  </a:cubicBezTo>
                  <a:close/>
                </a:path>
              </a:pathLst>
            </a:custGeom>
            <a:solidFill>
              <a:srgbClr val="E32146"/>
            </a:solidFill>
            <a:ln w="25400">
              <a:noFill/>
            </a:ln>
            <a:effectLst/>
          </p:spPr>
          <p:txBody>
            <a:bodyPr vert="horz" wrap="square" lIns="121920" tIns="60960" rIns="121920" bIns="60960" numCol="1" anchor="t" anchorCtr="0" compatLnSpc="1">
              <a:prstTxWarp prst="textNoShape">
                <a:avLst/>
              </a:prstTxWarp>
              <a:noAutofit/>
            </a:bodyPr>
            <a:lstStyle/>
            <a:p>
              <a:endParaRPr lang="zh-CN" altLang="en-US" sz="2400">
                <a:solidFill>
                  <a:prstClr val="black"/>
                </a:solidFill>
              </a:endParaRPr>
            </a:p>
          </p:txBody>
        </p:sp>
        <p:sp>
          <p:nvSpPr>
            <p:cNvPr id="93" name="矩形 92"/>
            <p:cNvSpPr/>
            <p:nvPr/>
          </p:nvSpPr>
          <p:spPr>
            <a:xfrm>
              <a:off x="773540" y="2423160"/>
              <a:ext cx="2376264" cy="626712"/>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94" name="TextBox 29"/>
          <p:cNvSpPr txBox="1"/>
          <p:nvPr/>
        </p:nvSpPr>
        <p:spPr>
          <a:xfrm>
            <a:off x="9361186" y="3805144"/>
            <a:ext cx="1686244" cy="1538883"/>
          </a:xfrm>
          <a:prstGeom prst="rect">
            <a:avLst/>
          </a:prstGeom>
          <a:noFill/>
        </p:spPr>
        <p:txBody>
          <a:bodyPr wrap="square" lIns="0" tIns="0" rIns="0" bIns="0" rtlCol="0">
            <a:spAutoFit/>
          </a:bodyPr>
          <a:lstStyle/>
          <a:p>
            <a:pPr algn="just">
              <a:lnSpc>
                <a:spcPts val="2000"/>
              </a:lnSpc>
            </a:pPr>
            <a:r>
              <a:rPr lang="zh-CN" altLang="en-US" sz="1600" dirty="0">
                <a:solidFill>
                  <a:schemeClr val="tx1">
                    <a:lumMod val="75000"/>
                    <a:lumOff val="25000"/>
                  </a:schemeClr>
                </a:solidFill>
                <a:latin typeface="微软雅黑" pitchFamily="34" charset="-122"/>
                <a:ea typeface="微软雅黑" pitchFamily="34" charset="-122"/>
              </a:rPr>
              <a:t>点击输入简要文字内容，文字内容需概括精炼，言简意赅的说明分项内容</a:t>
            </a:r>
            <a:r>
              <a:rPr lang="zh-CN" altLang="en-US" sz="1600" dirty="0">
                <a:solidFill>
                  <a:schemeClr val="tx1">
                    <a:lumMod val="65000"/>
                    <a:lumOff val="35000"/>
                  </a:schemeClr>
                </a:solidFill>
                <a:latin typeface="微软雅黑" pitchFamily="34" charset="-122"/>
                <a:ea typeface="微软雅黑" pitchFamily="34" charset="-122"/>
              </a:rPr>
              <a:t>言简意赅的说明分项内容</a:t>
            </a:r>
            <a:endParaRPr lang="en-US" altLang="zh-CN" sz="1600" dirty="0">
              <a:solidFill>
                <a:schemeClr val="tx1">
                  <a:lumMod val="75000"/>
                  <a:lumOff val="25000"/>
                </a:schemeClr>
              </a:solidFill>
              <a:latin typeface="微软雅黑" pitchFamily="34" charset="-122"/>
              <a:ea typeface="微软雅黑" pitchFamily="34" charset="-122"/>
            </a:endParaRPr>
          </a:p>
        </p:txBody>
      </p:sp>
      <p:sp>
        <p:nvSpPr>
          <p:cNvPr id="95" name="TextBox 30"/>
          <p:cNvSpPr txBox="1"/>
          <p:nvPr/>
        </p:nvSpPr>
        <p:spPr>
          <a:xfrm>
            <a:off x="9118917" y="2864053"/>
            <a:ext cx="2216171" cy="430887"/>
          </a:xfrm>
          <a:prstGeom prst="rect">
            <a:avLst/>
          </a:prstGeom>
          <a:noFill/>
        </p:spPr>
        <p:txBody>
          <a:bodyPr wrap="square" lIns="0" tIns="0" rIns="0" bIns="0" rtlCol="0">
            <a:spAutoFit/>
          </a:bodyPr>
          <a:lstStyle/>
          <a:p>
            <a:r>
              <a:rPr lang="zh-CN" altLang="en-US" sz="2800" b="1" dirty="0">
                <a:solidFill>
                  <a:schemeClr val="bg1"/>
                </a:solidFill>
                <a:latin typeface="微软雅黑" pitchFamily="34" charset="-122"/>
                <a:ea typeface="微软雅黑" pitchFamily="34" charset="-122"/>
              </a:rPr>
              <a:t>现场气氛问题</a:t>
            </a:r>
          </a:p>
        </p:txBody>
      </p:sp>
      <p:sp>
        <p:nvSpPr>
          <p:cNvPr id="96" name="TextBox 20"/>
          <p:cNvSpPr txBox="1"/>
          <p:nvPr/>
        </p:nvSpPr>
        <p:spPr>
          <a:xfrm>
            <a:off x="10015406" y="2048694"/>
            <a:ext cx="423193" cy="615553"/>
          </a:xfrm>
          <a:prstGeom prst="rect">
            <a:avLst/>
          </a:prstGeom>
          <a:noFill/>
        </p:spPr>
        <p:txBody>
          <a:bodyPr wrap="none" lIns="0" tIns="0" rIns="0" bIns="0" rtlCol="0">
            <a:spAutoFit/>
          </a:bodyPr>
          <a:lstStyle/>
          <a:p>
            <a:pPr algn="ctr"/>
            <a:r>
              <a:rPr lang="en-US" altLang="zh-CN" sz="4000" dirty="0" smtClean="0">
                <a:solidFill>
                  <a:srgbClr val="E32146"/>
                </a:solidFill>
                <a:latin typeface="Agency FB" panose="020B0503020202020204" pitchFamily="34" charset="0"/>
                <a:ea typeface="微软雅黑" pitchFamily="34" charset="-122"/>
              </a:rPr>
              <a:t>04</a:t>
            </a:r>
            <a:endParaRPr lang="zh-CN" altLang="en-US" sz="4000" dirty="0">
              <a:solidFill>
                <a:srgbClr val="E32146"/>
              </a:solidFill>
              <a:latin typeface="Agency FB" panose="020B0503020202020204" pitchFamily="34" charset="0"/>
              <a:ea typeface="微软雅黑" pitchFamily="34" charset="-122"/>
            </a:endParaRPr>
          </a:p>
        </p:txBody>
      </p:sp>
      <p:sp>
        <p:nvSpPr>
          <p:cNvPr id="97" name="TextBox 20"/>
          <p:cNvSpPr txBox="1"/>
          <p:nvPr/>
        </p:nvSpPr>
        <p:spPr>
          <a:xfrm>
            <a:off x="7251544" y="2048694"/>
            <a:ext cx="439223" cy="615553"/>
          </a:xfrm>
          <a:prstGeom prst="rect">
            <a:avLst/>
          </a:prstGeom>
          <a:noFill/>
        </p:spPr>
        <p:txBody>
          <a:bodyPr wrap="none" lIns="0" tIns="0" rIns="0" bIns="0" rtlCol="0">
            <a:spAutoFit/>
          </a:bodyPr>
          <a:lstStyle/>
          <a:p>
            <a:pPr algn="ctr"/>
            <a:r>
              <a:rPr lang="en-US" altLang="zh-CN" sz="4000" dirty="0">
                <a:solidFill>
                  <a:srgbClr val="FEDE17"/>
                </a:solidFill>
                <a:latin typeface="Agency FB" panose="020B0503020202020204" pitchFamily="34" charset="0"/>
                <a:ea typeface="微软雅黑" pitchFamily="34" charset="-122"/>
              </a:rPr>
              <a:t>03</a:t>
            </a:r>
            <a:endParaRPr lang="zh-CN" altLang="en-US" sz="4000" dirty="0">
              <a:solidFill>
                <a:srgbClr val="FEDE17"/>
              </a:solidFill>
              <a:latin typeface="Agency FB" panose="020B0503020202020204" pitchFamily="34" charset="0"/>
              <a:ea typeface="微软雅黑" pitchFamily="34" charset="-122"/>
            </a:endParaRPr>
          </a:p>
        </p:txBody>
      </p:sp>
      <p:sp>
        <p:nvSpPr>
          <p:cNvPr id="27" name="矩形 26"/>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8915079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1000"/>
                                        <p:tgtEl>
                                          <p:spTgt spid="67"/>
                                        </p:tgtEl>
                                      </p:cBhvr>
                                    </p:animEffect>
                                    <p:anim calcmode="lin" valueType="num">
                                      <p:cBhvr>
                                        <p:cTn id="8" dur="1000" fill="hold"/>
                                        <p:tgtEl>
                                          <p:spTgt spid="67"/>
                                        </p:tgtEl>
                                        <p:attrNameLst>
                                          <p:attrName>ppt_x</p:attrName>
                                        </p:attrNameLst>
                                      </p:cBhvr>
                                      <p:tavLst>
                                        <p:tav tm="0">
                                          <p:val>
                                            <p:strVal val="#ppt_x"/>
                                          </p:val>
                                        </p:tav>
                                        <p:tav tm="100000">
                                          <p:val>
                                            <p:strVal val="#ppt_x"/>
                                          </p:val>
                                        </p:tav>
                                      </p:tavLst>
                                    </p:anim>
                                    <p:anim calcmode="lin" valueType="num">
                                      <p:cBhvr>
                                        <p:cTn id="9" dur="1000" fill="hold"/>
                                        <p:tgtEl>
                                          <p:spTgt spid="6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1000"/>
                                        <p:tgtEl>
                                          <p:spTgt spid="66"/>
                                        </p:tgtEl>
                                      </p:cBhvr>
                                    </p:animEffect>
                                    <p:anim calcmode="lin" valueType="num">
                                      <p:cBhvr>
                                        <p:cTn id="13" dur="1000" fill="hold"/>
                                        <p:tgtEl>
                                          <p:spTgt spid="66"/>
                                        </p:tgtEl>
                                        <p:attrNameLst>
                                          <p:attrName>ppt_x</p:attrName>
                                        </p:attrNameLst>
                                      </p:cBhvr>
                                      <p:tavLst>
                                        <p:tav tm="0">
                                          <p:val>
                                            <p:strVal val="#ppt_x"/>
                                          </p:val>
                                        </p:tav>
                                        <p:tav tm="100000">
                                          <p:val>
                                            <p:strVal val="#ppt_x"/>
                                          </p:val>
                                        </p:tav>
                                      </p:tavLst>
                                    </p:anim>
                                    <p:anim calcmode="lin" valueType="num">
                                      <p:cBhvr>
                                        <p:cTn id="14" dur="1000" fill="hold"/>
                                        <p:tgtEl>
                                          <p:spTgt spid="6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7"/>
                                        </p:tgtEl>
                                        <p:attrNameLst>
                                          <p:attrName>style.visibility</p:attrName>
                                        </p:attrNameLst>
                                      </p:cBhvr>
                                      <p:to>
                                        <p:strVal val="visible"/>
                                      </p:to>
                                    </p:set>
                                    <p:animEffect transition="in" filter="fade">
                                      <p:cBhvr>
                                        <p:cTn id="17" dur="1000"/>
                                        <p:tgtEl>
                                          <p:spTgt spid="47"/>
                                        </p:tgtEl>
                                      </p:cBhvr>
                                    </p:animEffect>
                                    <p:anim calcmode="lin" valueType="num">
                                      <p:cBhvr>
                                        <p:cTn id="18" dur="1000" fill="hold"/>
                                        <p:tgtEl>
                                          <p:spTgt spid="47"/>
                                        </p:tgtEl>
                                        <p:attrNameLst>
                                          <p:attrName>ppt_x</p:attrName>
                                        </p:attrNameLst>
                                      </p:cBhvr>
                                      <p:tavLst>
                                        <p:tav tm="0">
                                          <p:val>
                                            <p:strVal val="#ppt_x"/>
                                          </p:val>
                                        </p:tav>
                                        <p:tav tm="100000">
                                          <p:val>
                                            <p:strVal val="#ppt_x"/>
                                          </p:val>
                                        </p:tav>
                                      </p:tavLst>
                                    </p:anim>
                                    <p:anim calcmode="lin" valueType="num">
                                      <p:cBhvr>
                                        <p:cTn id="19" dur="1000" fill="hold"/>
                                        <p:tgtEl>
                                          <p:spTgt spid="4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fade">
                                      <p:cBhvr>
                                        <p:cTn id="22" dur="1000"/>
                                        <p:tgtEl>
                                          <p:spTgt spid="72"/>
                                        </p:tgtEl>
                                      </p:cBhvr>
                                    </p:animEffect>
                                    <p:anim calcmode="lin" valueType="num">
                                      <p:cBhvr>
                                        <p:cTn id="23" dur="1000" fill="hold"/>
                                        <p:tgtEl>
                                          <p:spTgt spid="72"/>
                                        </p:tgtEl>
                                        <p:attrNameLst>
                                          <p:attrName>ppt_x</p:attrName>
                                        </p:attrNameLst>
                                      </p:cBhvr>
                                      <p:tavLst>
                                        <p:tav tm="0">
                                          <p:val>
                                            <p:strVal val="#ppt_x"/>
                                          </p:val>
                                        </p:tav>
                                        <p:tav tm="100000">
                                          <p:val>
                                            <p:strVal val="#ppt_x"/>
                                          </p:val>
                                        </p:tav>
                                      </p:tavLst>
                                    </p:anim>
                                    <p:anim calcmode="lin" valueType="num">
                                      <p:cBhvr>
                                        <p:cTn id="24" dur="1000" fill="hold"/>
                                        <p:tgtEl>
                                          <p:spTgt spid="72"/>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50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1000"/>
                                        <p:tgtEl>
                                          <p:spTgt spid="82"/>
                                        </p:tgtEl>
                                      </p:cBhvr>
                                    </p:animEffect>
                                    <p:anim calcmode="lin" valueType="num">
                                      <p:cBhvr>
                                        <p:cTn id="28" dur="1000" fill="hold"/>
                                        <p:tgtEl>
                                          <p:spTgt spid="82"/>
                                        </p:tgtEl>
                                        <p:attrNameLst>
                                          <p:attrName>ppt_x</p:attrName>
                                        </p:attrNameLst>
                                      </p:cBhvr>
                                      <p:tavLst>
                                        <p:tav tm="0">
                                          <p:val>
                                            <p:strVal val="#ppt_x"/>
                                          </p:val>
                                        </p:tav>
                                        <p:tav tm="100000">
                                          <p:val>
                                            <p:strVal val="#ppt_x"/>
                                          </p:val>
                                        </p:tav>
                                      </p:tavLst>
                                    </p:anim>
                                    <p:anim calcmode="lin" valueType="num">
                                      <p:cBhvr>
                                        <p:cTn id="29" dur="1000" fill="hold"/>
                                        <p:tgtEl>
                                          <p:spTgt spid="82"/>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500"/>
                                  </p:stCondLst>
                                  <p:childTnLst>
                                    <p:set>
                                      <p:cBhvr>
                                        <p:cTn id="31" dur="1" fill="hold">
                                          <p:stCondLst>
                                            <p:cond delay="0"/>
                                          </p:stCondLst>
                                        </p:cTn>
                                        <p:tgtEl>
                                          <p:spTgt spid="81"/>
                                        </p:tgtEl>
                                        <p:attrNameLst>
                                          <p:attrName>style.visibility</p:attrName>
                                        </p:attrNameLst>
                                      </p:cBhvr>
                                      <p:to>
                                        <p:strVal val="visible"/>
                                      </p:to>
                                    </p:set>
                                    <p:animEffect transition="in" filter="fade">
                                      <p:cBhvr>
                                        <p:cTn id="32" dur="1000"/>
                                        <p:tgtEl>
                                          <p:spTgt spid="81"/>
                                        </p:tgtEl>
                                      </p:cBhvr>
                                    </p:animEffect>
                                    <p:anim calcmode="lin" valueType="num">
                                      <p:cBhvr>
                                        <p:cTn id="33" dur="1000" fill="hold"/>
                                        <p:tgtEl>
                                          <p:spTgt spid="81"/>
                                        </p:tgtEl>
                                        <p:attrNameLst>
                                          <p:attrName>ppt_x</p:attrName>
                                        </p:attrNameLst>
                                      </p:cBhvr>
                                      <p:tavLst>
                                        <p:tav tm="0">
                                          <p:val>
                                            <p:strVal val="#ppt_x"/>
                                          </p:val>
                                        </p:tav>
                                        <p:tav tm="100000">
                                          <p:val>
                                            <p:strVal val="#ppt_x"/>
                                          </p:val>
                                        </p:tav>
                                      </p:tavLst>
                                    </p:anim>
                                    <p:anim calcmode="lin" valueType="num">
                                      <p:cBhvr>
                                        <p:cTn id="34" dur="1000" fill="hold"/>
                                        <p:tgtEl>
                                          <p:spTgt spid="81"/>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500"/>
                                  </p:stCondLst>
                                  <p:childTnLst>
                                    <p:set>
                                      <p:cBhvr>
                                        <p:cTn id="36" dur="1" fill="hold">
                                          <p:stCondLst>
                                            <p:cond delay="0"/>
                                          </p:stCondLst>
                                        </p:cTn>
                                        <p:tgtEl>
                                          <p:spTgt spid="78"/>
                                        </p:tgtEl>
                                        <p:attrNameLst>
                                          <p:attrName>style.visibility</p:attrName>
                                        </p:attrNameLst>
                                      </p:cBhvr>
                                      <p:to>
                                        <p:strVal val="visible"/>
                                      </p:to>
                                    </p:set>
                                    <p:animEffect transition="in" filter="fade">
                                      <p:cBhvr>
                                        <p:cTn id="37" dur="1000"/>
                                        <p:tgtEl>
                                          <p:spTgt spid="78"/>
                                        </p:tgtEl>
                                      </p:cBhvr>
                                    </p:animEffect>
                                    <p:anim calcmode="lin" valueType="num">
                                      <p:cBhvr>
                                        <p:cTn id="38" dur="1000" fill="hold"/>
                                        <p:tgtEl>
                                          <p:spTgt spid="78"/>
                                        </p:tgtEl>
                                        <p:attrNameLst>
                                          <p:attrName>ppt_x</p:attrName>
                                        </p:attrNameLst>
                                      </p:cBhvr>
                                      <p:tavLst>
                                        <p:tav tm="0">
                                          <p:val>
                                            <p:strVal val="#ppt_x"/>
                                          </p:val>
                                        </p:tav>
                                        <p:tav tm="100000">
                                          <p:val>
                                            <p:strVal val="#ppt_x"/>
                                          </p:val>
                                        </p:tav>
                                      </p:tavLst>
                                    </p:anim>
                                    <p:anim calcmode="lin" valueType="num">
                                      <p:cBhvr>
                                        <p:cTn id="39" dur="1000" fill="hold"/>
                                        <p:tgtEl>
                                          <p:spTgt spid="78"/>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500"/>
                                  </p:stCondLst>
                                  <p:childTnLst>
                                    <p:set>
                                      <p:cBhvr>
                                        <p:cTn id="41" dur="1" fill="hold">
                                          <p:stCondLst>
                                            <p:cond delay="0"/>
                                          </p:stCondLst>
                                        </p:cTn>
                                        <p:tgtEl>
                                          <p:spTgt spid="84"/>
                                        </p:tgtEl>
                                        <p:attrNameLst>
                                          <p:attrName>style.visibility</p:attrName>
                                        </p:attrNameLst>
                                      </p:cBhvr>
                                      <p:to>
                                        <p:strVal val="visible"/>
                                      </p:to>
                                    </p:set>
                                    <p:animEffect transition="in" filter="fade">
                                      <p:cBhvr>
                                        <p:cTn id="42" dur="1000"/>
                                        <p:tgtEl>
                                          <p:spTgt spid="84"/>
                                        </p:tgtEl>
                                      </p:cBhvr>
                                    </p:animEffect>
                                    <p:anim calcmode="lin" valueType="num">
                                      <p:cBhvr>
                                        <p:cTn id="43" dur="1000" fill="hold"/>
                                        <p:tgtEl>
                                          <p:spTgt spid="84"/>
                                        </p:tgtEl>
                                        <p:attrNameLst>
                                          <p:attrName>ppt_x</p:attrName>
                                        </p:attrNameLst>
                                      </p:cBhvr>
                                      <p:tavLst>
                                        <p:tav tm="0">
                                          <p:val>
                                            <p:strVal val="#ppt_x"/>
                                          </p:val>
                                        </p:tav>
                                        <p:tav tm="100000">
                                          <p:val>
                                            <p:strVal val="#ppt_x"/>
                                          </p:val>
                                        </p:tav>
                                      </p:tavLst>
                                    </p:anim>
                                    <p:anim calcmode="lin" valueType="num">
                                      <p:cBhvr>
                                        <p:cTn id="44" dur="1000" fill="hold"/>
                                        <p:tgtEl>
                                          <p:spTgt spid="84"/>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000"/>
                                  </p:stCondLst>
                                  <p:childTnLst>
                                    <p:set>
                                      <p:cBhvr>
                                        <p:cTn id="46" dur="1" fill="hold">
                                          <p:stCondLst>
                                            <p:cond delay="0"/>
                                          </p:stCondLst>
                                        </p:cTn>
                                        <p:tgtEl>
                                          <p:spTgt spid="89"/>
                                        </p:tgtEl>
                                        <p:attrNameLst>
                                          <p:attrName>style.visibility</p:attrName>
                                        </p:attrNameLst>
                                      </p:cBhvr>
                                      <p:to>
                                        <p:strVal val="visible"/>
                                      </p:to>
                                    </p:set>
                                    <p:animEffect transition="in" filter="fade">
                                      <p:cBhvr>
                                        <p:cTn id="47" dur="1000"/>
                                        <p:tgtEl>
                                          <p:spTgt spid="89"/>
                                        </p:tgtEl>
                                      </p:cBhvr>
                                    </p:animEffect>
                                    <p:anim calcmode="lin" valueType="num">
                                      <p:cBhvr>
                                        <p:cTn id="48" dur="1000" fill="hold"/>
                                        <p:tgtEl>
                                          <p:spTgt spid="89"/>
                                        </p:tgtEl>
                                        <p:attrNameLst>
                                          <p:attrName>ppt_x</p:attrName>
                                        </p:attrNameLst>
                                      </p:cBhvr>
                                      <p:tavLst>
                                        <p:tav tm="0">
                                          <p:val>
                                            <p:strVal val="#ppt_x"/>
                                          </p:val>
                                        </p:tav>
                                        <p:tav tm="100000">
                                          <p:val>
                                            <p:strVal val="#ppt_x"/>
                                          </p:val>
                                        </p:tav>
                                      </p:tavLst>
                                    </p:anim>
                                    <p:anim calcmode="lin" valueType="num">
                                      <p:cBhvr>
                                        <p:cTn id="49" dur="1000" fill="hold"/>
                                        <p:tgtEl>
                                          <p:spTgt spid="8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100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1000"/>
                                        <p:tgtEl>
                                          <p:spTgt spid="88"/>
                                        </p:tgtEl>
                                      </p:cBhvr>
                                    </p:animEffect>
                                    <p:anim calcmode="lin" valueType="num">
                                      <p:cBhvr>
                                        <p:cTn id="53" dur="1000" fill="hold"/>
                                        <p:tgtEl>
                                          <p:spTgt spid="88"/>
                                        </p:tgtEl>
                                        <p:attrNameLst>
                                          <p:attrName>ppt_x</p:attrName>
                                        </p:attrNameLst>
                                      </p:cBhvr>
                                      <p:tavLst>
                                        <p:tav tm="0">
                                          <p:val>
                                            <p:strVal val="#ppt_x"/>
                                          </p:val>
                                        </p:tav>
                                        <p:tav tm="100000">
                                          <p:val>
                                            <p:strVal val="#ppt_x"/>
                                          </p:val>
                                        </p:tav>
                                      </p:tavLst>
                                    </p:anim>
                                    <p:anim calcmode="lin" valueType="num">
                                      <p:cBhvr>
                                        <p:cTn id="54" dur="1000" fill="hold"/>
                                        <p:tgtEl>
                                          <p:spTgt spid="88"/>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1000"/>
                                  </p:stCondLst>
                                  <p:childTnLst>
                                    <p:set>
                                      <p:cBhvr>
                                        <p:cTn id="56" dur="1" fill="hold">
                                          <p:stCondLst>
                                            <p:cond delay="0"/>
                                          </p:stCondLst>
                                        </p:cTn>
                                        <p:tgtEl>
                                          <p:spTgt spid="85"/>
                                        </p:tgtEl>
                                        <p:attrNameLst>
                                          <p:attrName>style.visibility</p:attrName>
                                        </p:attrNameLst>
                                      </p:cBhvr>
                                      <p:to>
                                        <p:strVal val="visible"/>
                                      </p:to>
                                    </p:set>
                                    <p:animEffect transition="in" filter="fade">
                                      <p:cBhvr>
                                        <p:cTn id="57" dur="1000"/>
                                        <p:tgtEl>
                                          <p:spTgt spid="85"/>
                                        </p:tgtEl>
                                      </p:cBhvr>
                                    </p:animEffect>
                                    <p:anim calcmode="lin" valueType="num">
                                      <p:cBhvr>
                                        <p:cTn id="58" dur="1000" fill="hold"/>
                                        <p:tgtEl>
                                          <p:spTgt spid="85"/>
                                        </p:tgtEl>
                                        <p:attrNameLst>
                                          <p:attrName>ppt_x</p:attrName>
                                        </p:attrNameLst>
                                      </p:cBhvr>
                                      <p:tavLst>
                                        <p:tav tm="0">
                                          <p:val>
                                            <p:strVal val="#ppt_x"/>
                                          </p:val>
                                        </p:tav>
                                        <p:tav tm="100000">
                                          <p:val>
                                            <p:strVal val="#ppt_x"/>
                                          </p:val>
                                        </p:tav>
                                      </p:tavLst>
                                    </p:anim>
                                    <p:anim calcmode="lin" valueType="num">
                                      <p:cBhvr>
                                        <p:cTn id="59" dur="1000" fill="hold"/>
                                        <p:tgtEl>
                                          <p:spTgt spid="8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1000"/>
                                  </p:stCondLst>
                                  <p:childTnLst>
                                    <p:set>
                                      <p:cBhvr>
                                        <p:cTn id="61" dur="1" fill="hold">
                                          <p:stCondLst>
                                            <p:cond delay="0"/>
                                          </p:stCondLst>
                                        </p:cTn>
                                        <p:tgtEl>
                                          <p:spTgt spid="97"/>
                                        </p:tgtEl>
                                        <p:attrNameLst>
                                          <p:attrName>style.visibility</p:attrName>
                                        </p:attrNameLst>
                                      </p:cBhvr>
                                      <p:to>
                                        <p:strVal val="visible"/>
                                      </p:to>
                                    </p:set>
                                    <p:animEffect transition="in" filter="fade">
                                      <p:cBhvr>
                                        <p:cTn id="62" dur="1000"/>
                                        <p:tgtEl>
                                          <p:spTgt spid="97"/>
                                        </p:tgtEl>
                                      </p:cBhvr>
                                    </p:animEffect>
                                    <p:anim calcmode="lin" valueType="num">
                                      <p:cBhvr>
                                        <p:cTn id="63" dur="1000" fill="hold"/>
                                        <p:tgtEl>
                                          <p:spTgt spid="97"/>
                                        </p:tgtEl>
                                        <p:attrNameLst>
                                          <p:attrName>ppt_x</p:attrName>
                                        </p:attrNameLst>
                                      </p:cBhvr>
                                      <p:tavLst>
                                        <p:tav tm="0">
                                          <p:val>
                                            <p:strVal val="#ppt_x"/>
                                          </p:val>
                                        </p:tav>
                                        <p:tav tm="100000">
                                          <p:val>
                                            <p:strVal val="#ppt_x"/>
                                          </p:val>
                                        </p:tav>
                                      </p:tavLst>
                                    </p:anim>
                                    <p:anim calcmode="lin" valueType="num">
                                      <p:cBhvr>
                                        <p:cTn id="64" dur="1000" fill="hold"/>
                                        <p:tgtEl>
                                          <p:spTgt spid="97"/>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Effect transition="in" filter="fade">
                                      <p:cBhvr>
                                        <p:cTn id="67" dur="1000"/>
                                        <p:tgtEl>
                                          <p:spTgt spid="95"/>
                                        </p:tgtEl>
                                      </p:cBhvr>
                                    </p:animEffect>
                                    <p:anim calcmode="lin" valueType="num">
                                      <p:cBhvr>
                                        <p:cTn id="68" dur="1000" fill="hold"/>
                                        <p:tgtEl>
                                          <p:spTgt spid="95"/>
                                        </p:tgtEl>
                                        <p:attrNameLst>
                                          <p:attrName>ppt_x</p:attrName>
                                        </p:attrNameLst>
                                      </p:cBhvr>
                                      <p:tavLst>
                                        <p:tav tm="0">
                                          <p:val>
                                            <p:strVal val="#ppt_x"/>
                                          </p:val>
                                        </p:tav>
                                        <p:tav tm="100000">
                                          <p:val>
                                            <p:strVal val="#ppt_x"/>
                                          </p:val>
                                        </p:tav>
                                      </p:tavLst>
                                    </p:anim>
                                    <p:anim calcmode="lin" valueType="num">
                                      <p:cBhvr>
                                        <p:cTn id="69" dur="1000" fill="hold"/>
                                        <p:tgtEl>
                                          <p:spTgt spid="9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1500"/>
                                  </p:stCondLst>
                                  <p:childTnLst>
                                    <p:set>
                                      <p:cBhvr>
                                        <p:cTn id="71" dur="1" fill="hold">
                                          <p:stCondLst>
                                            <p:cond delay="0"/>
                                          </p:stCondLst>
                                        </p:cTn>
                                        <p:tgtEl>
                                          <p:spTgt spid="94"/>
                                        </p:tgtEl>
                                        <p:attrNameLst>
                                          <p:attrName>style.visibility</p:attrName>
                                        </p:attrNameLst>
                                      </p:cBhvr>
                                      <p:to>
                                        <p:strVal val="visible"/>
                                      </p:to>
                                    </p:set>
                                    <p:animEffect transition="in" filter="fade">
                                      <p:cBhvr>
                                        <p:cTn id="72" dur="1000"/>
                                        <p:tgtEl>
                                          <p:spTgt spid="94"/>
                                        </p:tgtEl>
                                      </p:cBhvr>
                                    </p:animEffect>
                                    <p:anim calcmode="lin" valueType="num">
                                      <p:cBhvr>
                                        <p:cTn id="73" dur="1000" fill="hold"/>
                                        <p:tgtEl>
                                          <p:spTgt spid="94"/>
                                        </p:tgtEl>
                                        <p:attrNameLst>
                                          <p:attrName>ppt_x</p:attrName>
                                        </p:attrNameLst>
                                      </p:cBhvr>
                                      <p:tavLst>
                                        <p:tav tm="0">
                                          <p:val>
                                            <p:strVal val="#ppt_x"/>
                                          </p:val>
                                        </p:tav>
                                        <p:tav tm="100000">
                                          <p:val>
                                            <p:strVal val="#ppt_x"/>
                                          </p:val>
                                        </p:tav>
                                      </p:tavLst>
                                    </p:anim>
                                    <p:anim calcmode="lin" valueType="num">
                                      <p:cBhvr>
                                        <p:cTn id="74" dur="1000" fill="hold"/>
                                        <p:tgtEl>
                                          <p:spTgt spid="94"/>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1500"/>
                                  </p:stCondLst>
                                  <p:childTnLst>
                                    <p:set>
                                      <p:cBhvr>
                                        <p:cTn id="76" dur="1" fill="hold">
                                          <p:stCondLst>
                                            <p:cond delay="0"/>
                                          </p:stCondLst>
                                        </p:cTn>
                                        <p:tgtEl>
                                          <p:spTgt spid="91"/>
                                        </p:tgtEl>
                                        <p:attrNameLst>
                                          <p:attrName>style.visibility</p:attrName>
                                        </p:attrNameLst>
                                      </p:cBhvr>
                                      <p:to>
                                        <p:strVal val="visible"/>
                                      </p:to>
                                    </p:set>
                                    <p:animEffect transition="in" filter="fade">
                                      <p:cBhvr>
                                        <p:cTn id="77" dur="1000"/>
                                        <p:tgtEl>
                                          <p:spTgt spid="91"/>
                                        </p:tgtEl>
                                      </p:cBhvr>
                                    </p:animEffect>
                                    <p:anim calcmode="lin" valueType="num">
                                      <p:cBhvr>
                                        <p:cTn id="78" dur="1000" fill="hold"/>
                                        <p:tgtEl>
                                          <p:spTgt spid="91"/>
                                        </p:tgtEl>
                                        <p:attrNameLst>
                                          <p:attrName>ppt_x</p:attrName>
                                        </p:attrNameLst>
                                      </p:cBhvr>
                                      <p:tavLst>
                                        <p:tav tm="0">
                                          <p:val>
                                            <p:strVal val="#ppt_x"/>
                                          </p:val>
                                        </p:tav>
                                        <p:tav tm="100000">
                                          <p:val>
                                            <p:strVal val="#ppt_x"/>
                                          </p:val>
                                        </p:tav>
                                      </p:tavLst>
                                    </p:anim>
                                    <p:anim calcmode="lin" valueType="num">
                                      <p:cBhvr>
                                        <p:cTn id="79" dur="1000" fill="hold"/>
                                        <p:tgtEl>
                                          <p:spTgt spid="91"/>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1500"/>
                                  </p:stCondLst>
                                  <p:childTnLst>
                                    <p:set>
                                      <p:cBhvr>
                                        <p:cTn id="81" dur="1" fill="hold">
                                          <p:stCondLst>
                                            <p:cond delay="0"/>
                                          </p:stCondLst>
                                        </p:cTn>
                                        <p:tgtEl>
                                          <p:spTgt spid="96"/>
                                        </p:tgtEl>
                                        <p:attrNameLst>
                                          <p:attrName>style.visibility</p:attrName>
                                        </p:attrNameLst>
                                      </p:cBhvr>
                                      <p:to>
                                        <p:strVal val="visible"/>
                                      </p:to>
                                    </p:set>
                                    <p:animEffect transition="in" filter="fade">
                                      <p:cBhvr>
                                        <p:cTn id="82" dur="1000"/>
                                        <p:tgtEl>
                                          <p:spTgt spid="96"/>
                                        </p:tgtEl>
                                      </p:cBhvr>
                                    </p:animEffect>
                                    <p:anim calcmode="lin" valueType="num">
                                      <p:cBhvr>
                                        <p:cTn id="83" dur="1000" fill="hold"/>
                                        <p:tgtEl>
                                          <p:spTgt spid="96"/>
                                        </p:tgtEl>
                                        <p:attrNameLst>
                                          <p:attrName>ppt_x</p:attrName>
                                        </p:attrNameLst>
                                      </p:cBhvr>
                                      <p:tavLst>
                                        <p:tav tm="0">
                                          <p:val>
                                            <p:strVal val="#ppt_x"/>
                                          </p:val>
                                        </p:tav>
                                        <p:tav tm="100000">
                                          <p:val>
                                            <p:strVal val="#ppt_x"/>
                                          </p:val>
                                        </p:tav>
                                      </p:tavLst>
                                    </p:anim>
                                    <p:anim calcmode="lin" valueType="num">
                                      <p:cBhvr>
                                        <p:cTn id="84" dur="1000" fill="hold"/>
                                        <p:tgtEl>
                                          <p:spTgt spid="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72" grpId="0"/>
      <p:bldP spid="81" grpId="0"/>
      <p:bldP spid="82" grpId="0"/>
      <p:bldP spid="84" grpId="0"/>
      <p:bldP spid="88" grpId="0"/>
      <p:bldP spid="89" grpId="0"/>
      <p:bldP spid="94" grpId="0"/>
      <p:bldP spid="95" grpId="0"/>
      <p:bldP spid="96" grpId="0"/>
      <p:bldP spid="9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53" name="圆角矩形 52"/>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74154" y="880558"/>
            <a:ext cx="5040560" cy="504055"/>
          </a:xfrm>
        </p:spPr>
        <p:txBody>
          <a:bodyPr>
            <a:noAutofit/>
          </a:bodyPr>
          <a:lstStyle/>
          <a:p>
            <a:r>
              <a:rPr lang="zh-CN" altLang="en-US" sz="4000" b="1" dirty="0" smtClean="0">
                <a:solidFill>
                  <a:schemeClr val="bg1">
                    <a:lumMod val="65000"/>
                  </a:schemeClr>
                </a:solidFill>
              </a:rPr>
              <a:t>损耗问题</a:t>
            </a:r>
            <a:endParaRPr lang="zh-CN" altLang="en-US" sz="4000" b="1" dirty="0">
              <a:solidFill>
                <a:schemeClr val="bg1">
                  <a:lumMod val="65000"/>
                </a:schemeClr>
              </a:solidFill>
            </a:endParaRPr>
          </a:p>
        </p:txBody>
      </p:sp>
      <p:sp>
        <p:nvSpPr>
          <p:cNvPr id="17" name="TextBox 30"/>
          <p:cNvSpPr txBox="1"/>
          <p:nvPr/>
        </p:nvSpPr>
        <p:spPr>
          <a:xfrm>
            <a:off x="3139174" y="1407450"/>
            <a:ext cx="6336704" cy="923330"/>
          </a:xfrm>
          <a:prstGeom prst="rect">
            <a:avLst/>
          </a:prstGeom>
          <a:noFill/>
        </p:spPr>
        <p:txBody>
          <a:bodyPr wrap="square" lIns="0" tIns="0" rIns="0" bIns="0" rtlCol="0">
            <a:spAutoFit/>
          </a:bodyPr>
          <a:lstStyle/>
          <a:p>
            <a:r>
              <a:rPr lang="zh-CN" altLang="en-US" sz="3200" b="1" dirty="0">
                <a:solidFill>
                  <a:schemeClr val="tx1">
                    <a:lumMod val="75000"/>
                    <a:lumOff val="25000"/>
                  </a:schemeClr>
                </a:solidFill>
                <a:latin typeface="微软雅黑" pitchFamily="34" charset="-122"/>
                <a:ea typeface="微软雅黑" pitchFamily="34" charset="-122"/>
              </a:rPr>
              <a:t>总体损耗概率应控制在 </a:t>
            </a:r>
            <a:r>
              <a:rPr lang="en-US" altLang="zh-CN" sz="6000" b="1" dirty="0">
                <a:solidFill>
                  <a:srgbClr val="4BB4DB"/>
                </a:solidFill>
                <a:latin typeface="Agency FB" panose="020B0503020202020204" pitchFamily="34" charset="0"/>
                <a:ea typeface="微软雅黑" pitchFamily="34" charset="-122"/>
              </a:rPr>
              <a:t>10</a:t>
            </a:r>
            <a:r>
              <a:rPr lang="en-US" altLang="zh-CN" sz="3600" b="1" dirty="0">
                <a:solidFill>
                  <a:srgbClr val="4BB4DB"/>
                </a:solidFill>
                <a:latin typeface="Agency FB" panose="020B0503020202020204" pitchFamily="34" charset="0"/>
                <a:ea typeface="微软雅黑" pitchFamily="34" charset="-122"/>
              </a:rPr>
              <a:t>% </a:t>
            </a:r>
            <a:r>
              <a:rPr lang="zh-CN" altLang="en-US" sz="3200" b="1" dirty="0">
                <a:solidFill>
                  <a:schemeClr val="tx1">
                    <a:lumMod val="75000"/>
                    <a:lumOff val="25000"/>
                  </a:schemeClr>
                </a:solidFill>
                <a:latin typeface="微软雅黑" pitchFamily="34" charset="-122"/>
                <a:ea typeface="微软雅黑" pitchFamily="34" charset="-122"/>
              </a:rPr>
              <a:t>左右</a:t>
            </a:r>
          </a:p>
        </p:txBody>
      </p:sp>
      <p:grpSp>
        <p:nvGrpSpPr>
          <p:cNvPr id="22" name="组合 21"/>
          <p:cNvGrpSpPr/>
          <p:nvPr/>
        </p:nvGrpSpPr>
        <p:grpSpPr>
          <a:xfrm>
            <a:off x="1271465" y="2492897"/>
            <a:ext cx="2610644" cy="2610644"/>
            <a:chOff x="1766094" y="2627734"/>
            <a:chExt cx="2610644" cy="2610644"/>
          </a:xfrm>
        </p:grpSpPr>
        <p:sp>
          <p:nvSpPr>
            <p:cNvPr id="25" name="椭圆 24"/>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 name="任意多边形 19"/>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19" name="TextBox 30"/>
          <p:cNvSpPr txBox="1"/>
          <p:nvPr/>
        </p:nvSpPr>
        <p:spPr>
          <a:xfrm>
            <a:off x="2207570" y="3182665"/>
            <a:ext cx="1161487" cy="1231106"/>
          </a:xfrm>
          <a:prstGeom prst="rect">
            <a:avLst/>
          </a:prstGeom>
          <a:noFill/>
        </p:spPr>
        <p:txBody>
          <a:bodyPr wrap="square" lIns="0" tIns="0" rIns="0" bIns="0" rtlCol="0">
            <a:spAutoFit/>
          </a:bodyPr>
          <a:lstStyle/>
          <a:p>
            <a:r>
              <a:rPr lang="en-US" altLang="zh-CN" sz="8000" spc="300" dirty="0">
                <a:solidFill>
                  <a:srgbClr val="4BB4DB"/>
                </a:solidFill>
                <a:latin typeface="Agency FB" panose="020B0503020202020204" pitchFamily="34" charset="0"/>
                <a:ea typeface="微软雅黑" pitchFamily="34" charset="-122"/>
              </a:rPr>
              <a:t>3</a:t>
            </a:r>
            <a:r>
              <a:rPr lang="en-US" altLang="zh-CN" sz="4800" spc="300" dirty="0">
                <a:solidFill>
                  <a:srgbClr val="4BB4DB"/>
                </a:solidFill>
                <a:latin typeface="Agency FB" panose="020B0503020202020204" pitchFamily="34" charset="0"/>
                <a:ea typeface="微软雅黑" pitchFamily="34" charset="-122"/>
              </a:rPr>
              <a:t>%</a:t>
            </a:r>
            <a:endParaRPr lang="zh-CN" altLang="en-US" sz="4800" spc="300" dirty="0">
              <a:solidFill>
                <a:srgbClr val="4BB4DB"/>
              </a:solidFill>
              <a:latin typeface="微软雅黑" pitchFamily="34" charset="-122"/>
              <a:ea typeface="微软雅黑" pitchFamily="34" charset="-122"/>
            </a:endParaRPr>
          </a:p>
        </p:txBody>
      </p:sp>
      <p:grpSp>
        <p:nvGrpSpPr>
          <p:cNvPr id="21" name="组合 20"/>
          <p:cNvGrpSpPr/>
          <p:nvPr/>
        </p:nvGrpSpPr>
        <p:grpSpPr>
          <a:xfrm>
            <a:off x="1271465" y="2492897"/>
            <a:ext cx="2610644" cy="2610644"/>
            <a:chOff x="1766094" y="2627734"/>
            <a:chExt cx="2610644" cy="2610644"/>
          </a:xfrm>
        </p:grpSpPr>
        <p:sp>
          <p:nvSpPr>
            <p:cNvPr id="11" name="弧形 10"/>
            <p:cNvSpPr/>
            <p:nvPr/>
          </p:nvSpPr>
          <p:spPr>
            <a:xfrm>
              <a:off x="1928972" y="2790612"/>
              <a:ext cx="2284888" cy="2284888"/>
            </a:xfrm>
            <a:prstGeom prst="arc">
              <a:avLst>
                <a:gd name="adj1" fmla="val 16200000"/>
                <a:gd name="adj2" fmla="val 758092"/>
              </a:avLst>
            </a:prstGeom>
            <a:ln w="330200">
              <a:solidFill>
                <a:srgbClr val="4BB4DB"/>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12" name="椭圆 11"/>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7" name="TextBox 30"/>
          <p:cNvSpPr txBox="1"/>
          <p:nvPr/>
        </p:nvSpPr>
        <p:spPr>
          <a:xfrm>
            <a:off x="1645369" y="5324499"/>
            <a:ext cx="1862835" cy="369332"/>
          </a:xfrm>
          <a:prstGeom prst="rect">
            <a:avLst/>
          </a:prstGeom>
          <a:noFill/>
        </p:spPr>
        <p:txBody>
          <a:bodyPr wrap="square" lIns="0" tIns="0" rIns="0" bIns="0" rtlCol="0">
            <a:spAutoFit/>
          </a:bodyPr>
          <a:lstStyle/>
          <a:p>
            <a:pPr algn="ctr"/>
            <a:r>
              <a:rPr lang="zh-CN" altLang="en-US" sz="2400" b="1" dirty="0">
                <a:solidFill>
                  <a:srgbClr val="4BB4DB"/>
                </a:solidFill>
                <a:latin typeface="微软雅黑" pitchFamily="34" charset="-122"/>
                <a:ea typeface="微软雅黑" pitchFamily="34" charset="-122"/>
              </a:rPr>
              <a:t>物料损耗</a:t>
            </a:r>
          </a:p>
        </p:txBody>
      </p:sp>
      <p:sp>
        <p:nvSpPr>
          <p:cNvPr id="29" name="TextBox 30"/>
          <p:cNvSpPr txBox="1"/>
          <p:nvPr/>
        </p:nvSpPr>
        <p:spPr>
          <a:xfrm>
            <a:off x="5164583" y="5324499"/>
            <a:ext cx="1862835" cy="369332"/>
          </a:xfrm>
          <a:prstGeom prst="rect">
            <a:avLst/>
          </a:prstGeom>
          <a:noFill/>
        </p:spPr>
        <p:txBody>
          <a:bodyPr wrap="square" lIns="0" tIns="0" rIns="0" bIns="0" rtlCol="0">
            <a:spAutoFit/>
          </a:bodyPr>
          <a:lstStyle/>
          <a:p>
            <a:pPr algn="ctr"/>
            <a:r>
              <a:rPr lang="zh-CN" altLang="en-US" sz="2400" b="1" dirty="0">
                <a:solidFill>
                  <a:srgbClr val="FEDE17"/>
                </a:solidFill>
                <a:latin typeface="微软雅黑" pitchFamily="34" charset="-122"/>
                <a:ea typeface="微软雅黑" pitchFamily="34" charset="-122"/>
              </a:rPr>
              <a:t>人员损耗</a:t>
            </a:r>
          </a:p>
        </p:txBody>
      </p:sp>
      <p:sp>
        <p:nvSpPr>
          <p:cNvPr id="30" name="TextBox 30"/>
          <p:cNvSpPr txBox="1"/>
          <p:nvPr/>
        </p:nvSpPr>
        <p:spPr>
          <a:xfrm>
            <a:off x="8714805" y="5324499"/>
            <a:ext cx="1862835" cy="369332"/>
          </a:xfrm>
          <a:prstGeom prst="rect">
            <a:avLst/>
          </a:prstGeom>
          <a:noFill/>
        </p:spPr>
        <p:txBody>
          <a:bodyPr wrap="square" lIns="0" tIns="0" rIns="0" bIns="0" rtlCol="0">
            <a:spAutoFit/>
          </a:bodyPr>
          <a:lstStyle/>
          <a:p>
            <a:pPr algn="ctr"/>
            <a:r>
              <a:rPr lang="zh-CN" altLang="en-US" sz="2400" b="1" dirty="0">
                <a:solidFill>
                  <a:srgbClr val="E32146"/>
                </a:solidFill>
                <a:latin typeface="微软雅黑" pitchFamily="34" charset="-122"/>
                <a:ea typeface="微软雅黑" pitchFamily="34" charset="-122"/>
              </a:rPr>
              <a:t>其它损耗</a:t>
            </a:r>
          </a:p>
        </p:txBody>
      </p:sp>
      <p:sp>
        <p:nvSpPr>
          <p:cNvPr id="32" name="TextBox 29"/>
          <p:cNvSpPr txBox="1"/>
          <p:nvPr/>
        </p:nvSpPr>
        <p:spPr>
          <a:xfrm>
            <a:off x="1431448" y="5805265"/>
            <a:ext cx="2290677" cy="436017"/>
          </a:xfrm>
          <a:prstGeom prst="rect">
            <a:avLst/>
          </a:prstGeom>
          <a:noFill/>
        </p:spPr>
        <p:txBody>
          <a:bodyPr wrap="square" lIns="0" tIns="0" rIns="0" bIns="0" rtlCol="0">
            <a:spAutoFit/>
          </a:bodyPr>
          <a:lstStyle/>
          <a:p>
            <a:pPr algn="ctr">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33" name="TextBox 29"/>
          <p:cNvSpPr txBox="1"/>
          <p:nvPr/>
        </p:nvSpPr>
        <p:spPr>
          <a:xfrm>
            <a:off x="4950663" y="5805265"/>
            <a:ext cx="2290677" cy="436017"/>
          </a:xfrm>
          <a:prstGeom prst="rect">
            <a:avLst/>
          </a:prstGeom>
          <a:noFill/>
        </p:spPr>
        <p:txBody>
          <a:bodyPr wrap="square" lIns="0" tIns="0" rIns="0" bIns="0" rtlCol="0">
            <a:spAutoFit/>
          </a:bodyPr>
          <a:lstStyle/>
          <a:p>
            <a:pPr algn="ctr">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34" name="TextBox 29"/>
          <p:cNvSpPr txBox="1"/>
          <p:nvPr/>
        </p:nvSpPr>
        <p:spPr>
          <a:xfrm>
            <a:off x="8500884" y="5805265"/>
            <a:ext cx="2290677" cy="436017"/>
          </a:xfrm>
          <a:prstGeom prst="rect">
            <a:avLst/>
          </a:prstGeom>
          <a:noFill/>
        </p:spPr>
        <p:txBody>
          <a:bodyPr wrap="square" lIns="0" tIns="0" rIns="0" bIns="0" rtlCol="0">
            <a:spAutoFit/>
          </a:bodyPr>
          <a:lstStyle/>
          <a:p>
            <a:pPr algn="ctr">
              <a:lnSpc>
                <a:spcPts val="1733"/>
              </a:lnSpc>
            </a:pPr>
            <a:r>
              <a:rPr lang="zh-CN" altLang="en-US" sz="1600" dirty="0">
                <a:solidFill>
                  <a:schemeClr val="tx1">
                    <a:lumMod val="65000"/>
                    <a:lumOff val="35000"/>
                  </a:schemeClr>
                </a:solidFill>
                <a:latin typeface="微软雅黑" pitchFamily="34" charset="-122"/>
                <a:ea typeface="微软雅黑" pitchFamily="34" charset="-122"/>
              </a:rPr>
              <a:t>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35" name="组合 34"/>
          <p:cNvGrpSpPr/>
          <p:nvPr/>
        </p:nvGrpSpPr>
        <p:grpSpPr>
          <a:xfrm>
            <a:off x="4790679" y="2492897"/>
            <a:ext cx="2610644" cy="2610644"/>
            <a:chOff x="1766094" y="2627734"/>
            <a:chExt cx="2610644" cy="2610644"/>
          </a:xfrm>
        </p:grpSpPr>
        <p:sp>
          <p:nvSpPr>
            <p:cNvPr id="36" name="椭圆 35"/>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7" name="任意多边形 36"/>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8" name="TextBox 30"/>
          <p:cNvSpPr txBox="1"/>
          <p:nvPr/>
        </p:nvSpPr>
        <p:spPr>
          <a:xfrm>
            <a:off x="5726783" y="3182665"/>
            <a:ext cx="1161487" cy="1231106"/>
          </a:xfrm>
          <a:prstGeom prst="rect">
            <a:avLst/>
          </a:prstGeom>
          <a:noFill/>
        </p:spPr>
        <p:txBody>
          <a:bodyPr wrap="square" lIns="0" tIns="0" rIns="0" bIns="0" rtlCol="0">
            <a:spAutoFit/>
          </a:bodyPr>
          <a:lstStyle/>
          <a:p>
            <a:r>
              <a:rPr lang="en-US" altLang="zh-CN" sz="8000" spc="300" dirty="0">
                <a:solidFill>
                  <a:srgbClr val="FEDE17"/>
                </a:solidFill>
                <a:latin typeface="Agency FB" panose="020B0503020202020204" pitchFamily="34" charset="0"/>
                <a:ea typeface="微软雅黑" pitchFamily="34" charset="-122"/>
              </a:rPr>
              <a:t>3</a:t>
            </a:r>
            <a:r>
              <a:rPr lang="en-US" altLang="zh-CN" sz="4800" spc="300" dirty="0">
                <a:solidFill>
                  <a:srgbClr val="FEDE17"/>
                </a:solidFill>
                <a:latin typeface="Agency FB" panose="020B0503020202020204" pitchFamily="34" charset="0"/>
                <a:ea typeface="微软雅黑" pitchFamily="34" charset="-122"/>
              </a:rPr>
              <a:t>%</a:t>
            </a:r>
            <a:endParaRPr lang="zh-CN" altLang="en-US" sz="4800" spc="300" dirty="0">
              <a:solidFill>
                <a:srgbClr val="FEDE17"/>
              </a:solidFill>
              <a:latin typeface="微软雅黑" pitchFamily="34" charset="-122"/>
              <a:ea typeface="微软雅黑" pitchFamily="34" charset="-122"/>
            </a:endParaRPr>
          </a:p>
        </p:txBody>
      </p:sp>
      <p:grpSp>
        <p:nvGrpSpPr>
          <p:cNvPr id="39" name="组合 38"/>
          <p:cNvGrpSpPr/>
          <p:nvPr/>
        </p:nvGrpSpPr>
        <p:grpSpPr>
          <a:xfrm>
            <a:off x="4790679" y="2492897"/>
            <a:ext cx="2610644" cy="2610644"/>
            <a:chOff x="1766094" y="2627734"/>
            <a:chExt cx="2610644" cy="2610644"/>
          </a:xfrm>
        </p:grpSpPr>
        <p:sp>
          <p:nvSpPr>
            <p:cNvPr id="40" name="弧形 39"/>
            <p:cNvSpPr/>
            <p:nvPr/>
          </p:nvSpPr>
          <p:spPr>
            <a:xfrm>
              <a:off x="1928972" y="2790612"/>
              <a:ext cx="2284888" cy="2284888"/>
            </a:xfrm>
            <a:prstGeom prst="arc">
              <a:avLst>
                <a:gd name="adj1" fmla="val 16200000"/>
                <a:gd name="adj2" fmla="val 758092"/>
              </a:avLst>
            </a:prstGeom>
            <a:ln w="330200">
              <a:solidFill>
                <a:srgbClr val="FEDE17"/>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41" name="椭圆 40"/>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nvGrpSpPr>
          <p:cNvPr id="42" name="组合 41"/>
          <p:cNvGrpSpPr/>
          <p:nvPr/>
        </p:nvGrpSpPr>
        <p:grpSpPr>
          <a:xfrm>
            <a:off x="8334575" y="2492897"/>
            <a:ext cx="2610644" cy="2610644"/>
            <a:chOff x="1766094" y="2627734"/>
            <a:chExt cx="2610644" cy="2610644"/>
          </a:xfrm>
        </p:grpSpPr>
        <p:sp>
          <p:nvSpPr>
            <p:cNvPr id="43" name="椭圆 42"/>
            <p:cNvSpPr/>
            <p:nvPr/>
          </p:nvSpPr>
          <p:spPr>
            <a:xfrm>
              <a:off x="1766094" y="2627734"/>
              <a:ext cx="2610644" cy="2610644"/>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44" name="任意多边形 43"/>
            <p:cNvSpPr/>
            <p:nvPr/>
          </p:nvSpPr>
          <p:spPr>
            <a:xfrm>
              <a:off x="1856582" y="2718222"/>
              <a:ext cx="2429668" cy="2429668"/>
            </a:xfrm>
            <a:custGeom>
              <a:avLst/>
              <a:gdLst>
                <a:gd name="connsiteX0" fmla="*/ 1214834 w 2429668"/>
                <a:gd name="connsiteY0" fmla="*/ 235897 h 2429668"/>
                <a:gd name="connsiteX1" fmla="*/ 235897 w 2429668"/>
                <a:gd name="connsiteY1" fmla="*/ 1214834 h 2429668"/>
                <a:gd name="connsiteX2" fmla="*/ 1214834 w 2429668"/>
                <a:gd name="connsiteY2" fmla="*/ 2193771 h 2429668"/>
                <a:gd name="connsiteX3" fmla="*/ 2193771 w 2429668"/>
                <a:gd name="connsiteY3" fmla="*/ 1214834 h 2429668"/>
                <a:gd name="connsiteX4" fmla="*/ 1214834 w 2429668"/>
                <a:gd name="connsiteY4" fmla="*/ 235897 h 2429668"/>
                <a:gd name="connsiteX5" fmla="*/ 1214834 w 2429668"/>
                <a:gd name="connsiteY5" fmla="*/ 0 h 2429668"/>
                <a:gd name="connsiteX6" fmla="*/ 2429668 w 2429668"/>
                <a:gd name="connsiteY6" fmla="*/ 1214834 h 2429668"/>
                <a:gd name="connsiteX7" fmla="*/ 1214834 w 2429668"/>
                <a:gd name="connsiteY7" fmla="*/ 2429668 h 2429668"/>
                <a:gd name="connsiteX8" fmla="*/ 0 w 2429668"/>
                <a:gd name="connsiteY8" fmla="*/ 1214834 h 2429668"/>
                <a:gd name="connsiteX9" fmla="*/ 1214834 w 2429668"/>
                <a:gd name="connsiteY9" fmla="*/ 0 h 24296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29668" h="2429668">
                  <a:moveTo>
                    <a:pt x="1214834" y="235897"/>
                  </a:moveTo>
                  <a:cubicBezTo>
                    <a:pt x="674182" y="235897"/>
                    <a:pt x="235897" y="674182"/>
                    <a:pt x="235897" y="1214834"/>
                  </a:cubicBezTo>
                  <a:cubicBezTo>
                    <a:pt x="235897" y="1755486"/>
                    <a:pt x="674182" y="2193771"/>
                    <a:pt x="1214834" y="2193771"/>
                  </a:cubicBezTo>
                  <a:cubicBezTo>
                    <a:pt x="1755486" y="2193771"/>
                    <a:pt x="2193771" y="1755486"/>
                    <a:pt x="2193771" y="1214834"/>
                  </a:cubicBezTo>
                  <a:cubicBezTo>
                    <a:pt x="2193771" y="674182"/>
                    <a:pt x="1755486" y="235897"/>
                    <a:pt x="1214834" y="235897"/>
                  </a:cubicBezTo>
                  <a:close/>
                  <a:moveTo>
                    <a:pt x="1214834" y="0"/>
                  </a:moveTo>
                  <a:cubicBezTo>
                    <a:pt x="1885768" y="0"/>
                    <a:pt x="2429668" y="543900"/>
                    <a:pt x="2429668" y="1214834"/>
                  </a:cubicBezTo>
                  <a:cubicBezTo>
                    <a:pt x="2429668" y="1885768"/>
                    <a:pt x="1885768" y="2429668"/>
                    <a:pt x="1214834" y="2429668"/>
                  </a:cubicBezTo>
                  <a:cubicBezTo>
                    <a:pt x="543900" y="2429668"/>
                    <a:pt x="0" y="1885768"/>
                    <a:pt x="0" y="1214834"/>
                  </a:cubicBezTo>
                  <a:cubicBezTo>
                    <a:pt x="0" y="543900"/>
                    <a:pt x="543900" y="0"/>
                    <a:pt x="1214834"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45" name="TextBox 30"/>
          <p:cNvSpPr txBox="1"/>
          <p:nvPr/>
        </p:nvSpPr>
        <p:spPr>
          <a:xfrm>
            <a:off x="9264354" y="3182665"/>
            <a:ext cx="1161487" cy="1231106"/>
          </a:xfrm>
          <a:prstGeom prst="rect">
            <a:avLst/>
          </a:prstGeom>
          <a:noFill/>
        </p:spPr>
        <p:txBody>
          <a:bodyPr wrap="square" lIns="0" tIns="0" rIns="0" bIns="0" rtlCol="0">
            <a:spAutoFit/>
          </a:bodyPr>
          <a:lstStyle/>
          <a:p>
            <a:r>
              <a:rPr lang="en-US" altLang="zh-CN" sz="8000" spc="300" dirty="0">
                <a:solidFill>
                  <a:srgbClr val="E32146"/>
                </a:solidFill>
                <a:latin typeface="Agency FB" panose="020B0503020202020204" pitchFamily="34" charset="0"/>
                <a:ea typeface="微软雅黑" pitchFamily="34" charset="-122"/>
              </a:rPr>
              <a:t>4</a:t>
            </a:r>
            <a:r>
              <a:rPr lang="en-US" altLang="zh-CN" sz="4800" spc="300" dirty="0">
                <a:solidFill>
                  <a:srgbClr val="E32146"/>
                </a:solidFill>
                <a:latin typeface="Agency FB" panose="020B0503020202020204" pitchFamily="34" charset="0"/>
                <a:ea typeface="微软雅黑" pitchFamily="34" charset="-122"/>
              </a:rPr>
              <a:t>%</a:t>
            </a:r>
            <a:endParaRPr lang="zh-CN" altLang="en-US" sz="4800" spc="300" dirty="0">
              <a:solidFill>
                <a:srgbClr val="E32146"/>
              </a:solidFill>
              <a:latin typeface="微软雅黑" pitchFamily="34" charset="-122"/>
              <a:ea typeface="微软雅黑" pitchFamily="34" charset="-122"/>
            </a:endParaRPr>
          </a:p>
        </p:txBody>
      </p:sp>
      <p:grpSp>
        <p:nvGrpSpPr>
          <p:cNvPr id="46" name="组合 45"/>
          <p:cNvGrpSpPr/>
          <p:nvPr/>
        </p:nvGrpSpPr>
        <p:grpSpPr>
          <a:xfrm>
            <a:off x="8334575" y="2492897"/>
            <a:ext cx="2610644" cy="2610644"/>
            <a:chOff x="1766094" y="2627734"/>
            <a:chExt cx="2610644" cy="2610644"/>
          </a:xfrm>
        </p:grpSpPr>
        <p:sp>
          <p:nvSpPr>
            <p:cNvPr id="47" name="弧形 46"/>
            <p:cNvSpPr/>
            <p:nvPr/>
          </p:nvSpPr>
          <p:spPr>
            <a:xfrm>
              <a:off x="1928972" y="2790612"/>
              <a:ext cx="2284888" cy="2284888"/>
            </a:xfrm>
            <a:prstGeom prst="arc">
              <a:avLst>
                <a:gd name="adj1" fmla="val 16200000"/>
                <a:gd name="adj2" fmla="val 3557642"/>
              </a:avLst>
            </a:prstGeom>
            <a:ln w="330200">
              <a:solidFill>
                <a:srgbClr val="E3214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48" name="椭圆 47"/>
            <p:cNvSpPr/>
            <p:nvPr/>
          </p:nvSpPr>
          <p:spPr>
            <a:xfrm>
              <a:off x="1766094" y="2627734"/>
              <a:ext cx="2610644" cy="2610644"/>
            </a:xfrm>
            <a:prstGeom prst="ellipse">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1" name="矩形 30"/>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6540802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53" presetClass="entr" presetSubtype="52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anim calcmode="lin" valueType="num">
                                      <p:cBhvr>
                                        <p:cTn id="14" dur="500" fill="hold"/>
                                        <p:tgtEl>
                                          <p:spTgt spid="22"/>
                                        </p:tgtEl>
                                        <p:attrNameLst>
                                          <p:attrName>ppt_x</p:attrName>
                                        </p:attrNameLst>
                                      </p:cBhvr>
                                      <p:tavLst>
                                        <p:tav tm="0">
                                          <p:val>
                                            <p:fltVal val="0.5"/>
                                          </p:val>
                                        </p:tav>
                                        <p:tav tm="100000">
                                          <p:val>
                                            <p:strVal val="#ppt_x"/>
                                          </p:val>
                                        </p:tav>
                                      </p:tavLst>
                                    </p:anim>
                                    <p:anim calcmode="lin" valueType="num">
                                      <p:cBhvr>
                                        <p:cTn id="15" dur="500" fill="hold"/>
                                        <p:tgtEl>
                                          <p:spTgt spid="22"/>
                                        </p:tgtEl>
                                        <p:attrNameLst>
                                          <p:attrName>ppt_y</p:attrName>
                                        </p:attrNameLst>
                                      </p:cBhvr>
                                      <p:tavLst>
                                        <p:tav tm="0">
                                          <p:val>
                                            <p:fltVal val="0.5"/>
                                          </p:val>
                                        </p:tav>
                                        <p:tav tm="100000">
                                          <p:val>
                                            <p:strVal val="#ppt_y"/>
                                          </p:val>
                                        </p:tav>
                                      </p:tavLst>
                                    </p:anim>
                                  </p:childTnLst>
                                </p:cTn>
                              </p:par>
                              <p:par>
                                <p:cTn id="16" presetID="53" presetClass="entr" presetSubtype="528" fill="hold" nodeType="withEffect">
                                  <p:stCondLst>
                                    <p:cond delay="30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anim calcmode="lin" valueType="num">
                                      <p:cBhvr>
                                        <p:cTn id="21" dur="500" fill="hold"/>
                                        <p:tgtEl>
                                          <p:spTgt spid="35"/>
                                        </p:tgtEl>
                                        <p:attrNameLst>
                                          <p:attrName>ppt_x</p:attrName>
                                        </p:attrNameLst>
                                      </p:cBhvr>
                                      <p:tavLst>
                                        <p:tav tm="0">
                                          <p:val>
                                            <p:fltVal val="0.5"/>
                                          </p:val>
                                        </p:tav>
                                        <p:tav tm="100000">
                                          <p:val>
                                            <p:strVal val="#ppt_x"/>
                                          </p:val>
                                        </p:tav>
                                      </p:tavLst>
                                    </p:anim>
                                    <p:anim calcmode="lin" valueType="num">
                                      <p:cBhvr>
                                        <p:cTn id="22" dur="500" fill="hold"/>
                                        <p:tgtEl>
                                          <p:spTgt spid="35"/>
                                        </p:tgtEl>
                                        <p:attrNameLst>
                                          <p:attrName>ppt_y</p:attrName>
                                        </p:attrNameLst>
                                      </p:cBhvr>
                                      <p:tavLst>
                                        <p:tav tm="0">
                                          <p:val>
                                            <p:fltVal val="0.5"/>
                                          </p:val>
                                        </p:tav>
                                        <p:tav tm="100000">
                                          <p:val>
                                            <p:strVal val="#ppt_y"/>
                                          </p:val>
                                        </p:tav>
                                      </p:tavLst>
                                    </p:anim>
                                  </p:childTnLst>
                                </p:cTn>
                              </p:par>
                              <p:par>
                                <p:cTn id="23" presetID="53" presetClass="entr" presetSubtype="528" fill="hold" nodeType="withEffect">
                                  <p:stCondLst>
                                    <p:cond delay="60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fltVal val="0"/>
                                          </p:val>
                                        </p:tav>
                                        <p:tav tm="100000">
                                          <p:val>
                                            <p:strVal val="#ppt_h"/>
                                          </p:val>
                                        </p:tav>
                                      </p:tavLst>
                                    </p:anim>
                                    <p:animEffect transition="in" filter="fade">
                                      <p:cBhvr>
                                        <p:cTn id="27" dur="500"/>
                                        <p:tgtEl>
                                          <p:spTgt spid="42"/>
                                        </p:tgtEl>
                                      </p:cBhvr>
                                    </p:animEffect>
                                    <p:anim calcmode="lin" valueType="num">
                                      <p:cBhvr>
                                        <p:cTn id="28" dur="500" fill="hold"/>
                                        <p:tgtEl>
                                          <p:spTgt spid="42"/>
                                        </p:tgtEl>
                                        <p:attrNameLst>
                                          <p:attrName>ppt_x</p:attrName>
                                        </p:attrNameLst>
                                      </p:cBhvr>
                                      <p:tavLst>
                                        <p:tav tm="0">
                                          <p:val>
                                            <p:fltVal val="0.5"/>
                                          </p:val>
                                        </p:tav>
                                        <p:tav tm="100000">
                                          <p:val>
                                            <p:strVal val="#ppt_x"/>
                                          </p:val>
                                        </p:tav>
                                      </p:tavLst>
                                    </p:anim>
                                    <p:anim calcmode="lin" valueType="num">
                                      <p:cBhvr>
                                        <p:cTn id="29" dur="500" fill="hold"/>
                                        <p:tgtEl>
                                          <p:spTgt spid="42"/>
                                        </p:tgtEl>
                                        <p:attrNameLst>
                                          <p:attrName>ppt_y</p:attrName>
                                        </p:attrNameLst>
                                      </p:cBhvr>
                                      <p:tavLst>
                                        <p:tav tm="0">
                                          <p:val>
                                            <p:fltVal val="0.5"/>
                                          </p:val>
                                        </p:tav>
                                        <p:tav tm="100000">
                                          <p:val>
                                            <p:strVal val="#ppt_y"/>
                                          </p:val>
                                        </p:tav>
                                      </p:tavLst>
                                    </p:anim>
                                  </p:childTnLst>
                                </p:cTn>
                              </p:par>
                            </p:childTnLst>
                          </p:cTn>
                        </p:par>
                        <p:par>
                          <p:cTn id="30" fill="hold">
                            <p:stCondLst>
                              <p:cond delay="1600"/>
                            </p:stCondLst>
                            <p:childTnLst>
                              <p:par>
                                <p:cTn id="31" presetID="21" presetClass="entr" presetSubtype="1"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heel(1)">
                                      <p:cBhvr>
                                        <p:cTn id="33" dur="1000"/>
                                        <p:tgtEl>
                                          <p:spTgt spid="21"/>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par>
                          <p:cTn id="39" fill="hold">
                            <p:stCondLst>
                              <p:cond delay="2600"/>
                            </p:stCondLst>
                            <p:childTnLst>
                              <p:par>
                                <p:cTn id="40" presetID="22" presetClass="entr" presetSubtype="8"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barn(inVertical)">
                                      <p:cBhvr>
                                        <p:cTn id="45" dur="500"/>
                                        <p:tgtEl>
                                          <p:spTgt spid="32"/>
                                        </p:tgtEl>
                                      </p:cBhvr>
                                    </p:animEffect>
                                  </p:childTnLst>
                                </p:cTn>
                              </p:par>
                            </p:childTnLst>
                          </p:cTn>
                        </p:par>
                        <p:par>
                          <p:cTn id="46" fill="hold">
                            <p:stCondLst>
                              <p:cond delay="3100"/>
                            </p:stCondLst>
                            <p:childTnLst>
                              <p:par>
                                <p:cTn id="47" presetID="21" presetClass="entr" presetSubtype="1" fill="hold"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heel(1)">
                                      <p:cBhvr>
                                        <p:cTn id="49" dur="1000"/>
                                        <p:tgtEl>
                                          <p:spTgt spid="3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 calcmode="lin" valueType="num">
                                      <p:cBhvr>
                                        <p:cTn id="52" dur="500" fill="hold"/>
                                        <p:tgtEl>
                                          <p:spTgt spid="38"/>
                                        </p:tgtEl>
                                        <p:attrNameLst>
                                          <p:attrName>ppt_w</p:attrName>
                                        </p:attrNameLst>
                                      </p:cBhvr>
                                      <p:tavLst>
                                        <p:tav tm="0">
                                          <p:val>
                                            <p:fltVal val="0"/>
                                          </p:val>
                                        </p:tav>
                                        <p:tav tm="100000">
                                          <p:val>
                                            <p:strVal val="#ppt_w"/>
                                          </p:val>
                                        </p:tav>
                                      </p:tavLst>
                                    </p:anim>
                                    <p:anim calcmode="lin" valueType="num">
                                      <p:cBhvr>
                                        <p:cTn id="53" dur="500" fill="hold"/>
                                        <p:tgtEl>
                                          <p:spTgt spid="38"/>
                                        </p:tgtEl>
                                        <p:attrNameLst>
                                          <p:attrName>ppt_h</p:attrName>
                                        </p:attrNameLst>
                                      </p:cBhvr>
                                      <p:tavLst>
                                        <p:tav tm="0">
                                          <p:val>
                                            <p:fltVal val="0"/>
                                          </p:val>
                                        </p:tav>
                                        <p:tav tm="100000">
                                          <p:val>
                                            <p:strVal val="#ppt_h"/>
                                          </p:val>
                                        </p:tav>
                                      </p:tavLst>
                                    </p:anim>
                                    <p:animEffect transition="in" filter="fade">
                                      <p:cBhvr>
                                        <p:cTn id="54" dur="500"/>
                                        <p:tgtEl>
                                          <p:spTgt spid="38"/>
                                        </p:tgtEl>
                                      </p:cBhvr>
                                    </p:animEffect>
                                  </p:childTnLst>
                                </p:cTn>
                              </p:par>
                            </p:childTnLst>
                          </p:cTn>
                        </p:par>
                        <p:par>
                          <p:cTn id="55" fill="hold">
                            <p:stCondLst>
                              <p:cond delay="4100"/>
                            </p:stCondLst>
                            <p:childTnLst>
                              <p:par>
                                <p:cTn id="56" presetID="22" presetClass="entr" presetSubtype="8"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wipe(left)">
                                      <p:cBhvr>
                                        <p:cTn id="58" dur="500"/>
                                        <p:tgtEl>
                                          <p:spTgt spid="29"/>
                                        </p:tgtEl>
                                      </p:cBhvr>
                                    </p:animEffect>
                                  </p:childTnLst>
                                </p:cTn>
                              </p:par>
                              <p:par>
                                <p:cTn id="59" presetID="16" presetClass="entr" presetSubtype="21" fill="hold" grpId="0" nodeType="withEffect">
                                  <p:stCondLst>
                                    <p:cond delay="0"/>
                                  </p:stCondLst>
                                  <p:childTnLst>
                                    <p:set>
                                      <p:cBhvr>
                                        <p:cTn id="60" dur="1" fill="hold">
                                          <p:stCondLst>
                                            <p:cond delay="0"/>
                                          </p:stCondLst>
                                        </p:cTn>
                                        <p:tgtEl>
                                          <p:spTgt spid="33"/>
                                        </p:tgtEl>
                                        <p:attrNameLst>
                                          <p:attrName>style.visibility</p:attrName>
                                        </p:attrNameLst>
                                      </p:cBhvr>
                                      <p:to>
                                        <p:strVal val="visible"/>
                                      </p:to>
                                    </p:set>
                                    <p:animEffect transition="in" filter="barn(inVertical)">
                                      <p:cBhvr>
                                        <p:cTn id="61" dur="500"/>
                                        <p:tgtEl>
                                          <p:spTgt spid="33"/>
                                        </p:tgtEl>
                                      </p:cBhvr>
                                    </p:animEffect>
                                  </p:childTnLst>
                                </p:cTn>
                              </p:par>
                            </p:childTnLst>
                          </p:cTn>
                        </p:par>
                        <p:par>
                          <p:cTn id="62" fill="hold">
                            <p:stCondLst>
                              <p:cond delay="4600"/>
                            </p:stCondLst>
                            <p:childTnLst>
                              <p:par>
                                <p:cTn id="63" presetID="21" presetClass="entr" presetSubtype="1" fill="hold" nodeType="after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wheel(1)">
                                      <p:cBhvr>
                                        <p:cTn id="65" dur="1000"/>
                                        <p:tgtEl>
                                          <p:spTgt spid="46"/>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45"/>
                                        </p:tgtEl>
                                        <p:attrNameLst>
                                          <p:attrName>style.visibility</p:attrName>
                                        </p:attrNameLst>
                                      </p:cBhvr>
                                      <p:to>
                                        <p:strVal val="visible"/>
                                      </p:to>
                                    </p:set>
                                    <p:anim calcmode="lin" valueType="num">
                                      <p:cBhvr>
                                        <p:cTn id="68" dur="500" fill="hold"/>
                                        <p:tgtEl>
                                          <p:spTgt spid="45"/>
                                        </p:tgtEl>
                                        <p:attrNameLst>
                                          <p:attrName>ppt_w</p:attrName>
                                        </p:attrNameLst>
                                      </p:cBhvr>
                                      <p:tavLst>
                                        <p:tav tm="0">
                                          <p:val>
                                            <p:fltVal val="0"/>
                                          </p:val>
                                        </p:tav>
                                        <p:tav tm="100000">
                                          <p:val>
                                            <p:strVal val="#ppt_w"/>
                                          </p:val>
                                        </p:tav>
                                      </p:tavLst>
                                    </p:anim>
                                    <p:anim calcmode="lin" valueType="num">
                                      <p:cBhvr>
                                        <p:cTn id="69" dur="500" fill="hold"/>
                                        <p:tgtEl>
                                          <p:spTgt spid="45"/>
                                        </p:tgtEl>
                                        <p:attrNameLst>
                                          <p:attrName>ppt_h</p:attrName>
                                        </p:attrNameLst>
                                      </p:cBhvr>
                                      <p:tavLst>
                                        <p:tav tm="0">
                                          <p:val>
                                            <p:fltVal val="0"/>
                                          </p:val>
                                        </p:tav>
                                        <p:tav tm="100000">
                                          <p:val>
                                            <p:strVal val="#ppt_h"/>
                                          </p:val>
                                        </p:tav>
                                      </p:tavLst>
                                    </p:anim>
                                    <p:animEffect transition="in" filter="fade">
                                      <p:cBhvr>
                                        <p:cTn id="70" dur="500"/>
                                        <p:tgtEl>
                                          <p:spTgt spid="45"/>
                                        </p:tgtEl>
                                      </p:cBhvr>
                                    </p:animEffect>
                                  </p:childTnLst>
                                </p:cTn>
                              </p:par>
                            </p:childTnLst>
                          </p:cTn>
                        </p:par>
                        <p:par>
                          <p:cTn id="71" fill="hold">
                            <p:stCondLst>
                              <p:cond delay="5600"/>
                            </p:stCondLst>
                            <p:childTnLst>
                              <p:par>
                                <p:cTn id="72" presetID="22" presetClass="entr" presetSubtype="8"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par>
                                <p:cTn id="75" presetID="16" presetClass="entr" presetSubtype="21" fill="hold" grpId="0" nodeType="withEffect">
                                  <p:stCondLst>
                                    <p:cond delay="0"/>
                                  </p:stCondLst>
                                  <p:childTnLst>
                                    <p:set>
                                      <p:cBhvr>
                                        <p:cTn id="76" dur="1" fill="hold">
                                          <p:stCondLst>
                                            <p:cond delay="0"/>
                                          </p:stCondLst>
                                        </p:cTn>
                                        <p:tgtEl>
                                          <p:spTgt spid="34"/>
                                        </p:tgtEl>
                                        <p:attrNameLst>
                                          <p:attrName>style.visibility</p:attrName>
                                        </p:attrNameLst>
                                      </p:cBhvr>
                                      <p:to>
                                        <p:strVal val="visible"/>
                                      </p:to>
                                    </p:set>
                                    <p:animEffect transition="in" filter="barn(inVertical)">
                                      <p:cBhvr>
                                        <p:cTn id="7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p:bldP spid="27" grpId="0"/>
      <p:bldP spid="29" grpId="0"/>
      <p:bldP spid="30" grpId="0"/>
      <p:bldP spid="32" grpId="0"/>
      <p:bldP spid="33" grpId="0"/>
      <p:bldP spid="34" grpId="0"/>
      <p:bldP spid="38" grpId="0"/>
      <p:bldP spid="4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a:off x="0" y="3601192"/>
            <a:ext cx="12192000" cy="3256808"/>
          </a:xfrm>
          <a:prstGeom prst="rect">
            <a:avLst/>
          </a:prstGeom>
        </p:spPr>
      </p:pic>
      <p:sp>
        <p:nvSpPr>
          <p:cNvPr id="3" name="圆角矩形 2"/>
          <p:cNvSpPr/>
          <p:nvPr/>
        </p:nvSpPr>
        <p:spPr>
          <a:xfrm>
            <a:off x="3854098" y="1677759"/>
            <a:ext cx="6072996" cy="1969946"/>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625109" y="1677759"/>
            <a:ext cx="1933543" cy="1933543"/>
          </a:xfrm>
          <a:prstGeom prst="roundRect">
            <a:avLst/>
          </a:prstGeom>
          <a:noFill/>
          <a:ln w="508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5" name="文本框 9"/>
          <p:cNvSpPr txBox="1"/>
          <p:nvPr/>
        </p:nvSpPr>
        <p:spPr>
          <a:xfrm>
            <a:off x="4712558" y="2771908"/>
            <a:ext cx="1557065" cy="307777"/>
          </a:xfrm>
          <a:prstGeom prst="rect">
            <a:avLst/>
          </a:prstGeom>
          <a:noFill/>
        </p:spPr>
        <p:txBody>
          <a:bodyPr wrap="square" lIns="0" tIns="0" rIns="0" bIns="0" rtlCol="0">
            <a:spAutoFit/>
          </a:bodyPr>
          <a:lstStyle/>
          <a:p>
            <a:pPr marL="228589" lvl="1" indent="-228589">
              <a:buFont typeface="Wingdings" pitchFamily="2" charset="2"/>
              <a:buChar char="l"/>
            </a:pPr>
            <a:r>
              <a:rPr lang="zh-CN" altLang="en-US" sz="2000" dirty="0">
                <a:solidFill>
                  <a:schemeClr val="bg1"/>
                </a:solidFill>
                <a:latin typeface="微软雅黑" pitchFamily="34" charset="-122"/>
                <a:ea typeface="微软雅黑" pitchFamily="34" charset="-122"/>
              </a:rPr>
              <a:t>活动背景</a:t>
            </a:r>
          </a:p>
        </p:txBody>
      </p:sp>
      <p:sp>
        <p:nvSpPr>
          <p:cNvPr id="20" name="文本框 9"/>
          <p:cNvSpPr txBox="1"/>
          <p:nvPr/>
        </p:nvSpPr>
        <p:spPr>
          <a:xfrm>
            <a:off x="6086332" y="2778017"/>
            <a:ext cx="1557065" cy="307777"/>
          </a:xfrm>
          <a:prstGeom prst="rect">
            <a:avLst/>
          </a:prstGeom>
          <a:noFill/>
        </p:spPr>
        <p:txBody>
          <a:bodyPr wrap="square" lIns="0" tIns="0" rIns="0" bIns="0" rtlCol="0">
            <a:spAutoFit/>
          </a:bodyPr>
          <a:lstStyle/>
          <a:p>
            <a:pPr marL="228589" lvl="1" indent="-228589">
              <a:buFont typeface="Wingdings" pitchFamily="2" charset="2"/>
              <a:buChar char="l"/>
            </a:pPr>
            <a:r>
              <a:rPr lang="zh-CN" altLang="en-US" sz="2000" dirty="0">
                <a:solidFill>
                  <a:schemeClr val="bg1"/>
                </a:solidFill>
                <a:latin typeface="微软雅黑" pitchFamily="34" charset="-122"/>
                <a:ea typeface="微软雅黑" pitchFamily="34" charset="-122"/>
              </a:rPr>
              <a:t>宗旨和目标</a:t>
            </a:r>
          </a:p>
        </p:txBody>
      </p:sp>
      <p:sp>
        <p:nvSpPr>
          <p:cNvPr id="22" name="文本框 9"/>
          <p:cNvSpPr txBox="1"/>
          <p:nvPr/>
        </p:nvSpPr>
        <p:spPr>
          <a:xfrm>
            <a:off x="4712557" y="3142500"/>
            <a:ext cx="1920213" cy="307777"/>
          </a:xfrm>
          <a:prstGeom prst="rect">
            <a:avLst/>
          </a:prstGeom>
          <a:noFill/>
        </p:spPr>
        <p:txBody>
          <a:bodyPr wrap="square" lIns="0" tIns="0" rIns="0" bIns="0" rtlCol="0">
            <a:spAutoFit/>
          </a:bodyPr>
          <a:lstStyle/>
          <a:p>
            <a:pPr marL="228589" lvl="1" indent="-228589">
              <a:buFont typeface="Wingdings" pitchFamily="2" charset="2"/>
              <a:buChar char="l"/>
            </a:pPr>
            <a:r>
              <a:rPr lang="zh-CN" altLang="en-US" sz="2000" dirty="0">
                <a:solidFill>
                  <a:schemeClr val="bg1"/>
                </a:solidFill>
                <a:latin typeface="微软雅黑" pitchFamily="34" charset="-122"/>
                <a:ea typeface="微软雅黑" pitchFamily="34" charset="-122"/>
              </a:rPr>
              <a:t>主要人员</a:t>
            </a:r>
          </a:p>
        </p:txBody>
      </p:sp>
      <p:sp>
        <p:nvSpPr>
          <p:cNvPr id="23" name="文本框 9"/>
          <p:cNvSpPr txBox="1"/>
          <p:nvPr/>
        </p:nvSpPr>
        <p:spPr>
          <a:xfrm>
            <a:off x="6086332" y="3142497"/>
            <a:ext cx="1557065" cy="307777"/>
          </a:xfrm>
          <a:prstGeom prst="rect">
            <a:avLst/>
          </a:prstGeom>
          <a:noFill/>
        </p:spPr>
        <p:txBody>
          <a:bodyPr wrap="square" lIns="0" tIns="0" rIns="0" bIns="0" rtlCol="0">
            <a:spAutoFit/>
          </a:bodyPr>
          <a:lstStyle/>
          <a:p>
            <a:pPr marL="228589" lvl="1" indent="-228589">
              <a:buFont typeface="Wingdings" pitchFamily="2" charset="2"/>
              <a:buChar char="l"/>
            </a:pPr>
            <a:r>
              <a:rPr lang="zh-CN" altLang="en-US" sz="2000" dirty="0">
                <a:solidFill>
                  <a:schemeClr val="bg1"/>
                </a:solidFill>
                <a:latin typeface="微软雅黑" pitchFamily="34" charset="-122"/>
                <a:ea typeface="微软雅黑" pitchFamily="34" charset="-122"/>
              </a:rPr>
              <a:t>时间地点</a:t>
            </a:r>
          </a:p>
        </p:txBody>
      </p:sp>
      <p:sp>
        <p:nvSpPr>
          <p:cNvPr id="27" name="文本框 9"/>
          <p:cNvSpPr txBox="1"/>
          <p:nvPr/>
        </p:nvSpPr>
        <p:spPr>
          <a:xfrm>
            <a:off x="5032645" y="1835578"/>
            <a:ext cx="3888432" cy="738664"/>
          </a:xfrm>
          <a:prstGeom prst="rect">
            <a:avLst/>
          </a:prstGeom>
          <a:noFill/>
        </p:spPr>
        <p:txBody>
          <a:bodyPr wrap="square" lIns="0" tIns="0" rIns="0" bIns="0" rtlCol="0">
            <a:spAutoFit/>
          </a:bodyPr>
          <a:lstStyle/>
          <a:p>
            <a:pPr marL="0" lvl="1"/>
            <a:r>
              <a:rPr lang="zh-CN" altLang="en-US" sz="4800" b="1" dirty="0">
                <a:solidFill>
                  <a:schemeClr val="bg1"/>
                </a:solidFill>
                <a:latin typeface="微软雅黑" pitchFamily="34" charset="-122"/>
                <a:ea typeface="微软雅黑" pitchFamily="34" charset="-122"/>
              </a:rPr>
              <a:t>活动总体思路</a:t>
            </a:r>
          </a:p>
        </p:txBody>
      </p:sp>
      <p:sp>
        <p:nvSpPr>
          <p:cNvPr id="28" name="TextBox 20"/>
          <p:cNvSpPr txBox="1"/>
          <p:nvPr/>
        </p:nvSpPr>
        <p:spPr>
          <a:xfrm>
            <a:off x="2103391" y="1905867"/>
            <a:ext cx="966611" cy="1477328"/>
          </a:xfrm>
          <a:prstGeom prst="rect">
            <a:avLst/>
          </a:prstGeom>
          <a:noFill/>
        </p:spPr>
        <p:txBody>
          <a:bodyPr wrap="none" lIns="0" tIns="0" rIns="0" bIns="0" rtlCol="0">
            <a:spAutoFit/>
          </a:bodyPr>
          <a:lstStyle/>
          <a:p>
            <a:r>
              <a:rPr lang="en-US" altLang="zh-CN" sz="9600" b="1" spc="400" dirty="0">
                <a:solidFill>
                  <a:schemeClr val="accent1"/>
                </a:solidFill>
                <a:latin typeface="Agency FB" panose="020B0503020202020204" pitchFamily="34" charset="0"/>
                <a:ea typeface="微软雅黑" pitchFamily="34" charset="-122"/>
              </a:rPr>
              <a:t>01</a:t>
            </a:r>
            <a:endParaRPr lang="zh-CN" altLang="en-US" sz="9600" b="1" spc="400" dirty="0">
              <a:solidFill>
                <a:schemeClr val="accent1"/>
              </a:solidFill>
              <a:latin typeface="Agency FB" panose="020B0503020202020204" pitchFamily="34" charset="0"/>
              <a:ea typeface="微软雅黑" pitchFamily="34" charset="-122"/>
            </a:endParaRPr>
          </a:p>
        </p:txBody>
      </p:sp>
      <p:sp>
        <p:nvSpPr>
          <p:cNvPr id="65" name="文本框 9"/>
          <p:cNvSpPr txBox="1"/>
          <p:nvPr/>
        </p:nvSpPr>
        <p:spPr>
          <a:xfrm>
            <a:off x="7688796" y="2778017"/>
            <a:ext cx="1557065" cy="307777"/>
          </a:xfrm>
          <a:prstGeom prst="rect">
            <a:avLst/>
          </a:prstGeom>
          <a:noFill/>
        </p:spPr>
        <p:txBody>
          <a:bodyPr wrap="square" lIns="0" tIns="0" rIns="0" bIns="0" rtlCol="0">
            <a:spAutoFit/>
          </a:bodyPr>
          <a:lstStyle/>
          <a:p>
            <a:pPr marL="228589" lvl="1" indent="-228589">
              <a:buFont typeface="Wingdings" pitchFamily="2" charset="2"/>
              <a:buChar char="l"/>
            </a:pPr>
            <a:r>
              <a:rPr lang="zh-CN" altLang="en-US" sz="2000" dirty="0">
                <a:solidFill>
                  <a:schemeClr val="bg1"/>
                </a:solidFill>
                <a:latin typeface="微软雅黑" pitchFamily="34" charset="-122"/>
                <a:ea typeface="微软雅黑" pitchFamily="34" charset="-122"/>
              </a:rPr>
              <a:t>活动意义</a:t>
            </a:r>
          </a:p>
        </p:txBody>
      </p:sp>
      <p:sp>
        <p:nvSpPr>
          <p:cNvPr id="29" name="矩形 2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47586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250"/>
                            </p:stCondLst>
                            <p:childTnLst>
                              <p:par>
                                <p:cTn id="20" presetID="25"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wipe(left)">
                                      <p:cBhvr>
                                        <p:cTn id="33" dur="300"/>
                                        <p:tgtEl>
                                          <p:spTgt spid="27"/>
                                        </p:tgtEl>
                                      </p:cBhvr>
                                    </p:animEffect>
                                  </p:childTnLst>
                                </p:cTn>
                              </p:par>
                            </p:childTnLst>
                          </p:cTn>
                        </p:par>
                        <p:par>
                          <p:cTn id="34" fill="hold">
                            <p:stCondLst>
                              <p:cond delay="2550"/>
                            </p:stCondLst>
                            <p:childTnLst>
                              <p:par>
                                <p:cTn id="35" presetID="2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20"/>
                                        </p:tgtEl>
                                        <p:attrNameLst>
                                          <p:attrName>style.visibility</p:attrName>
                                        </p:attrNameLst>
                                      </p:cBhvr>
                                      <p:to>
                                        <p:strVal val="visible"/>
                                      </p:to>
                                    </p:set>
                                    <p:animEffect transition="in" filter="wipe(left)">
                                      <p:cBhvr>
                                        <p:cTn id="40" dur="500"/>
                                        <p:tgtEl>
                                          <p:spTgt spid="20"/>
                                        </p:tgtEl>
                                      </p:cBhvr>
                                    </p:animEffect>
                                  </p:childTnLst>
                                </p:cTn>
                              </p:par>
                              <p:par>
                                <p:cTn id="41" presetID="22" presetClass="entr" presetSubtype="8" fill="hold" grpId="0" nodeType="withEffect">
                                  <p:stCondLst>
                                    <p:cond delay="400"/>
                                  </p:stCondLst>
                                  <p:childTnLst>
                                    <p:set>
                                      <p:cBhvr>
                                        <p:cTn id="42" dur="1" fill="hold">
                                          <p:stCondLst>
                                            <p:cond delay="0"/>
                                          </p:stCondLst>
                                        </p:cTn>
                                        <p:tgtEl>
                                          <p:spTgt spid="65"/>
                                        </p:tgtEl>
                                        <p:attrNameLst>
                                          <p:attrName>style.visibility</p:attrName>
                                        </p:attrNameLst>
                                      </p:cBhvr>
                                      <p:to>
                                        <p:strVal val="visible"/>
                                      </p:to>
                                    </p:set>
                                    <p:animEffect transition="in" filter="wipe(left)">
                                      <p:cBhvr>
                                        <p:cTn id="43" dur="500"/>
                                        <p:tgtEl>
                                          <p:spTgt spid="65"/>
                                        </p:tgtEl>
                                      </p:cBhvr>
                                    </p:animEffect>
                                  </p:childTnLst>
                                </p:cTn>
                              </p:par>
                              <p:par>
                                <p:cTn id="44" presetID="22" presetClass="entr" presetSubtype="8" fill="hold" grpId="0" nodeType="withEffect">
                                  <p:stCondLst>
                                    <p:cond delay="60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par>
                                <p:cTn id="47" presetID="22" presetClass="entr" presetSubtype="8" fill="hold" grpId="0" nodeType="withEffect">
                                  <p:stCondLst>
                                    <p:cond delay="800"/>
                                  </p:stCondLst>
                                  <p:childTnLst>
                                    <p:set>
                                      <p:cBhvr>
                                        <p:cTn id="48" dur="1" fill="hold">
                                          <p:stCondLst>
                                            <p:cond delay="0"/>
                                          </p:stCondLst>
                                        </p:cTn>
                                        <p:tgtEl>
                                          <p:spTgt spid="23"/>
                                        </p:tgtEl>
                                        <p:attrNameLst>
                                          <p:attrName>style.visibility</p:attrName>
                                        </p:attrNameLst>
                                      </p:cBhvr>
                                      <p:to>
                                        <p:strVal val="visible"/>
                                      </p:to>
                                    </p:set>
                                    <p:animEffect transition="in" filter="wipe(left)">
                                      <p:cBhvr>
                                        <p:cTn id="4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15" grpId="0"/>
      <p:bldP spid="20" grpId="0"/>
      <p:bldP spid="22" grpId="0"/>
      <p:bldP spid="23" grpId="0"/>
      <p:bldP spid="27" grpId="0"/>
      <p:bldP spid="28" grpId="0"/>
      <p:bldP spid="6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52" name="圆角矩形 51"/>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25185" y="854553"/>
            <a:ext cx="5040560" cy="504055"/>
          </a:xfrm>
        </p:spPr>
        <p:txBody>
          <a:bodyPr>
            <a:noAutofit/>
          </a:bodyPr>
          <a:lstStyle/>
          <a:p>
            <a:r>
              <a:rPr lang="zh-CN" altLang="en-US" sz="4000" b="1" dirty="0" smtClean="0">
                <a:solidFill>
                  <a:schemeClr val="bg1">
                    <a:lumMod val="65000"/>
                  </a:schemeClr>
                </a:solidFill>
              </a:rPr>
              <a:t>应变措施</a:t>
            </a:r>
            <a:endParaRPr lang="zh-CN" altLang="en-US" sz="4000" b="1" dirty="0">
              <a:solidFill>
                <a:schemeClr val="bg1">
                  <a:lumMod val="65000"/>
                </a:schemeClr>
              </a:solidFill>
            </a:endParaRPr>
          </a:p>
        </p:txBody>
      </p:sp>
      <p:grpSp>
        <p:nvGrpSpPr>
          <p:cNvPr id="27" name="组合 26"/>
          <p:cNvGrpSpPr/>
          <p:nvPr/>
        </p:nvGrpSpPr>
        <p:grpSpPr>
          <a:xfrm>
            <a:off x="4057650" y="1992313"/>
            <a:ext cx="2030413" cy="1951037"/>
            <a:chOff x="4057650" y="1992313"/>
            <a:chExt cx="2030413" cy="1951037"/>
          </a:xfrm>
        </p:grpSpPr>
        <p:sp>
          <p:nvSpPr>
            <p:cNvPr id="28" name="任意多边形 27"/>
            <p:cNvSpPr>
              <a:spLocks noChangeArrowheads="1"/>
            </p:cNvSpPr>
            <p:nvPr/>
          </p:nvSpPr>
          <p:spPr bwMode="auto">
            <a:xfrm>
              <a:off x="4057650" y="1992313"/>
              <a:ext cx="2030413" cy="1951037"/>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4BB4DB"/>
            </a:solidFill>
            <a:ln>
              <a:noFill/>
            </a:ln>
            <a:effec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9" name="文本框 14"/>
            <p:cNvSpPr>
              <a:spLocks noChangeArrowheads="1"/>
            </p:cNvSpPr>
            <p:nvPr/>
          </p:nvSpPr>
          <p:spPr bwMode="auto">
            <a:xfrm>
              <a:off x="4670425" y="2425700"/>
              <a:ext cx="6508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4BB4DB"/>
                  </a:solidFill>
                  <a:latin typeface="方正姚体" panose="02010601030101010101" pitchFamily="2" charset="-122"/>
                  <a:ea typeface="方正姚体" panose="02010601030101010101" pitchFamily="2" charset="-122"/>
                  <a:sym typeface="方正姚体" panose="02010601030101010101" pitchFamily="2" charset="-122"/>
                </a:rPr>
                <a:t>01</a:t>
              </a:r>
              <a:endParaRPr lang="zh-CN" altLang="en-US" sz="3600" b="1" dirty="0">
                <a:solidFill>
                  <a:srgbClr val="4BB4DB"/>
                </a:solidFill>
                <a:latin typeface="方正姚体" panose="02010601030101010101" pitchFamily="2" charset="-122"/>
                <a:ea typeface="方正姚体" panose="02010601030101010101" pitchFamily="2" charset="-122"/>
                <a:sym typeface="方正姚体" panose="02010601030101010101" pitchFamily="2" charset="-122"/>
              </a:endParaRPr>
            </a:p>
          </p:txBody>
        </p:sp>
      </p:grpSp>
      <p:grpSp>
        <p:nvGrpSpPr>
          <p:cNvPr id="30" name="组合 29"/>
          <p:cNvGrpSpPr/>
          <p:nvPr/>
        </p:nvGrpSpPr>
        <p:grpSpPr>
          <a:xfrm>
            <a:off x="6129338" y="2009775"/>
            <a:ext cx="2028825" cy="1949450"/>
            <a:chOff x="6129338" y="2009775"/>
            <a:chExt cx="2028825" cy="1949450"/>
          </a:xfrm>
        </p:grpSpPr>
        <p:sp>
          <p:nvSpPr>
            <p:cNvPr id="31" name="任意多边形 30"/>
            <p:cNvSpPr>
              <a:spLocks noChangeArrowheads="1"/>
            </p:cNvSpPr>
            <p:nvPr/>
          </p:nvSpPr>
          <p:spPr bwMode="auto">
            <a:xfrm flipH="1">
              <a:off x="6129338" y="2009775"/>
              <a:ext cx="2028825" cy="1949450"/>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FEDE17"/>
            </a:solidFill>
            <a:ln>
              <a:noFill/>
            </a:ln>
            <a:effec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2" name="文本框 15"/>
            <p:cNvSpPr>
              <a:spLocks noChangeArrowheads="1"/>
            </p:cNvSpPr>
            <p:nvPr/>
          </p:nvSpPr>
          <p:spPr bwMode="auto">
            <a:xfrm>
              <a:off x="6916738" y="2427288"/>
              <a:ext cx="6492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FEDE17"/>
                  </a:solidFill>
                  <a:latin typeface="方正姚体" panose="02010601030101010101" pitchFamily="2" charset="-122"/>
                  <a:ea typeface="方正姚体" panose="02010601030101010101" pitchFamily="2" charset="-122"/>
                  <a:sym typeface="方正姚体" panose="02010601030101010101" pitchFamily="2" charset="-122"/>
                </a:rPr>
                <a:t>02</a:t>
              </a:r>
              <a:endParaRPr lang="zh-CN" altLang="en-US" sz="3600" b="1" dirty="0">
                <a:solidFill>
                  <a:srgbClr val="FEDE17"/>
                </a:solidFill>
                <a:latin typeface="方正姚体" panose="02010601030101010101" pitchFamily="2" charset="-122"/>
                <a:ea typeface="方正姚体" panose="02010601030101010101" pitchFamily="2" charset="-122"/>
                <a:sym typeface="方正姚体" panose="02010601030101010101" pitchFamily="2" charset="-122"/>
              </a:endParaRPr>
            </a:p>
          </p:txBody>
        </p:sp>
      </p:grpSp>
      <p:grpSp>
        <p:nvGrpSpPr>
          <p:cNvPr id="33" name="组合 32"/>
          <p:cNvGrpSpPr/>
          <p:nvPr/>
        </p:nvGrpSpPr>
        <p:grpSpPr>
          <a:xfrm>
            <a:off x="3516313" y="3540125"/>
            <a:ext cx="2157412" cy="2773363"/>
            <a:chOff x="3516313" y="3540125"/>
            <a:chExt cx="2157412" cy="2773363"/>
          </a:xfrm>
        </p:grpSpPr>
        <p:sp>
          <p:nvSpPr>
            <p:cNvPr id="34" name="任意多边形 33"/>
            <p:cNvSpPr>
              <a:spLocks noChangeArrowheads="1"/>
            </p:cNvSpPr>
            <p:nvPr/>
          </p:nvSpPr>
          <p:spPr bwMode="auto">
            <a:xfrm>
              <a:off x="3516313" y="3540125"/>
              <a:ext cx="2157412" cy="2073275"/>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E32146"/>
            </a:solidFill>
            <a:ln>
              <a:noFill/>
            </a:ln>
            <a:effec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5" name="矩形 34"/>
            <p:cNvSpPr>
              <a:spLocks noChangeArrowheads="1"/>
            </p:cNvSpPr>
            <p:nvPr/>
          </p:nvSpPr>
          <p:spPr bwMode="auto">
            <a:xfrm>
              <a:off x="4233863" y="5776913"/>
              <a:ext cx="669925" cy="536575"/>
            </a:xfrm>
            <a:prstGeom prst="rect">
              <a:avLst/>
            </a:prstGeom>
            <a:solidFill>
              <a:srgbClr val="E32146"/>
            </a:solidFill>
            <a:ln>
              <a:noFill/>
            </a:ln>
            <a:effec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6" name="文本框 16"/>
            <p:cNvSpPr>
              <a:spLocks noChangeArrowheads="1"/>
            </p:cNvSpPr>
            <p:nvPr/>
          </p:nvSpPr>
          <p:spPr bwMode="auto">
            <a:xfrm>
              <a:off x="4200525" y="3983038"/>
              <a:ext cx="6492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E32146"/>
                  </a:solidFill>
                  <a:latin typeface="方正姚体" panose="02010601030101010101" pitchFamily="2" charset="-122"/>
                  <a:ea typeface="方正姚体" panose="02010601030101010101" pitchFamily="2" charset="-122"/>
                  <a:sym typeface="方正姚体" panose="02010601030101010101" pitchFamily="2" charset="-122"/>
                </a:rPr>
                <a:t>03</a:t>
              </a:r>
              <a:endParaRPr lang="zh-CN" altLang="en-US" sz="3600" b="1" dirty="0">
                <a:solidFill>
                  <a:srgbClr val="E32146"/>
                </a:solidFill>
                <a:latin typeface="方正姚体" panose="02010601030101010101" pitchFamily="2" charset="-122"/>
                <a:ea typeface="方正姚体" panose="02010601030101010101" pitchFamily="2" charset="-122"/>
                <a:sym typeface="方正姚体" panose="02010601030101010101" pitchFamily="2" charset="-122"/>
              </a:endParaRPr>
            </a:p>
          </p:txBody>
        </p:sp>
      </p:grpSp>
      <p:grpSp>
        <p:nvGrpSpPr>
          <p:cNvPr id="37" name="组合 36"/>
          <p:cNvGrpSpPr/>
          <p:nvPr/>
        </p:nvGrpSpPr>
        <p:grpSpPr>
          <a:xfrm>
            <a:off x="6524625" y="3556000"/>
            <a:ext cx="2157413" cy="2774950"/>
            <a:chOff x="6524625" y="3556000"/>
            <a:chExt cx="2157413" cy="2774950"/>
          </a:xfrm>
        </p:grpSpPr>
        <p:sp>
          <p:nvSpPr>
            <p:cNvPr id="38" name="任意多边形 37"/>
            <p:cNvSpPr>
              <a:spLocks noChangeArrowheads="1"/>
            </p:cNvSpPr>
            <p:nvPr/>
          </p:nvSpPr>
          <p:spPr bwMode="auto">
            <a:xfrm flipH="1">
              <a:off x="6524625" y="3556000"/>
              <a:ext cx="2157413" cy="2074863"/>
            </a:xfrm>
            <a:custGeom>
              <a:avLst/>
              <a:gdLst>
                <a:gd name="T0" fmla="*/ 551486 w 2451517"/>
                <a:gd name="T1" fmla="*/ 987028 h 2356849"/>
                <a:gd name="T2" fmla="*/ 0 w 2451517"/>
                <a:gd name="T3" fmla="*/ 926542 h 2356849"/>
                <a:gd name="T4" fmla="*/ 2248641 w 2451517"/>
                <a:gd name="T5" fmla="*/ 812687 h 2356849"/>
                <a:gd name="T6" fmla="*/ 2433656 w 2451517"/>
                <a:gd name="T7" fmla="*/ 1385521 h 2356849"/>
                <a:gd name="T8" fmla="*/ 2383844 w 2451517"/>
                <a:gd name="T9" fmla="*/ 1495818 h 2356849"/>
                <a:gd name="T10" fmla="*/ 2284221 w 2451517"/>
                <a:gd name="T11" fmla="*/ 1513608 h 2356849"/>
                <a:gd name="T12" fmla="*/ 2273547 w 2451517"/>
                <a:gd name="T13" fmla="*/ 1591884 h 2356849"/>
                <a:gd name="T14" fmla="*/ 2284221 w 2451517"/>
                <a:gd name="T15" fmla="*/ 1734203 h 2356849"/>
                <a:gd name="T16" fmla="*/ 2234409 w 2451517"/>
                <a:gd name="T17" fmla="*/ 1851616 h 2356849"/>
                <a:gd name="T18" fmla="*/ 2035162 w 2451517"/>
                <a:gd name="T19" fmla="*/ 2146928 h 2356849"/>
                <a:gd name="T20" fmla="*/ 1572626 w 2451517"/>
                <a:gd name="T21" fmla="*/ 2349733 h 2356849"/>
                <a:gd name="T22" fmla="*/ 825450 w 2451517"/>
                <a:gd name="T23" fmla="*/ 2356849 h 2356849"/>
                <a:gd name="T24" fmla="*/ 825450 w 2451517"/>
                <a:gd name="T25" fmla="*/ 2082885 h 2356849"/>
                <a:gd name="T26" fmla="*/ 1551278 w 2451517"/>
                <a:gd name="T27" fmla="*/ 1136463 h 2356849"/>
                <a:gd name="T28" fmla="*/ 1209768 w 2451517"/>
                <a:gd name="T29" fmla="*/ 463256 h 2356849"/>
                <a:gd name="T30" fmla="*/ 551486 w 2451517"/>
                <a:gd name="T31" fmla="*/ 987028 h 235684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51517"/>
                <a:gd name="T49" fmla="*/ 0 h 2356849"/>
                <a:gd name="T50" fmla="*/ 2451517 w 2451517"/>
                <a:gd name="T51" fmla="*/ 2356849 h 235684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51517" h="2356849">
                  <a:moveTo>
                    <a:pt x="551486" y="987028"/>
                  </a:moveTo>
                  <a:lnTo>
                    <a:pt x="0" y="926542"/>
                  </a:lnTo>
                  <a:cubicBezTo>
                    <a:pt x="20142" y="-134567"/>
                    <a:pt x="1985706" y="-427383"/>
                    <a:pt x="2248641" y="812687"/>
                  </a:cubicBezTo>
                  <a:cubicBezTo>
                    <a:pt x="2267534" y="944811"/>
                    <a:pt x="2147395" y="1066240"/>
                    <a:pt x="2433656" y="1385521"/>
                  </a:cubicBezTo>
                  <a:cubicBezTo>
                    <a:pt x="2470526" y="1427634"/>
                    <a:pt x="2448574" y="1475094"/>
                    <a:pt x="2383844" y="1495818"/>
                  </a:cubicBezTo>
                  <a:lnTo>
                    <a:pt x="2284221" y="1513608"/>
                  </a:lnTo>
                  <a:cubicBezTo>
                    <a:pt x="2280663" y="1539700"/>
                    <a:pt x="2272342" y="1563410"/>
                    <a:pt x="2273547" y="1591884"/>
                  </a:cubicBezTo>
                  <a:cubicBezTo>
                    <a:pt x="2400929" y="1705999"/>
                    <a:pt x="2280663" y="1686763"/>
                    <a:pt x="2284221" y="1734203"/>
                  </a:cubicBezTo>
                  <a:cubicBezTo>
                    <a:pt x="2370011" y="1792391"/>
                    <a:pt x="2229582" y="1819622"/>
                    <a:pt x="2234409" y="1851616"/>
                  </a:cubicBezTo>
                  <a:cubicBezTo>
                    <a:pt x="2246575" y="1973866"/>
                    <a:pt x="2334940" y="2141360"/>
                    <a:pt x="2035162" y="2146928"/>
                  </a:cubicBezTo>
                  <a:cubicBezTo>
                    <a:pt x="1885745" y="2154998"/>
                    <a:pt x="1631555" y="2163068"/>
                    <a:pt x="1572626" y="2349733"/>
                  </a:cubicBezTo>
                  <a:lnTo>
                    <a:pt x="825450" y="2356849"/>
                  </a:lnTo>
                  <a:lnTo>
                    <a:pt x="825450" y="2082885"/>
                  </a:lnTo>
                  <a:cubicBezTo>
                    <a:pt x="838793" y="1684068"/>
                    <a:pt x="1261710" y="1423362"/>
                    <a:pt x="1551278" y="1136463"/>
                  </a:cubicBezTo>
                  <a:cubicBezTo>
                    <a:pt x="1833612" y="855809"/>
                    <a:pt x="1507369" y="481018"/>
                    <a:pt x="1209768" y="463256"/>
                  </a:cubicBezTo>
                  <a:cubicBezTo>
                    <a:pt x="978843" y="452638"/>
                    <a:pt x="659452" y="506193"/>
                    <a:pt x="551486" y="987028"/>
                  </a:cubicBezTo>
                  <a:close/>
                </a:path>
              </a:pathLst>
            </a:custGeom>
            <a:solidFill>
              <a:srgbClr val="89A0C0"/>
            </a:solidFill>
            <a:ln>
              <a:noFill/>
            </a:ln>
            <a:effec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9" name="矩形 13"/>
            <p:cNvSpPr>
              <a:spLocks noChangeArrowheads="1"/>
            </p:cNvSpPr>
            <p:nvPr/>
          </p:nvSpPr>
          <p:spPr bwMode="auto">
            <a:xfrm flipH="1">
              <a:off x="7294563" y="5794375"/>
              <a:ext cx="669925" cy="536575"/>
            </a:xfrm>
            <a:prstGeom prst="rect">
              <a:avLst/>
            </a:prstGeom>
            <a:solidFill>
              <a:srgbClr val="89A0C0"/>
            </a:solidFill>
            <a:ln>
              <a:noFill/>
            </a:ln>
            <a:effec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0" name="文本框 17"/>
            <p:cNvSpPr>
              <a:spLocks noChangeArrowheads="1"/>
            </p:cNvSpPr>
            <p:nvPr/>
          </p:nvSpPr>
          <p:spPr bwMode="auto">
            <a:xfrm>
              <a:off x="7375525" y="4032250"/>
              <a:ext cx="64928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3600" b="1" dirty="0">
                  <a:solidFill>
                    <a:srgbClr val="89A0C0"/>
                  </a:solidFill>
                  <a:latin typeface="方正姚体" panose="02010601030101010101" pitchFamily="2" charset="-122"/>
                  <a:ea typeface="方正姚体" panose="02010601030101010101" pitchFamily="2" charset="-122"/>
                  <a:sym typeface="方正姚体" panose="02010601030101010101" pitchFamily="2" charset="-122"/>
                </a:rPr>
                <a:t>04</a:t>
              </a:r>
              <a:endParaRPr lang="zh-CN" altLang="en-US" sz="3600" b="1" dirty="0">
                <a:solidFill>
                  <a:srgbClr val="89A0C0"/>
                </a:solidFill>
                <a:latin typeface="方正姚体" panose="02010601030101010101" pitchFamily="2" charset="-122"/>
                <a:ea typeface="方正姚体" panose="02010601030101010101" pitchFamily="2" charset="-122"/>
                <a:sym typeface="方正姚体" panose="02010601030101010101" pitchFamily="2" charset="-122"/>
              </a:endParaRPr>
            </a:p>
          </p:txBody>
        </p:sp>
      </p:grpSp>
      <p:sp>
        <p:nvSpPr>
          <p:cNvPr id="41" name="文本框 40"/>
          <p:cNvSpPr txBox="1"/>
          <p:nvPr/>
        </p:nvSpPr>
        <p:spPr>
          <a:xfrm>
            <a:off x="941388" y="2425700"/>
            <a:ext cx="2339102" cy="1446550"/>
          </a:xfrm>
          <a:prstGeom prst="rect">
            <a:avLst/>
          </a:prstGeom>
          <a:noFill/>
          <a:effectLst/>
        </p:spPr>
        <p:txBody>
          <a:bodyPr wrap="none" rtlCol="0">
            <a:spAutoFit/>
          </a:bodyPr>
          <a:lstStyle/>
          <a:p>
            <a:r>
              <a:rPr lang="zh-CN" altLang="en-US" sz="3200" dirty="0" smtClean="0">
                <a:solidFill>
                  <a:srgbClr val="4BB4DB"/>
                </a:solidFill>
                <a:latin typeface="微软雅黑" panose="020B0503020204020204" pitchFamily="34" charset="-122"/>
                <a:ea typeface="微软雅黑" panose="020B0503020204020204" pitchFamily="34" charset="-122"/>
                <a:cs typeface="Kartika" panose="02020503030404060203" pitchFamily="18" charset="0"/>
              </a:rPr>
              <a:t>应变措施一</a:t>
            </a:r>
            <a:endParaRPr lang="en-US" altLang="zh-CN" sz="3200" dirty="0" smtClean="0">
              <a:solidFill>
                <a:srgbClr val="4BB4DB"/>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41"/>
          <p:cNvSpPr txBox="1"/>
          <p:nvPr/>
        </p:nvSpPr>
        <p:spPr>
          <a:xfrm>
            <a:off x="941388" y="4775177"/>
            <a:ext cx="2339102" cy="1446550"/>
          </a:xfrm>
          <a:prstGeom prst="rect">
            <a:avLst/>
          </a:prstGeom>
          <a:noFill/>
          <a:effectLst/>
        </p:spPr>
        <p:txBody>
          <a:bodyPr wrap="none" rtlCol="0">
            <a:spAutoFit/>
          </a:bodyPr>
          <a:lstStyle/>
          <a:p>
            <a:r>
              <a:rPr lang="zh-CN" altLang="en-US" sz="3200" dirty="0" smtClean="0">
                <a:solidFill>
                  <a:srgbClr val="E32146"/>
                </a:solidFill>
                <a:latin typeface="微软雅黑" panose="020B0503020204020204" pitchFamily="34" charset="-122"/>
                <a:ea typeface="微软雅黑" panose="020B0503020204020204" pitchFamily="34" charset="-122"/>
                <a:cs typeface="Kartika" panose="02020503030404060203" pitchFamily="18" charset="0"/>
              </a:rPr>
              <a:t>应变措施三</a:t>
            </a:r>
            <a:endParaRPr lang="en-US" altLang="zh-CN" sz="3200" dirty="0" smtClean="0">
              <a:solidFill>
                <a:srgbClr val="E32146"/>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8917737" y="2534227"/>
            <a:ext cx="2339102" cy="1446550"/>
          </a:xfrm>
          <a:prstGeom prst="rect">
            <a:avLst/>
          </a:prstGeom>
          <a:noFill/>
          <a:effectLst/>
        </p:spPr>
        <p:txBody>
          <a:bodyPr wrap="none" rtlCol="0">
            <a:spAutoFit/>
          </a:bodyPr>
          <a:lstStyle/>
          <a:p>
            <a:r>
              <a:rPr lang="zh-CN" altLang="en-US" sz="3200" dirty="0" smtClean="0">
                <a:solidFill>
                  <a:srgbClr val="FEDE17"/>
                </a:solidFill>
                <a:latin typeface="微软雅黑" panose="020B0503020204020204" pitchFamily="34" charset="-122"/>
                <a:ea typeface="微软雅黑" panose="020B0503020204020204" pitchFamily="34" charset="-122"/>
                <a:cs typeface="Kartika" panose="02020503030404060203" pitchFamily="18" charset="0"/>
              </a:rPr>
              <a:t>应变措施二</a:t>
            </a:r>
            <a:endParaRPr lang="en-US" altLang="zh-CN" sz="3200" dirty="0" smtClean="0">
              <a:solidFill>
                <a:srgbClr val="FEDE17"/>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文本框 43"/>
          <p:cNvSpPr txBox="1"/>
          <p:nvPr/>
        </p:nvSpPr>
        <p:spPr>
          <a:xfrm>
            <a:off x="8917737" y="4883704"/>
            <a:ext cx="2339102" cy="1446550"/>
          </a:xfrm>
          <a:prstGeom prst="rect">
            <a:avLst/>
          </a:prstGeom>
          <a:noFill/>
          <a:effectLst/>
        </p:spPr>
        <p:txBody>
          <a:bodyPr wrap="none" rtlCol="0">
            <a:spAutoFit/>
          </a:bodyPr>
          <a:lstStyle/>
          <a:p>
            <a:r>
              <a:rPr lang="zh-CN" altLang="en-US" sz="3200" dirty="0" smtClean="0">
                <a:solidFill>
                  <a:srgbClr val="89A0C0"/>
                </a:solidFill>
                <a:latin typeface="微软雅黑" panose="020B0503020204020204" pitchFamily="34" charset="-122"/>
                <a:ea typeface="微软雅黑" panose="020B0503020204020204" pitchFamily="34" charset="-122"/>
                <a:cs typeface="Kartika" panose="02020503030404060203" pitchFamily="18" charset="0"/>
              </a:rPr>
              <a:t>应变措施四</a:t>
            </a:r>
            <a:endParaRPr lang="en-US" altLang="zh-CN" sz="3200" dirty="0" smtClean="0">
              <a:solidFill>
                <a:srgbClr val="89A0C0"/>
              </a:solidFill>
              <a:latin typeface="微软雅黑" panose="020B0503020204020204" pitchFamily="34" charset="-122"/>
              <a:ea typeface="微软雅黑" panose="020B0503020204020204" pitchFamily="34" charset="-122"/>
              <a:cs typeface="Kartika" panose="02020503030404060203" pitchFamily="18" charset="0"/>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矩形 44"/>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30620138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wipe(left)">
                                      <p:cBhvr>
                                        <p:cTn id="13" dur="500"/>
                                        <p:tgtEl>
                                          <p:spTgt spid="4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1000"/>
                                        <p:tgtEl>
                                          <p:spTgt spid="30"/>
                                        </p:tgtEl>
                                      </p:cBhvr>
                                    </p:animEffect>
                                    <p:anim calcmode="lin" valueType="num">
                                      <p:cBhvr>
                                        <p:cTn id="18" dur="1000" fill="hold"/>
                                        <p:tgtEl>
                                          <p:spTgt spid="30"/>
                                        </p:tgtEl>
                                        <p:attrNameLst>
                                          <p:attrName>ppt_x</p:attrName>
                                        </p:attrNameLst>
                                      </p:cBhvr>
                                      <p:tavLst>
                                        <p:tav tm="0">
                                          <p:val>
                                            <p:strVal val="#ppt_x"/>
                                          </p:val>
                                        </p:tav>
                                        <p:tav tm="100000">
                                          <p:val>
                                            <p:strVal val="#ppt_x"/>
                                          </p:val>
                                        </p:tav>
                                      </p:tavLst>
                                    </p:anim>
                                    <p:anim calcmode="lin" valueType="num">
                                      <p:cBhvr>
                                        <p:cTn id="19" dur="1000" fill="hold"/>
                                        <p:tgtEl>
                                          <p:spTgt spid="3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3000"/>
                            </p:stCondLst>
                            <p:childTnLst>
                              <p:par>
                                <p:cTn id="25" presetID="42" presetClass="entr" presetSubtype="0"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fade">
                                      <p:cBhvr>
                                        <p:cTn id="27" dur="1000"/>
                                        <p:tgtEl>
                                          <p:spTgt spid="33"/>
                                        </p:tgtEl>
                                      </p:cBhvr>
                                    </p:animEffect>
                                    <p:anim calcmode="lin" valueType="num">
                                      <p:cBhvr>
                                        <p:cTn id="28" dur="1000" fill="hold"/>
                                        <p:tgtEl>
                                          <p:spTgt spid="33"/>
                                        </p:tgtEl>
                                        <p:attrNameLst>
                                          <p:attrName>ppt_x</p:attrName>
                                        </p:attrNameLst>
                                      </p:cBhvr>
                                      <p:tavLst>
                                        <p:tav tm="0">
                                          <p:val>
                                            <p:strVal val="#ppt_x"/>
                                          </p:val>
                                        </p:tav>
                                        <p:tav tm="100000">
                                          <p:val>
                                            <p:strVal val="#ppt_x"/>
                                          </p:val>
                                        </p:tav>
                                      </p:tavLst>
                                    </p:anim>
                                    <p:anim calcmode="lin" valueType="num">
                                      <p:cBhvr>
                                        <p:cTn id="29" dur="1000" fill="hold"/>
                                        <p:tgtEl>
                                          <p:spTgt spid="33"/>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par>
                          <p:cTn id="34" fill="hold">
                            <p:stCondLst>
                              <p:cond delay="45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55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 name="图片 88"/>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90" name="圆角矩形 89"/>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31157" y="858175"/>
            <a:ext cx="5040560" cy="504055"/>
          </a:xfrm>
        </p:spPr>
        <p:txBody>
          <a:bodyPr>
            <a:noAutofit/>
          </a:bodyPr>
          <a:lstStyle/>
          <a:p>
            <a:r>
              <a:rPr lang="zh-CN" altLang="en-US" sz="4000" b="1" dirty="0" smtClean="0">
                <a:solidFill>
                  <a:schemeClr val="bg1">
                    <a:lumMod val="65000"/>
                  </a:schemeClr>
                </a:solidFill>
              </a:rPr>
              <a:t>执行细节</a:t>
            </a:r>
            <a:endParaRPr lang="zh-CN" altLang="en-US" sz="4000" b="1" dirty="0">
              <a:solidFill>
                <a:schemeClr val="bg1">
                  <a:lumMod val="65000"/>
                </a:schemeClr>
              </a:solidFill>
            </a:endParaRPr>
          </a:p>
        </p:txBody>
      </p:sp>
      <p:sp>
        <p:nvSpPr>
          <p:cNvPr id="37" name="文本框 36"/>
          <p:cNvSpPr txBox="1"/>
          <p:nvPr/>
        </p:nvSpPr>
        <p:spPr>
          <a:xfrm>
            <a:off x="1559097" y="1911054"/>
            <a:ext cx="2339102" cy="1323439"/>
          </a:xfrm>
          <a:prstGeom prst="rect">
            <a:avLst/>
          </a:prstGeom>
          <a:noFill/>
          <a:effectLst/>
        </p:spPr>
        <p:txBody>
          <a:bodyPr wrap="none" rtlCol="0">
            <a:spAutoFit/>
          </a:bodyPr>
          <a:lstStyle/>
          <a:p>
            <a:r>
              <a:rPr lang="zh-CN" altLang="en-US" sz="2400" dirty="0" smtClean="0">
                <a:solidFill>
                  <a:srgbClr val="4BB4DB"/>
                </a:solidFill>
                <a:latin typeface="微软雅黑" panose="020B0503020204020204" pitchFamily="34" charset="-122"/>
                <a:ea typeface="微软雅黑" panose="020B0503020204020204" pitchFamily="34" charset="-122"/>
              </a:rPr>
              <a:t>活动方案文案化</a:t>
            </a:r>
            <a:endParaRPr lang="en-US" altLang="zh-CN" sz="2400" dirty="0">
              <a:solidFill>
                <a:srgbClr val="4BB4DB"/>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0" name="组合 39"/>
          <p:cNvGrpSpPr/>
          <p:nvPr/>
        </p:nvGrpSpPr>
        <p:grpSpPr>
          <a:xfrm flipV="1">
            <a:off x="3544603" y="3940926"/>
            <a:ext cx="1966888" cy="951313"/>
            <a:chOff x="6132651" y="3742005"/>
            <a:chExt cx="1882345" cy="910422"/>
          </a:xfrm>
          <a:solidFill>
            <a:srgbClr val="89A0C0"/>
          </a:solidFill>
        </p:grpSpPr>
        <p:sp>
          <p:nvSpPr>
            <p:cNvPr id="41" name="任意多边形 40"/>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5157894" y="2989614"/>
            <a:ext cx="1966888" cy="951313"/>
            <a:chOff x="6132651" y="3742005"/>
            <a:chExt cx="1882345" cy="910422"/>
          </a:xfrm>
          <a:solidFill>
            <a:srgbClr val="FEDE17"/>
          </a:solidFill>
        </p:grpSpPr>
        <p:sp>
          <p:nvSpPr>
            <p:cNvPr id="47" name="任意多边形 46"/>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7" name="组合 56"/>
          <p:cNvGrpSpPr/>
          <p:nvPr/>
        </p:nvGrpSpPr>
        <p:grpSpPr>
          <a:xfrm flipV="1">
            <a:off x="6771186" y="3937734"/>
            <a:ext cx="1966888" cy="951313"/>
            <a:chOff x="6132651" y="3742005"/>
            <a:chExt cx="1882345" cy="910422"/>
          </a:xfrm>
          <a:solidFill>
            <a:srgbClr val="E32146"/>
          </a:solidFill>
        </p:grpSpPr>
        <p:sp>
          <p:nvSpPr>
            <p:cNvPr id="58" name="任意多边形 57"/>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任意多边形 58"/>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p:cNvGrpSpPr/>
          <p:nvPr/>
        </p:nvGrpSpPr>
        <p:grpSpPr>
          <a:xfrm>
            <a:off x="8384477" y="2989614"/>
            <a:ext cx="1966888" cy="951313"/>
            <a:chOff x="6132651" y="3742005"/>
            <a:chExt cx="1882345" cy="910422"/>
          </a:xfrm>
          <a:solidFill>
            <a:schemeClr val="bg1">
              <a:lumMod val="75000"/>
            </a:schemeClr>
          </a:solidFill>
        </p:grpSpPr>
        <p:sp>
          <p:nvSpPr>
            <p:cNvPr id="61" name="任意多边形 60"/>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任意多边形 71"/>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3" name="组合 72"/>
          <p:cNvGrpSpPr/>
          <p:nvPr/>
        </p:nvGrpSpPr>
        <p:grpSpPr>
          <a:xfrm>
            <a:off x="1931311" y="2992806"/>
            <a:ext cx="1966888" cy="951313"/>
            <a:chOff x="6132651" y="3742005"/>
            <a:chExt cx="1882345" cy="910422"/>
          </a:xfrm>
          <a:solidFill>
            <a:srgbClr val="4BB4DB"/>
          </a:solidFill>
        </p:grpSpPr>
        <p:sp>
          <p:nvSpPr>
            <p:cNvPr id="74" name="任意多边形 73"/>
            <p:cNvSpPr/>
            <p:nvPr/>
          </p:nvSpPr>
          <p:spPr>
            <a:xfrm>
              <a:off x="6132651" y="3742006"/>
              <a:ext cx="932447" cy="907366"/>
            </a:xfrm>
            <a:custGeom>
              <a:avLst/>
              <a:gdLst>
                <a:gd name="connsiteX0" fmla="*/ 828733 w 932447"/>
                <a:gd name="connsiteY0" fmla="*/ 0 h 907366"/>
                <a:gd name="connsiteX1" fmla="*/ 913595 w 932447"/>
                <a:gd name="connsiteY1" fmla="*/ 4830 h 907366"/>
                <a:gd name="connsiteX2" fmla="*/ 932447 w 932447"/>
                <a:gd name="connsiteY2" fmla="*/ 8073 h 907366"/>
                <a:gd name="connsiteX3" fmla="*/ 868889 w 932447"/>
                <a:gd name="connsiteY3" fmla="*/ 19006 h 907366"/>
                <a:gd name="connsiteX4" fmla="*/ 219131 w 932447"/>
                <a:gd name="connsiteY4" fmla="*/ 769903 h 907366"/>
                <a:gd name="connsiteX5" fmla="*/ 208370 w 932447"/>
                <a:gd name="connsiteY5" fmla="*/ 907366 h 907366"/>
                <a:gd name="connsiteX6" fmla="*/ 0 w 932447"/>
                <a:gd name="connsiteY6" fmla="*/ 907366 h 907366"/>
                <a:gd name="connsiteX7" fmla="*/ 3024 w 932447"/>
                <a:gd name="connsiteY7" fmla="*/ 839853 h 907366"/>
                <a:gd name="connsiteX8" fmla="*/ 828733 w 932447"/>
                <a:gd name="connsiteY8" fmla="*/ 0 h 90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2447" h="907366">
                  <a:moveTo>
                    <a:pt x="828733" y="0"/>
                  </a:moveTo>
                  <a:cubicBezTo>
                    <a:pt x="857383" y="0"/>
                    <a:pt x="885693" y="1636"/>
                    <a:pt x="913595" y="4830"/>
                  </a:cubicBezTo>
                  <a:lnTo>
                    <a:pt x="932447" y="8073"/>
                  </a:lnTo>
                  <a:lnTo>
                    <a:pt x="868889" y="19006"/>
                  </a:lnTo>
                  <a:cubicBezTo>
                    <a:pt x="537951" y="95334"/>
                    <a:pt x="278758" y="393657"/>
                    <a:pt x="219131" y="769903"/>
                  </a:cubicBezTo>
                  <a:lnTo>
                    <a:pt x="208370" y="907366"/>
                  </a:lnTo>
                  <a:lnTo>
                    <a:pt x="0" y="907366"/>
                  </a:lnTo>
                  <a:lnTo>
                    <a:pt x="3024" y="839853"/>
                  </a:lnTo>
                  <a:cubicBezTo>
                    <a:pt x="45528" y="368120"/>
                    <a:pt x="398990" y="0"/>
                    <a:pt x="828733"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任意多边形 74"/>
            <p:cNvSpPr/>
            <p:nvPr/>
          </p:nvSpPr>
          <p:spPr>
            <a:xfrm flipV="1">
              <a:off x="6990561" y="3742005"/>
              <a:ext cx="1024435" cy="910422"/>
            </a:xfrm>
            <a:custGeom>
              <a:avLst/>
              <a:gdLst>
                <a:gd name="connsiteX0" fmla="*/ 103714 w 1024435"/>
                <a:gd name="connsiteY0" fmla="*/ 910422 h 910422"/>
                <a:gd name="connsiteX1" fmla="*/ 842907 w 1024435"/>
                <a:gd name="connsiteY1" fmla="*/ 400808 h 910422"/>
                <a:gd name="connsiteX2" fmla="*/ 888121 w 1024435"/>
                <a:gd name="connsiteY2" fmla="*/ 273707 h 910422"/>
                <a:gd name="connsiteX3" fmla="*/ 1024435 w 1024435"/>
                <a:gd name="connsiteY3" fmla="*/ 273707 h 910422"/>
                <a:gd name="connsiteX4" fmla="*/ 785622 w 1024435"/>
                <a:gd name="connsiteY4" fmla="*/ 0 h 910422"/>
                <a:gd name="connsiteX5" fmla="*/ 544424 w 1024435"/>
                <a:gd name="connsiteY5" fmla="*/ 273707 h 910422"/>
                <a:gd name="connsiteX6" fmla="*/ 682762 w 1024435"/>
                <a:gd name="connsiteY6" fmla="*/ 273707 h 910422"/>
                <a:gd name="connsiteX7" fmla="*/ 681851 w 1024435"/>
                <a:gd name="connsiteY7" fmla="*/ 277677 h 910422"/>
                <a:gd name="connsiteX8" fmla="*/ 63558 w 1024435"/>
                <a:gd name="connsiteY8" fmla="*/ 891416 h 910422"/>
                <a:gd name="connsiteX9" fmla="*/ 0 w 1024435"/>
                <a:gd name="connsiteY9" fmla="*/ 902349 h 910422"/>
                <a:gd name="connsiteX10" fmla="*/ 18852 w 1024435"/>
                <a:gd name="connsiteY10" fmla="*/ 905592 h 910422"/>
                <a:gd name="connsiteX11" fmla="*/ 103714 w 1024435"/>
                <a:gd name="connsiteY11" fmla="*/ 910422 h 910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24435" h="910422">
                  <a:moveTo>
                    <a:pt x="103714" y="910422"/>
                  </a:moveTo>
                  <a:cubicBezTo>
                    <a:pt x="426021" y="910422"/>
                    <a:pt x="705420" y="703354"/>
                    <a:pt x="842907" y="400808"/>
                  </a:cubicBezTo>
                  <a:lnTo>
                    <a:pt x="888121" y="273707"/>
                  </a:lnTo>
                  <a:lnTo>
                    <a:pt x="1024435" y="273707"/>
                  </a:lnTo>
                  <a:lnTo>
                    <a:pt x="785622" y="0"/>
                  </a:lnTo>
                  <a:lnTo>
                    <a:pt x="544424" y="273707"/>
                  </a:lnTo>
                  <a:lnTo>
                    <a:pt x="682762" y="273707"/>
                  </a:lnTo>
                  <a:lnTo>
                    <a:pt x="681851" y="277677"/>
                  </a:lnTo>
                  <a:cubicBezTo>
                    <a:pt x="587770" y="587877"/>
                    <a:pt x="353129" y="824629"/>
                    <a:pt x="63558" y="891416"/>
                  </a:cubicBezTo>
                  <a:lnTo>
                    <a:pt x="0" y="902349"/>
                  </a:lnTo>
                  <a:lnTo>
                    <a:pt x="18852" y="905592"/>
                  </a:lnTo>
                  <a:cubicBezTo>
                    <a:pt x="46754" y="908786"/>
                    <a:pt x="75064" y="910422"/>
                    <a:pt x="103714" y="91042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6" name="文本框 75"/>
          <p:cNvSpPr txBox="1"/>
          <p:nvPr/>
        </p:nvSpPr>
        <p:spPr>
          <a:xfrm>
            <a:off x="2314794" y="3383848"/>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4BB4DB"/>
                </a:solidFill>
                <a:latin typeface="方正兰亭超细黑简体" panose="02000000000000000000" pitchFamily="2" charset="-122"/>
                <a:ea typeface="方正兰亭超细黑简体" panose="02000000000000000000" pitchFamily="2" charset="-122"/>
              </a:rPr>
              <a:t>01</a:t>
            </a:r>
          </a:p>
        </p:txBody>
      </p:sp>
      <p:sp>
        <p:nvSpPr>
          <p:cNvPr id="77" name="文本框 76"/>
          <p:cNvSpPr txBox="1"/>
          <p:nvPr/>
        </p:nvSpPr>
        <p:spPr>
          <a:xfrm>
            <a:off x="5541377" y="3383847"/>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FEDE17"/>
                </a:solidFill>
                <a:latin typeface="方正兰亭超细黑简体" panose="02000000000000000000" pitchFamily="2" charset="-122"/>
                <a:ea typeface="方正兰亭超细黑简体" panose="02000000000000000000" pitchFamily="2" charset="-122"/>
              </a:rPr>
              <a:t>03</a:t>
            </a:r>
          </a:p>
        </p:txBody>
      </p:sp>
      <p:sp>
        <p:nvSpPr>
          <p:cNvPr id="78" name="文本框 77"/>
          <p:cNvSpPr txBox="1"/>
          <p:nvPr/>
        </p:nvSpPr>
        <p:spPr>
          <a:xfrm>
            <a:off x="8777077" y="3388057"/>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BFBFBF"/>
                </a:solidFill>
                <a:latin typeface="方正兰亭超细黑简体" panose="02000000000000000000" pitchFamily="2" charset="-122"/>
                <a:ea typeface="方正兰亭超细黑简体" panose="02000000000000000000" pitchFamily="2" charset="-122"/>
              </a:rPr>
              <a:t>05</a:t>
            </a:r>
          </a:p>
        </p:txBody>
      </p:sp>
      <p:sp>
        <p:nvSpPr>
          <p:cNvPr id="79" name="文本框 78"/>
          <p:cNvSpPr txBox="1"/>
          <p:nvPr/>
        </p:nvSpPr>
        <p:spPr>
          <a:xfrm>
            <a:off x="4939944" y="1911054"/>
            <a:ext cx="2339102" cy="1384995"/>
          </a:xfrm>
          <a:prstGeom prst="rect">
            <a:avLst/>
          </a:prstGeom>
          <a:noFill/>
          <a:effectLst/>
        </p:spPr>
        <p:txBody>
          <a:bodyPr wrap="none" rtlCol="0">
            <a:spAutoFit/>
          </a:bodyPr>
          <a:lstStyle/>
          <a:p>
            <a:r>
              <a:rPr lang="zh-CN" altLang="en-US" sz="2800" dirty="0" smtClean="0">
                <a:solidFill>
                  <a:srgbClr val="FEDE17"/>
                </a:solidFill>
                <a:latin typeface="微软雅黑" panose="020B0503020204020204" pitchFamily="34" charset="-122"/>
                <a:ea typeface="微软雅黑" panose="020B0503020204020204" pitchFamily="34" charset="-122"/>
              </a:rPr>
              <a:t>活动效果评估</a:t>
            </a:r>
            <a:endParaRPr lang="en-US" altLang="zh-CN" sz="2800" dirty="0">
              <a:solidFill>
                <a:srgbClr val="FEDE17"/>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8318771" y="1894677"/>
            <a:ext cx="2339102" cy="1323439"/>
          </a:xfrm>
          <a:prstGeom prst="rect">
            <a:avLst/>
          </a:prstGeom>
          <a:noFill/>
          <a:effectLst/>
        </p:spPr>
        <p:txBody>
          <a:bodyPr wrap="none" rtlCol="0">
            <a:spAutoFit/>
          </a:bodyPr>
          <a:lstStyle/>
          <a:p>
            <a:r>
              <a:rPr lang="zh-CN" altLang="en-US" sz="2400" dirty="0" smtClean="0">
                <a:solidFill>
                  <a:srgbClr val="BFBFBF"/>
                </a:solidFill>
                <a:latin typeface="微软雅黑" panose="020B0503020204020204" pitchFamily="34" charset="-122"/>
                <a:ea typeface="微软雅黑" panose="020B0503020204020204" pitchFamily="34" charset="-122"/>
              </a:rPr>
              <a:t>活动的完整记录</a:t>
            </a:r>
            <a:endParaRPr lang="en-US" altLang="zh-CN" sz="2400" dirty="0">
              <a:solidFill>
                <a:srgbClr val="BFBFBF"/>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3291741" y="5336360"/>
            <a:ext cx="2339102" cy="1384995"/>
          </a:xfrm>
          <a:prstGeom prst="rect">
            <a:avLst/>
          </a:prstGeom>
          <a:noFill/>
          <a:effectLst/>
        </p:spPr>
        <p:txBody>
          <a:bodyPr wrap="none" rtlCol="0">
            <a:spAutoFit/>
          </a:bodyPr>
          <a:lstStyle/>
          <a:p>
            <a:r>
              <a:rPr lang="zh-CN" altLang="en-US" sz="2800" dirty="0" smtClean="0">
                <a:solidFill>
                  <a:srgbClr val="0166C3"/>
                </a:solidFill>
                <a:latin typeface="微软雅黑" panose="020B0503020204020204" pitchFamily="34" charset="-122"/>
                <a:ea typeface="微软雅黑" panose="020B0503020204020204" pitchFamily="34" charset="-122"/>
              </a:rPr>
              <a:t>  </a:t>
            </a:r>
            <a:r>
              <a:rPr lang="zh-CN" altLang="en-US" sz="2800" dirty="0" smtClean="0">
                <a:solidFill>
                  <a:srgbClr val="89A0C0"/>
                </a:solidFill>
                <a:latin typeface="微软雅黑" panose="020B0503020204020204" pitchFamily="34" charset="-122"/>
                <a:ea typeface="微软雅黑" panose="020B0503020204020204" pitchFamily="34" charset="-122"/>
              </a:rPr>
              <a:t>形式多样化</a:t>
            </a:r>
            <a:endParaRPr lang="en-US" altLang="zh-CN" sz="2800" dirty="0" smtClean="0">
              <a:solidFill>
                <a:srgbClr val="89A0C0"/>
              </a:solidFill>
              <a:latin typeface="微软雅黑" panose="020B0503020204020204" pitchFamily="34" charset="-122"/>
              <a:ea typeface="微软雅黑" panose="020B0503020204020204" pitchFamily="34" charset="-122"/>
            </a:endParaRPr>
          </a:p>
          <a:p>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请</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6672588" y="5336360"/>
            <a:ext cx="2339102" cy="1384995"/>
          </a:xfrm>
          <a:prstGeom prst="rect">
            <a:avLst/>
          </a:prstGeom>
          <a:noFill/>
          <a:effectLst/>
        </p:spPr>
        <p:txBody>
          <a:bodyPr wrap="none" rtlCol="0">
            <a:spAutoFit/>
          </a:bodyPr>
          <a:lstStyle/>
          <a:p>
            <a:r>
              <a:rPr lang="zh-CN" altLang="en-US" sz="2800" dirty="0" smtClean="0">
                <a:solidFill>
                  <a:srgbClr val="E32146"/>
                </a:solidFill>
                <a:latin typeface="微软雅黑" panose="020B0503020204020204" pitchFamily="34" charset="-122"/>
                <a:ea typeface="微软雅黑" panose="020B0503020204020204" pitchFamily="34" charset="-122"/>
              </a:rPr>
              <a:t>注重前期培训</a:t>
            </a:r>
            <a:endParaRPr lang="en-US" altLang="zh-CN" sz="2800" dirty="0">
              <a:solidFill>
                <a:srgbClr val="E32146"/>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3" name="文本框 82"/>
          <p:cNvSpPr txBox="1"/>
          <p:nvPr/>
        </p:nvSpPr>
        <p:spPr>
          <a:xfrm>
            <a:off x="3951437" y="4015076"/>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89A0C0"/>
                </a:solidFill>
                <a:latin typeface="方正兰亭超细黑简体" panose="02000000000000000000" pitchFamily="2" charset="-122"/>
                <a:ea typeface="方正兰亭超细黑简体" panose="02000000000000000000" pitchFamily="2" charset="-122"/>
              </a:rPr>
              <a:t>02</a:t>
            </a:r>
          </a:p>
        </p:txBody>
      </p:sp>
      <p:sp>
        <p:nvSpPr>
          <p:cNvPr id="84" name="文本框 83"/>
          <p:cNvSpPr txBox="1"/>
          <p:nvPr/>
        </p:nvSpPr>
        <p:spPr>
          <a:xfrm>
            <a:off x="7217023" y="4011096"/>
            <a:ext cx="901209" cy="584775"/>
          </a:xfrm>
          <a:prstGeom prst="rect">
            <a:avLst/>
          </a:prstGeom>
          <a:noFill/>
          <a:effectLst/>
        </p:spPr>
        <p:txBody>
          <a:bodyPr wrap="none" rtlCol="0">
            <a:spAutoFit/>
          </a:bodyPr>
          <a:lstStyle/>
          <a:p>
            <a:r>
              <a:rPr lang="en-US" altLang="zh-CN" sz="3200" b="1" dirty="0" smtClean="0">
                <a:solidFill>
                  <a:schemeClr val="bg1"/>
                </a:solidFill>
              </a:rPr>
              <a:t>  </a:t>
            </a:r>
            <a:r>
              <a:rPr lang="en-US" altLang="zh-CN" sz="3200" b="1" dirty="0" smtClean="0">
                <a:solidFill>
                  <a:srgbClr val="E32146"/>
                </a:solidFill>
                <a:latin typeface="方正兰亭超细黑简体" panose="02000000000000000000" pitchFamily="2" charset="-122"/>
                <a:ea typeface="方正兰亭超细黑简体" panose="02000000000000000000" pitchFamily="2" charset="-122"/>
              </a:rPr>
              <a:t>04</a:t>
            </a:r>
          </a:p>
        </p:txBody>
      </p:sp>
      <p:sp>
        <p:nvSpPr>
          <p:cNvPr id="85" name="矩形 84"/>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397173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750"/>
                                        <p:tgtEl>
                                          <p:spTgt spid="73"/>
                                        </p:tgtEl>
                                      </p:cBhvr>
                                    </p:animEffect>
                                    <p:anim calcmode="lin" valueType="num">
                                      <p:cBhvr>
                                        <p:cTn id="8" dur="750" fill="hold"/>
                                        <p:tgtEl>
                                          <p:spTgt spid="73"/>
                                        </p:tgtEl>
                                        <p:attrNameLst>
                                          <p:attrName>ppt_x</p:attrName>
                                        </p:attrNameLst>
                                      </p:cBhvr>
                                      <p:tavLst>
                                        <p:tav tm="0">
                                          <p:val>
                                            <p:strVal val="#ppt_x"/>
                                          </p:val>
                                        </p:tav>
                                        <p:tav tm="100000">
                                          <p:val>
                                            <p:strVal val="#ppt_x"/>
                                          </p:val>
                                        </p:tav>
                                      </p:tavLst>
                                    </p:anim>
                                    <p:anim calcmode="lin" valueType="num">
                                      <p:cBhvr>
                                        <p:cTn id="9" dur="750" fill="hold"/>
                                        <p:tgtEl>
                                          <p:spTgt spid="7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0" presetClass="entr" presetSubtype="0" fill="hold" grpId="0" nodeType="after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fade">
                                      <p:cBhvr>
                                        <p:cTn id="13" dur="500"/>
                                        <p:tgtEl>
                                          <p:spTgt spid="76"/>
                                        </p:tgtEl>
                                      </p:cBhvr>
                                    </p:animEffect>
                                  </p:childTnLst>
                                </p:cTn>
                              </p:par>
                            </p:childTnLst>
                          </p:cTn>
                        </p:par>
                        <p:par>
                          <p:cTn id="14" fill="hold">
                            <p:stCondLst>
                              <p:cond delay="1250"/>
                            </p:stCondLst>
                            <p:childTnLst>
                              <p:par>
                                <p:cTn id="15" presetID="10" presetClass="entr" presetSubtype="0" fill="hold" grpId="0"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fade">
                                      <p:cBhvr>
                                        <p:cTn id="17" dur="500"/>
                                        <p:tgtEl>
                                          <p:spTgt spid="37"/>
                                        </p:tgtEl>
                                      </p:cBhvr>
                                    </p:animEffect>
                                  </p:childTnLst>
                                </p:cTn>
                              </p:par>
                            </p:childTnLst>
                          </p:cTn>
                        </p:par>
                        <p:par>
                          <p:cTn id="18" fill="hold">
                            <p:stCondLst>
                              <p:cond delay="1750"/>
                            </p:stCondLst>
                            <p:childTnLst>
                              <p:par>
                                <p:cTn id="19" presetID="42" presetClass="entr" presetSubtype="0"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750"/>
                                        <p:tgtEl>
                                          <p:spTgt spid="40"/>
                                        </p:tgtEl>
                                      </p:cBhvr>
                                    </p:animEffect>
                                    <p:anim calcmode="lin" valueType="num">
                                      <p:cBhvr>
                                        <p:cTn id="22" dur="750" fill="hold"/>
                                        <p:tgtEl>
                                          <p:spTgt spid="40"/>
                                        </p:tgtEl>
                                        <p:attrNameLst>
                                          <p:attrName>ppt_x</p:attrName>
                                        </p:attrNameLst>
                                      </p:cBhvr>
                                      <p:tavLst>
                                        <p:tav tm="0">
                                          <p:val>
                                            <p:strVal val="#ppt_x"/>
                                          </p:val>
                                        </p:tav>
                                        <p:tav tm="100000">
                                          <p:val>
                                            <p:strVal val="#ppt_x"/>
                                          </p:val>
                                        </p:tav>
                                      </p:tavLst>
                                    </p:anim>
                                    <p:anim calcmode="lin" valueType="num">
                                      <p:cBhvr>
                                        <p:cTn id="23" dur="750" fill="hold"/>
                                        <p:tgtEl>
                                          <p:spTgt spid="40"/>
                                        </p:tgtEl>
                                        <p:attrNameLst>
                                          <p:attrName>ppt_y</p:attrName>
                                        </p:attrNameLst>
                                      </p:cBhvr>
                                      <p:tavLst>
                                        <p:tav tm="0">
                                          <p:val>
                                            <p:strVal val="#ppt_y+.1"/>
                                          </p:val>
                                        </p:tav>
                                        <p:tav tm="100000">
                                          <p:val>
                                            <p:strVal val="#ppt_y"/>
                                          </p:val>
                                        </p:tav>
                                      </p:tavLst>
                                    </p:anim>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3"/>
                                        </p:tgtEl>
                                        <p:attrNameLst>
                                          <p:attrName>style.visibility</p:attrName>
                                        </p:attrNameLst>
                                      </p:cBhvr>
                                      <p:to>
                                        <p:strVal val="visible"/>
                                      </p:to>
                                    </p:set>
                                    <p:animEffect transition="in" filter="fade">
                                      <p:cBhvr>
                                        <p:cTn id="27" dur="500"/>
                                        <p:tgtEl>
                                          <p:spTgt spid="8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500"/>
                                        <p:tgtEl>
                                          <p:spTgt spid="81"/>
                                        </p:tgtEl>
                                      </p:cBhvr>
                                    </p:animEffect>
                                  </p:childTnLst>
                                </p:cTn>
                              </p:par>
                            </p:childTnLst>
                          </p:cTn>
                        </p:par>
                        <p:par>
                          <p:cTn id="32" fill="hold">
                            <p:stCondLst>
                              <p:cond delay="3500"/>
                            </p:stCondLst>
                            <p:childTnLst>
                              <p:par>
                                <p:cTn id="33" presetID="47" presetClass="entr" presetSubtype="0" fill="hold" nodeType="after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750"/>
                                        <p:tgtEl>
                                          <p:spTgt spid="46"/>
                                        </p:tgtEl>
                                      </p:cBhvr>
                                    </p:animEffect>
                                    <p:anim calcmode="lin" valueType="num">
                                      <p:cBhvr>
                                        <p:cTn id="36" dur="750" fill="hold"/>
                                        <p:tgtEl>
                                          <p:spTgt spid="46"/>
                                        </p:tgtEl>
                                        <p:attrNameLst>
                                          <p:attrName>ppt_x</p:attrName>
                                        </p:attrNameLst>
                                      </p:cBhvr>
                                      <p:tavLst>
                                        <p:tav tm="0">
                                          <p:val>
                                            <p:strVal val="#ppt_x"/>
                                          </p:val>
                                        </p:tav>
                                        <p:tav tm="100000">
                                          <p:val>
                                            <p:strVal val="#ppt_x"/>
                                          </p:val>
                                        </p:tav>
                                      </p:tavLst>
                                    </p:anim>
                                    <p:anim calcmode="lin" valueType="num">
                                      <p:cBhvr>
                                        <p:cTn id="37" dur="750" fill="hold"/>
                                        <p:tgtEl>
                                          <p:spTgt spid="46"/>
                                        </p:tgtEl>
                                        <p:attrNameLst>
                                          <p:attrName>ppt_y</p:attrName>
                                        </p:attrNameLst>
                                      </p:cBhvr>
                                      <p:tavLst>
                                        <p:tav tm="0">
                                          <p:val>
                                            <p:strVal val="#ppt_y-.1"/>
                                          </p:val>
                                        </p:tav>
                                        <p:tav tm="100000">
                                          <p:val>
                                            <p:strVal val="#ppt_y"/>
                                          </p:val>
                                        </p:tav>
                                      </p:tavLst>
                                    </p:anim>
                                  </p:childTnLst>
                                </p:cTn>
                              </p:par>
                            </p:childTnLst>
                          </p:cTn>
                        </p:par>
                        <p:par>
                          <p:cTn id="38" fill="hold">
                            <p:stCondLst>
                              <p:cond delay="4250"/>
                            </p:stCondLst>
                            <p:childTnLst>
                              <p:par>
                                <p:cTn id="39" presetID="10" presetClass="entr" presetSubtype="0" fill="hold" grpId="0" nodeType="afterEffect">
                                  <p:stCondLst>
                                    <p:cond delay="0"/>
                                  </p:stCondLst>
                                  <p:childTnLst>
                                    <p:set>
                                      <p:cBhvr>
                                        <p:cTn id="40" dur="1" fill="hold">
                                          <p:stCondLst>
                                            <p:cond delay="0"/>
                                          </p:stCondLst>
                                        </p:cTn>
                                        <p:tgtEl>
                                          <p:spTgt spid="77"/>
                                        </p:tgtEl>
                                        <p:attrNameLst>
                                          <p:attrName>style.visibility</p:attrName>
                                        </p:attrNameLst>
                                      </p:cBhvr>
                                      <p:to>
                                        <p:strVal val="visible"/>
                                      </p:to>
                                    </p:set>
                                    <p:animEffect transition="in" filter="fade">
                                      <p:cBhvr>
                                        <p:cTn id="41" dur="500"/>
                                        <p:tgtEl>
                                          <p:spTgt spid="77"/>
                                        </p:tgtEl>
                                      </p:cBhvr>
                                    </p:animEffect>
                                  </p:childTnLst>
                                </p:cTn>
                              </p:par>
                            </p:childTnLst>
                          </p:cTn>
                        </p:par>
                        <p:par>
                          <p:cTn id="42" fill="hold">
                            <p:stCondLst>
                              <p:cond delay="4750"/>
                            </p:stCondLst>
                            <p:childTnLst>
                              <p:par>
                                <p:cTn id="43" presetID="10" presetClass="entr" presetSubtype="0" fill="hold" grpId="0" nodeType="after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fade">
                                      <p:cBhvr>
                                        <p:cTn id="45" dur="500"/>
                                        <p:tgtEl>
                                          <p:spTgt spid="79"/>
                                        </p:tgtEl>
                                      </p:cBhvr>
                                    </p:animEffect>
                                  </p:childTnLst>
                                </p:cTn>
                              </p:par>
                            </p:childTnLst>
                          </p:cTn>
                        </p:par>
                        <p:par>
                          <p:cTn id="46" fill="hold">
                            <p:stCondLst>
                              <p:cond delay="5250"/>
                            </p:stCondLst>
                            <p:childTnLst>
                              <p:par>
                                <p:cTn id="47" presetID="42" presetClass="entr" presetSubtype="0"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750"/>
                                        <p:tgtEl>
                                          <p:spTgt spid="57"/>
                                        </p:tgtEl>
                                      </p:cBhvr>
                                    </p:animEffect>
                                    <p:anim calcmode="lin" valueType="num">
                                      <p:cBhvr>
                                        <p:cTn id="50" dur="750" fill="hold"/>
                                        <p:tgtEl>
                                          <p:spTgt spid="57"/>
                                        </p:tgtEl>
                                        <p:attrNameLst>
                                          <p:attrName>ppt_x</p:attrName>
                                        </p:attrNameLst>
                                      </p:cBhvr>
                                      <p:tavLst>
                                        <p:tav tm="0">
                                          <p:val>
                                            <p:strVal val="#ppt_x"/>
                                          </p:val>
                                        </p:tav>
                                        <p:tav tm="100000">
                                          <p:val>
                                            <p:strVal val="#ppt_x"/>
                                          </p:val>
                                        </p:tav>
                                      </p:tavLst>
                                    </p:anim>
                                    <p:anim calcmode="lin" valueType="num">
                                      <p:cBhvr>
                                        <p:cTn id="51" dur="750" fill="hold"/>
                                        <p:tgtEl>
                                          <p:spTgt spid="57"/>
                                        </p:tgtEl>
                                        <p:attrNameLst>
                                          <p:attrName>ppt_y</p:attrName>
                                        </p:attrNameLst>
                                      </p:cBhvr>
                                      <p:tavLst>
                                        <p:tav tm="0">
                                          <p:val>
                                            <p:strVal val="#ppt_y+.1"/>
                                          </p:val>
                                        </p:tav>
                                        <p:tav tm="100000">
                                          <p:val>
                                            <p:strVal val="#ppt_y"/>
                                          </p:val>
                                        </p:tav>
                                      </p:tavLst>
                                    </p:anim>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84"/>
                                        </p:tgtEl>
                                        <p:attrNameLst>
                                          <p:attrName>style.visibility</p:attrName>
                                        </p:attrNameLst>
                                      </p:cBhvr>
                                      <p:to>
                                        <p:strVal val="visible"/>
                                      </p:to>
                                    </p:set>
                                    <p:animEffect transition="in" filter="fade">
                                      <p:cBhvr>
                                        <p:cTn id="55" dur="500"/>
                                        <p:tgtEl>
                                          <p:spTgt spid="84"/>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82"/>
                                        </p:tgtEl>
                                        <p:attrNameLst>
                                          <p:attrName>style.visibility</p:attrName>
                                        </p:attrNameLst>
                                      </p:cBhvr>
                                      <p:to>
                                        <p:strVal val="visible"/>
                                      </p:to>
                                    </p:set>
                                    <p:animEffect transition="in" filter="fade">
                                      <p:cBhvr>
                                        <p:cTn id="59" dur="500"/>
                                        <p:tgtEl>
                                          <p:spTgt spid="82"/>
                                        </p:tgtEl>
                                      </p:cBhvr>
                                    </p:animEffect>
                                  </p:childTnLst>
                                </p:cTn>
                              </p:par>
                            </p:childTnLst>
                          </p:cTn>
                        </p:par>
                        <p:par>
                          <p:cTn id="60" fill="hold">
                            <p:stCondLst>
                              <p:cond delay="7000"/>
                            </p:stCondLst>
                            <p:childTnLst>
                              <p:par>
                                <p:cTn id="61" presetID="47" presetClass="entr" presetSubtype="0"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Effect transition="in" filter="fade">
                                      <p:cBhvr>
                                        <p:cTn id="63" dur="750"/>
                                        <p:tgtEl>
                                          <p:spTgt spid="60"/>
                                        </p:tgtEl>
                                      </p:cBhvr>
                                    </p:animEffect>
                                    <p:anim calcmode="lin" valueType="num">
                                      <p:cBhvr>
                                        <p:cTn id="64" dur="750" fill="hold"/>
                                        <p:tgtEl>
                                          <p:spTgt spid="60"/>
                                        </p:tgtEl>
                                        <p:attrNameLst>
                                          <p:attrName>ppt_x</p:attrName>
                                        </p:attrNameLst>
                                      </p:cBhvr>
                                      <p:tavLst>
                                        <p:tav tm="0">
                                          <p:val>
                                            <p:strVal val="#ppt_x"/>
                                          </p:val>
                                        </p:tav>
                                        <p:tav tm="100000">
                                          <p:val>
                                            <p:strVal val="#ppt_x"/>
                                          </p:val>
                                        </p:tav>
                                      </p:tavLst>
                                    </p:anim>
                                    <p:anim calcmode="lin" valueType="num">
                                      <p:cBhvr>
                                        <p:cTn id="65" dur="750" fill="hold"/>
                                        <p:tgtEl>
                                          <p:spTgt spid="60"/>
                                        </p:tgtEl>
                                        <p:attrNameLst>
                                          <p:attrName>ppt_y</p:attrName>
                                        </p:attrNameLst>
                                      </p:cBhvr>
                                      <p:tavLst>
                                        <p:tav tm="0">
                                          <p:val>
                                            <p:strVal val="#ppt_y-.1"/>
                                          </p:val>
                                        </p:tav>
                                        <p:tav tm="100000">
                                          <p:val>
                                            <p:strVal val="#ppt_y"/>
                                          </p:val>
                                        </p:tav>
                                      </p:tavLst>
                                    </p:anim>
                                  </p:childTnLst>
                                </p:cTn>
                              </p:par>
                            </p:childTnLst>
                          </p:cTn>
                        </p:par>
                        <p:par>
                          <p:cTn id="66" fill="hold">
                            <p:stCondLst>
                              <p:cond delay="7750"/>
                            </p:stCondLst>
                            <p:childTnLst>
                              <p:par>
                                <p:cTn id="67" presetID="10" presetClass="entr" presetSubtype="0" fill="hold" nodeType="afterEffect">
                                  <p:stCondLst>
                                    <p:cond delay="0"/>
                                  </p:stCondLst>
                                  <p:childTnLst>
                                    <p:set>
                                      <p:cBhvr>
                                        <p:cTn id="68" dur="1" fill="hold">
                                          <p:stCondLst>
                                            <p:cond delay="0"/>
                                          </p:stCondLst>
                                        </p:cTn>
                                        <p:tgtEl>
                                          <p:spTgt spid="78">
                                            <p:txEl>
                                              <p:pRg st="0" end="0"/>
                                            </p:txEl>
                                          </p:spTgt>
                                        </p:tgtEl>
                                        <p:attrNameLst>
                                          <p:attrName>style.visibility</p:attrName>
                                        </p:attrNameLst>
                                      </p:cBhvr>
                                      <p:to>
                                        <p:strVal val="visible"/>
                                      </p:to>
                                    </p:set>
                                    <p:animEffect transition="in" filter="fade">
                                      <p:cBhvr>
                                        <p:cTn id="69" dur="500"/>
                                        <p:tgtEl>
                                          <p:spTgt spid="78">
                                            <p:txEl>
                                              <p:pRg st="0" end="0"/>
                                            </p:txEl>
                                          </p:spTgt>
                                        </p:tgtEl>
                                      </p:cBhvr>
                                    </p:animEffect>
                                  </p:childTnLst>
                                </p:cTn>
                              </p:par>
                            </p:childTnLst>
                          </p:cTn>
                        </p:par>
                        <p:par>
                          <p:cTn id="70" fill="hold">
                            <p:stCondLst>
                              <p:cond delay="8250"/>
                            </p:stCondLst>
                            <p:childTnLst>
                              <p:par>
                                <p:cTn id="71" presetID="10" presetClass="entr" presetSubtype="0" fill="hold" grpId="0" nodeType="afterEffect">
                                  <p:stCondLst>
                                    <p:cond delay="0"/>
                                  </p:stCondLst>
                                  <p:childTnLst>
                                    <p:set>
                                      <p:cBhvr>
                                        <p:cTn id="72" dur="1" fill="hold">
                                          <p:stCondLst>
                                            <p:cond delay="0"/>
                                          </p:stCondLst>
                                        </p:cTn>
                                        <p:tgtEl>
                                          <p:spTgt spid="80"/>
                                        </p:tgtEl>
                                        <p:attrNameLst>
                                          <p:attrName>style.visibility</p:attrName>
                                        </p:attrNameLst>
                                      </p:cBhvr>
                                      <p:to>
                                        <p:strVal val="visible"/>
                                      </p:to>
                                    </p:set>
                                    <p:animEffect transition="in" filter="fade">
                                      <p:cBhvr>
                                        <p:cTn id="73"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76" grpId="0"/>
      <p:bldP spid="77" grpId="0"/>
      <p:bldP spid="79" grpId="0"/>
      <p:bldP spid="80" grpId="0"/>
      <p:bldP spid="81" grpId="0"/>
      <p:bldP spid="82" grpId="0"/>
      <p:bldP spid="83" grpId="0"/>
      <p:bldP spid="8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a:off x="0" y="3601192"/>
            <a:ext cx="12192000" cy="3256808"/>
          </a:xfrm>
          <a:prstGeom prst="rect">
            <a:avLst/>
          </a:prstGeom>
        </p:spPr>
      </p:pic>
      <p:sp>
        <p:nvSpPr>
          <p:cNvPr id="3" name="圆角矩形 2"/>
          <p:cNvSpPr/>
          <p:nvPr/>
        </p:nvSpPr>
        <p:spPr>
          <a:xfrm>
            <a:off x="3854098" y="1677759"/>
            <a:ext cx="6072996" cy="1969946"/>
          </a:xfrm>
          <a:prstGeom prst="round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625109" y="1677759"/>
            <a:ext cx="1933543" cy="1933543"/>
          </a:xfrm>
          <a:prstGeom prst="roundRect">
            <a:avLst/>
          </a:prstGeom>
          <a:noFill/>
          <a:ln w="50800">
            <a:solidFill>
              <a:srgbClr val="FEDE17"/>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8" name="TextBox 20"/>
          <p:cNvSpPr txBox="1"/>
          <p:nvPr/>
        </p:nvSpPr>
        <p:spPr>
          <a:xfrm>
            <a:off x="2009607" y="1905867"/>
            <a:ext cx="1243930" cy="1477328"/>
          </a:xfrm>
          <a:prstGeom prst="rect">
            <a:avLst/>
          </a:prstGeom>
          <a:noFill/>
        </p:spPr>
        <p:txBody>
          <a:bodyPr wrap="none" lIns="0" tIns="0" rIns="0" bIns="0" rtlCol="0">
            <a:spAutoFit/>
          </a:bodyPr>
          <a:lstStyle/>
          <a:p>
            <a:r>
              <a:rPr lang="en-US" altLang="zh-CN" sz="9600" b="1" spc="400" dirty="0" smtClean="0">
                <a:solidFill>
                  <a:srgbClr val="FEDE17"/>
                </a:solidFill>
                <a:latin typeface="Agency FB" panose="020B0503020202020204" pitchFamily="34" charset="0"/>
                <a:ea typeface="微软雅黑" pitchFamily="34" charset="-122"/>
              </a:rPr>
              <a:t>05</a:t>
            </a:r>
            <a:endParaRPr lang="zh-CN" altLang="en-US" sz="9600" b="1" spc="400" dirty="0">
              <a:solidFill>
                <a:srgbClr val="FEDE17"/>
              </a:solidFill>
              <a:latin typeface="Agency FB" panose="020B0503020202020204" pitchFamily="34" charset="0"/>
              <a:ea typeface="微软雅黑" pitchFamily="34" charset="-122"/>
            </a:endParaRPr>
          </a:p>
        </p:txBody>
      </p:sp>
      <p:sp>
        <p:nvSpPr>
          <p:cNvPr id="29" name="矩形 2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9"/>
          <p:cNvSpPr txBox="1"/>
          <p:nvPr/>
        </p:nvSpPr>
        <p:spPr>
          <a:xfrm>
            <a:off x="5302294" y="2760784"/>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成本控制</a:t>
            </a:r>
          </a:p>
        </p:txBody>
      </p:sp>
      <p:sp>
        <p:nvSpPr>
          <p:cNvPr id="16" name="文本框 9"/>
          <p:cNvSpPr txBox="1"/>
          <p:nvPr/>
        </p:nvSpPr>
        <p:spPr>
          <a:xfrm>
            <a:off x="6960679" y="2766893"/>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资金分配</a:t>
            </a:r>
          </a:p>
        </p:txBody>
      </p:sp>
      <p:sp>
        <p:nvSpPr>
          <p:cNvPr id="20" name="文本框 9"/>
          <p:cNvSpPr txBox="1"/>
          <p:nvPr/>
        </p:nvSpPr>
        <p:spPr>
          <a:xfrm>
            <a:off x="5302293" y="3131376"/>
            <a:ext cx="1920213"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物料清单</a:t>
            </a:r>
          </a:p>
        </p:txBody>
      </p:sp>
      <p:sp>
        <p:nvSpPr>
          <p:cNvPr id="22" name="文本框 9"/>
          <p:cNvSpPr txBox="1"/>
          <p:nvPr/>
        </p:nvSpPr>
        <p:spPr>
          <a:xfrm>
            <a:off x="6960679" y="3131373"/>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其它成本</a:t>
            </a:r>
          </a:p>
        </p:txBody>
      </p:sp>
      <p:sp>
        <p:nvSpPr>
          <p:cNvPr id="23" name="文本框 9"/>
          <p:cNvSpPr txBox="1"/>
          <p:nvPr/>
        </p:nvSpPr>
        <p:spPr>
          <a:xfrm>
            <a:off x="4982877" y="1829300"/>
            <a:ext cx="4309927" cy="738664"/>
          </a:xfrm>
          <a:prstGeom prst="rect">
            <a:avLst/>
          </a:prstGeom>
          <a:noFill/>
        </p:spPr>
        <p:txBody>
          <a:bodyPr wrap="square" lIns="0" tIns="0" rIns="0" bIns="0" rtlCol="0">
            <a:spAutoFit/>
          </a:bodyPr>
          <a:lstStyle/>
          <a:p>
            <a:pPr marL="0" lvl="1"/>
            <a:r>
              <a:rPr lang="zh-CN" altLang="en-US" sz="4800" b="1" dirty="0">
                <a:solidFill>
                  <a:schemeClr val="bg1"/>
                </a:solidFill>
                <a:latin typeface="微软雅黑" pitchFamily="34" charset="-122"/>
                <a:ea typeface="微软雅黑" pitchFamily="34" charset="-122"/>
              </a:rPr>
              <a:t>活动经费预算</a:t>
            </a:r>
          </a:p>
        </p:txBody>
      </p:sp>
    </p:spTree>
    <p:extLst>
      <p:ext uri="{BB962C8B-B14F-4D97-AF65-F5344CB8AC3E}">
        <p14:creationId xmlns:p14="http://schemas.microsoft.com/office/powerpoint/2010/main" val="3195152324"/>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250"/>
                            </p:stCondLst>
                            <p:childTnLst>
                              <p:par>
                                <p:cTn id="20" presetID="25"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wipe(left)">
                                      <p:cBhvr>
                                        <p:cTn id="33" dur="300"/>
                                        <p:tgtEl>
                                          <p:spTgt spid="23"/>
                                        </p:tgtEl>
                                      </p:cBhvr>
                                    </p:animEffect>
                                  </p:childTnLst>
                                </p:cTn>
                              </p:par>
                            </p:childTnLst>
                          </p:cTn>
                        </p:par>
                        <p:par>
                          <p:cTn id="34" fill="hold">
                            <p:stCondLst>
                              <p:cond delay="2550"/>
                            </p:stCondLst>
                            <p:childTnLst>
                              <p:par>
                                <p:cTn id="35" presetID="22" presetClass="entr" presetSubtype="8"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500"/>
                                        <p:tgtEl>
                                          <p:spTgt spid="15"/>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16"/>
                                        </p:tgtEl>
                                        <p:attrNameLst>
                                          <p:attrName>style.visibility</p:attrName>
                                        </p:attrNameLst>
                                      </p:cBhvr>
                                      <p:to>
                                        <p:strVal val="visible"/>
                                      </p:to>
                                    </p:set>
                                    <p:animEffect transition="in" filter="wipe(left)">
                                      <p:cBhvr>
                                        <p:cTn id="40" dur="500"/>
                                        <p:tgtEl>
                                          <p:spTgt spid="16"/>
                                        </p:tgtEl>
                                      </p:cBhvr>
                                    </p:animEffect>
                                  </p:childTnLst>
                                </p:cTn>
                              </p:par>
                              <p:par>
                                <p:cTn id="41" presetID="22" presetClass="entr" presetSubtype="8" fill="hold" grpId="0" nodeType="withEffect">
                                  <p:stCondLst>
                                    <p:cond delay="600"/>
                                  </p:stCondLst>
                                  <p:childTnLst>
                                    <p:set>
                                      <p:cBhvr>
                                        <p:cTn id="42" dur="1" fill="hold">
                                          <p:stCondLst>
                                            <p:cond delay="0"/>
                                          </p:stCondLst>
                                        </p:cTn>
                                        <p:tgtEl>
                                          <p:spTgt spid="20"/>
                                        </p:tgtEl>
                                        <p:attrNameLst>
                                          <p:attrName>style.visibility</p:attrName>
                                        </p:attrNameLst>
                                      </p:cBhvr>
                                      <p:to>
                                        <p:strVal val="visible"/>
                                      </p:to>
                                    </p:set>
                                    <p:animEffect transition="in" filter="wipe(left)">
                                      <p:cBhvr>
                                        <p:cTn id="43" dur="500"/>
                                        <p:tgtEl>
                                          <p:spTgt spid="20"/>
                                        </p:tgtEl>
                                      </p:cBhvr>
                                    </p:animEffect>
                                  </p:childTnLst>
                                </p:cTn>
                              </p:par>
                              <p:par>
                                <p:cTn id="44" presetID="22" presetClass="entr" presetSubtype="8" fill="hold" grpId="0" nodeType="withEffect">
                                  <p:stCondLst>
                                    <p:cond delay="800"/>
                                  </p:stCondLst>
                                  <p:childTnLst>
                                    <p:set>
                                      <p:cBhvr>
                                        <p:cTn id="45" dur="1" fill="hold">
                                          <p:stCondLst>
                                            <p:cond delay="0"/>
                                          </p:stCondLst>
                                        </p:cTn>
                                        <p:tgtEl>
                                          <p:spTgt spid="22"/>
                                        </p:tgtEl>
                                        <p:attrNameLst>
                                          <p:attrName>style.visibility</p:attrName>
                                        </p:attrNameLst>
                                      </p:cBhvr>
                                      <p:to>
                                        <p:strVal val="visible"/>
                                      </p:to>
                                    </p:set>
                                    <p:animEffect transition="in" filter="wipe(left)">
                                      <p:cBhvr>
                                        <p:cTn id="4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28" grpId="0"/>
      <p:bldP spid="15" grpId="0"/>
      <p:bldP spid="16" grpId="0"/>
      <p:bldP spid="20" grpId="0"/>
      <p:bldP spid="22" grpId="0"/>
      <p:bldP spid="2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1" name="圆角矩形 3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 name="TextBox 3"/>
          <p:cNvSpPr txBox="1"/>
          <p:nvPr/>
        </p:nvSpPr>
        <p:spPr>
          <a:xfrm>
            <a:off x="1339250" y="752638"/>
            <a:ext cx="3311075" cy="707886"/>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4000" dirty="0">
                <a:solidFill>
                  <a:schemeClr val="bg1">
                    <a:lumMod val="65000"/>
                  </a:schemeClr>
                </a:solidFill>
              </a:rPr>
              <a:t>成本预算</a:t>
            </a:r>
            <a:endParaRPr lang="zh-CN" altLang="en-US" sz="3600" dirty="0">
              <a:solidFill>
                <a:schemeClr val="bg1">
                  <a:lumMod val="65000"/>
                </a:schemeClr>
              </a:solidFill>
            </a:endParaRPr>
          </a:p>
        </p:txBody>
      </p:sp>
      <p:sp>
        <p:nvSpPr>
          <p:cNvPr id="5" name="Oval 6"/>
          <p:cNvSpPr>
            <a:spLocks noChangeArrowheads="1"/>
          </p:cNvSpPr>
          <p:nvPr/>
        </p:nvSpPr>
        <p:spPr bwMode="auto">
          <a:xfrm flipH="1">
            <a:off x="1595779" y="2041690"/>
            <a:ext cx="4256012" cy="4254425"/>
          </a:xfrm>
          <a:prstGeom prst="ellipse">
            <a:avLst/>
          </a:prstGeom>
          <a:noFill/>
          <a:ln w="11" cap="flat">
            <a:solidFill>
              <a:schemeClr val="accent3"/>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6" name="Line 16"/>
          <p:cNvSpPr>
            <a:spLocks noChangeShapeType="1"/>
          </p:cNvSpPr>
          <p:nvPr/>
        </p:nvSpPr>
        <p:spPr bwMode="auto">
          <a:xfrm flipH="1">
            <a:off x="3254329" y="2655764"/>
            <a:ext cx="791260" cy="804904"/>
          </a:xfrm>
          <a:prstGeom prst="line">
            <a:avLst/>
          </a:prstGeom>
          <a:noFill/>
          <a:ln w="1905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7" name="Line 17"/>
          <p:cNvSpPr>
            <a:spLocks noChangeShapeType="1"/>
          </p:cNvSpPr>
          <p:nvPr/>
        </p:nvSpPr>
        <p:spPr bwMode="auto">
          <a:xfrm flipH="1" flipV="1">
            <a:off x="3363468" y="4374711"/>
            <a:ext cx="1709708" cy="404204"/>
          </a:xfrm>
          <a:prstGeom prst="line">
            <a:avLst/>
          </a:prstGeom>
          <a:noFill/>
          <a:ln w="1905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8" name="Line 18"/>
          <p:cNvSpPr>
            <a:spLocks noChangeShapeType="1"/>
          </p:cNvSpPr>
          <p:nvPr/>
        </p:nvSpPr>
        <p:spPr bwMode="auto">
          <a:xfrm flipH="1">
            <a:off x="3404396" y="3487953"/>
            <a:ext cx="1664376" cy="409273"/>
          </a:xfrm>
          <a:prstGeom prst="line">
            <a:avLst/>
          </a:prstGeom>
          <a:noFill/>
          <a:ln w="1905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9" name="Oval 10"/>
          <p:cNvSpPr>
            <a:spLocks noChangeArrowheads="1"/>
          </p:cNvSpPr>
          <p:nvPr/>
        </p:nvSpPr>
        <p:spPr bwMode="auto">
          <a:xfrm flipH="1">
            <a:off x="3881218" y="1716378"/>
            <a:ext cx="1037820" cy="1037820"/>
          </a:xfrm>
          <a:prstGeom prst="ellipse">
            <a:avLst/>
          </a:prstGeom>
          <a:solidFill>
            <a:srgbClr val="89A0C0"/>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endParaRPr>
          </a:p>
        </p:txBody>
      </p:sp>
      <p:sp>
        <p:nvSpPr>
          <p:cNvPr id="10" name="TextBox 9"/>
          <p:cNvSpPr txBox="1"/>
          <p:nvPr/>
        </p:nvSpPr>
        <p:spPr>
          <a:xfrm flipH="1">
            <a:off x="3994129" y="1881482"/>
            <a:ext cx="812000" cy="707610"/>
          </a:xfrm>
          <a:prstGeom prst="rect">
            <a:avLst/>
          </a:prstGeom>
          <a:noFill/>
        </p:spPr>
        <p:txBody>
          <a:bodyPr wrap="square" rtlCol="0">
            <a:spAutoFit/>
          </a:bodyPr>
          <a:lstStyle/>
          <a:p>
            <a:pPr algn="ctr"/>
            <a:r>
              <a:rPr lang="zh-CN" altLang="en-US" sz="1999" b="1" dirty="0">
                <a:solidFill>
                  <a:srgbClr val="F8F8F8"/>
                </a:solidFill>
                <a:latin typeface="微软雅黑" panose="020B0503020204020204" pitchFamily="34" charset="-122"/>
                <a:ea typeface="微软雅黑" panose="020B0503020204020204" pitchFamily="34" charset="-122"/>
              </a:rPr>
              <a:t>嘉宾费用</a:t>
            </a:r>
          </a:p>
        </p:txBody>
      </p:sp>
      <p:sp>
        <p:nvSpPr>
          <p:cNvPr id="11" name="Oval 12"/>
          <p:cNvSpPr>
            <a:spLocks noChangeArrowheads="1"/>
          </p:cNvSpPr>
          <p:nvPr/>
        </p:nvSpPr>
        <p:spPr bwMode="auto">
          <a:xfrm flipH="1">
            <a:off x="5141965" y="2815963"/>
            <a:ext cx="1037820" cy="1037820"/>
          </a:xfrm>
          <a:prstGeom prst="ellipse">
            <a:avLst/>
          </a:prstGeom>
          <a:solidFill>
            <a:srgbClr val="FEDE17"/>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latin typeface="+mn-ea"/>
            </a:endParaRPr>
          </a:p>
        </p:txBody>
      </p:sp>
      <p:sp>
        <p:nvSpPr>
          <p:cNvPr id="12" name="TextBox 11"/>
          <p:cNvSpPr txBox="1"/>
          <p:nvPr/>
        </p:nvSpPr>
        <p:spPr>
          <a:xfrm flipH="1">
            <a:off x="5287015" y="2974862"/>
            <a:ext cx="812000" cy="707610"/>
          </a:xfrm>
          <a:prstGeom prst="rect">
            <a:avLst/>
          </a:prstGeom>
          <a:noFill/>
        </p:spPr>
        <p:txBody>
          <a:bodyPr wrap="square" rtlCol="0">
            <a:spAutoFit/>
          </a:bodyPr>
          <a:lstStyle/>
          <a:p>
            <a:pPr algn="ctr"/>
            <a:r>
              <a:rPr lang="zh-CN" altLang="en-US" sz="1999" b="1" dirty="0">
                <a:solidFill>
                  <a:srgbClr val="F8F8F8"/>
                </a:solidFill>
                <a:latin typeface="微软雅黑" panose="020B0503020204020204" pitchFamily="34" charset="-122"/>
                <a:ea typeface="微软雅黑" panose="020B0503020204020204" pitchFamily="34" charset="-122"/>
              </a:rPr>
              <a:t>广告费用</a:t>
            </a:r>
          </a:p>
        </p:txBody>
      </p:sp>
      <p:sp>
        <p:nvSpPr>
          <p:cNvPr id="13" name="Oval 11"/>
          <p:cNvSpPr>
            <a:spLocks noChangeArrowheads="1"/>
          </p:cNvSpPr>
          <p:nvPr/>
        </p:nvSpPr>
        <p:spPr bwMode="auto">
          <a:xfrm flipH="1">
            <a:off x="5061196" y="4504040"/>
            <a:ext cx="1037820" cy="1039406"/>
          </a:xfrm>
          <a:prstGeom prst="ellipse">
            <a:avLst/>
          </a:prstGeom>
          <a:solidFill>
            <a:srgbClr val="E32146"/>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latin typeface="+mn-ea"/>
            </a:endParaRPr>
          </a:p>
        </p:txBody>
      </p:sp>
      <p:sp>
        <p:nvSpPr>
          <p:cNvPr id="14" name="TextBox 13"/>
          <p:cNvSpPr txBox="1"/>
          <p:nvPr/>
        </p:nvSpPr>
        <p:spPr>
          <a:xfrm flipH="1">
            <a:off x="5073176" y="4676417"/>
            <a:ext cx="1025838" cy="707610"/>
          </a:xfrm>
          <a:prstGeom prst="rect">
            <a:avLst/>
          </a:prstGeom>
          <a:noFill/>
        </p:spPr>
        <p:txBody>
          <a:bodyPr wrap="square" rtlCol="0">
            <a:spAutoFit/>
          </a:bodyPr>
          <a:lstStyle/>
          <a:p>
            <a:pPr algn="ctr"/>
            <a:r>
              <a:rPr lang="zh-CN" altLang="en-US" sz="1999" b="1" dirty="0">
                <a:solidFill>
                  <a:srgbClr val="F8F8F8"/>
                </a:solidFill>
                <a:latin typeface="微软雅黑" panose="020B0503020204020204" pitchFamily="34" charset="-122"/>
                <a:ea typeface="微软雅黑" panose="020B0503020204020204" pitchFamily="34" charset="-122"/>
              </a:rPr>
              <a:t>场地及布置</a:t>
            </a:r>
          </a:p>
        </p:txBody>
      </p:sp>
      <p:sp>
        <p:nvSpPr>
          <p:cNvPr id="15" name="Oval 8"/>
          <p:cNvSpPr>
            <a:spLocks noChangeArrowheads="1"/>
          </p:cNvSpPr>
          <p:nvPr/>
        </p:nvSpPr>
        <p:spPr bwMode="auto">
          <a:xfrm flipH="1">
            <a:off x="834860" y="2887685"/>
            <a:ext cx="2410093" cy="2410091"/>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16" name="Oval 9"/>
          <p:cNvSpPr>
            <a:spLocks noChangeArrowheads="1"/>
          </p:cNvSpPr>
          <p:nvPr/>
        </p:nvSpPr>
        <p:spPr bwMode="auto">
          <a:xfrm flipH="1">
            <a:off x="1025097" y="3077921"/>
            <a:ext cx="2029620" cy="2031207"/>
          </a:xfrm>
          <a:prstGeom prst="ellipse">
            <a:avLst/>
          </a:prstGeom>
          <a:solidFill>
            <a:srgbClr val="4BB4DB"/>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17" name="Oval 11"/>
          <p:cNvSpPr>
            <a:spLocks noChangeArrowheads="1"/>
          </p:cNvSpPr>
          <p:nvPr/>
        </p:nvSpPr>
        <p:spPr bwMode="auto">
          <a:xfrm flipH="1">
            <a:off x="3894859" y="5597697"/>
            <a:ext cx="1037820" cy="1039406"/>
          </a:xfrm>
          <a:prstGeom prst="ellipse">
            <a:avLst/>
          </a:prstGeom>
          <a:solidFill>
            <a:schemeClr val="bg1">
              <a:lumMod val="75000"/>
            </a:schemeClr>
          </a:solidFill>
          <a:ln>
            <a:noFill/>
          </a:ln>
        </p:spPr>
        <p:txBody>
          <a:bodyPr vert="horz" wrap="square" lIns="91404" tIns="45702" rIns="91404" bIns="45702" numCol="1" anchor="t" anchorCtr="0" compatLnSpc="1">
            <a:prstTxWarp prst="textNoShape">
              <a:avLst/>
            </a:prstTxWarp>
          </a:bodyPr>
          <a:lstStyle/>
          <a:p>
            <a:endParaRPr lang="zh-CN" altLang="en-US" sz="1799">
              <a:solidFill>
                <a:srgbClr val="F8F8F8"/>
              </a:solidFill>
              <a:latin typeface="+mn-ea"/>
            </a:endParaRPr>
          </a:p>
        </p:txBody>
      </p:sp>
      <p:sp>
        <p:nvSpPr>
          <p:cNvPr id="18" name="TextBox 17"/>
          <p:cNvSpPr txBox="1"/>
          <p:nvPr/>
        </p:nvSpPr>
        <p:spPr>
          <a:xfrm flipH="1">
            <a:off x="3994127" y="5770073"/>
            <a:ext cx="812000" cy="707610"/>
          </a:xfrm>
          <a:prstGeom prst="rect">
            <a:avLst/>
          </a:prstGeom>
          <a:noFill/>
        </p:spPr>
        <p:txBody>
          <a:bodyPr wrap="square" rtlCol="0">
            <a:spAutoFit/>
          </a:bodyPr>
          <a:lstStyle/>
          <a:p>
            <a:pPr algn="ctr"/>
            <a:r>
              <a:rPr lang="zh-CN" altLang="en-US" sz="1999" b="1" dirty="0">
                <a:solidFill>
                  <a:srgbClr val="F8F8F8"/>
                </a:solidFill>
                <a:latin typeface="微软雅黑" panose="020B0503020204020204" pitchFamily="34" charset="-122"/>
                <a:ea typeface="微软雅黑" panose="020B0503020204020204" pitchFamily="34" charset="-122"/>
              </a:rPr>
              <a:t>接待礼品</a:t>
            </a:r>
          </a:p>
        </p:txBody>
      </p:sp>
      <p:sp>
        <p:nvSpPr>
          <p:cNvPr id="19" name="Line 16"/>
          <p:cNvSpPr>
            <a:spLocks noChangeShapeType="1"/>
          </p:cNvSpPr>
          <p:nvPr/>
        </p:nvSpPr>
        <p:spPr bwMode="auto">
          <a:xfrm flipH="1" flipV="1">
            <a:off x="3240687" y="4920408"/>
            <a:ext cx="791260" cy="804904"/>
          </a:xfrm>
          <a:prstGeom prst="line">
            <a:avLst/>
          </a:prstGeom>
          <a:noFill/>
          <a:ln w="19050" cap="flat">
            <a:solidFill>
              <a:srgbClr val="2E2C2C"/>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20" name="TextBox 19"/>
          <p:cNvSpPr txBox="1"/>
          <p:nvPr/>
        </p:nvSpPr>
        <p:spPr>
          <a:xfrm>
            <a:off x="5156410" y="1853858"/>
            <a:ext cx="5549435" cy="430719"/>
          </a:xfrm>
          <a:prstGeom prst="rect">
            <a:avLst/>
          </a:prstGeom>
          <a:noFill/>
        </p:spPr>
        <p:txBody>
          <a:bodyPr wrap="square" rtlCol="0">
            <a:spAutoFit/>
          </a:bodyPr>
          <a:lstStyle/>
          <a:p>
            <a:pPr>
              <a:lnSpc>
                <a:spcPct val="110000"/>
              </a:lnSpc>
            </a:pPr>
            <a:r>
              <a:rPr lang="zh-CN" altLang="en-US" sz="1999" dirty="0">
                <a:latin typeface="微软雅黑" pitchFamily="34" charset="-122"/>
                <a:ea typeface="微软雅黑" pitchFamily="34" charset="-122"/>
              </a:rPr>
              <a:t>嘉宾和主持人费用：</a:t>
            </a:r>
            <a:r>
              <a:rPr lang="en-US" altLang="zh-CN" sz="1999" dirty="0">
                <a:latin typeface="微软雅黑" pitchFamily="34" charset="-122"/>
                <a:ea typeface="微软雅黑" pitchFamily="34" charset="-122"/>
              </a:rPr>
              <a:t>6</a:t>
            </a:r>
            <a:r>
              <a:rPr lang="zh-CN" altLang="en-US" sz="1999" dirty="0">
                <a:latin typeface="微软雅黑" pitchFamily="34" charset="-122"/>
                <a:ea typeface="微软雅黑" pitchFamily="34" charset="-122"/>
              </a:rPr>
              <a:t>万(</a:t>
            </a:r>
            <a:r>
              <a:rPr lang="en-US" altLang="zh-CN" sz="1999" dirty="0">
                <a:latin typeface="微软雅黑" pitchFamily="34" charset="-122"/>
                <a:ea typeface="微软雅黑" pitchFamily="34" charset="-122"/>
              </a:rPr>
              <a:t>30</a:t>
            </a:r>
            <a:r>
              <a:rPr lang="zh-CN" altLang="en-US" sz="1999" dirty="0">
                <a:latin typeface="微软雅黑" pitchFamily="34" charset="-122"/>
                <a:ea typeface="微软雅黑" pitchFamily="34" charset="-122"/>
              </a:rPr>
              <a:t>000+</a:t>
            </a:r>
            <a:r>
              <a:rPr lang="en-US" altLang="zh-CN" sz="1999" dirty="0">
                <a:latin typeface="微软雅黑" pitchFamily="34" charset="-122"/>
                <a:ea typeface="微软雅黑" pitchFamily="34" charset="-122"/>
              </a:rPr>
              <a:t>25</a:t>
            </a:r>
            <a:r>
              <a:rPr lang="zh-CN" altLang="en-US" sz="1999" dirty="0">
                <a:latin typeface="微软雅黑" pitchFamily="34" charset="-122"/>
                <a:ea typeface="微软雅黑" pitchFamily="34" charset="-122"/>
              </a:rPr>
              <a:t>000+</a:t>
            </a:r>
            <a:r>
              <a:rPr lang="en-US" altLang="zh-CN" sz="1999" dirty="0">
                <a:latin typeface="微软雅黑" pitchFamily="34" charset="-122"/>
                <a:ea typeface="微软雅黑" pitchFamily="34" charset="-122"/>
              </a:rPr>
              <a:t>5</a:t>
            </a:r>
            <a:r>
              <a:rPr lang="zh-CN" altLang="en-US" sz="1999" dirty="0">
                <a:latin typeface="微软雅黑" pitchFamily="34" charset="-122"/>
                <a:ea typeface="微软雅黑" pitchFamily="34" charset="-122"/>
              </a:rPr>
              <a:t>000)</a:t>
            </a:r>
          </a:p>
        </p:txBody>
      </p:sp>
      <p:sp>
        <p:nvSpPr>
          <p:cNvPr id="21" name="TextBox 20"/>
          <p:cNvSpPr txBox="1"/>
          <p:nvPr/>
        </p:nvSpPr>
        <p:spPr>
          <a:xfrm>
            <a:off x="6236643" y="2754198"/>
            <a:ext cx="5045041" cy="1107563"/>
          </a:xfrm>
          <a:prstGeom prst="rect">
            <a:avLst/>
          </a:prstGeom>
          <a:noFill/>
        </p:spPr>
        <p:txBody>
          <a:bodyPr wrap="square" rtlCol="0">
            <a:spAutoFit/>
          </a:bodyPr>
          <a:lstStyle/>
          <a:p>
            <a:pPr>
              <a:lnSpc>
                <a:spcPct val="110000"/>
              </a:lnSpc>
            </a:pPr>
            <a:r>
              <a:rPr lang="zh-CN" altLang="en-US" sz="1999" dirty="0">
                <a:latin typeface="微软雅黑" pitchFamily="34" charset="-122"/>
                <a:ea typeface="微软雅黑" pitchFamily="34" charset="-122"/>
              </a:rPr>
              <a:t>媒体广告：</a:t>
            </a:r>
            <a:r>
              <a:rPr lang="en-US" altLang="zh-CN" sz="1999" dirty="0">
                <a:latin typeface="微软雅黑" pitchFamily="34" charset="-122"/>
                <a:ea typeface="微软雅黑" pitchFamily="34" charset="-122"/>
              </a:rPr>
              <a:t>6.5</a:t>
            </a:r>
            <a:r>
              <a:rPr lang="zh-CN" altLang="en-US" sz="1999" dirty="0">
                <a:latin typeface="微软雅黑" pitchFamily="34" charset="-122"/>
                <a:ea typeface="微软雅黑" pitchFamily="34" charset="-122"/>
              </a:rPr>
              <a:t>万（报纸</a:t>
            </a:r>
            <a:r>
              <a:rPr lang="en-US" altLang="zh-CN" sz="1999" dirty="0">
                <a:latin typeface="微软雅黑" pitchFamily="34" charset="-122"/>
                <a:ea typeface="微软雅黑" pitchFamily="34" charset="-122"/>
              </a:rPr>
              <a:t>2</a:t>
            </a:r>
            <a:r>
              <a:rPr lang="zh-CN" altLang="en-US" sz="1999" dirty="0">
                <a:latin typeface="微软雅黑" pitchFamily="34" charset="-122"/>
                <a:ea typeface="微软雅黑" pitchFamily="34" charset="-122"/>
              </a:rPr>
              <a:t>万/路牌：</a:t>
            </a:r>
            <a:r>
              <a:rPr lang="en-US" altLang="zh-CN" sz="1999" dirty="0">
                <a:latin typeface="微软雅黑" pitchFamily="34" charset="-122"/>
                <a:ea typeface="微软雅黑" pitchFamily="34" charset="-122"/>
              </a:rPr>
              <a:t>0</a:t>
            </a:r>
            <a:r>
              <a:rPr lang="zh-CN" altLang="en-US" sz="1999" dirty="0">
                <a:latin typeface="微软雅黑" pitchFamily="34" charset="-122"/>
                <a:ea typeface="微软雅黑" pitchFamily="34" charset="-122"/>
              </a:rPr>
              <a:t>.5万/楼宇：</a:t>
            </a:r>
            <a:r>
              <a:rPr lang="en-US" altLang="zh-CN" sz="1999" dirty="0">
                <a:latin typeface="微软雅黑" pitchFamily="34" charset="-122"/>
                <a:ea typeface="微软雅黑" pitchFamily="34" charset="-122"/>
              </a:rPr>
              <a:t>0</a:t>
            </a:r>
            <a:r>
              <a:rPr lang="zh-CN" altLang="en-US" sz="1999" dirty="0">
                <a:latin typeface="微软雅黑" pitchFamily="34" charset="-122"/>
                <a:ea typeface="微软雅黑" pitchFamily="34" charset="-122"/>
              </a:rPr>
              <a:t>.5万/短信：</a:t>
            </a:r>
            <a:r>
              <a:rPr lang="en-US" altLang="zh-CN" sz="1999" dirty="0">
                <a:latin typeface="微软雅黑" pitchFamily="34" charset="-122"/>
                <a:ea typeface="微软雅黑" pitchFamily="34" charset="-122"/>
              </a:rPr>
              <a:t>1</a:t>
            </a:r>
            <a:r>
              <a:rPr lang="zh-CN" altLang="en-US" sz="1999" dirty="0">
                <a:latin typeface="微软雅黑" pitchFamily="34" charset="-122"/>
                <a:ea typeface="微软雅黑" pitchFamily="34" charset="-122"/>
              </a:rPr>
              <a:t>.5万/电视：</a:t>
            </a:r>
            <a:r>
              <a:rPr lang="en-US" altLang="zh-CN" sz="1999" dirty="0">
                <a:latin typeface="微软雅黑" pitchFamily="34" charset="-122"/>
                <a:ea typeface="微软雅黑" pitchFamily="34" charset="-122"/>
              </a:rPr>
              <a:t>1</a:t>
            </a:r>
            <a:r>
              <a:rPr lang="zh-CN" altLang="en-US" sz="1999" dirty="0">
                <a:latin typeface="微软雅黑" pitchFamily="34" charset="-122"/>
                <a:ea typeface="微软雅黑" pitchFamily="34" charset="-122"/>
              </a:rPr>
              <a:t>万/横幅：</a:t>
            </a:r>
            <a:r>
              <a:rPr lang="en-US" altLang="zh-CN" sz="1999" dirty="0">
                <a:latin typeface="微软雅黑" pitchFamily="34" charset="-122"/>
                <a:ea typeface="微软雅黑" pitchFamily="34" charset="-122"/>
              </a:rPr>
              <a:t>1</a:t>
            </a:r>
            <a:r>
              <a:rPr lang="zh-CN" altLang="en-US" sz="1999" dirty="0">
                <a:latin typeface="微软雅黑" pitchFamily="34" charset="-122"/>
                <a:ea typeface="微软雅黑" pitchFamily="34" charset="-122"/>
              </a:rPr>
              <a:t>万等）</a:t>
            </a:r>
          </a:p>
        </p:txBody>
      </p:sp>
      <p:sp>
        <p:nvSpPr>
          <p:cNvPr id="22" name="TextBox 21"/>
          <p:cNvSpPr txBox="1"/>
          <p:nvPr/>
        </p:nvSpPr>
        <p:spPr>
          <a:xfrm>
            <a:off x="6179784" y="4869380"/>
            <a:ext cx="5045041" cy="430719"/>
          </a:xfrm>
          <a:prstGeom prst="rect">
            <a:avLst/>
          </a:prstGeom>
          <a:noFill/>
        </p:spPr>
        <p:txBody>
          <a:bodyPr wrap="square" rtlCol="0">
            <a:spAutoFit/>
          </a:bodyPr>
          <a:lstStyle/>
          <a:p>
            <a:pPr>
              <a:lnSpc>
                <a:spcPct val="110000"/>
              </a:lnSpc>
              <a:buFontTx/>
              <a:buNone/>
            </a:pPr>
            <a:r>
              <a:rPr lang="zh-CN" altLang="en-US" sz="1999" dirty="0">
                <a:latin typeface="微软雅黑" pitchFamily="34" charset="-122"/>
                <a:ea typeface="微软雅黑" pitchFamily="34" charset="-122"/>
              </a:rPr>
              <a:t>场地及布置：</a:t>
            </a:r>
            <a:r>
              <a:rPr lang="en-US" altLang="zh-CN" sz="1999" dirty="0">
                <a:latin typeface="微软雅黑" pitchFamily="34" charset="-122"/>
                <a:ea typeface="微软雅黑" pitchFamily="34" charset="-122"/>
              </a:rPr>
              <a:t>3.3</a:t>
            </a:r>
            <a:r>
              <a:rPr lang="zh-CN" altLang="en-US" sz="1999" dirty="0">
                <a:latin typeface="微软雅黑" pitchFamily="34" charset="-122"/>
                <a:ea typeface="微软雅黑" pitchFamily="34" charset="-122"/>
              </a:rPr>
              <a:t>万(2.4+1+0.6</a:t>
            </a:r>
            <a:r>
              <a:rPr lang="en-US" altLang="zh-CN" sz="1999" dirty="0">
                <a:latin typeface="微软雅黑" pitchFamily="34" charset="-122"/>
                <a:ea typeface="微软雅黑" pitchFamily="34" charset="-122"/>
              </a:rPr>
              <a:t>+0.3</a:t>
            </a:r>
            <a:r>
              <a:rPr lang="zh-CN" altLang="en-US" sz="1999" dirty="0">
                <a:latin typeface="微软雅黑" pitchFamily="34" charset="-122"/>
                <a:ea typeface="微软雅黑" pitchFamily="34" charset="-122"/>
              </a:rPr>
              <a:t>)</a:t>
            </a:r>
          </a:p>
        </p:txBody>
      </p:sp>
      <p:sp>
        <p:nvSpPr>
          <p:cNvPr id="23" name="TextBox 22"/>
          <p:cNvSpPr txBox="1"/>
          <p:nvPr/>
        </p:nvSpPr>
        <p:spPr>
          <a:xfrm>
            <a:off x="5044481" y="6053050"/>
            <a:ext cx="5549435" cy="430591"/>
          </a:xfrm>
          <a:prstGeom prst="rect">
            <a:avLst/>
          </a:prstGeom>
          <a:noFill/>
        </p:spPr>
        <p:txBody>
          <a:bodyPr wrap="square" rtlCol="0">
            <a:spAutoFit/>
          </a:bodyPr>
          <a:lstStyle/>
          <a:p>
            <a:pPr>
              <a:lnSpc>
                <a:spcPct val="110000"/>
              </a:lnSpc>
              <a:buFontTx/>
              <a:buNone/>
            </a:pPr>
            <a:r>
              <a:rPr lang="zh-CN" altLang="en-US" sz="1999" dirty="0">
                <a:latin typeface="微软雅黑" pitchFamily="34" charset="-122"/>
                <a:ea typeface="微软雅黑" pitchFamily="34" charset="-122"/>
              </a:rPr>
              <a:t>接待礼品：</a:t>
            </a:r>
            <a:r>
              <a:rPr lang="en-US" altLang="zh-CN" sz="1999" dirty="0">
                <a:latin typeface="微软雅黑" pitchFamily="34" charset="-122"/>
                <a:ea typeface="微软雅黑" pitchFamily="34" charset="-122"/>
              </a:rPr>
              <a:t>2</a:t>
            </a:r>
            <a:r>
              <a:rPr lang="zh-CN" altLang="en-US" sz="1999" dirty="0">
                <a:latin typeface="微软雅黑" pitchFamily="34" charset="-122"/>
                <a:ea typeface="微软雅黑" pitchFamily="34" charset="-122"/>
              </a:rPr>
              <a:t>.8万(</a:t>
            </a:r>
            <a:r>
              <a:rPr lang="en-US" altLang="zh-CN" sz="1999" dirty="0">
                <a:latin typeface="微软雅黑" pitchFamily="34" charset="-122"/>
                <a:ea typeface="微软雅黑" pitchFamily="34" charset="-122"/>
              </a:rPr>
              <a:t>8</a:t>
            </a:r>
            <a:r>
              <a:rPr lang="zh-CN" altLang="en-US" sz="1999" dirty="0">
                <a:latin typeface="微软雅黑" pitchFamily="34" charset="-122"/>
                <a:ea typeface="微软雅黑" pitchFamily="34" charset="-122"/>
              </a:rPr>
              <a:t>000+</a:t>
            </a:r>
            <a:r>
              <a:rPr lang="en-US" altLang="zh-CN" sz="1999" dirty="0">
                <a:latin typeface="微软雅黑" pitchFamily="34" charset="-122"/>
                <a:ea typeface="微软雅黑" pitchFamily="34" charset="-122"/>
              </a:rPr>
              <a:t>6</a:t>
            </a:r>
            <a:r>
              <a:rPr lang="zh-CN" altLang="en-US" sz="1999" dirty="0">
                <a:latin typeface="微软雅黑" pitchFamily="34" charset="-122"/>
                <a:ea typeface="微软雅黑" pitchFamily="34" charset="-122"/>
              </a:rPr>
              <a:t>000+1</a:t>
            </a:r>
            <a:r>
              <a:rPr lang="en-US" altLang="zh-CN" sz="1999" dirty="0">
                <a:latin typeface="微软雅黑" pitchFamily="34" charset="-122"/>
                <a:ea typeface="微软雅黑" pitchFamily="34" charset="-122"/>
              </a:rPr>
              <a:t>4</a:t>
            </a:r>
            <a:r>
              <a:rPr lang="zh-CN" altLang="en-US" sz="1999" dirty="0">
                <a:latin typeface="微软雅黑" pitchFamily="34" charset="-122"/>
                <a:ea typeface="微软雅黑" pitchFamily="34" charset="-122"/>
              </a:rPr>
              <a:t>000)</a:t>
            </a:r>
          </a:p>
        </p:txBody>
      </p:sp>
      <p:sp>
        <p:nvSpPr>
          <p:cNvPr id="24" name="TextBox 23"/>
          <p:cNvSpPr txBox="1"/>
          <p:nvPr/>
        </p:nvSpPr>
        <p:spPr>
          <a:xfrm>
            <a:off x="1354317" y="3600890"/>
            <a:ext cx="1261884" cy="523220"/>
          </a:xfrm>
          <a:prstGeom prst="rect">
            <a:avLst/>
          </a:prstGeom>
          <a:noFill/>
        </p:spPr>
        <p:txBody>
          <a:bodyPr wrap="none" rtlCol="0">
            <a:spAutoFit/>
          </a:bodyPr>
          <a:lstStyle/>
          <a:p>
            <a:r>
              <a:rPr lang="zh-CN" altLang="en-US" sz="2800" b="1" dirty="0">
                <a:solidFill>
                  <a:srgbClr val="F8F8F8"/>
                </a:solidFill>
                <a:latin typeface="微软雅黑" panose="020B0503020204020204" pitchFamily="34" charset="-122"/>
                <a:ea typeface="微软雅黑" panose="020B0503020204020204" pitchFamily="34" charset="-122"/>
              </a:rPr>
              <a:t>总费用</a:t>
            </a:r>
          </a:p>
        </p:txBody>
      </p:sp>
      <p:sp>
        <p:nvSpPr>
          <p:cNvPr id="25" name="TextBox 24"/>
          <p:cNvSpPr txBox="1"/>
          <p:nvPr/>
        </p:nvSpPr>
        <p:spPr>
          <a:xfrm>
            <a:off x="1339250" y="4187812"/>
            <a:ext cx="1309974" cy="523220"/>
          </a:xfrm>
          <a:prstGeom prst="rect">
            <a:avLst/>
          </a:prstGeom>
          <a:noFill/>
        </p:spPr>
        <p:txBody>
          <a:bodyPr wrap="none" rtlCol="0">
            <a:spAutoFit/>
          </a:bodyPr>
          <a:lstStyle/>
          <a:p>
            <a:r>
              <a:rPr lang="en-US" altLang="zh-CN" sz="2800" b="1" dirty="0">
                <a:solidFill>
                  <a:srgbClr val="F8F8F8"/>
                </a:solidFill>
                <a:latin typeface="微软雅黑" panose="020B0503020204020204" pitchFamily="34" charset="-122"/>
                <a:ea typeface="微软雅黑" panose="020B0503020204020204" pitchFamily="34" charset="-122"/>
              </a:rPr>
              <a:t>18.6</a:t>
            </a:r>
            <a:r>
              <a:rPr lang="zh-CN" altLang="en-US" sz="2800" b="1" dirty="0">
                <a:solidFill>
                  <a:srgbClr val="F8F8F8"/>
                </a:solidFill>
                <a:latin typeface="微软雅黑" panose="020B0503020204020204" pitchFamily="34" charset="-122"/>
                <a:ea typeface="微软雅黑" panose="020B0503020204020204" pitchFamily="34" charset="-122"/>
              </a:rPr>
              <a:t>万</a:t>
            </a:r>
          </a:p>
        </p:txBody>
      </p:sp>
      <p:sp>
        <p:nvSpPr>
          <p:cNvPr id="26" name="矩形 2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5248281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9516">
        <p15:prstTrans prst="pageCurlDouble"/>
      </p:transition>
    </mc:Choice>
    <mc:Fallback>
      <p:transition spd="slow" advClick="0" advTm="951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00" autoRev="1" fill="hold">
                                          <p:stCondLst>
                                            <p:cond delay="0"/>
                                          </p:stCondLst>
                                        </p:cTn>
                                        <p:tgtEl>
                                          <p:spTgt spid="4"/>
                                        </p:tgtEl>
                                        <p:attrNameLst>
                                          <p:attrName>ppt_w</p:attrName>
                                        </p:attrNameLst>
                                      </p:cBhvr>
                                    </p:anim>
                                    <p:anim by="(#ppt_w*0.50)" calcmode="lin" valueType="num">
                                      <p:cBhvr>
                                        <p:cTn id="8" dur="200" decel="50000" autoRev="1" fill="hold">
                                          <p:stCondLst>
                                            <p:cond delay="0"/>
                                          </p:stCondLst>
                                        </p:cTn>
                                        <p:tgtEl>
                                          <p:spTgt spid="4"/>
                                        </p:tgtEl>
                                        <p:attrNameLst>
                                          <p:attrName>ppt_x</p:attrName>
                                        </p:attrNameLst>
                                      </p:cBhvr>
                                    </p:anim>
                                    <p:anim from="(-#ppt_h/2)" to="(#ppt_y)" calcmode="lin" valueType="num">
                                      <p:cBhvr>
                                        <p:cTn id="9" dur="400" fill="hold">
                                          <p:stCondLst>
                                            <p:cond delay="0"/>
                                          </p:stCondLst>
                                        </p:cTn>
                                        <p:tgtEl>
                                          <p:spTgt spid="4"/>
                                        </p:tgtEl>
                                        <p:attrNameLst>
                                          <p:attrName>ppt_y</p:attrName>
                                        </p:attrNameLst>
                                      </p:cBhvr>
                                    </p:anim>
                                    <p:animRot by="21600000">
                                      <p:cBhvr>
                                        <p:cTn id="10" dur="400" fill="hold">
                                          <p:stCondLst>
                                            <p:cond delay="0"/>
                                          </p:stCondLst>
                                        </p:cTn>
                                        <p:tgtEl>
                                          <p:spTgt spid="4"/>
                                        </p:tgtEl>
                                        <p:attrNameLst>
                                          <p:attrName>r</p:attrName>
                                        </p:attrNameLst>
                                      </p:cBhvr>
                                    </p:animRot>
                                  </p:childTnLst>
                                </p:cTn>
                              </p:par>
                            </p:childTnLst>
                          </p:cTn>
                        </p:par>
                        <p:par>
                          <p:cTn id="11" fill="hold">
                            <p:stCondLst>
                              <p:cond delay="520"/>
                            </p:stCondLst>
                            <p:childTnLst>
                              <p:par>
                                <p:cTn id="12" presetID="52"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Scale>
                                      <p:cBhvr>
                                        <p:cTn id="14"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6"/>
                                        </p:tgtEl>
                                        <p:attrNameLst>
                                          <p:attrName>ppt_x</p:attrName>
                                          <p:attrName>ppt_y</p:attrName>
                                        </p:attrNameLst>
                                      </p:cBhvr>
                                    </p:animMotion>
                                    <p:animEffect transition="in" filter="fade">
                                      <p:cBhvr>
                                        <p:cTn id="16" dur="1000"/>
                                        <p:tgtEl>
                                          <p:spTgt spid="16"/>
                                        </p:tgtEl>
                                      </p:cBhvr>
                                    </p:animEffect>
                                  </p:childTnLst>
                                </p:cTn>
                              </p:par>
                              <p:par>
                                <p:cTn id="17" presetID="52"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Scale>
                                      <p:cBhvr>
                                        <p:cTn id="19"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15"/>
                                        </p:tgtEl>
                                        <p:attrNameLst>
                                          <p:attrName>ppt_x</p:attrName>
                                          <p:attrName>ppt_y</p:attrName>
                                        </p:attrNameLst>
                                      </p:cBhvr>
                                    </p:animMotion>
                                    <p:animEffect transition="in" filter="fade">
                                      <p:cBhvr>
                                        <p:cTn id="21" dur="1000"/>
                                        <p:tgtEl>
                                          <p:spTgt spid="15"/>
                                        </p:tgtEl>
                                      </p:cBhvr>
                                    </p:animEffect>
                                  </p:childTnLst>
                                </p:cTn>
                              </p:par>
                            </p:childTnLst>
                          </p:cTn>
                        </p:par>
                        <p:par>
                          <p:cTn id="22" fill="hold">
                            <p:stCondLst>
                              <p:cond delay="1520"/>
                            </p:stCondLst>
                            <p:childTnLst>
                              <p:par>
                                <p:cTn id="23" presetID="21" presetClass="entr" presetSubtype="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heel(1)">
                                      <p:cBhvr>
                                        <p:cTn id="25" dur="1000"/>
                                        <p:tgtEl>
                                          <p:spTgt spid="5"/>
                                        </p:tgtEl>
                                      </p:cBhvr>
                                    </p:animEffect>
                                  </p:childTnLst>
                                </p:cTn>
                              </p:par>
                            </p:childTnLst>
                          </p:cTn>
                        </p:par>
                        <p:par>
                          <p:cTn id="26" fill="hold">
                            <p:stCondLst>
                              <p:cond delay="2520"/>
                            </p:stCondLst>
                            <p:childTnLst>
                              <p:par>
                                <p:cTn id="27" presetID="31" presetClass="entr" presetSubtype="0"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p:cTn id="29" dur="300" fill="hold"/>
                                        <p:tgtEl>
                                          <p:spTgt spid="25"/>
                                        </p:tgtEl>
                                        <p:attrNameLst>
                                          <p:attrName>ppt_w</p:attrName>
                                        </p:attrNameLst>
                                      </p:cBhvr>
                                      <p:tavLst>
                                        <p:tav tm="0">
                                          <p:val>
                                            <p:fltVal val="0"/>
                                          </p:val>
                                        </p:tav>
                                        <p:tav tm="100000">
                                          <p:val>
                                            <p:strVal val="#ppt_w"/>
                                          </p:val>
                                        </p:tav>
                                      </p:tavLst>
                                    </p:anim>
                                    <p:anim calcmode="lin" valueType="num">
                                      <p:cBhvr>
                                        <p:cTn id="30" dur="300" fill="hold"/>
                                        <p:tgtEl>
                                          <p:spTgt spid="25"/>
                                        </p:tgtEl>
                                        <p:attrNameLst>
                                          <p:attrName>ppt_h</p:attrName>
                                        </p:attrNameLst>
                                      </p:cBhvr>
                                      <p:tavLst>
                                        <p:tav tm="0">
                                          <p:val>
                                            <p:fltVal val="0"/>
                                          </p:val>
                                        </p:tav>
                                        <p:tav tm="100000">
                                          <p:val>
                                            <p:strVal val="#ppt_h"/>
                                          </p:val>
                                        </p:tav>
                                      </p:tavLst>
                                    </p:anim>
                                    <p:anim calcmode="lin" valueType="num">
                                      <p:cBhvr>
                                        <p:cTn id="31" dur="300" fill="hold"/>
                                        <p:tgtEl>
                                          <p:spTgt spid="25"/>
                                        </p:tgtEl>
                                        <p:attrNameLst>
                                          <p:attrName>style.rotation</p:attrName>
                                        </p:attrNameLst>
                                      </p:cBhvr>
                                      <p:tavLst>
                                        <p:tav tm="0">
                                          <p:val>
                                            <p:fltVal val="90"/>
                                          </p:val>
                                        </p:tav>
                                        <p:tav tm="100000">
                                          <p:val>
                                            <p:fltVal val="0"/>
                                          </p:val>
                                        </p:tav>
                                      </p:tavLst>
                                    </p:anim>
                                    <p:animEffect transition="in" filter="fade">
                                      <p:cBhvr>
                                        <p:cTn id="32" dur="300"/>
                                        <p:tgtEl>
                                          <p:spTgt spid="25"/>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p:cTn id="35" dur="300" fill="hold"/>
                                        <p:tgtEl>
                                          <p:spTgt spid="24"/>
                                        </p:tgtEl>
                                        <p:attrNameLst>
                                          <p:attrName>ppt_w</p:attrName>
                                        </p:attrNameLst>
                                      </p:cBhvr>
                                      <p:tavLst>
                                        <p:tav tm="0">
                                          <p:val>
                                            <p:fltVal val="0"/>
                                          </p:val>
                                        </p:tav>
                                        <p:tav tm="100000">
                                          <p:val>
                                            <p:strVal val="#ppt_w"/>
                                          </p:val>
                                        </p:tav>
                                      </p:tavLst>
                                    </p:anim>
                                    <p:anim calcmode="lin" valueType="num">
                                      <p:cBhvr>
                                        <p:cTn id="36" dur="300" fill="hold"/>
                                        <p:tgtEl>
                                          <p:spTgt spid="24"/>
                                        </p:tgtEl>
                                        <p:attrNameLst>
                                          <p:attrName>ppt_h</p:attrName>
                                        </p:attrNameLst>
                                      </p:cBhvr>
                                      <p:tavLst>
                                        <p:tav tm="0">
                                          <p:val>
                                            <p:fltVal val="0"/>
                                          </p:val>
                                        </p:tav>
                                        <p:tav tm="100000">
                                          <p:val>
                                            <p:strVal val="#ppt_h"/>
                                          </p:val>
                                        </p:tav>
                                      </p:tavLst>
                                    </p:anim>
                                    <p:anim calcmode="lin" valueType="num">
                                      <p:cBhvr>
                                        <p:cTn id="37" dur="300" fill="hold"/>
                                        <p:tgtEl>
                                          <p:spTgt spid="24"/>
                                        </p:tgtEl>
                                        <p:attrNameLst>
                                          <p:attrName>style.rotation</p:attrName>
                                        </p:attrNameLst>
                                      </p:cBhvr>
                                      <p:tavLst>
                                        <p:tav tm="0">
                                          <p:val>
                                            <p:fltVal val="90"/>
                                          </p:val>
                                        </p:tav>
                                        <p:tav tm="100000">
                                          <p:val>
                                            <p:fltVal val="0"/>
                                          </p:val>
                                        </p:tav>
                                      </p:tavLst>
                                    </p:anim>
                                    <p:animEffect transition="in" filter="fade">
                                      <p:cBhvr>
                                        <p:cTn id="38" dur="300"/>
                                        <p:tgtEl>
                                          <p:spTgt spid="24"/>
                                        </p:tgtEl>
                                      </p:cBhvr>
                                    </p:animEffect>
                                  </p:childTnLst>
                                </p:cTn>
                              </p:par>
                            </p:childTnLst>
                          </p:cTn>
                        </p:par>
                        <p:par>
                          <p:cTn id="39" fill="hold">
                            <p:stCondLst>
                              <p:cond delay="282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left)">
                                      <p:cBhvr>
                                        <p:cTn id="45" dur="500"/>
                                        <p:tgtEl>
                                          <p:spTgt spid="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left)">
                                      <p:cBhvr>
                                        <p:cTn id="48" dur="500"/>
                                        <p:tgtEl>
                                          <p:spTgt spid="7"/>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left)">
                                      <p:cBhvr>
                                        <p:cTn id="51" dur="500"/>
                                        <p:tgtEl>
                                          <p:spTgt spid="19"/>
                                        </p:tgtEl>
                                      </p:cBhvr>
                                    </p:animEffect>
                                  </p:childTnLst>
                                </p:cTn>
                              </p:par>
                            </p:childTnLst>
                          </p:cTn>
                        </p:par>
                        <p:par>
                          <p:cTn id="52" fill="hold">
                            <p:stCondLst>
                              <p:cond delay="3320"/>
                            </p:stCondLst>
                            <p:childTnLst>
                              <p:par>
                                <p:cTn id="53" presetID="53" presetClass="entr" presetSubtype="16"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par>
                                <p:cTn id="58" presetID="53" presetClass="entr" presetSubtype="16" fill="hold" grpId="0" nodeType="withEffect">
                                  <p:stCondLst>
                                    <p:cond delay="100"/>
                                  </p:stCondLst>
                                  <p:childTnLst>
                                    <p:set>
                                      <p:cBhvr>
                                        <p:cTn id="59" dur="1" fill="hold">
                                          <p:stCondLst>
                                            <p:cond delay="0"/>
                                          </p:stCondLst>
                                        </p:cTn>
                                        <p:tgtEl>
                                          <p:spTgt spid="11"/>
                                        </p:tgtEl>
                                        <p:attrNameLst>
                                          <p:attrName>style.visibility</p:attrName>
                                        </p:attrNameLst>
                                      </p:cBhvr>
                                      <p:to>
                                        <p:strVal val="visible"/>
                                      </p:to>
                                    </p:set>
                                    <p:anim calcmode="lin" valueType="num">
                                      <p:cBhvr>
                                        <p:cTn id="60" dur="500" fill="hold"/>
                                        <p:tgtEl>
                                          <p:spTgt spid="11"/>
                                        </p:tgtEl>
                                        <p:attrNameLst>
                                          <p:attrName>ppt_w</p:attrName>
                                        </p:attrNameLst>
                                      </p:cBhvr>
                                      <p:tavLst>
                                        <p:tav tm="0">
                                          <p:val>
                                            <p:fltVal val="0"/>
                                          </p:val>
                                        </p:tav>
                                        <p:tav tm="100000">
                                          <p:val>
                                            <p:strVal val="#ppt_w"/>
                                          </p:val>
                                        </p:tav>
                                      </p:tavLst>
                                    </p:anim>
                                    <p:anim calcmode="lin" valueType="num">
                                      <p:cBhvr>
                                        <p:cTn id="61" dur="500" fill="hold"/>
                                        <p:tgtEl>
                                          <p:spTgt spid="11"/>
                                        </p:tgtEl>
                                        <p:attrNameLst>
                                          <p:attrName>ppt_h</p:attrName>
                                        </p:attrNameLst>
                                      </p:cBhvr>
                                      <p:tavLst>
                                        <p:tav tm="0">
                                          <p:val>
                                            <p:fltVal val="0"/>
                                          </p:val>
                                        </p:tav>
                                        <p:tav tm="100000">
                                          <p:val>
                                            <p:strVal val="#ppt_h"/>
                                          </p:val>
                                        </p:tav>
                                      </p:tavLst>
                                    </p:anim>
                                    <p:animEffect transition="in" filter="fade">
                                      <p:cBhvr>
                                        <p:cTn id="62" dur="500"/>
                                        <p:tgtEl>
                                          <p:spTgt spid="11"/>
                                        </p:tgtEl>
                                      </p:cBhvr>
                                    </p:animEffect>
                                  </p:childTnLst>
                                </p:cTn>
                              </p:par>
                              <p:par>
                                <p:cTn id="63" presetID="53" presetClass="entr" presetSubtype="16" fill="hold" grpId="0" nodeType="withEffect">
                                  <p:stCondLst>
                                    <p:cond delay="200"/>
                                  </p:stCondLst>
                                  <p:childTnLst>
                                    <p:set>
                                      <p:cBhvr>
                                        <p:cTn id="64" dur="1" fill="hold">
                                          <p:stCondLst>
                                            <p:cond delay="0"/>
                                          </p:stCondLst>
                                        </p:cTn>
                                        <p:tgtEl>
                                          <p:spTgt spid="13"/>
                                        </p:tgtEl>
                                        <p:attrNameLst>
                                          <p:attrName>style.visibility</p:attrName>
                                        </p:attrNameLst>
                                      </p:cBhvr>
                                      <p:to>
                                        <p:strVal val="visible"/>
                                      </p:to>
                                    </p:set>
                                    <p:anim calcmode="lin" valueType="num">
                                      <p:cBhvr>
                                        <p:cTn id="65" dur="500" fill="hold"/>
                                        <p:tgtEl>
                                          <p:spTgt spid="13"/>
                                        </p:tgtEl>
                                        <p:attrNameLst>
                                          <p:attrName>ppt_w</p:attrName>
                                        </p:attrNameLst>
                                      </p:cBhvr>
                                      <p:tavLst>
                                        <p:tav tm="0">
                                          <p:val>
                                            <p:fltVal val="0"/>
                                          </p:val>
                                        </p:tav>
                                        <p:tav tm="100000">
                                          <p:val>
                                            <p:strVal val="#ppt_w"/>
                                          </p:val>
                                        </p:tav>
                                      </p:tavLst>
                                    </p:anim>
                                    <p:anim calcmode="lin" valueType="num">
                                      <p:cBhvr>
                                        <p:cTn id="66" dur="500" fill="hold"/>
                                        <p:tgtEl>
                                          <p:spTgt spid="13"/>
                                        </p:tgtEl>
                                        <p:attrNameLst>
                                          <p:attrName>ppt_h</p:attrName>
                                        </p:attrNameLst>
                                      </p:cBhvr>
                                      <p:tavLst>
                                        <p:tav tm="0">
                                          <p:val>
                                            <p:fltVal val="0"/>
                                          </p:val>
                                        </p:tav>
                                        <p:tav tm="100000">
                                          <p:val>
                                            <p:strVal val="#ppt_h"/>
                                          </p:val>
                                        </p:tav>
                                      </p:tavLst>
                                    </p:anim>
                                    <p:animEffect transition="in" filter="fade">
                                      <p:cBhvr>
                                        <p:cTn id="67" dur="500"/>
                                        <p:tgtEl>
                                          <p:spTgt spid="13"/>
                                        </p:tgtEl>
                                      </p:cBhvr>
                                    </p:animEffect>
                                  </p:childTnLst>
                                </p:cTn>
                              </p:par>
                              <p:par>
                                <p:cTn id="68" presetID="53" presetClass="entr" presetSubtype="16" fill="hold" grpId="0" nodeType="withEffect">
                                  <p:stCondLst>
                                    <p:cond delay="300"/>
                                  </p:stCondLst>
                                  <p:childTnLst>
                                    <p:set>
                                      <p:cBhvr>
                                        <p:cTn id="69" dur="1" fill="hold">
                                          <p:stCondLst>
                                            <p:cond delay="0"/>
                                          </p:stCondLst>
                                        </p:cTn>
                                        <p:tgtEl>
                                          <p:spTgt spid="17"/>
                                        </p:tgtEl>
                                        <p:attrNameLst>
                                          <p:attrName>style.visibility</p:attrName>
                                        </p:attrNameLst>
                                      </p:cBhvr>
                                      <p:to>
                                        <p:strVal val="visible"/>
                                      </p:to>
                                    </p:set>
                                    <p:anim calcmode="lin" valueType="num">
                                      <p:cBhvr>
                                        <p:cTn id="70" dur="500" fill="hold"/>
                                        <p:tgtEl>
                                          <p:spTgt spid="17"/>
                                        </p:tgtEl>
                                        <p:attrNameLst>
                                          <p:attrName>ppt_w</p:attrName>
                                        </p:attrNameLst>
                                      </p:cBhvr>
                                      <p:tavLst>
                                        <p:tav tm="0">
                                          <p:val>
                                            <p:fltVal val="0"/>
                                          </p:val>
                                        </p:tav>
                                        <p:tav tm="100000">
                                          <p:val>
                                            <p:strVal val="#ppt_w"/>
                                          </p:val>
                                        </p:tav>
                                      </p:tavLst>
                                    </p:anim>
                                    <p:anim calcmode="lin" valueType="num">
                                      <p:cBhvr>
                                        <p:cTn id="71" dur="500" fill="hold"/>
                                        <p:tgtEl>
                                          <p:spTgt spid="17"/>
                                        </p:tgtEl>
                                        <p:attrNameLst>
                                          <p:attrName>ppt_h</p:attrName>
                                        </p:attrNameLst>
                                      </p:cBhvr>
                                      <p:tavLst>
                                        <p:tav tm="0">
                                          <p:val>
                                            <p:fltVal val="0"/>
                                          </p:val>
                                        </p:tav>
                                        <p:tav tm="100000">
                                          <p:val>
                                            <p:strVal val="#ppt_h"/>
                                          </p:val>
                                        </p:tav>
                                      </p:tavLst>
                                    </p:anim>
                                    <p:animEffect transition="in" filter="fade">
                                      <p:cBhvr>
                                        <p:cTn id="72" dur="500"/>
                                        <p:tgtEl>
                                          <p:spTgt spid="17"/>
                                        </p:tgtEl>
                                      </p:cBhvr>
                                    </p:animEffect>
                                  </p:childTnLst>
                                </p:cTn>
                              </p:par>
                            </p:childTnLst>
                          </p:cTn>
                        </p:par>
                        <p:par>
                          <p:cTn id="73" fill="hold">
                            <p:stCondLst>
                              <p:cond delay="4120"/>
                            </p:stCondLst>
                            <p:childTnLst>
                              <p:par>
                                <p:cTn id="74" presetID="31" presetClass="entr" presetSubtype="0"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 calcmode="lin" valueType="num">
                                      <p:cBhvr>
                                        <p:cTn id="76" dur="400" fill="hold"/>
                                        <p:tgtEl>
                                          <p:spTgt spid="10"/>
                                        </p:tgtEl>
                                        <p:attrNameLst>
                                          <p:attrName>ppt_w</p:attrName>
                                        </p:attrNameLst>
                                      </p:cBhvr>
                                      <p:tavLst>
                                        <p:tav tm="0">
                                          <p:val>
                                            <p:fltVal val="0"/>
                                          </p:val>
                                        </p:tav>
                                        <p:tav tm="100000">
                                          <p:val>
                                            <p:strVal val="#ppt_w"/>
                                          </p:val>
                                        </p:tav>
                                      </p:tavLst>
                                    </p:anim>
                                    <p:anim calcmode="lin" valueType="num">
                                      <p:cBhvr>
                                        <p:cTn id="77" dur="400" fill="hold"/>
                                        <p:tgtEl>
                                          <p:spTgt spid="10"/>
                                        </p:tgtEl>
                                        <p:attrNameLst>
                                          <p:attrName>ppt_h</p:attrName>
                                        </p:attrNameLst>
                                      </p:cBhvr>
                                      <p:tavLst>
                                        <p:tav tm="0">
                                          <p:val>
                                            <p:fltVal val="0"/>
                                          </p:val>
                                        </p:tav>
                                        <p:tav tm="100000">
                                          <p:val>
                                            <p:strVal val="#ppt_h"/>
                                          </p:val>
                                        </p:tav>
                                      </p:tavLst>
                                    </p:anim>
                                    <p:anim calcmode="lin" valueType="num">
                                      <p:cBhvr>
                                        <p:cTn id="78" dur="400" fill="hold"/>
                                        <p:tgtEl>
                                          <p:spTgt spid="10"/>
                                        </p:tgtEl>
                                        <p:attrNameLst>
                                          <p:attrName>style.rotation</p:attrName>
                                        </p:attrNameLst>
                                      </p:cBhvr>
                                      <p:tavLst>
                                        <p:tav tm="0">
                                          <p:val>
                                            <p:fltVal val="90"/>
                                          </p:val>
                                        </p:tav>
                                        <p:tav tm="100000">
                                          <p:val>
                                            <p:fltVal val="0"/>
                                          </p:val>
                                        </p:tav>
                                      </p:tavLst>
                                    </p:anim>
                                    <p:animEffect transition="in" filter="fade">
                                      <p:cBhvr>
                                        <p:cTn id="79" dur="400"/>
                                        <p:tgtEl>
                                          <p:spTgt spid="10"/>
                                        </p:tgtEl>
                                      </p:cBhvr>
                                    </p:animEffect>
                                  </p:childTnLst>
                                </p:cTn>
                              </p:par>
                            </p:childTnLst>
                          </p:cTn>
                        </p:par>
                        <p:par>
                          <p:cTn id="80" fill="hold">
                            <p:stCondLst>
                              <p:cond delay="4520"/>
                            </p:stCondLst>
                            <p:childTnLst>
                              <p:par>
                                <p:cTn id="81" presetID="22" presetClass="entr" presetSubtype="8"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wipe(left)">
                                      <p:cBhvr>
                                        <p:cTn id="83" dur="500"/>
                                        <p:tgtEl>
                                          <p:spTgt spid="20"/>
                                        </p:tgtEl>
                                      </p:cBhvr>
                                    </p:animEffect>
                                  </p:childTnLst>
                                </p:cTn>
                              </p:par>
                            </p:childTnLst>
                          </p:cTn>
                        </p:par>
                        <p:par>
                          <p:cTn id="84" fill="hold">
                            <p:stCondLst>
                              <p:cond delay="5020"/>
                            </p:stCondLst>
                            <p:childTnLst>
                              <p:par>
                                <p:cTn id="85" presetID="31" presetClass="entr" presetSubtype="0" fill="hold" grpId="0" nodeType="afterEffect">
                                  <p:stCondLst>
                                    <p:cond delay="0"/>
                                  </p:stCondLst>
                                  <p:childTnLst>
                                    <p:set>
                                      <p:cBhvr>
                                        <p:cTn id="86" dur="1" fill="hold">
                                          <p:stCondLst>
                                            <p:cond delay="0"/>
                                          </p:stCondLst>
                                        </p:cTn>
                                        <p:tgtEl>
                                          <p:spTgt spid="12"/>
                                        </p:tgtEl>
                                        <p:attrNameLst>
                                          <p:attrName>style.visibility</p:attrName>
                                        </p:attrNameLst>
                                      </p:cBhvr>
                                      <p:to>
                                        <p:strVal val="visible"/>
                                      </p:to>
                                    </p:set>
                                    <p:anim calcmode="lin" valueType="num">
                                      <p:cBhvr>
                                        <p:cTn id="87" dur="400" fill="hold"/>
                                        <p:tgtEl>
                                          <p:spTgt spid="12"/>
                                        </p:tgtEl>
                                        <p:attrNameLst>
                                          <p:attrName>ppt_w</p:attrName>
                                        </p:attrNameLst>
                                      </p:cBhvr>
                                      <p:tavLst>
                                        <p:tav tm="0">
                                          <p:val>
                                            <p:fltVal val="0"/>
                                          </p:val>
                                        </p:tav>
                                        <p:tav tm="100000">
                                          <p:val>
                                            <p:strVal val="#ppt_w"/>
                                          </p:val>
                                        </p:tav>
                                      </p:tavLst>
                                    </p:anim>
                                    <p:anim calcmode="lin" valueType="num">
                                      <p:cBhvr>
                                        <p:cTn id="88" dur="400" fill="hold"/>
                                        <p:tgtEl>
                                          <p:spTgt spid="12"/>
                                        </p:tgtEl>
                                        <p:attrNameLst>
                                          <p:attrName>ppt_h</p:attrName>
                                        </p:attrNameLst>
                                      </p:cBhvr>
                                      <p:tavLst>
                                        <p:tav tm="0">
                                          <p:val>
                                            <p:fltVal val="0"/>
                                          </p:val>
                                        </p:tav>
                                        <p:tav tm="100000">
                                          <p:val>
                                            <p:strVal val="#ppt_h"/>
                                          </p:val>
                                        </p:tav>
                                      </p:tavLst>
                                    </p:anim>
                                    <p:anim calcmode="lin" valueType="num">
                                      <p:cBhvr>
                                        <p:cTn id="89" dur="400" fill="hold"/>
                                        <p:tgtEl>
                                          <p:spTgt spid="12"/>
                                        </p:tgtEl>
                                        <p:attrNameLst>
                                          <p:attrName>style.rotation</p:attrName>
                                        </p:attrNameLst>
                                      </p:cBhvr>
                                      <p:tavLst>
                                        <p:tav tm="0">
                                          <p:val>
                                            <p:fltVal val="90"/>
                                          </p:val>
                                        </p:tav>
                                        <p:tav tm="100000">
                                          <p:val>
                                            <p:fltVal val="0"/>
                                          </p:val>
                                        </p:tav>
                                      </p:tavLst>
                                    </p:anim>
                                    <p:animEffect transition="in" filter="fade">
                                      <p:cBhvr>
                                        <p:cTn id="90" dur="400"/>
                                        <p:tgtEl>
                                          <p:spTgt spid="12"/>
                                        </p:tgtEl>
                                      </p:cBhvr>
                                    </p:animEffect>
                                  </p:childTnLst>
                                </p:cTn>
                              </p:par>
                            </p:childTnLst>
                          </p:cTn>
                        </p:par>
                        <p:par>
                          <p:cTn id="91" fill="hold">
                            <p:stCondLst>
                              <p:cond delay="5420"/>
                            </p:stCondLst>
                            <p:childTnLst>
                              <p:par>
                                <p:cTn id="92" presetID="22" presetClass="entr" presetSubtype="8" fill="hold" grpId="0" nodeType="afterEffect">
                                  <p:stCondLst>
                                    <p:cond delay="0"/>
                                  </p:stCondLst>
                                  <p:childTnLst>
                                    <p:set>
                                      <p:cBhvr>
                                        <p:cTn id="93" dur="1" fill="hold">
                                          <p:stCondLst>
                                            <p:cond delay="0"/>
                                          </p:stCondLst>
                                        </p:cTn>
                                        <p:tgtEl>
                                          <p:spTgt spid="21"/>
                                        </p:tgtEl>
                                        <p:attrNameLst>
                                          <p:attrName>style.visibility</p:attrName>
                                        </p:attrNameLst>
                                      </p:cBhvr>
                                      <p:to>
                                        <p:strVal val="visible"/>
                                      </p:to>
                                    </p:set>
                                    <p:animEffect transition="in" filter="wipe(left)">
                                      <p:cBhvr>
                                        <p:cTn id="94" dur="500"/>
                                        <p:tgtEl>
                                          <p:spTgt spid="21"/>
                                        </p:tgtEl>
                                      </p:cBhvr>
                                    </p:animEffect>
                                  </p:childTnLst>
                                </p:cTn>
                              </p:par>
                            </p:childTnLst>
                          </p:cTn>
                        </p:par>
                        <p:par>
                          <p:cTn id="95" fill="hold">
                            <p:stCondLst>
                              <p:cond delay="5920"/>
                            </p:stCondLst>
                            <p:childTnLst>
                              <p:par>
                                <p:cTn id="96" presetID="31" presetClass="entr" presetSubtype="0" fill="hold" grpId="0" nodeType="afterEffect">
                                  <p:stCondLst>
                                    <p:cond delay="0"/>
                                  </p:stCondLst>
                                  <p:childTnLst>
                                    <p:set>
                                      <p:cBhvr>
                                        <p:cTn id="97" dur="1" fill="hold">
                                          <p:stCondLst>
                                            <p:cond delay="0"/>
                                          </p:stCondLst>
                                        </p:cTn>
                                        <p:tgtEl>
                                          <p:spTgt spid="14"/>
                                        </p:tgtEl>
                                        <p:attrNameLst>
                                          <p:attrName>style.visibility</p:attrName>
                                        </p:attrNameLst>
                                      </p:cBhvr>
                                      <p:to>
                                        <p:strVal val="visible"/>
                                      </p:to>
                                    </p:set>
                                    <p:anim calcmode="lin" valueType="num">
                                      <p:cBhvr>
                                        <p:cTn id="98" dur="400" fill="hold"/>
                                        <p:tgtEl>
                                          <p:spTgt spid="14"/>
                                        </p:tgtEl>
                                        <p:attrNameLst>
                                          <p:attrName>ppt_w</p:attrName>
                                        </p:attrNameLst>
                                      </p:cBhvr>
                                      <p:tavLst>
                                        <p:tav tm="0">
                                          <p:val>
                                            <p:fltVal val="0"/>
                                          </p:val>
                                        </p:tav>
                                        <p:tav tm="100000">
                                          <p:val>
                                            <p:strVal val="#ppt_w"/>
                                          </p:val>
                                        </p:tav>
                                      </p:tavLst>
                                    </p:anim>
                                    <p:anim calcmode="lin" valueType="num">
                                      <p:cBhvr>
                                        <p:cTn id="99" dur="400" fill="hold"/>
                                        <p:tgtEl>
                                          <p:spTgt spid="14"/>
                                        </p:tgtEl>
                                        <p:attrNameLst>
                                          <p:attrName>ppt_h</p:attrName>
                                        </p:attrNameLst>
                                      </p:cBhvr>
                                      <p:tavLst>
                                        <p:tav tm="0">
                                          <p:val>
                                            <p:fltVal val="0"/>
                                          </p:val>
                                        </p:tav>
                                        <p:tav tm="100000">
                                          <p:val>
                                            <p:strVal val="#ppt_h"/>
                                          </p:val>
                                        </p:tav>
                                      </p:tavLst>
                                    </p:anim>
                                    <p:anim calcmode="lin" valueType="num">
                                      <p:cBhvr>
                                        <p:cTn id="100" dur="400" fill="hold"/>
                                        <p:tgtEl>
                                          <p:spTgt spid="14"/>
                                        </p:tgtEl>
                                        <p:attrNameLst>
                                          <p:attrName>style.rotation</p:attrName>
                                        </p:attrNameLst>
                                      </p:cBhvr>
                                      <p:tavLst>
                                        <p:tav tm="0">
                                          <p:val>
                                            <p:fltVal val="90"/>
                                          </p:val>
                                        </p:tav>
                                        <p:tav tm="100000">
                                          <p:val>
                                            <p:fltVal val="0"/>
                                          </p:val>
                                        </p:tav>
                                      </p:tavLst>
                                    </p:anim>
                                    <p:animEffect transition="in" filter="fade">
                                      <p:cBhvr>
                                        <p:cTn id="101" dur="400"/>
                                        <p:tgtEl>
                                          <p:spTgt spid="14"/>
                                        </p:tgtEl>
                                      </p:cBhvr>
                                    </p:animEffect>
                                  </p:childTnLst>
                                </p:cTn>
                              </p:par>
                            </p:childTnLst>
                          </p:cTn>
                        </p:par>
                        <p:par>
                          <p:cTn id="102" fill="hold">
                            <p:stCondLst>
                              <p:cond delay="6320"/>
                            </p:stCondLst>
                            <p:childTnLst>
                              <p:par>
                                <p:cTn id="103" presetID="22" presetClass="entr" presetSubtype="8" fill="hold" grpId="0" nodeType="afterEffect">
                                  <p:stCondLst>
                                    <p:cond delay="0"/>
                                  </p:stCondLst>
                                  <p:childTnLst>
                                    <p:set>
                                      <p:cBhvr>
                                        <p:cTn id="104" dur="1" fill="hold">
                                          <p:stCondLst>
                                            <p:cond delay="0"/>
                                          </p:stCondLst>
                                        </p:cTn>
                                        <p:tgtEl>
                                          <p:spTgt spid="22"/>
                                        </p:tgtEl>
                                        <p:attrNameLst>
                                          <p:attrName>style.visibility</p:attrName>
                                        </p:attrNameLst>
                                      </p:cBhvr>
                                      <p:to>
                                        <p:strVal val="visible"/>
                                      </p:to>
                                    </p:set>
                                    <p:animEffect transition="in" filter="wipe(left)">
                                      <p:cBhvr>
                                        <p:cTn id="105" dur="500"/>
                                        <p:tgtEl>
                                          <p:spTgt spid="22"/>
                                        </p:tgtEl>
                                      </p:cBhvr>
                                    </p:animEffect>
                                  </p:childTnLst>
                                </p:cTn>
                              </p:par>
                            </p:childTnLst>
                          </p:cTn>
                        </p:par>
                        <p:par>
                          <p:cTn id="106" fill="hold">
                            <p:stCondLst>
                              <p:cond delay="6820"/>
                            </p:stCondLst>
                            <p:childTnLst>
                              <p:par>
                                <p:cTn id="107" presetID="31" presetClass="entr" presetSubtype="0" fill="hold" grpId="0" nodeType="afterEffect">
                                  <p:stCondLst>
                                    <p:cond delay="0"/>
                                  </p:stCondLst>
                                  <p:childTnLst>
                                    <p:set>
                                      <p:cBhvr>
                                        <p:cTn id="108" dur="1" fill="hold">
                                          <p:stCondLst>
                                            <p:cond delay="0"/>
                                          </p:stCondLst>
                                        </p:cTn>
                                        <p:tgtEl>
                                          <p:spTgt spid="18"/>
                                        </p:tgtEl>
                                        <p:attrNameLst>
                                          <p:attrName>style.visibility</p:attrName>
                                        </p:attrNameLst>
                                      </p:cBhvr>
                                      <p:to>
                                        <p:strVal val="visible"/>
                                      </p:to>
                                    </p:set>
                                    <p:anim calcmode="lin" valueType="num">
                                      <p:cBhvr>
                                        <p:cTn id="109" dur="400" fill="hold"/>
                                        <p:tgtEl>
                                          <p:spTgt spid="18"/>
                                        </p:tgtEl>
                                        <p:attrNameLst>
                                          <p:attrName>ppt_w</p:attrName>
                                        </p:attrNameLst>
                                      </p:cBhvr>
                                      <p:tavLst>
                                        <p:tav tm="0">
                                          <p:val>
                                            <p:fltVal val="0"/>
                                          </p:val>
                                        </p:tav>
                                        <p:tav tm="100000">
                                          <p:val>
                                            <p:strVal val="#ppt_w"/>
                                          </p:val>
                                        </p:tav>
                                      </p:tavLst>
                                    </p:anim>
                                    <p:anim calcmode="lin" valueType="num">
                                      <p:cBhvr>
                                        <p:cTn id="110" dur="400" fill="hold"/>
                                        <p:tgtEl>
                                          <p:spTgt spid="18"/>
                                        </p:tgtEl>
                                        <p:attrNameLst>
                                          <p:attrName>ppt_h</p:attrName>
                                        </p:attrNameLst>
                                      </p:cBhvr>
                                      <p:tavLst>
                                        <p:tav tm="0">
                                          <p:val>
                                            <p:fltVal val="0"/>
                                          </p:val>
                                        </p:tav>
                                        <p:tav tm="100000">
                                          <p:val>
                                            <p:strVal val="#ppt_h"/>
                                          </p:val>
                                        </p:tav>
                                      </p:tavLst>
                                    </p:anim>
                                    <p:anim calcmode="lin" valueType="num">
                                      <p:cBhvr>
                                        <p:cTn id="111" dur="400" fill="hold"/>
                                        <p:tgtEl>
                                          <p:spTgt spid="18"/>
                                        </p:tgtEl>
                                        <p:attrNameLst>
                                          <p:attrName>style.rotation</p:attrName>
                                        </p:attrNameLst>
                                      </p:cBhvr>
                                      <p:tavLst>
                                        <p:tav tm="0">
                                          <p:val>
                                            <p:fltVal val="90"/>
                                          </p:val>
                                        </p:tav>
                                        <p:tav tm="100000">
                                          <p:val>
                                            <p:fltVal val="0"/>
                                          </p:val>
                                        </p:tav>
                                      </p:tavLst>
                                    </p:anim>
                                    <p:animEffect transition="in" filter="fade">
                                      <p:cBhvr>
                                        <p:cTn id="112" dur="400"/>
                                        <p:tgtEl>
                                          <p:spTgt spid="18"/>
                                        </p:tgtEl>
                                      </p:cBhvr>
                                    </p:animEffect>
                                  </p:childTnLst>
                                </p:cTn>
                              </p:par>
                            </p:childTnLst>
                          </p:cTn>
                        </p:par>
                        <p:par>
                          <p:cTn id="113" fill="hold">
                            <p:stCondLst>
                              <p:cond delay="7220"/>
                            </p:stCondLst>
                            <p:childTnLst>
                              <p:par>
                                <p:cTn id="114" presetID="22" presetClass="entr" presetSubtype="8" fill="hold" grpId="0" nodeType="afterEffect">
                                  <p:stCondLst>
                                    <p:cond delay="0"/>
                                  </p:stCondLst>
                                  <p:childTnLst>
                                    <p:set>
                                      <p:cBhvr>
                                        <p:cTn id="115" dur="1" fill="hold">
                                          <p:stCondLst>
                                            <p:cond delay="0"/>
                                          </p:stCondLst>
                                        </p:cTn>
                                        <p:tgtEl>
                                          <p:spTgt spid="23"/>
                                        </p:tgtEl>
                                        <p:attrNameLst>
                                          <p:attrName>style.visibility</p:attrName>
                                        </p:attrNameLst>
                                      </p:cBhvr>
                                      <p:to>
                                        <p:strVal val="visible"/>
                                      </p:to>
                                    </p:set>
                                    <p:animEffect transition="in" filter="wipe(left)">
                                      <p:cBhvr>
                                        <p:cTn id="11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p:bldP spid="11" grpId="0" animBg="1"/>
      <p:bldP spid="12" grpId="0"/>
      <p:bldP spid="13" grpId="0" animBg="1"/>
      <p:bldP spid="14" grpId="0"/>
      <p:bldP spid="15" grpId="0" animBg="1"/>
      <p:bldP spid="16" grpId="0" animBg="1"/>
      <p:bldP spid="17" grpId="0" animBg="1"/>
      <p:bldP spid="18" grpId="0"/>
      <p:bldP spid="19" grpId="0" animBg="1"/>
      <p:bldP spid="20" grpId="0"/>
      <p:bldP spid="21" grpId="0"/>
      <p:bldP spid="22" grpId="0"/>
      <p:bldP spid="23" grpId="0"/>
      <p:bldP spid="24" grpId="0"/>
      <p:bldP spid="2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 name="图片 5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61" name="圆角矩形 6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89960" y="827738"/>
            <a:ext cx="5040560" cy="504055"/>
          </a:xfrm>
        </p:spPr>
        <p:txBody>
          <a:bodyPr>
            <a:noAutofit/>
          </a:bodyPr>
          <a:lstStyle/>
          <a:p>
            <a:r>
              <a:rPr lang="zh-CN" altLang="en-US" sz="4000" b="1" dirty="0" smtClean="0">
                <a:solidFill>
                  <a:schemeClr val="bg1">
                    <a:lumMod val="65000"/>
                  </a:schemeClr>
                </a:solidFill>
              </a:rPr>
              <a:t>资金分配</a:t>
            </a:r>
            <a:endParaRPr lang="zh-CN" altLang="en-US" sz="4000" b="1" dirty="0">
              <a:solidFill>
                <a:schemeClr val="bg1">
                  <a:lumMod val="65000"/>
                </a:schemeClr>
              </a:solidFill>
            </a:endParaRPr>
          </a:p>
        </p:txBody>
      </p:sp>
      <p:grpSp>
        <p:nvGrpSpPr>
          <p:cNvPr id="194" name="组合 193"/>
          <p:cNvGrpSpPr/>
          <p:nvPr/>
        </p:nvGrpSpPr>
        <p:grpSpPr>
          <a:xfrm>
            <a:off x="695328" y="1713300"/>
            <a:ext cx="5249757" cy="1584178"/>
            <a:chOff x="695327" y="1340768"/>
            <a:chExt cx="5249757" cy="1584178"/>
          </a:xfrm>
        </p:grpSpPr>
        <p:grpSp>
          <p:nvGrpSpPr>
            <p:cNvPr id="176" name="组合 175"/>
            <p:cNvGrpSpPr/>
            <p:nvPr/>
          </p:nvGrpSpPr>
          <p:grpSpPr>
            <a:xfrm>
              <a:off x="695327" y="1340768"/>
              <a:ext cx="5249757" cy="1584178"/>
              <a:chOff x="695327" y="1340768"/>
              <a:chExt cx="5249757" cy="1584178"/>
            </a:xfrm>
          </p:grpSpPr>
          <p:sp>
            <p:nvSpPr>
              <p:cNvPr id="171" name="任意多边形 170"/>
              <p:cNvSpPr/>
              <p:nvPr/>
            </p:nvSpPr>
            <p:spPr>
              <a:xfrm rot="5400000">
                <a:off x="3652066" y="631927"/>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8" name="组合 27"/>
              <p:cNvGrpSpPr/>
              <p:nvPr/>
            </p:nvGrpSpPr>
            <p:grpSpPr>
              <a:xfrm>
                <a:off x="695327" y="1340768"/>
                <a:ext cx="2429687" cy="1584178"/>
                <a:chOff x="695327" y="1340768"/>
                <a:chExt cx="2429687" cy="1584178"/>
              </a:xfrm>
            </p:grpSpPr>
            <p:sp>
              <p:nvSpPr>
                <p:cNvPr id="3" name="同侧圆角矩形 2"/>
                <p:cNvSpPr/>
                <p:nvPr/>
              </p:nvSpPr>
              <p:spPr>
                <a:xfrm rot="16200000">
                  <a:off x="1019399" y="1016696"/>
                  <a:ext cx="1584178" cy="2232321"/>
                </a:xfrm>
                <a:prstGeom prst="round2Same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5" name="等腰三角形 4"/>
                <p:cNvSpPr/>
                <p:nvPr/>
              </p:nvSpPr>
              <p:spPr>
                <a:xfrm rot="5400000">
                  <a:off x="2872986" y="2024844"/>
                  <a:ext cx="288032" cy="216024"/>
                </a:xfrm>
                <a:prstGeom prst="triangl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80" name="TextBox 26"/>
            <p:cNvSpPr txBox="1"/>
            <p:nvPr/>
          </p:nvSpPr>
          <p:spPr>
            <a:xfrm>
              <a:off x="977971" y="1917413"/>
              <a:ext cx="1739044"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广告费用</a:t>
              </a:r>
            </a:p>
          </p:txBody>
        </p:sp>
        <p:sp>
          <p:nvSpPr>
            <p:cNvPr id="81" name="TextBox 29"/>
            <p:cNvSpPr txBox="1"/>
            <p:nvPr/>
          </p:nvSpPr>
          <p:spPr>
            <a:xfrm>
              <a:off x="3503713" y="1711841"/>
              <a:ext cx="865579" cy="307777"/>
            </a:xfrm>
            <a:prstGeom prst="rect">
              <a:avLst/>
            </a:prstGeom>
            <a:noFill/>
          </p:spPr>
          <p:txBody>
            <a:bodyPr wrap="square" lIns="0" tIns="0" rIns="0" bIns="0" rtlCol="0">
              <a:spAutoFit/>
            </a:bodyPr>
            <a:lstStyle/>
            <a:p>
              <a:pPr algn="just"/>
              <a:r>
                <a:rPr lang="en-US" altLang="zh-CN" sz="2000" dirty="0">
                  <a:solidFill>
                    <a:schemeClr val="tx1">
                      <a:lumMod val="75000"/>
                      <a:lumOff val="25000"/>
                    </a:schemeClr>
                  </a:solidFill>
                  <a:latin typeface="微软雅黑" pitchFamily="34" charset="-122"/>
                  <a:ea typeface="微软雅黑" pitchFamily="34" charset="-122"/>
                </a:rPr>
                <a:t>8</a:t>
              </a:r>
              <a:r>
                <a:rPr lang="zh-CN" altLang="en-US" sz="2000" dirty="0">
                  <a:solidFill>
                    <a:schemeClr val="tx1">
                      <a:lumMod val="75000"/>
                      <a:lumOff val="25000"/>
                    </a:schemeClr>
                  </a:solidFill>
                  <a:latin typeface="微软雅黑" pitchFamily="34" charset="-122"/>
                  <a:ea typeface="微软雅黑" pitchFamily="34" charset="-122"/>
                </a:rPr>
                <a:t>万元</a:t>
              </a:r>
              <a:endParaRPr lang="en-US" altLang="zh-CN" sz="2000" dirty="0">
                <a:solidFill>
                  <a:schemeClr val="tx1">
                    <a:lumMod val="75000"/>
                    <a:lumOff val="25000"/>
                  </a:schemeClr>
                </a:solidFill>
                <a:latin typeface="微软雅黑" pitchFamily="34" charset="-122"/>
                <a:ea typeface="微软雅黑" pitchFamily="34" charset="-122"/>
              </a:endParaRPr>
            </a:p>
          </p:txBody>
        </p:sp>
        <p:sp>
          <p:nvSpPr>
            <p:cNvPr id="82" name="TextBox 29"/>
            <p:cNvSpPr txBox="1"/>
            <p:nvPr/>
          </p:nvSpPr>
          <p:spPr>
            <a:xfrm>
              <a:off x="3503712" y="2144469"/>
              <a:ext cx="1873689" cy="451534"/>
            </a:xfrm>
            <a:prstGeom prst="rect">
              <a:avLst/>
            </a:prstGeom>
            <a:noFill/>
          </p:spPr>
          <p:txBody>
            <a:bodyPr wrap="square" lIns="0" tIns="0" rIns="0" bIns="0" rtlCol="0">
              <a:spAutoFit/>
            </a:bodyPr>
            <a:lstStyle/>
            <a:p>
              <a:pPr algn="just"/>
              <a:r>
                <a:rPr lang="zh-CN" altLang="en-US" sz="1467" dirty="0">
                  <a:solidFill>
                    <a:schemeClr val="tx1">
                      <a:lumMod val="75000"/>
                      <a:lumOff val="25000"/>
                    </a:schemeClr>
                  </a:solidFill>
                  <a:latin typeface="微软雅黑" pitchFamily="34" charset="-122"/>
                  <a:ea typeface="微软雅黑" pitchFamily="34" charset="-122"/>
                </a:rPr>
                <a:t>包括：户外广告、短信广告、微信广告等费用</a:t>
              </a:r>
              <a:endParaRPr lang="en-US" altLang="zh-CN" sz="1467" dirty="0">
                <a:solidFill>
                  <a:schemeClr val="tx1">
                    <a:lumMod val="75000"/>
                    <a:lumOff val="25000"/>
                  </a:schemeClr>
                </a:solidFill>
                <a:latin typeface="微软雅黑" pitchFamily="34" charset="-122"/>
                <a:ea typeface="微软雅黑" pitchFamily="34" charset="-122"/>
              </a:endParaRPr>
            </a:p>
          </p:txBody>
        </p:sp>
      </p:grpSp>
      <p:grpSp>
        <p:nvGrpSpPr>
          <p:cNvPr id="195" name="组合 194"/>
          <p:cNvGrpSpPr/>
          <p:nvPr/>
        </p:nvGrpSpPr>
        <p:grpSpPr>
          <a:xfrm>
            <a:off x="6245228" y="1713300"/>
            <a:ext cx="5249757" cy="1584178"/>
            <a:chOff x="6245227" y="1340768"/>
            <a:chExt cx="5249757" cy="1584178"/>
          </a:xfrm>
        </p:grpSpPr>
        <p:grpSp>
          <p:nvGrpSpPr>
            <p:cNvPr id="189" name="组合 188"/>
            <p:cNvGrpSpPr/>
            <p:nvPr/>
          </p:nvGrpSpPr>
          <p:grpSpPr>
            <a:xfrm>
              <a:off x="6245227" y="1340768"/>
              <a:ext cx="5249757" cy="1584178"/>
              <a:chOff x="695327" y="1340768"/>
              <a:chExt cx="5249757" cy="1584178"/>
            </a:xfrm>
          </p:grpSpPr>
          <p:sp>
            <p:nvSpPr>
              <p:cNvPr id="190" name="任意多边形 189"/>
              <p:cNvSpPr/>
              <p:nvPr/>
            </p:nvSpPr>
            <p:spPr>
              <a:xfrm rot="5400000">
                <a:off x="3652066" y="631927"/>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91" name="组合 190"/>
              <p:cNvGrpSpPr/>
              <p:nvPr/>
            </p:nvGrpSpPr>
            <p:grpSpPr>
              <a:xfrm>
                <a:off x="695327" y="1340768"/>
                <a:ext cx="2429687" cy="1584178"/>
                <a:chOff x="695327" y="1340768"/>
                <a:chExt cx="2429687" cy="1584178"/>
              </a:xfrm>
            </p:grpSpPr>
            <p:sp>
              <p:nvSpPr>
                <p:cNvPr id="192" name="同侧圆角矩形 191"/>
                <p:cNvSpPr/>
                <p:nvPr/>
              </p:nvSpPr>
              <p:spPr>
                <a:xfrm rot="16200000">
                  <a:off x="1019399" y="1016696"/>
                  <a:ext cx="1584178" cy="2232321"/>
                </a:xfrm>
                <a:prstGeom prst="round2Same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93" name="等腰三角形 192"/>
                <p:cNvSpPr/>
                <p:nvPr/>
              </p:nvSpPr>
              <p:spPr>
                <a:xfrm rot="5400000">
                  <a:off x="2872986" y="2024844"/>
                  <a:ext cx="288032" cy="216024"/>
                </a:xfrm>
                <a:prstGeom prst="triangle">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88" name="TextBox 26"/>
            <p:cNvSpPr txBox="1"/>
            <p:nvPr/>
          </p:nvSpPr>
          <p:spPr>
            <a:xfrm>
              <a:off x="6508695" y="1917413"/>
              <a:ext cx="1739044"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物料费用</a:t>
              </a:r>
            </a:p>
          </p:txBody>
        </p:sp>
        <p:sp>
          <p:nvSpPr>
            <p:cNvPr id="89" name="TextBox 29"/>
            <p:cNvSpPr txBox="1"/>
            <p:nvPr/>
          </p:nvSpPr>
          <p:spPr>
            <a:xfrm>
              <a:off x="9093456" y="1711841"/>
              <a:ext cx="865579" cy="307777"/>
            </a:xfrm>
            <a:prstGeom prst="rect">
              <a:avLst/>
            </a:prstGeom>
            <a:noFill/>
          </p:spPr>
          <p:txBody>
            <a:bodyPr wrap="square" lIns="0" tIns="0" rIns="0" bIns="0" rtlCol="0">
              <a:spAutoFit/>
            </a:bodyPr>
            <a:lstStyle/>
            <a:p>
              <a:pPr algn="just"/>
              <a:r>
                <a:rPr lang="en-US" altLang="zh-CN" sz="2000" dirty="0">
                  <a:solidFill>
                    <a:schemeClr val="tx1">
                      <a:lumMod val="75000"/>
                      <a:lumOff val="25000"/>
                    </a:schemeClr>
                  </a:solidFill>
                  <a:latin typeface="微软雅黑" pitchFamily="34" charset="-122"/>
                  <a:ea typeface="微软雅黑" pitchFamily="34" charset="-122"/>
                </a:rPr>
                <a:t>4</a:t>
              </a:r>
              <a:r>
                <a:rPr lang="zh-CN" altLang="en-US" sz="2000" dirty="0">
                  <a:solidFill>
                    <a:schemeClr val="tx1">
                      <a:lumMod val="75000"/>
                      <a:lumOff val="25000"/>
                    </a:schemeClr>
                  </a:solidFill>
                  <a:latin typeface="微软雅黑" pitchFamily="34" charset="-122"/>
                  <a:ea typeface="微软雅黑" pitchFamily="34" charset="-122"/>
                </a:rPr>
                <a:t>万元</a:t>
              </a:r>
              <a:endParaRPr lang="en-US" altLang="zh-CN" sz="2000" dirty="0">
                <a:solidFill>
                  <a:schemeClr val="tx1">
                    <a:lumMod val="75000"/>
                    <a:lumOff val="25000"/>
                  </a:schemeClr>
                </a:solidFill>
                <a:latin typeface="微软雅黑" pitchFamily="34" charset="-122"/>
                <a:ea typeface="微软雅黑" pitchFamily="34" charset="-122"/>
              </a:endParaRPr>
            </a:p>
          </p:txBody>
        </p:sp>
        <p:sp>
          <p:nvSpPr>
            <p:cNvPr id="90" name="TextBox 29"/>
            <p:cNvSpPr txBox="1"/>
            <p:nvPr/>
          </p:nvSpPr>
          <p:spPr>
            <a:xfrm>
              <a:off x="9093455" y="2144469"/>
              <a:ext cx="1873689" cy="451534"/>
            </a:xfrm>
            <a:prstGeom prst="rect">
              <a:avLst/>
            </a:prstGeom>
            <a:noFill/>
          </p:spPr>
          <p:txBody>
            <a:bodyPr wrap="square" lIns="0" tIns="0" rIns="0" bIns="0" rtlCol="0">
              <a:spAutoFit/>
            </a:bodyPr>
            <a:lstStyle/>
            <a:p>
              <a:pPr algn="just"/>
              <a:r>
                <a:rPr lang="zh-CN" altLang="en-US" sz="1467" dirty="0">
                  <a:solidFill>
                    <a:schemeClr val="tx1">
                      <a:lumMod val="75000"/>
                      <a:lumOff val="25000"/>
                    </a:schemeClr>
                  </a:solidFill>
                  <a:latin typeface="微软雅黑" pitchFamily="34" charset="-122"/>
                  <a:ea typeface="微软雅黑" pitchFamily="34" charset="-122"/>
                </a:rPr>
                <a:t>包括：广告物料、接待物料、场地物料等</a:t>
              </a:r>
              <a:endParaRPr lang="en-US" altLang="zh-CN" sz="1467" dirty="0">
                <a:solidFill>
                  <a:schemeClr val="tx1">
                    <a:lumMod val="75000"/>
                    <a:lumOff val="25000"/>
                  </a:schemeClr>
                </a:solidFill>
                <a:latin typeface="微软雅黑" pitchFamily="34" charset="-122"/>
                <a:ea typeface="微软雅黑" pitchFamily="34" charset="-122"/>
              </a:endParaRPr>
            </a:p>
          </p:txBody>
        </p:sp>
      </p:grpSp>
      <p:grpSp>
        <p:nvGrpSpPr>
          <p:cNvPr id="196" name="组合 195"/>
          <p:cNvGrpSpPr/>
          <p:nvPr/>
        </p:nvGrpSpPr>
        <p:grpSpPr>
          <a:xfrm>
            <a:off x="695329" y="3453251"/>
            <a:ext cx="5249756" cy="1584179"/>
            <a:chOff x="695328" y="3080719"/>
            <a:chExt cx="5249756" cy="1584178"/>
          </a:xfrm>
        </p:grpSpPr>
        <p:grpSp>
          <p:nvGrpSpPr>
            <p:cNvPr id="177" name="组合 176"/>
            <p:cNvGrpSpPr/>
            <p:nvPr/>
          </p:nvGrpSpPr>
          <p:grpSpPr>
            <a:xfrm>
              <a:off x="695328" y="3080719"/>
              <a:ext cx="5249756" cy="1584178"/>
              <a:chOff x="695328" y="3080719"/>
              <a:chExt cx="5249756" cy="1584178"/>
            </a:xfrm>
          </p:grpSpPr>
          <p:sp>
            <p:nvSpPr>
              <p:cNvPr id="172" name="任意多边形 171"/>
              <p:cNvSpPr/>
              <p:nvPr/>
            </p:nvSpPr>
            <p:spPr>
              <a:xfrm rot="5400000">
                <a:off x="3652066" y="2371878"/>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9" name="组合 28"/>
              <p:cNvGrpSpPr/>
              <p:nvPr/>
            </p:nvGrpSpPr>
            <p:grpSpPr>
              <a:xfrm>
                <a:off x="695328" y="3080719"/>
                <a:ext cx="2429686" cy="1584178"/>
                <a:chOff x="695328" y="3080719"/>
                <a:chExt cx="2429686" cy="1584178"/>
              </a:xfrm>
            </p:grpSpPr>
            <p:sp>
              <p:nvSpPr>
                <p:cNvPr id="135" name="同侧圆角矩形 134"/>
                <p:cNvSpPr/>
                <p:nvPr/>
              </p:nvSpPr>
              <p:spPr>
                <a:xfrm rot="16200000">
                  <a:off x="1019401" y="2756646"/>
                  <a:ext cx="1584178" cy="2232324"/>
                </a:xfrm>
                <a:prstGeom prst="round2Same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36" name="等腰三角形 135"/>
                <p:cNvSpPr/>
                <p:nvPr/>
              </p:nvSpPr>
              <p:spPr>
                <a:xfrm rot="5400000">
                  <a:off x="2872986" y="3764795"/>
                  <a:ext cx="288032" cy="216024"/>
                </a:xfrm>
                <a:prstGeom prst="triangle">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96" name="TextBox 26"/>
            <p:cNvSpPr txBox="1"/>
            <p:nvPr/>
          </p:nvSpPr>
          <p:spPr>
            <a:xfrm>
              <a:off x="977971" y="3679537"/>
              <a:ext cx="1739044"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场租费用</a:t>
              </a:r>
            </a:p>
          </p:txBody>
        </p:sp>
        <p:sp>
          <p:nvSpPr>
            <p:cNvPr id="97" name="TextBox 29"/>
            <p:cNvSpPr txBox="1"/>
            <p:nvPr/>
          </p:nvSpPr>
          <p:spPr>
            <a:xfrm>
              <a:off x="3503713" y="3741093"/>
              <a:ext cx="865579" cy="307777"/>
            </a:xfrm>
            <a:prstGeom prst="rect">
              <a:avLst/>
            </a:prstGeom>
            <a:noFill/>
          </p:spPr>
          <p:txBody>
            <a:bodyPr wrap="square" lIns="0" tIns="0" rIns="0" bIns="0" rtlCol="0">
              <a:spAutoFit/>
            </a:bodyPr>
            <a:lstStyle/>
            <a:p>
              <a:pPr algn="just"/>
              <a:r>
                <a:rPr lang="en-US" altLang="zh-CN" sz="2000" dirty="0">
                  <a:solidFill>
                    <a:schemeClr val="tx1">
                      <a:lumMod val="75000"/>
                      <a:lumOff val="25000"/>
                    </a:schemeClr>
                  </a:solidFill>
                  <a:latin typeface="微软雅黑" pitchFamily="34" charset="-122"/>
                  <a:ea typeface="微软雅黑" pitchFamily="34" charset="-122"/>
                </a:rPr>
                <a:t>1</a:t>
              </a:r>
              <a:r>
                <a:rPr lang="zh-CN" altLang="en-US" sz="2000" dirty="0">
                  <a:solidFill>
                    <a:schemeClr val="tx1">
                      <a:lumMod val="75000"/>
                      <a:lumOff val="25000"/>
                    </a:schemeClr>
                  </a:solidFill>
                  <a:latin typeface="微软雅黑" pitchFamily="34" charset="-122"/>
                  <a:ea typeface="微软雅黑" pitchFamily="34" charset="-122"/>
                </a:rPr>
                <a:t>万元</a:t>
              </a:r>
              <a:endParaRPr lang="en-US" altLang="zh-CN" sz="2000" dirty="0">
                <a:solidFill>
                  <a:schemeClr val="tx1">
                    <a:lumMod val="75000"/>
                    <a:lumOff val="25000"/>
                  </a:schemeClr>
                </a:solidFill>
                <a:latin typeface="微软雅黑" pitchFamily="34" charset="-122"/>
                <a:ea typeface="微软雅黑" pitchFamily="34" charset="-122"/>
              </a:endParaRPr>
            </a:p>
          </p:txBody>
        </p:sp>
      </p:grpSp>
      <p:grpSp>
        <p:nvGrpSpPr>
          <p:cNvPr id="197" name="组合 196"/>
          <p:cNvGrpSpPr/>
          <p:nvPr/>
        </p:nvGrpSpPr>
        <p:grpSpPr>
          <a:xfrm>
            <a:off x="6245229" y="3453251"/>
            <a:ext cx="5249756" cy="1584179"/>
            <a:chOff x="6245228" y="3080719"/>
            <a:chExt cx="5249756" cy="1584178"/>
          </a:xfrm>
        </p:grpSpPr>
        <p:grpSp>
          <p:nvGrpSpPr>
            <p:cNvPr id="179" name="组合 178"/>
            <p:cNvGrpSpPr/>
            <p:nvPr/>
          </p:nvGrpSpPr>
          <p:grpSpPr>
            <a:xfrm>
              <a:off x="6245228" y="3080719"/>
              <a:ext cx="5249756" cy="1584178"/>
              <a:chOff x="695328" y="3080719"/>
              <a:chExt cx="5249756" cy="1584178"/>
            </a:xfrm>
          </p:grpSpPr>
          <p:sp>
            <p:nvSpPr>
              <p:cNvPr id="180" name="任意多边形 179"/>
              <p:cNvSpPr/>
              <p:nvPr/>
            </p:nvSpPr>
            <p:spPr>
              <a:xfrm rot="5400000">
                <a:off x="3652066" y="2371878"/>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81" name="组合 180"/>
              <p:cNvGrpSpPr/>
              <p:nvPr/>
            </p:nvGrpSpPr>
            <p:grpSpPr>
              <a:xfrm>
                <a:off x="695328" y="3080719"/>
                <a:ext cx="2429686" cy="1584178"/>
                <a:chOff x="695328" y="3080719"/>
                <a:chExt cx="2429686" cy="1584178"/>
              </a:xfrm>
            </p:grpSpPr>
            <p:sp>
              <p:nvSpPr>
                <p:cNvPr id="182" name="同侧圆角矩形 181"/>
                <p:cNvSpPr/>
                <p:nvPr/>
              </p:nvSpPr>
              <p:spPr>
                <a:xfrm rot="16200000">
                  <a:off x="1019401" y="2756646"/>
                  <a:ext cx="1584178" cy="2232324"/>
                </a:xfrm>
                <a:prstGeom prst="round2Same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3" name="等腰三角形 182"/>
                <p:cNvSpPr/>
                <p:nvPr/>
              </p:nvSpPr>
              <p:spPr>
                <a:xfrm rot="5400000">
                  <a:off x="2872986" y="3764795"/>
                  <a:ext cx="288032" cy="216024"/>
                </a:xfrm>
                <a:prstGeom prst="triangle">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104" name="TextBox 26"/>
            <p:cNvSpPr txBox="1"/>
            <p:nvPr/>
          </p:nvSpPr>
          <p:spPr>
            <a:xfrm>
              <a:off x="6508695" y="3679537"/>
              <a:ext cx="1739044"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演出费用</a:t>
              </a:r>
            </a:p>
          </p:txBody>
        </p:sp>
        <p:sp>
          <p:nvSpPr>
            <p:cNvPr id="105" name="TextBox 29"/>
            <p:cNvSpPr txBox="1"/>
            <p:nvPr/>
          </p:nvSpPr>
          <p:spPr>
            <a:xfrm>
              <a:off x="9093456" y="3473966"/>
              <a:ext cx="865579" cy="307777"/>
            </a:xfrm>
            <a:prstGeom prst="rect">
              <a:avLst/>
            </a:prstGeom>
            <a:noFill/>
          </p:spPr>
          <p:txBody>
            <a:bodyPr wrap="square" lIns="0" tIns="0" rIns="0" bIns="0" rtlCol="0">
              <a:spAutoFit/>
            </a:bodyPr>
            <a:lstStyle/>
            <a:p>
              <a:pPr algn="just"/>
              <a:r>
                <a:rPr lang="en-US" altLang="zh-CN" sz="2000" dirty="0">
                  <a:solidFill>
                    <a:schemeClr val="tx1">
                      <a:lumMod val="75000"/>
                      <a:lumOff val="25000"/>
                    </a:schemeClr>
                  </a:solidFill>
                  <a:latin typeface="微软雅黑" pitchFamily="34" charset="-122"/>
                  <a:ea typeface="微软雅黑" pitchFamily="34" charset="-122"/>
                </a:rPr>
                <a:t>2</a:t>
              </a:r>
              <a:r>
                <a:rPr lang="zh-CN" altLang="en-US" sz="2000" dirty="0">
                  <a:solidFill>
                    <a:schemeClr val="tx1">
                      <a:lumMod val="75000"/>
                      <a:lumOff val="25000"/>
                    </a:schemeClr>
                  </a:solidFill>
                  <a:latin typeface="微软雅黑" pitchFamily="34" charset="-122"/>
                  <a:ea typeface="微软雅黑" pitchFamily="34" charset="-122"/>
                </a:rPr>
                <a:t>万元</a:t>
              </a:r>
              <a:endParaRPr lang="en-US" altLang="zh-CN" sz="2000" dirty="0">
                <a:solidFill>
                  <a:schemeClr val="tx1">
                    <a:lumMod val="75000"/>
                    <a:lumOff val="25000"/>
                  </a:schemeClr>
                </a:solidFill>
                <a:latin typeface="微软雅黑" pitchFamily="34" charset="-122"/>
                <a:ea typeface="微软雅黑" pitchFamily="34" charset="-122"/>
              </a:endParaRPr>
            </a:p>
          </p:txBody>
        </p:sp>
        <p:sp>
          <p:nvSpPr>
            <p:cNvPr id="106" name="TextBox 29"/>
            <p:cNvSpPr txBox="1"/>
            <p:nvPr/>
          </p:nvSpPr>
          <p:spPr>
            <a:xfrm>
              <a:off x="9093455" y="3906595"/>
              <a:ext cx="1873689" cy="451534"/>
            </a:xfrm>
            <a:prstGeom prst="rect">
              <a:avLst/>
            </a:prstGeom>
            <a:noFill/>
          </p:spPr>
          <p:txBody>
            <a:bodyPr wrap="square" lIns="0" tIns="0" rIns="0" bIns="0" rtlCol="0">
              <a:spAutoFit/>
            </a:bodyPr>
            <a:lstStyle/>
            <a:p>
              <a:pPr algn="just"/>
              <a:r>
                <a:rPr lang="zh-CN" altLang="en-US" sz="1467" dirty="0">
                  <a:solidFill>
                    <a:schemeClr val="tx1">
                      <a:lumMod val="75000"/>
                      <a:lumOff val="25000"/>
                    </a:schemeClr>
                  </a:solidFill>
                  <a:latin typeface="微软雅黑" pitchFamily="34" charset="-122"/>
                  <a:ea typeface="微软雅黑" pitchFamily="34" charset="-122"/>
                </a:rPr>
                <a:t>包括：演员工资、服装、道具等</a:t>
              </a:r>
              <a:endParaRPr lang="en-US" altLang="zh-CN" sz="1467" dirty="0">
                <a:solidFill>
                  <a:schemeClr val="tx1">
                    <a:lumMod val="75000"/>
                    <a:lumOff val="25000"/>
                  </a:schemeClr>
                </a:solidFill>
                <a:latin typeface="微软雅黑" pitchFamily="34" charset="-122"/>
                <a:ea typeface="微软雅黑" pitchFamily="34" charset="-122"/>
              </a:endParaRPr>
            </a:p>
          </p:txBody>
        </p:sp>
      </p:grpSp>
      <p:grpSp>
        <p:nvGrpSpPr>
          <p:cNvPr id="199" name="组合 198"/>
          <p:cNvGrpSpPr/>
          <p:nvPr/>
        </p:nvGrpSpPr>
        <p:grpSpPr>
          <a:xfrm>
            <a:off x="6245229" y="5193200"/>
            <a:ext cx="5249756" cy="1584178"/>
            <a:chOff x="6245228" y="4820670"/>
            <a:chExt cx="5249756" cy="1584178"/>
          </a:xfrm>
        </p:grpSpPr>
        <p:grpSp>
          <p:nvGrpSpPr>
            <p:cNvPr id="184" name="组合 183"/>
            <p:cNvGrpSpPr/>
            <p:nvPr/>
          </p:nvGrpSpPr>
          <p:grpSpPr>
            <a:xfrm>
              <a:off x="6245228" y="4820670"/>
              <a:ext cx="5249756" cy="1584178"/>
              <a:chOff x="695328" y="4820670"/>
              <a:chExt cx="5249756" cy="1584178"/>
            </a:xfrm>
          </p:grpSpPr>
          <p:sp>
            <p:nvSpPr>
              <p:cNvPr id="185" name="任意多边形 184"/>
              <p:cNvSpPr/>
              <p:nvPr/>
            </p:nvSpPr>
            <p:spPr>
              <a:xfrm rot="5400000">
                <a:off x="3652066" y="4111829"/>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86" name="组合 185"/>
              <p:cNvGrpSpPr/>
              <p:nvPr/>
            </p:nvGrpSpPr>
            <p:grpSpPr>
              <a:xfrm>
                <a:off x="695328" y="4820670"/>
                <a:ext cx="2429686" cy="1584178"/>
                <a:chOff x="695328" y="4820670"/>
                <a:chExt cx="2429686" cy="1584178"/>
              </a:xfrm>
            </p:grpSpPr>
            <p:sp>
              <p:nvSpPr>
                <p:cNvPr id="187" name="同侧圆角矩形 186"/>
                <p:cNvSpPr/>
                <p:nvPr/>
              </p:nvSpPr>
              <p:spPr>
                <a:xfrm rot="16200000">
                  <a:off x="1019401" y="4496597"/>
                  <a:ext cx="1584178" cy="2232324"/>
                </a:xfrm>
                <a:prstGeom prst="round2Same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8" name="等腰三角形 187"/>
                <p:cNvSpPr/>
                <p:nvPr/>
              </p:nvSpPr>
              <p:spPr>
                <a:xfrm rot="5400000">
                  <a:off x="2872986" y="5504746"/>
                  <a:ext cx="288032" cy="216024"/>
                </a:xfrm>
                <a:prstGeom prst="triangl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119" name="TextBox 26"/>
            <p:cNvSpPr txBox="1"/>
            <p:nvPr/>
          </p:nvSpPr>
          <p:spPr>
            <a:xfrm>
              <a:off x="6508695" y="5403563"/>
              <a:ext cx="1739044"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人员费用</a:t>
              </a:r>
            </a:p>
          </p:txBody>
        </p:sp>
        <p:sp>
          <p:nvSpPr>
            <p:cNvPr id="120" name="TextBox 29"/>
            <p:cNvSpPr txBox="1"/>
            <p:nvPr/>
          </p:nvSpPr>
          <p:spPr>
            <a:xfrm>
              <a:off x="9093456" y="5197991"/>
              <a:ext cx="865579" cy="307777"/>
            </a:xfrm>
            <a:prstGeom prst="rect">
              <a:avLst/>
            </a:prstGeom>
            <a:noFill/>
          </p:spPr>
          <p:txBody>
            <a:bodyPr wrap="square" lIns="0" tIns="0" rIns="0" bIns="0" rtlCol="0">
              <a:spAutoFit/>
            </a:bodyPr>
            <a:lstStyle/>
            <a:p>
              <a:pPr algn="just"/>
              <a:r>
                <a:rPr lang="en-US" altLang="zh-CN" sz="2000" dirty="0">
                  <a:solidFill>
                    <a:schemeClr val="tx1">
                      <a:lumMod val="75000"/>
                      <a:lumOff val="25000"/>
                    </a:schemeClr>
                  </a:solidFill>
                  <a:latin typeface="微软雅黑" pitchFamily="34" charset="-122"/>
                  <a:ea typeface="微软雅黑" pitchFamily="34" charset="-122"/>
                </a:rPr>
                <a:t>1</a:t>
              </a:r>
              <a:r>
                <a:rPr lang="zh-CN" altLang="en-US" sz="2000" dirty="0">
                  <a:solidFill>
                    <a:schemeClr val="tx1">
                      <a:lumMod val="75000"/>
                      <a:lumOff val="25000"/>
                    </a:schemeClr>
                  </a:solidFill>
                  <a:latin typeface="微软雅黑" pitchFamily="34" charset="-122"/>
                  <a:ea typeface="微软雅黑" pitchFamily="34" charset="-122"/>
                </a:rPr>
                <a:t>万元</a:t>
              </a:r>
              <a:endParaRPr lang="en-US" altLang="zh-CN" sz="2000" dirty="0">
                <a:solidFill>
                  <a:schemeClr val="tx1">
                    <a:lumMod val="75000"/>
                    <a:lumOff val="25000"/>
                  </a:schemeClr>
                </a:solidFill>
                <a:latin typeface="微软雅黑" pitchFamily="34" charset="-122"/>
                <a:ea typeface="微软雅黑" pitchFamily="34" charset="-122"/>
              </a:endParaRPr>
            </a:p>
          </p:txBody>
        </p:sp>
        <p:sp>
          <p:nvSpPr>
            <p:cNvPr id="121" name="TextBox 29"/>
            <p:cNvSpPr txBox="1"/>
            <p:nvPr/>
          </p:nvSpPr>
          <p:spPr>
            <a:xfrm>
              <a:off x="9093455" y="5630619"/>
              <a:ext cx="1873689" cy="451534"/>
            </a:xfrm>
            <a:prstGeom prst="rect">
              <a:avLst/>
            </a:prstGeom>
            <a:noFill/>
          </p:spPr>
          <p:txBody>
            <a:bodyPr wrap="square" lIns="0" tIns="0" rIns="0" bIns="0" rtlCol="0">
              <a:spAutoFit/>
            </a:bodyPr>
            <a:lstStyle/>
            <a:p>
              <a:pPr algn="just"/>
              <a:r>
                <a:rPr lang="zh-CN" altLang="en-US" sz="1467" dirty="0">
                  <a:solidFill>
                    <a:schemeClr val="tx1">
                      <a:lumMod val="75000"/>
                      <a:lumOff val="25000"/>
                    </a:schemeClr>
                  </a:solidFill>
                  <a:latin typeface="微软雅黑" pitchFamily="34" charset="-122"/>
                  <a:ea typeface="微软雅黑" pitchFamily="34" charset="-122"/>
                </a:rPr>
                <a:t>包括：工作人员补贴、加班费、义工费等</a:t>
              </a:r>
              <a:endParaRPr lang="en-US" altLang="zh-CN" sz="1467" dirty="0">
                <a:solidFill>
                  <a:schemeClr val="tx1">
                    <a:lumMod val="75000"/>
                    <a:lumOff val="25000"/>
                  </a:schemeClr>
                </a:solidFill>
                <a:latin typeface="微软雅黑" pitchFamily="34" charset="-122"/>
                <a:ea typeface="微软雅黑" pitchFamily="34" charset="-122"/>
              </a:endParaRPr>
            </a:p>
          </p:txBody>
        </p:sp>
      </p:grpSp>
      <p:grpSp>
        <p:nvGrpSpPr>
          <p:cNvPr id="198" name="组合 197"/>
          <p:cNvGrpSpPr/>
          <p:nvPr/>
        </p:nvGrpSpPr>
        <p:grpSpPr>
          <a:xfrm>
            <a:off x="695329" y="5193200"/>
            <a:ext cx="5249756" cy="1584178"/>
            <a:chOff x="695328" y="4820670"/>
            <a:chExt cx="5249756" cy="1584178"/>
          </a:xfrm>
        </p:grpSpPr>
        <p:grpSp>
          <p:nvGrpSpPr>
            <p:cNvPr id="178" name="组合 177"/>
            <p:cNvGrpSpPr/>
            <p:nvPr/>
          </p:nvGrpSpPr>
          <p:grpSpPr>
            <a:xfrm>
              <a:off x="695328" y="4820670"/>
              <a:ext cx="5249756" cy="1584178"/>
              <a:chOff x="695328" y="4820670"/>
              <a:chExt cx="5249756" cy="1584178"/>
            </a:xfrm>
          </p:grpSpPr>
          <p:sp>
            <p:nvSpPr>
              <p:cNvPr id="174" name="任意多边形 173"/>
              <p:cNvSpPr/>
              <p:nvPr/>
            </p:nvSpPr>
            <p:spPr>
              <a:xfrm rot="5400000">
                <a:off x="3652066" y="4111829"/>
                <a:ext cx="1584175" cy="3001860"/>
              </a:xfrm>
              <a:custGeom>
                <a:avLst/>
                <a:gdLst>
                  <a:gd name="connsiteX0" fmla="*/ 0 w 1584175"/>
                  <a:gd name="connsiteY0" fmla="*/ 3001860 h 3001860"/>
                  <a:gd name="connsiteX1" fmla="*/ 0 w 1584175"/>
                  <a:gd name="connsiteY1" fmla="*/ 168778 h 3001860"/>
                  <a:gd name="connsiteX2" fmla="*/ 168778 w 1584175"/>
                  <a:gd name="connsiteY2" fmla="*/ 0 h 3001860"/>
                  <a:gd name="connsiteX3" fmla="*/ 1415397 w 1584175"/>
                  <a:gd name="connsiteY3" fmla="*/ 0 h 3001860"/>
                  <a:gd name="connsiteX4" fmla="*/ 1584175 w 1584175"/>
                  <a:gd name="connsiteY4" fmla="*/ 168778 h 3001860"/>
                  <a:gd name="connsiteX5" fmla="*/ 1584175 w 1584175"/>
                  <a:gd name="connsiteY5" fmla="*/ 3001860 h 3001860"/>
                  <a:gd name="connsiteX6" fmla="*/ 931060 w 1584175"/>
                  <a:gd name="connsiteY6" fmla="*/ 3001860 h 3001860"/>
                  <a:gd name="connsiteX7" fmla="*/ 792087 w 1584175"/>
                  <a:gd name="connsiteY7" fmla="*/ 2793401 h 3001860"/>
                  <a:gd name="connsiteX8" fmla="*/ 653114 w 1584175"/>
                  <a:gd name="connsiteY8" fmla="*/ 3001860 h 3001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175" h="3001860">
                    <a:moveTo>
                      <a:pt x="0" y="3001860"/>
                    </a:moveTo>
                    <a:lnTo>
                      <a:pt x="0" y="168778"/>
                    </a:lnTo>
                    <a:cubicBezTo>
                      <a:pt x="0" y="75564"/>
                      <a:pt x="75564" y="0"/>
                      <a:pt x="168778" y="0"/>
                    </a:cubicBezTo>
                    <a:lnTo>
                      <a:pt x="1415397" y="0"/>
                    </a:lnTo>
                    <a:cubicBezTo>
                      <a:pt x="1508611" y="0"/>
                      <a:pt x="1584175" y="75564"/>
                      <a:pt x="1584175" y="168778"/>
                    </a:cubicBezTo>
                    <a:lnTo>
                      <a:pt x="1584175" y="3001860"/>
                    </a:lnTo>
                    <a:lnTo>
                      <a:pt x="931060" y="3001860"/>
                    </a:lnTo>
                    <a:lnTo>
                      <a:pt x="792087" y="2793401"/>
                    </a:lnTo>
                    <a:lnTo>
                      <a:pt x="653114" y="3001860"/>
                    </a:lnTo>
                    <a:close/>
                  </a:path>
                </a:pathLst>
              </a:cu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75" name="组合 174"/>
              <p:cNvGrpSpPr/>
              <p:nvPr/>
            </p:nvGrpSpPr>
            <p:grpSpPr>
              <a:xfrm>
                <a:off x="695328" y="4820670"/>
                <a:ext cx="2429686" cy="1584178"/>
                <a:chOff x="695328" y="4820670"/>
                <a:chExt cx="2429686" cy="1584178"/>
              </a:xfrm>
            </p:grpSpPr>
            <p:sp>
              <p:nvSpPr>
                <p:cNvPr id="145" name="同侧圆角矩形 144"/>
                <p:cNvSpPr/>
                <p:nvPr/>
              </p:nvSpPr>
              <p:spPr>
                <a:xfrm rot="16200000">
                  <a:off x="1019401" y="4496597"/>
                  <a:ext cx="1584178" cy="2232324"/>
                </a:xfrm>
                <a:prstGeom prst="round2Same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46" name="等腰三角形 145"/>
                <p:cNvSpPr/>
                <p:nvPr/>
              </p:nvSpPr>
              <p:spPr>
                <a:xfrm rot="5400000">
                  <a:off x="2872986" y="5504746"/>
                  <a:ext cx="288032" cy="216024"/>
                </a:xfrm>
                <a:prstGeom prst="triangle">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grpSp>
        <p:sp>
          <p:nvSpPr>
            <p:cNvPr id="112" name="TextBox 26"/>
            <p:cNvSpPr txBox="1"/>
            <p:nvPr/>
          </p:nvSpPr>
          <p:spPr>
            <a:xfrm>
              <a:off x="977971" y="5403563"/>
              <a:ext cx="1739044"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嘉宾费用</a:t>
              </a:r>
            </a:p>
          </p:txBody>
        </p:sp>
        <p:sp>
          <p:nvSpPr>
            <p:cNvPr id="113" name="TextBox 29"/>
            <p:cNvSpPr txBox="1"/>
            <p:nvPr/>
          </p:nvSpPr>
          <p:spPr>
            <a:xfrm>
              <a:off x="3503713" y="5145589"/>
              <a:ext cx="865579" cy="307777"/>
            </a:xfrm>
            <a:prstGeom prst="rect">
              <a:avLst/>
            </a:prstGeom>
            <a:noFill/>
          </p:spPr>
          <p:txBody>
            <a:bodyPr wrap="square" lIns="0" tIns="0" rIns="0" bIns="0" rtlCol="0">
              <a:spAutoFit/>
            </a:bodyPr>
            <a:lstStyle/>
            <a:p>
              <a:pPr algn="just"/>
              <a:r>
                <a:rPr lang="en-US" altLang="zh-CN" sz="2000" dirty="0">
                  <a:solidFill>
                    <a:schemeClr val="tx1">
                      <a:lumMod val="75000"/>
                      <a:lumOff val="25000"/>
                    </a:schemeClr>
                  </a:solidFill>
                  <a:latin typeface="微软雅黑" pitchFamily="34" charset="-122"/>
                  <a:ea typeface="微软雅黑" pitchFamily="34" charset="-122"/>
                </a:rPr>
                <a:t>4</a:t>
              </a:r>
              <a:r>
                <a:rPr lang="zh-CN" altLang="en-US" sz="2000" dirty="0">
                  <a:solidFill>
                    <a:schemeClr val="tx1">
                      <a:lumMod val="75000"/>
                      <a:lumOff val="25000"/>
                    </a:schemeClr>
                  </a:solidFill>
                  <a:latin typeface="微软雅黑" pitchFamily="34" charset="-122"/>
                  <a:ea typeface="微软雅黑" pitchFamily="34" charset="-122"/>
                </a:rPr>
                <a:t>万元</a:t>
              </a:r>
              <a:endParaRPr lang="en-US" altLang="zh-CN" sz="2000" dirty="0">
                <a:solidFill>
                  <a:schemeClr val="tx1">
                    <a:lumMod val="75000"/>
                    <a:lumOff val="25000"/>
                  </a:schemeClr>
                </a:solidFill>
                <a:latin typeface="微软雅黑" pitchFamily="34" charset="-122"/>
                <a:ea typeface="微软雅黑" pitchFamily="34" charset="-122"/>
              </a:endParaRPr>
            </a:p>
          </p:txBody>
        </p:sp>
        <p:sp>
          <p:nvSpPr>
            <p:cNvPr id="147" name="TextBox 29"/>
            <p:cNvSpPr txBox="1"/>
            <p:nvPr/>
          </p:nvSpPr>
          <p:spPr>
            <a:xfrm>
              <a:off x="3503712" y="5603221"/>
              <a:ext cx="1873689" cy="451534"/>
            </a:xfrm>
            <a:prstGeom prst="rect">
              <a:avLst/>
            </a:prstGeom>
            <a:noFill/>
          </p:spPr>
          <p:txBody>
            <a:bodyPr wrap="square" lIns="0" tIns="0" rIns="0" bIns="0" rtlCol="0">
              <a:spAutoFit/>
            </a:bodyPr>
            <a:lstStyle/>
            <a:p>
              <a:pPr algn="just"/>
              <a:r>
                <a:rPr lang="zh-CN" altLang="en-US" sz="1467" dirty="0">
                  <a:solidFill>
                    <a:schemeClr val="tx1">
                      <a:lumMod val="75000"/>
                      <a:lumOff val="25000"/>
                    </a:schemeClr>
                  </a:solidFill>
                  <a:latin typeface="微软雅黑" pitchFamily="34" charset="-122"/>
                  <a:ea typeface="微软雅黑" pitchFamily="34" charset="-122"/>
                </a:rPr>
                <a:t>包括：特邀嘉宾、普通嘉宾</a:t>
              </a:r>
              <a:endParaRPr lang="en-US" altLang="zh-CN" sz="1467" dirty="0">
                <a:solidFill>
                  <a:schemeClr val="tx1">
                    <a:lumMod val="75000"/>
                    <a:lumOff val="25000"/>
                  </a:schemeClr>
                </a:solidFill>
                <a:latin typeface="微软雅黑" pitchFamily="34" charset="-122"/>
                <a:ea typeface="微软雅黑" pitchFamily="34" charset="-122"/>
              </a:endParaRPr>
            </a:p>
          </p:txBody>
        </p:sp>
      </p:grpSp>
      <p:sp>
        <p:nvSpPr>
          <p:cNvPr id="56" name="矩形 5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8427393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94"/>
                                        </p:tgtEl>
                                        <p:attrNameLst>
                                          <p:attrName>style.visibility</p:attrName>
                                        </p:attrNameLst>
                                      </p:cBhvr>
                                      <p:to>
                                        <p:strVal val="visible"/>
                                      </p:to>
                                    </p:set>
                                    <p:anim calcmode="lin" valueType="num">
                                      <p:cBhvr additive="base">
                                        <p:cTn id="7" dur="500" fill="hold"/>
                                        <p:tgtEl>
                                          <p:spTgt spid="194"/>
                                        </p:tgtEl>
                                        <p:attrNameLst>
                                          <p:attrName>ppt_x</p:attrName>
                                        </p:attrNameLst>
                                      </p:cBhvr>
                                      <p:tavLst>
                                        <p:tav tm="0">
                                          <p:val>
                                            <p:strVal val="0-#ppt_w/2"/>
                                          </p:val>
                                        </p:tav>
                                        <p:tav tm="100000">
                                          <p:val>
                                            <p:strVal val="#ppt_x"/>
                                          </p:val>
                                        </p:tav>
                                      </p:tavLst>
                                    </p:anim>
                                    <p:anim calcmode="lin" valueType="num">
                                      <p:cBhvr additive="base">
                                        <p:cTn id="8" dur="500" fill="hold"/>
                                        <p:tgtEl>
                                          <p:spTgt spid="19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95"/>
                                        </p:tgtEl>
                                        <p:attrNameLst>
                                          <p:attrName>style.visibility</p:attrName>
                                        </p:attrNameLst>
                                      </p:cBhvr>
                                      <p:to>
                                        <p:strVal val="visible"/>
                                      </p:to>
                                    </p:set>
                                    <p:anim calcmode="lin" valueType="num">
                                      <p:cBhvr additive="base">
                                        <p:cTn id="11" dur="500" fill="hold"/>
                                        <p:tgtEl>
                                          <p:spTgt spid="195"/>
                                        </p:tgtEl>
                                        <p:attrNameLst>
                                          <p:attrName>ppt_x</p:attrName>
                                        </p:attrNameLst>
                                      </p:cBhvr>
                                      <p:tavLst>
                                        <p:tav tm="0">
                                          <p:val>
                                            <p:strVal val="1+#ppt_w/2"/>
                                          </p:val>
                                        </p:tav>
                                        <p:tav tm="100000">
                                          <p:val>
                                            <p:strVal val="#ppt_x"/>
                                          </p:val>
                                        </p:tav>
                                      </p:tavLst>
                                    </p:anim>
                                    <p:anim calcmode="lin" valueType="num">
                                      <p:cBhvr additive="base">
                                        <p:cTn id="12" dur="500" fill="hold"/>
                                        <p:tgtEl>
                                          <p:spTgt spid="19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300"/>
                                  </p:stCondLst>
                                  <p:childTnLst>
                                    <p:set>
                                      <p:cBhvr>
                                        <p:cTn id="14" dur="1" fill="hold">
                                          <p:stCondLst>
                                            <p:cond delay="0"/>
                                          </p:stCondLst>
                                        </p:cTn>
                                        <p:tgtEl>
                                          <p:spTgt spid="196"/>
                                        </p:tgtEl>
                                        <p:attrNameLst>
                                          <p:attrName>style.visibility</p:attrName>
                                        </p:attrNameLst>
                                      </p:cBhvr>
                                      <p:to>
                                        <p:strVal val="visible"/>
                                      </p:to>
                                    </p:set>
                                    <p:anim calcmode="lin" valueType="num">
                                      <p:cBhvr additive="base">
                                        <p:cTn id="15" dur="500" fill="hold"/>
                                        <p:tgtEl>
                                          <p:spTgt spid="196"/>
                                        </p:tgtEl>
                                        <p:attrNameLst>
                                          <p:attrName>ppt_x</p:attrName>
                                        </p:attrNameLst>
                                      </p:cBhvr>
                                      <p:tavLst>
                                        <p:tav tm="0">
                                          <p:val>
                                            <p:strVal val="0-#ppt_w/2"/>
                                          </p:val>
                                        </p:tav>
                                        <p:tav tm="100000">
                                          <p:val>
                                            <p:strVal val="#ppt_x"/>
                                          </p:val>
                                        </p:tav>
                                      </p:tavLst>
                                    </p:anim>
                                    <p:anim calcmode="lin" valueType="num">
                                      <p:cBhvr additive="base">
                                        <p:cTn id="16" dur="500" fill="hold"/>
                                        <p:tgtEl>
                                          <p:spTgt spid="19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300"/>
                                  </p:stCondLst>
                                  <p:childTnLst>
                                    <p:set>
                                      <p:cBhvr>
                                        <p:cTn id="18" dur="1" fill="hold">
                                          <p:stCondLst>
                                            <p:cond delay="0"/>
                                          </p:stCondLst>
                                        </p:cTn>
                                        <p:tgtEl>
                                          <p:spTgt spid="197"/>
                                        </p:tgtEl>
                                        <p:attrNameLst>
                                          <p:attrName>style.visibility</p:attrName>
                                        </p:attrNameLst>
                                      </p:cBhvr>
                                      <p:to>
                                        <p:strVal val="visible"/>
                                      </p:to>
                                    </p:set>
                                    <p:anim calcmode="lin" valueType="num">
                                      <p:cBhvr additive="base">
                                        <p:cTn id="19" dur="500" fill="hold"/>
                                        <p:tgtEl>
                                          <p:spTgt spid="197"/>
                                        </p:tgtEl>
                                        <p:attrNameLst>
                                          <p:attrName>ppt_x</p:attrName>
                                        </p:attrNameLst>
                                      </p:cBhvr>
                                      <p:tavLst>
                                        <p:tav tm="0">
                                          <p:val>
                                            <p:strVal val="1+#ppt_w/2"/>
                                          </p:val>
                                        </p:tav>
                                        <p:tav tm="100000">
                                          <p:val>
                                            <p:strVal val="#ppt_x"/>
                                          </p:val>
                                        </p:tav>
                                      </p:tavLst>
                                    </p:anim>
                                    <p:anim calcmode="lin" valueType="num">
                                      <p:cBhvr additive="base">
                                        <p:cTn id="20" dur="500" fill="hold"/>
                                        <p:tgtEl>
                                          <p:spTgt spid="19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600"/>
                                  </p:stCondLst>
                                  <p:childTnLst>
                                    <p:set>
                                      <p:cBhvr>
                                        <p:cTn id="22" dur="1" fill="hold">
                                          <p:stCondLst>
                                            <p:cond delay="0"/>
                                          </p:stCondLst>
                                        </p:cTn>
                                        <p:tgtEl>
                                          <p:spTgt spid="198"/>
                                        </p:tgtEl>
                                        <p:attrNameLst>
                                          <p:attrName>style.visibility</p:attrName>
                                        </p:attrNameLst>
                                      </p:cBhvr>
                                      <p:to>
                                        <p:strVal val="visible"/>
                                      </p:to>
                                    </p:set>
                                    <p:anim calcmode="lin" valueType="num">
                                      <p:cBhvr additive="base">
                                        <p:cTn id="23" dur="500" fill="hold"/>
                                        <p:tgtEl>
                                          <p:spTgt spid="198"/>
                                        </p:tgtEl>
                                        <p:attrNameLst>
                                          <p:attrName>ppt_x</p:attrName>
                                        </p:attrNameLst>
                                      </p:cBhvr>
                                      <p:tavLst>
                                        <p:tav tm="0">
                                          <p:val>
                                            <p:strVal val="0-#ppt_w/2"/>
                                          </p:val>
                                        </p:tav>
                                        <p:tav tm="100000">
                                          <p:val>
                                            <p:strVal val="#ppt_x"/>
                                          </p:val>
                                        </p:tav>
                                      </p:tavLst>
                                    </p:anim>
                                    <p:anim calcmode="lin" valueType="num">
                                      <p:cBhvr additive="base">
                                        <p:cTn id="24" dur="500" fill="hold"/>
                                        <p:tgtEl>
                                          <p:spTgt spid="198"/>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600"/>
                                  </p:stCondLst>
                                  <p:childTnLst>
                                    <p:set>
                                      <p:cBhvr>
                                        <p:cTn id="26" dur="1" fill="hold">
                                          <p:stCondLst>
                                            <p:cond delay="0"/>
                                          </p:stCondLst>
                                        </p:cTn>
                                        <p:tgtEl>
                                          <p:spTgt spid="199"/>
                                        </p:tgtEl>
                                        <p:attrNameLst>
                                          <p:attrName>style.visibility</p:attrName>
                                        </p:attrNameLst>
                                      </p:cBhvr>
                                      <p:to>
                                        <p:strVal val="visible"/>
                                      </p:to>
                                    </p:set>
                                    <p:anim calcmode="lin" valueType="num">
                                      <p:cBhvr additive="base">
                                        <p:cTn id="27" dur="500" fill="hold"/>
                                        <p:tgtEl>
                                          <p:spTgt spid="199"/>
                                        </p:tgtEl>
                                        <p:attrNameLst>
                                          <p:attrName>ppt_x</p:attrName>
                                        </p:attrNameLst>
                                      </p:cBhvr>
                                      <p:tavLst>
                                        <p:tav tm="0">
                                          <p:val>
                                            <p:strVal val="1+#ppt_w/2"/>
                                          </p:val>
                                        </p:tav>
                                        <p:tav tm="100000">
                                          <p:val>
                                            <p:strVal val="#ppt_x"/>
                                          </p:val>
                                        </p:tav>
                                      </p:tavLst>
                                    </p:anim>
                                    <p:anim calcmode="lin" valueType="num">
                                      <p:cBhvr additive="base">
                                        <p:cTn id="28" dur="500" fill="hold"/>
                                        <p:tgtEl>
                                          <p:spTgt spid="19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44" name="圆角矩形 43"/>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 name="标题 2"/>
          <p:cNvSpPr>
            <a:spLocks noGrp="1"/>
          </p:cNvSpPr>
          <p:nvPr>
            <p:ph type="title"/>
          </p:nvPr>
        </p:nvSpPr>
        <p:spPr>
          <a:xfrm>
            <a:off x="1459051" y="854553"/>
            <a:ext cx="5040560" cy="504055"/>
          </a:xfrm>
        </p:spPr>
        <p:txBody>
          <a:bodyPr>
            <a:noAutofit/>
          </a:bodyPr>
          <a:lstStyle/>
          <a:p>
            <a:r>
              <a:rPr lang="zh-CN" altLang="en-US" sz="4000" b="1" dirty="0" smtClean="0">
                <a:solidFill>
                  <a:schemeClr val="bg1">
                    <a:lumMod val="65000"/>
                  </a:schemeClr>
                </a:solidFill>
              </a:rPr>
              <a:t>物料清单</a:t>
            </a:r>
            <a:endParaRPr lang="zh-CN" altLang="en-US" sz="4000" b="1" dirty="0">
              <a:solidFill>
                <a:schemeClr val="bg1">
                  <a:lumMod val="65000"/>
                </a:schemeClr>
              </a:solidFill>
            </a:endParaRPr>
          </a:p>
        </p:txBody>
      </p:sp>
      <p:sp>
        <p:nvSpPr>
          <p:cNvPr id="8" name="圆角矩形 7"/>
          <p:cNvSpPr/>
          <p:nvPr/>
        </p:nvSpPr>
        <p:spPr>
          <a:xfrm>
            <a:off x="859467" y="1802241"/>
            <a:ext cx="3181956" cy="4896544"/>
          </a:xfrm>
          <a:prstGeom prst="roundRect">
            <a:avLst>
              <a:gd name="adj" fmla="val 4909"/>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5" name="平行四边形 24"/>
          <p:cNvSpPr/>
          <p:nvPr/>
        </p:nvSpPr>
        <p:spPr>
          <a:xfrm rot="16200000" flipH="1">
            <a:off x="463718" y="2334501"/>
            <a:ext cx="637044" cy="148589"/>
          </a:xfrm>
          <a:prstGeom prst="parallelogram">
            <a:avLst>
              <a:gd name="adj" fmla="val 8910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6" name="平行四边形 15"/>
          <p:cNvSpPr/>
          <p:nvPr/>
        </p:nvSpPr>
        <p:spPr>
          <a:xfrm rot="5400000">
            <a:off x="3800127" y="2334501"/>
            <a:ext cx="637044" cy="148589"/>
          </a:xfrm>
          <a:prstGeom prst="parallelogram">
            <a:avLst>
              <a:gd name="adj" fmla="val 89101"/>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5" name="矩形 14"/>
          <p:cNvSpPr/>
          <p:nvPr/>
        </p:nvSpPr>
        <p:spPr>
          <a:xfrm>
            <a:off x="707944" y="2223261"/>
            <a:ext cx="3485000" cy="504056"/>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7" name="TextBox 29"/>
          <p:cNvSpPr txBox="1"/>
          <p:nvPr/>
        </p:nvSpPr>
        <p:spPr>
          <a:xfrm>
            <a:off x="1593349" y="3056763"/>
            <a:ext cx="1766347" cy="3323987"/>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600" dirty="0"/>
              <a:t>单张</a:t>
            </a:r>
            <a:endParaRPr lang="en-US" altLang="zh-CN" sz="1600" dirty="0"/>
          </a:p>
          <a:p>
            <a:pPr>
              <a:lnSpc>
                <a:spcPct val="150000"/>
              </a:lnSpc>
            </a:pPr>
            <a:r>
              <a:rPr lang="zh-CN" altLang="en-US" sz="1600" dirty="0"/>
              <a:t>海报</a:t>
            </a:r>
            <a:endParaRPr lang="en-US" altLang="zh-CN" sz="1600" dirty="0"/>
          </a:p>
          <a:p>
            <a:pPr>
              <a:lnSpc>
                <a:spcPct val="150000"/>
              </a:lnSpc>
            </a:pPr>
            <a:r>
              <a:rPr lang="zh-CN" altLang="en-US" sz="1600" dirty="0"/>
              <a:t>活动入场券</a:t>
            </a:r>
            <a:endParaRPr lang="en-US" altLang="zh-CN" sz="1600" dirty="0"/>
          </a:p>
          <a:p>
            <a:pPr>
              <a:lnSpc>
                <a:spcPct val="150000"/>
              </a:lnSpc>
            </a:pPr>
            <a:r>
              <a:rPr lang="zh-CN" altLang="en-US" sz="1600" dirty="0"/>
              <a:t>易拉宝</a:t>
            </a:r>
            <a:endParaRPr lang="en-US" altLang="zh-CN" sz="1600" dirty="0"/>
          </a:p>
          <a:p>
            <a:pPr>
              <a:lnSpc>
                <a:spcPct val="150000"/>
              </a:lnSpc>
            </a:pPr>
            <a:r>
              <a:rPr lang="en-US" altLang="zh-CN" sz="1600" dirty="0"/>
              <a:t>X</a:t>
            </a:r>
            <a:r>
              <a:rPr lang="zh-CN" altLang="en-US" sz="1600" dirty="0"/>
              <a:t>展架</a:t>
            </a:r>
            <a:endParaRPr lang="en-US" altLang="zh-CN" sz="1600" dirty="0"/>
          </a:p>
          <a:p>
            <a:pPr>
              <a:lnSpc>
                <a:spcPct val="150000"/>
              </a:lnSpc>
            </a:pPr>
            <a:r>
              <a:rPr lang="zh-CN" altLang="en-US" sz="1600" dirty="0"/>
              <a:t>活动宣传册</a:t>
            </a:r>
            <a:endParaRPr lang="en-US" altLang="zh-CN" sz="1600" dirty="0"/>
          </a:p>
          <a:p>
            <a:pPr>
              <a:lnSpc>
                <a:spcPct val="150000"/>
              </a:lnSpc>
            </a:pPr>
            <a:r>
              <a:rPr lang="en-US" altLang="zh-CN" sz="1600" dirty="0"/>
              <a:t>HUIGUPUB</a:t>
            </a:r>
            <a:r>
              <a:rPr lang="zh-CN" altLang="en-US" sz="1600" dirty="0"/>
              <a:t>专业设计</a:t>
            </a:r>
            <a:endParaRPr lang="en-US" altLang="zh-CN" sz="1600" dirty="0"/>
          </a:p>
          <a:p>
            <a:pPr>
              <a:lnSpc>
                <a:spcPct val="150000"/>
              </a:lnSpc>
            </a:pPr>
            <a:r>
              <a:rPr lang="en-US" altLang="zh-CN" sz="1600" dirty="0"/>
              <a:t>……</a:t>
            </a:r>
          </a:p>
        </p:txBody>
      </p:sp>
      <p:sp>
        <p:nvSpPr>
          <p:cNvPr id="28" name="TextBox 30"/>
          <p:cNvSpPr txBox="1"/>
          <p:nvPr/>
        </p:nvSpPr>
        <p:spPr>
          <a:xfrm>
            <a:off x="1109825" y="2259847"/>
            <a:ext cx="2678407"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广告物料</a:t>
            </a:r>
          </a:p>
        </p:txBody>
      </p:sp>
      <p:sp>
        <p:nvSpPr>
          <p:cNvPr id="29" name="圆角矩形 28"/>
          <p:cNvSpPr/>
          <p:nvPr/>
        </p:nvSpPr>
        <p:spPr>
          <a:xfrm>
            <a:off x="4524951" y="1802241"/>
            <a:ext cx="3181956" cy="4896544"/>
          </a:xfrm>
          <a:prstGeom prst="roundRect">
            <a:avLst>
              <a:gd name="adj" fmla="val 4909"/>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0" name="平行四边形 29"/>
          <p:cNvSpPr/>
          <p:nvPr/>
        </p:nvSpPr>
        <p:spPr>
          <a:xfrm rot="16200000" flipH="1">
            <a:off x="4129202" y="2334501"/>
            <a:ext cx="637044" cy="148589"/>
          </a:xfrm>
          <a:prstGeom prst="parallelogram">
            <a:avLst>
              <a:gd name="adj" fmla="val 89101"/>
            </a:avLst>
          </a:prstGeom>
          <a:solidFill>
            <a:srgbClr val="F1CF0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1" name="平行四边形 30"/>
          <p:cNvSpPr/>
          <p:nvPr/>
        </p:nvSpPr>
        <p:spPr>
          <a:xfrm rot="5400000">
            <a:off x="7465611" y="2334501"/>
            <a:ext cx="637044" cy="148589"/>
          </a:xfrm>
          <a:prstGeom prst="parallelogram">
            <a:avLst>
              <a:gd name="adj" fmla="val 89101"/>
            </a:avLst>
          </a:prstGeom>
          <a:solidFill>
            <a:srgbClr val="F1CF0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2" name="矩形 31"/>
          <p:cNvSpPr/>
          <p:nvPr/>
        </p:nvSpPr>
        <p:spPr>
          <a:xfrm>
            <a:off x="4373428" y="2223261"/>
            <a:ext cx="3485000" cy="504056"/>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3" name="TextBox 29"/>
          <p:cNvSpPr txBox="1"/>
          <p:nvPr/>
        </p:nvSpPr>
        <p:spPr>
          <a:xfrm>
            <a:off x="5258833" y="3056763"/>
            <a:ext cx="1766347" cy="3693319"/>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600" dirty="0"/>
              <a:t>茶水</a:t>
            </a:r>
            <a:endParaRPr lang="en-US" altLang="zh-CN" sz="1600" dirty="0"/>
          </a:p>
          <a:p>
            <a:pPr>
              <a:lnSpc>
                <a:spcPct val="150000"/>
              </a:lnSpc>
            </a:pPr>
            <a:r>
              <a:rPr lang="zh-CN" altLang="en-US" sz="1600" dirty="0"/>
              <a:t>嘉宾礼品</a:t>
            </a:r>
            <a:endParaRPr lang="en-US" altLang="zh-CN" sz="1600" dirty="0"/>
          </a:p>
          <a:p>
            <a:pPr>
              <a:lnSpc>
                <a:spcPct val="150000"/>
              </a:lnSpc>
            </a:pPr>
            <a:r>
              <a:rPr lang="zh-CN" altLang="en-US" sz="1600" dirty="0"/>
              <a:t>签名册</a:t>
            </a:r>
            <a:endParaRPr lang="en-US" altLang="zh-CN" sz="1600" dirty="0"/>
          </a:p>
          <a:p>
            <a:pPr>
              <a:lnSpc>
                <a:spcPct val="150000"/>
              </a:lnSpc>
            </a:pPr>
            <a:r>
              <a:rPr lang="zh-CN" altLang="en-US" sz="1600" dirty="0"/>
              <a:t>嘉宾证</a:t>
            </a:r>
            <a:endParaRPr lang="en-US" altLang="zh-CN" sz="1600" dirty="0"/>
          </a:p>
          <a:p>
            <a:pPr>
              <a:lnSpc>
                <a:spcPct val="150000"/>
              </a:lnSpc>
            </a:pPr>
            <a:r>
              <a:rPr lang="zh-CN" altLang="en-US" sz="1600" dirty="0"/>
              <a:t>工作证</a:t>
            </a:r>
            <a:endParaRPr lang="en-US" altLang="zh-CN" sz="1600" dirty="0"/>
          </a:p>
          <a:p>
            <a:pPr>
              <a:lnSpc>
                <a:spcPct val="150000"/>
              </a:lnSpc>
            </a:pPr>
            <a:r>
              <a:rPr lang="zh-CN" altLang="en-US" sz="1600" dirty="0"/>
              <a:t>红地毯</a:t>
            </a:r>
            <a:endParaRPr lang="en-US" altLang="zh-CN" sz="1600" dirty="0"/>
          </a:p>
          <a:p>
            <a:pPr>
              <a:lnSpc>
                <a:spcPct val="150000"/>
              </a:lnSpc>
            </a:pPr>
            <a:r>
              <a:rPr lang="zh-CN" altLang="en-US" sz="1600" dirty="0"/>
              <a:t>鲜花</a:t>
            </a:r>
            <a:endParaRPr lang="en-US" altLang="zh-CN" sz="1600" dirty="0"/>
          </a:p>
          <a:p>
            <a:pPr>
              <a:lnSpc>
                <a:spcPct val="150000"/>
              </a:lnSpc>
            </a:pPr>
            <a:r>
              <a:rPr lang="en-US" altLang="zh-CN" sz="1600" dirty="0"/>
              <a:t>HUIGUPUB</a:t>
            </a:r>
            <a:r>
              <a:rPr lang="zh-CN" altLang="en-US" sz="1600" dirty="0"/>
              <a:t>专业设计</a:t>
            </a:r>
            <a:endParaRPr lang="en-US" altLang="zh-CN" sz="1600" dirty="0"/>
          </a:p>
          <a:p>
            <a:pPr>
              <a:lnSpc>
                <a:spcPct val="150000"/>
              </a:lnSpc>
            </a:pPr>
            <a:r>
              <a:rPr lang="en-US" altLang="zh-CN" sz="1600" dirty="0"/>
              <a:t>……</a:t>
            </a:r>
          </a:p>
        </p:txBody>
      </p:sp>
      <p:sp>
        <p:nvSpPr>
          <p:cNvPr id="34" name="TextBox 30"/>
          <p:cNvSpPr txBox="1"/>
          <p:nvPr/>
        </p:nvSpPr>
        <p:spPr>
          <a:xfrm>
            <a:off x="4775308" y="2259847"/>
            <a:ext cx="2681243"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接待物料</a:t>
            </a:r>
          </a:p>
        </p:txBody>
      </p:sp>
      <p:sp>
        <p:nvSpPr>
          <p:cNvPr id="36" name="圆角矩形 35"/>
          <p:cNvSpPr/>
          <p:nvPr/>
        </p:nvSpPr>
        <p:spPr>
          <a:xfrm>
            <a:off x="8185445" y="1802241"/>
            <a:ext cx="3181956" cy="4896544"/>
          </a:xfrm>
          <a:prstGeom prst="roundRect">
            <a:avLst>
              <a:gd name="adj" fmla="val 4909"/>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7" name="平行四边形 36"/>
          <p:cNvSpPr/>
          <p:nvPr/>
        </p:nvSpPr>
        <p:spPr>
          <a:xfrm rot="16200000" flipH="1">
            <a:off x="7789695" y="2334501"/>
            <a:ext cx="637044" cy="148589"/>
          </a:xfrm>
          <a:prstGeom prst="parallelogram">
            <a:avLst>
              <a:gd name="adj" fmla="val 89101"/>
            </a:avLst>
          </a:prstGeom>
          <a:solidFill>
            <a:srgbClr val="C218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8" name="平行四边形 37"/>
          <p:cNvSpPr/>
          <p:nvPr/>
        </p:nvSpPr>
        <p:spPr>
          <a:xfrm rot="5400000">
            <a:off x="11126106" y="2334501"/>
            <a:ext cx="637044" cy="148589"/>
          </a:xfrm>
          <a:prstGeom prst="parallelogram">
            <a:avLst>
              <a:gd name="adj" fmla="val 89101"/>
            </a:avLst>
          </a:prstGeom>
          <a:solidFill>
            <a:srgbClr val="C21838"/>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9" name="矩形 38"/>
          <p:cNvSpPr/>
          <p:nvPr/>
        </p:nvSpPr>
        <p:spPr>
          <a:xfrm>
            <a:off x="8033923" y="2223261"/>
            <a:ext cx="3485000" cy="504056"/>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0" name="TextBox 29"/>
          <p:cNvSpPr txBox="1"/>
          <p:nvPr/>
        </p:nvSpPr>
        <p:spPr>
          <a:xfrm>
            <a:off x="8919328" y="3056763"/>
            <a:ext cx="1766347" cy="2585323"/>
          </a:xfrm>
          <a:prstGeom prst="rect">
            <a:avLst/>
          </a:prstGeom>
          <a:noFill/>
        </p:spPr>
        <p:txBody>
          <a:bodyPr wrap="square" lIns="0" tIns="0" rIns="0" bIns="0" rtlCol="0">
            <a:spAutoFit/>
          </a:bodyPr>
          <a:lstStyle>
            <a:defPPr>
              <a:defRPr lang="zh-CN"/>
            </a:defPPr>
            <a:lvl1pPr algn="just">
              <a:lnSpc>
                <a:spcPts val="2000"/>
              </a:lnSpc>
              <a:defRPr sz="1400">
                <a:solidFill>
                  <a:schemeClr val="tx1">
                    <a:lumMod val="75000"/>
                    <a:lumOff val="25000"/>
                  </a:schemeClr>
                </a:solidFill>
                <a:latin typeface="微软雅黑" panose="020B0503020204020204" pitchFamily="34" charset="-122"/>
                <a:ea typeface="微软雅黑" panose="020B0503020204020204" pitchFamily="34" charset="-122"/>
              </a:defRPr>
            </a:lvl1pPr>
          </a:lstStyle>
          <a:p>
            <a:pPr>
              <a:lnSpc>
                <a:spcPct val="150000"/>
              </a:lnSpc>
            </a:pPr>
            <a:r>
              <a:rPr lang="zh-CN" altLang="en-US" sz="1600" dirty="0"/>
              <a:t>演员服装</a:t>
            </a:r>
            <a:endParaRPr lang="en-US" altLang="zh-CN" sz="1600" dirty="0"/>
          </a:p>
          <a:p>
            <a:pPr>
              <a:lnSpc>
                <a:spcPct val="150000"/>
              </a:lnSpc>
            </a:pPr>
            <a:r>
              <a:rPr lang="zh-CN" altLang="en-US" sz="1600" dirty="0"/>
              <a:t>道具</a:t>
            </a:r>
            <a:endParaRPr lang="en-US" altLang="zh-CN" sz="1600" dirty="0"/>
          </a:p>
          <a:p>
            <a:pPr>
              <a:lnSpc>
                <a:spcPct val="150000"/>
              </a:lnSpc>
            </a:pPr>
            <a:r>
              <a:rPr lang="zh-CN" altLang="en-US" sz="1600" dirty="0"/>
              <a:t>进度表</a:t>
            </a:r>
            <a:endParaRPr lang="en-US" altLang="zh-CN" sz="1600" dirty="0"/>
          </a:p>
          <a:p>
            <a:pPr>
              <a:lnSpc>
                <a:spcPct val="150000"/>
              </a:lnSpc>
            </a:pPr>
            <a:r>
              <a:rPr lang="zh-CN" altLang="en-US" sz="1600" dirty="0"/>
              <a:t>物料领用单</a:t>
            </a:r>
            <a:endParaRPr lang="en-US" altLang="zh-CN" sz="1600" dirty="0"/>
          </a:p>
          <a:p>
            <a:pPr>
              <a:lnSpc>
                <a:spcPct val="150000"/>
              </a:lnSpc>
            </a:pPr>
            <a:r>
              <a:rPr lang="en-US" altLang="zh-CN" sz="1600" dirty="0"/>
              <a:t>HUIGUPUB</a:t>
            </a:r>
            <a:r>
              <a:rPr lang="zh-CN" altLang="en-US" sz="1600" dirty="0"/>
              <a:t>专业设计</a:t>
            </a:r>
            <a:endParaRPr lang="en-US" altLang="zh-CN" sz="1600" dirty="0"/>
          </a:p>
          <a:p>
            <a:pPr>
              <a:lnSpc>
                <a:spcPct val="150000"/>
              </a:lnSpc>
            </a:pPr>
            <a:r>
              <a:rPr lang="en-US" altLang="zh-CN" sz="1600" dirty="0"/>
              <a:t>……</a:t>
            </a:r>
          </a:p>
        </p:txBody>
      </p:sp>
      <p:sp>
        <p:nvSpPr>
          <p:cNvPr id="41" name="TextBox 30"/>
          <p:cNvSpPr txBox="1"/>
          <p:nvPr/>
        </p:nvSpPr>
        <p:spPr>
          <a:xfrm>
            <a:off x="8435801" y="2259847"/>
            <a:ext cx="2681243" cy="430887"/>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其它物料</a:t>
            </a:r>
          </a:p>
        </p:txBody>
      </p:sp>
      <p:sp>
        <p:nvSpPr>
          <p:cNvPr id="21" name="矩形 20"/>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14863699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800"/>
                                        <p:tgtEl>
                                          <p:spTgt spid="8"/>
                                        </p:tgtEl>
                                      </p:cBhvr>
                                    </p:animEffect>
                                    <p:anim calcmode="lin" valueType="num">
                                      <p:cBhvr>
                                        <p:cTn id="8" dur="800" fill="hold"/>
                                        <p:tgtEl>
                                          <p:spTgt spid="8"/>
                                        </p:tgtEl>
                                        <p:attrNameLst>
                                          <p:attrName>ppt_x</p:attrName>
                                        </p:attrNameLst>
                                      </p:cBhvr>
                                      <p:tavLst>
                                        <p:tav tm="0">
                                          <p:val>
                                            <p:strVal val="#ppt_x"/>
                                          </p:val>
                                        </p:tav>
                                        <p:tav tm="100000">
                                          <p:val>
                                            <p:strVal val="#ppt_x"/>
                                          </p:val>
                                        </p:tav>
                                      </p:tavLst>
                                    </p:anim>
                                    <p:anim calcmode="lin" valueType="num">
                                      <p:cBhvr>
                                        <p:cTn id="9" dur="8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30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800"/>
                                        <p:tgtEl>
                                          <p:spTgt spid="29"/>
                                        </p:tgtEl>
                                      </p:cBhvr>
                                    </p:animEffect>
                                    <p:anim calcmode="lin" valueType="num">
                                      <p:cBhvr>
                                        <p:cTn id="13" dur="800" fill="hold"/>
                                        <p:tgtEl>
                                          <p:spTgt spid="29"/>
                                        </p:tgtEl>
                                        <p:attrNameLst>
                                          <p:attrName>ppt_x</p:attrName>
                                        </p:attrNameLst>
                                      </p:cBhvr>
                                      <p:tavLst>
                                        <p:tav tm="0">
                                          <p:val>
                                            <p:strVal val="#ppt_x"/>
                                          </p:val>
                                        </p:tav>
                                        <p:tav tm="100000">
                                          <p:val>
                                            <p:strVal val="#ppt_x"/>
                                          </p:val>
                                        </p:tav>
                                      </p:tavLst>
                                    </p:anim>
                                    <p:anim calcmode="lin" valueType="num">
                                      <p:cBhvr>
                                        <p:cTn id="14" dur="8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60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800"/>
                                        <p:tgtEl>
                                          <p:spTgt spid="36"/>
                                        </p:tgtEl>
                                      </p:cBhvr>
                                    </p:animEffect>
                                    <p:anim calcmode="lin" valueType="num">
                                      <p:cBhvr>
                                        <p:cTn id="18" dur="800" fill="hold"/>
                                        <p:tgtEl>
                                          <p:spTgt spid="36"/>
                                        </p:tgtEl>
                                        <p:attrNameLst>
                                          <p:attrName>ppt_x</p:attrName>
                                        </p:attrNameLst>
                                      </p:cBhvr>
                                      <p:tavLst>
                                        <p:tav tm="0">
                                          <p:val>
                                            <p:strVal val="#ppt_x"/>
                                          </p:val>
                                        </p:tav>
                                        <p:tav tm="100000">
                                          <p:val>
                                            <p:strVal val="#ppt_x"/>
                                          </p:val>
                                        </p:tav>
                                      </p:tavLst>
                                    </p:anim>
                                    <p:anim calcmode="lin" valueType="num">
                                      <p:cBhvr>
                                        <p:cTn id="19" dur="800" fill="hold"/>
                                        <p:tgtEl>
                                          <p:spTgt spid="36"/>
                                        </p:tgtEl>
                                        <p:attrNameLst>
                                          <p:attrName>ppt_y</p:attrName>
                                        </p:attrNameLst>
                                      </p:cBhvr>
                                      <p:tavLst>
                                        <p:tav tm="0">
                                          <p:val>
                                            <p:strVal val="#ppt_y+.1"/>
                                          </p:val>
                                        </p:tav>
                                        <p:tav tm="100000">
                                          <p:val>
                                            <p:strVal val="#ppt_y"/>
                                          </p:val>
                                        </p:tav>
                                      </p:tavLst>
                                    </p:anim>
                                  </p:childTnLst>
                                </p:cTn>
                              </p:par>
                            </p:childTnLst>
                          </p:cTn>
                        </p:par>
                        <p:par>
                          <p:cTn id="20" fill="hold">
                            <p:stCondLst>
                              <p:cond delay="14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1900"/>
                            </p:stCondLst>
                            <p:childTnLst>
                              <p:par>
                                <p:cTn id="28" presetID="16" presetClass="entr" presetSubtype="21"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inVertical)">
                                      <p:cBhvr>
                                        <p:cTn id="30" dur="500"/>
                                        <p:tgtEl>
                                          <p:spTgt spid="15"/>
                                        </p:tgtEl>
                                      </p:cBhvr>
                                    </p:animEffect>
                                  </p:childTnLst>
                                </p:cTn>
                              </p:par>
                            </p:childTnLst>
                          </p:cTn>
                        </p:par>
                        <p:par>
                          <p:cTn id="31" fill="hold">
                            <p:stCondLst>
                              <p:cond delay="2400"/>
                            </p:stCondLst>
                            <p:childTnLst>
                              <p:par>
                                <p:cTn id="32" presetID="22" presetClass="entr" presetSubtype="8"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childTnLst>
                          </p:cTn>
                        </p:par>
                        <p:par>
                          <p:cTn id="35" fill="hold">
                            <p:stCondLst>
                              <p:cond delay="2900"/>
                            </p:stCondLst>
                            <p:childTnLst>
                              <p:par>
                                <p:cTn id="36" presetID="2" presetClass="entr" presetSubtype="4" fill="hold" grpId="0" nodeType="afterEffect">
                                  <p:stCondLst>
                                    <p:cond delay="0"/>
                                  </p:stCondLst>
                                  <p:childTnLst>
                                    <p:set>
                                      <p:cBhvr>
                                        <p:cTn id="37" dur="1" fill="hold">
                                          <p:stCondLst>
                                            <p:cond delay="0"/>
                                          </p:stCondLst>
                                        </p:cTn>
                                        <p:tgtEl>
                                          <p:spTgt spid="27">
                                            <p:txEl>
                                              <p:pRg st="0" end="0"/>
                                            </p:txEl>
                                          </p:spTgt>
                                        </p:tgtEl>
                                        <p:attrNameLst>
                                          <p:attrName>style.visibility</p:attrName>
                                        </p:attrNameLst>
                                      </p:cBhvr>
                                      <p:to>
                                        <p:strVal val="visible"/>
                                      </p:to>
                                    </p:set>
                                    <p:anim calcmode="lin" valueType="num">
                                      <p:cBhvr additive="base">
                                        <p:cTn id="38" dur="15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9" dur="15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050"/>
                            </p:stCondLst>
                            <p:childTnLst>
                              <p:par>
                                <p:cTn id="41" presetID="2" presetClass="entr" presetSubtype="4" fill="hold" grpId="0" nodeType="afterEffect">
                                  <p:stCondLst>
                                    <p:cond delay="0"/>
                                  </p:stCondLst>
                                  <p:childTnLst>
                                    <p:set>
                                      <p:cBhvr>
                                        <p:cTn id="42" dur="1" fill="hold">
                                          <p:stCondLst>
                                            <p:cond delay="0"/>
                                          </p:stCondLst>
                                        </p:cTn>
                                        <p:tgtEl>
                                          <p:spTgt spid="27">
                                            <p:txEl>
                                              <p:pRg st="1" end="1"/>
                                            </p:txEl>
                                          </p:spTgt>
                                        </p:tgtEl>
                                        <p:attrNameLst>
                                          <p:attrName>style.visibility</p:attrName>
                                        </p:attrNameLst>
                                      </p:cBhvr>
                                      <p:to>
                                        <p:strVal val="visible"/>
                                      </p:to>
                                    </p:set>
                                    <p:anim calcmode="lin" valueType="num">
                                      <p:cBhvr additive="base">
                                        <p:cTn id="43" dur="150" fill="hold"/>
                                        <p:tgtEl>
                                          <p:spTgt spid="27">
                                            <p:txEl>
                                              <p:pRg st="1" end="1"/>
                                            </p:txEl>
                                          </p:spTgt>
                                        </p:tgtEl>
                                        <p:attrNameLst>
                                          <p:attrName>ppt_x</p:attrName>
                                        </p:attrNameLst>
                                      </p:cBhvr>
                                      <p:tavLst>
                                        <p:tav tm="0">
                                          <p:val>
                                            <p:strVal val="#ppt_x"/>
                                          </p:val>
                                        </p:tav>
                                        <p:tav tm="100000">
                                          <p:val>
                                            <p:strVal val="#ppt_x"/>
                                          </p:val>
                                        </p:tav>
                                      </p:tavLst>
                                    </p:anim>
                                    <p:anim calcmode="lin" valueType="num">
                                      <p:cBhvr additive="base">
                                        <p:cTn id="44" dur="150" fill="hold"/>
                                        <p:tgtEl>
                                          <p:spTgt spid="27">
                                            <p:txEl>
                                              <p:pRg st="1" end="1"/>
                                            </p:txEl>
                                          </p:spTgt>
                                        </p:tgtEl>
                                        <p:attrNameLst>
                                          <p:attrName>ppt_y</p:attrName>
                                        </p:attrNameLst>
                                      </p:cBhvr>
                                      <p:tavLst>
                                        <p:tav tm="0">
                                          <p:val>
                                            <p:strVal val="1+#ppt_h/2"/>
                                          </p:val>
                                        </p:tav>
                                        <p:tav tm="100000">
                                          <p:val>
                                            <p:strVal val="#ppt_y"/>
                                          </p:val>
                                        </p:tav>
                                      </p:tavLst>
                                    </p:anim>
                                  </p:childTnLst>
                                </p:cTn>
                              </p:par>
                            </p:childTnLst>
                          </p:cTn>
                        </p:par>
                        <p:par>
                          <p:cTn id="45" fill="hold">
                            <p:stCondLst>
                              <p:cond delay="3200"/>
                            </p:stCondLst>
                            <p:childTnLst>
                              <p:par>
                                <p:cTn id="46" presetID="2" presetClass="entr" presetSubtype="4" fill="hold" grpId="0" nodeType="afterEffect">
                                  <p:stCondLst>
                                    <p:cond delay="0"/>
                                  </p:stCondLst>
                                  <p:childTnLst>
                                    <p:set>
                                      <p:cBhvr>
                                        <p:cTn id="47" dur="1" fill="hold">
                                          <p:stCondLst>
                                            <p:cond delay="0"/>
                                          </p:stCondLst>
                                        </p:cTn>
                                        <p:tgtEl>
                                          <p:spTgt spid="27">
                                            <p:txEl>
                                              <p:pRg st="2" end="2"/>
                                            </p:txEl>
                                          </p:spTgt>
                                        </p:tgtEl>
                                        <p:attrNameLst>
                                          <p:attrName>style.visibility</p:attrName>
                                        </p:attrNameLst>
                                      </p:cBhvr>
                                      <p:to>
                                        <p:strVal val="visible"/>
                                      </p:to>
                                    </p:set>
                                    <p:anim calcmode="lin" valueType="num">
                                      <p:cBhvr additive="base">
                                        <p:cTn id="48" dur="150" fill="hold"/>
                                        <p:tgtEl>
                                          <p:spTgt spid="27">
                                            <p:txEl>
                                              <p:pRg st="2" end="2"/>
                                            </p:txEl>
                                          </p:spTgt>
                                        </p:tgtEl>
                                        <p:attrNameLst>
                                          <p:attrName>ppt_x</p:attrName>
                                        </p:attrNameLst>
                                      </p:cBhvr>
                                      <p:tavLst>
                                        <p:tav tm="0">
                                          <p:val>
                                            <p:strVal val="#ppt_x"/>
                                          </p:val>
                                        </p:tav>
                                        <p:tav tm="100000">
                                          <p:val>
                                            <p:strVal val="#ppt_x"/>
                                          </p:val>
                                        </p:tav>
                                      </p:tavLst>
                                    </p:anim>
                                    <p:anim calcmode="lin" valueType="num">
                                      <p:cBhvr additive="base">
                                        <p:cTn id="49" dur="150" fill="hold"/>
                                        <p:tgtEl>
                                          <p:spTgt spid="27">
                                            <p:txEl>
                                              <p:pRg st="2" end="2"/>
                                            </p:txEl>
                                          </p:spTgt>
                                        </p:tgtEl>
                                        <p:attrNameLst>
                                          <p:attrName>ppt_y</p:attrName>
                                        </p:attrNameLst>
                                      </p:cBhvr>
                                      <p:tavLst>
                                        <p:tav tm="0">
                                          <p:val>
                                            <p:strVal val="1+#ppt_h/2"/>
                                          </p:val>
                                        </p:tav>
                                        <p:tav tm="100000">
                                          <p:val>
                                            <p:strVal val="#ppt_y"/>
                                          </p:val>
                                        </p:tav>
                                      </p:tavLst>
                                    </p:anim>
                                  </p:childTnLst>
                                </p:cTn>
                              </p:par>
                            </p:childTnLst>
                          </p:cTn>
                        </p:par>
                        <p:par>
                          <p:cTn id="50" fill="hold">
                            <p:stCondLst>
                              <p:cond delay="3350"/>
                            </p:stCondLst>
                            <p:childTnLst>
                              <p:par>
                                <p:cTn id="51" presetID="2" presetClass="entr" presetSubtype="4" fill="hold" grpId="0" nodeType="afterEffect">
                                  <p:stCondLst>
                                    <p:cond delay="0"/>
                                  </p:stCondLst>
                                  <p:childTnLst>
                                    <p:set>
                                      <p:cBhvr>
                                        <p:cTn id="52" dur="1" fill="hold">
                                          <p:stCondLst>
                                            <p:cond delay="0"/>
                                          </p:stCondLst>
                                        </p:cTn>
                                        <p:tgtEl>
                                          <p:spTgt spid="27">
                                            <p:txEl>
                                              <p:pRg st="3" end="3"/>
                                            </p:txEl>
                                          </p:spTgt>
                                        </p:tgtEl>
                                        <p:attrNameLst>
                                          <p:attrName>style.visibility</p:attrName>
                                        </p:attrNameLst>
                                      </p:cBhvr>
                                      <p:to>
                                        <p:strVal val="visible"/>
                                      </p:to>
                                    </p:set>
                                    <p:anim calcmode="lin" valueType="num">
                                      <p:cBhvr additive="base">
                                        <p:cTn id="53" dur="150" fill="hold"/>
                                        <p:tgtEl>
                                          <p:spTgt spid="27">
                                            <p:txEl>
                                              <p:pRg st="3" end="3"/>
                                            </p:txEl>
                                          </p:spTgt>
                                        </p:tgtEl>
                                        <p:attrNameLst>
                                          <p:attrName>ppt_x</p:attrName>
                                        </p:attrNameLst>
                                      </p:cBhvr>
                                      <p:tavLst>
                                        <p:tav tm="0">
                                          <p:val>
                                            <p:strVal val="#ppt_x"/>
                                          </p:val>
                                        </p:tav>
                                        <p:tav tm="100000">
                                          <p:val>
                                            <p:strVal val="#ppt_x"/>
                                          </p:val>
                                        </p:tav>
                                      </p:tavLst>
                                    </p:anim>
                                    <p:anim calcmode="lin" valueType="num">
                                      <p:cBhvr additive="base">
                                        <p:cTn id="54" dur="150" fill="hold"/>
                                        <p:tgtEl>
                                          <p:spTgt spid="27">
                                            <p:txEl>
                                              <p:pRg st="3" end="3"/>
                                            </p:txEl>
                                          </p:spTgt>
                                        </p:tgtEl>
                                        <p:attrNameLst>
                                          <p:attrName>ppt_y</p:attrName>
                                        </p:attrNameLst>
                                      </p:cBhvr>
                                      <p:tavLst>
                                        <p:tav tm="0">
                                          <p:val>
                                            <p:strVal val="1+#ppt_h/2"/>
                                          </p:val>
                                        </p:tav>
                                        <p:tav tm="100000">
                                          <p:val>
                                            <p:strVal val="#ppt_y"/>
                                          </p:val>
                                        </p:tav>
                                      </p:tavLst>
                                    </p:anim>
                                  </p:childTnLst>
                                </p:cTn>
                              </p:par>
                            </p:childTnLst>
                          </p:cTn>
                        </p:par>
                        <p:par>
                          <p:cTn id="55" fill="hold">
                            <p:stCondLst>
                              <p:cond delay="3500"/>
                            </p:stCondLst>
                            <p:childTnLst>
                              <p:par>
                                <p:cTn id="56" presetID="2" presetClass="entr" presetSubtype="4" fill="hold" grpId="0" nodeType="afterEffect">
                                  <p:stCondLst>
                                    <p:cond delay="0"/>
                                  </p:stCondLst>
                                  <p:childTnLst>
                                    <p:set>
                                      <p:cBhvr>
                                        <p:cTn id="57" dur="1" fill="hold">
                                          <p:stCondLst>
                                            <p:cond delay="0"/>
                                          </p:stCondLst>
                                        </p:cTn>
                                        <p:tgtEl>
                                          <p:spTgt spid="27">
                                            <p:txEl>
                                              <p:pRg st="4" end="4"/>
                                            </p:txEl>
                                          </p:spTgt>
                                        </p:tgtEl>
                                        <p:attrNameLst>
                                          <p:attrName>style.visibility</p:attrName>
                                        </p:attrNameLst>
                                      </p:cBhvr>
                                      <p:to>
                                        <p:strVal val="visible"/>
                                      </p:to>
                                    </p:set>
                                    <p:anim calcmode="lin" valueType="num">
                                      <p:cBhvr additive="base">
                                        <p:cTn id="58" dur="150" fill="hold"/>
                                        <p:tgtEl>
                                          <p:spTgt spid="27">
                                            <p:txEl>
                                              <p:pRg st="4" end="4"/>
                                            </p:txEl>
                                          </p:spTgt>
                                        </p:tgtEl>
                                        <p:attrNameLst>
                                          <p:attrName>ppt_x</p:attrName>
                                        </p:attrNameLst>
                                      </p:cBhvr>
                                      <p:tavLst>
                                        <p:tav tm="0">
                                          <p:val>
                                            <p:strVal val="#ppt_x"/>
                                          </p:val>
                                        </p:tav>
                                        <p:tav tm="100000">
                                          <p:val>
                                            <p:strVal val="#ppt_x"/>
                                          </p:val>
                                        </p:tav>
                                      </p:tavLst>
                                    </p:anim>
                                    <p:anim calcmode="lin" valueType="num">
                                      <p:cBhvr additive="base">
                                        <p:cTn id="59" dur="150" fill="hold"/>
                                        <p:tgtEl>
                                          <p:spTgt spid="27">
                                            <p:txEl>
                                              <p:pRg st="4" end="4"/>
                                            </p:txEl>
                                          </p:spTgt>
                                        </p:tgtEl>
                                        <p:attrNameLst>
                                          <p:attrName>ppt_y</p:attrName>
                                        </p:attrNameLst>
                                      </p:cBhvr>
                                      <p:tavLst>
                                        <p:tav tm="0">
                                          <p:val>
                                            <p:strVal val="1+#ppt_h/2"/>
                                          </p:val>
                                        </p:tav>
                                        <p:tav tm="100000">
                                          <p:val>
                                            <p:strVal val="#ppt_y"/>
                                          </p:val>
                                        </p:tav>
                                      </p:tavLst>
                                    </p:anim>
                                  </p:childTnLst>
                                </p:cTn>
                              </p:par>
                            </p:childTnLst>
                          </p:cTn>
                        </p:par>
                        <p:par>
                          <p:cTn id="60" fill="hold">
                            <p:stCondLst>
                              <p:cond delay="3650"/>
                            </p:stCondLst>
                            <p:childTnLst>
                              <p:par>
                                <p:cTn id="61" presetID="2" presetClass="entr" presetSubtype="4" fill="hold" grpId="0" nodeType="afterEffect">
                                  <p:stCondLst>
                                    <p:cond delay="0"/>
                                  </p:stCondLst>
                                  <p:childTnLst>
                                    <p:set>
                                      <p:cBhvr>
                                        <p:cTn id="62" dur="1" fill="hold">
                                          <p:stCondLst>
                                            <p:cond delay="0"/>
                                          </p:stCondLst>
                                        </p:cTn>
                                        <p:tgtEl>
                                          <p:spTgt spid="27">
                                            <p:txEl>
                                              <p:pRg st="5" end="5"/>
                                            </p:txEl>
                                          </p:spTgt>
                                        </p:tgtEl>
                                        <p:attrNameLst>
                                          <p:attrName>style.visibility</p:attrName>
                                        </p:attrNameLst>
                                      </p:cBhvr>
                                      <p:to>
                                        <p:strVal val="visible"/>
                                      </p:to>
                                    </p:set>
                                    <p:anim calcmode="lin" valueType="num">
                                      <p:cBhvr additive="base">
                                        <p:cTn id="63" dur="150" fill="hold"/>
                                        <p:tgtEl>
                                          <p:spTgt spid="27">
                                            <p:txEl>
                                              <p:pRg st="5" end="5"/>
                                            </p:txEl>
                                          </p:spTgt>
                                        </p:tgtEl>
                                        <p:attrNameLst>
                                          <p:attrName>ppt_x</p:attrName>
                                        </p:attrNameLst>
                                      </p:cBhvr>
                                      <p:tavLst>
                                        <p:tav tm="0">
                                          <p:val>
                                            <p:strVal val="#ppt_x"/>
                                          </p:val>
                                        </p:tav>
                                        <p:tav tm="100000">
                                          <p:val>
                                            <p:strVal val="#ppt_x"/>
                                          </p:val>
                                        </p:tav>
                                      </p:tavLst>
                                    </p:anim>
                                    <p:anim calcmode="lin" valueType="num">
                                      <p:cBhvr additive="base">
                                        <p:cTn id="64" dur="150" fill="hold"/>
                                        <p:tgtEl>
                                          <p:spTgt spid="27">
                                            <p:txEl>
                                              <p:pRg st="5" end="5"/>
                                            </p:txEl>
                                          </p:spTgt>
                                        </p:tgtEl>
                                        <p:attrNameLst>
                                          <p:attrName>ppt_y</p:attrName>
                                        </p:attrNameLst>
                                      </p:cBhvr>
                                      <p:tavLst>
                                        <p:tav tm="0">
                                          <p:val>
                                            <p:strVal val="1+#ppt_h/2"/>
                                          </p:val>
                                        </p:tav>
                                        <p:tav tm="100000">
                                          <p:val>
                                            <p:strVal val="#ppt_y"/>
                                          </p:val>
                                        </p:tav>
                                      </p:tavLst>
                                    </p:anim>
                                  </p:childTnLst>
                                </p:cTn>
                              </p:par>
                            </p:childTnLst>
                          </p:cTn>
                        </p:par>
                        <p:par>
                          <p:cTn id="65" fill="hold">
                            <p:stCondLst>
                              <p:cond delay="3800"/>
                            </p:stCondLst>
                            <p:childTnLst>
                              <p:par>
                                <p:cTn id="66" presetID="2" presetClass="entr" presetSubtype="4" fill="hold" grpId="0" nodeType="afterEffect">
                                  <p:stCondLst>
                                    <p:cond delay="0"/>
                                  </p:stCondLst>
                                  <p:childTnLst>
                                    <p:set>
                                      <p:cBhvr>
                                        <p:cTn id="67" dur="1" fill="hold">
                                          <p:stCondLst>
                                            <p:cond delay="0"/>
                                          </p:stCondLst>
                                        </p:cTn>
                                        <p:tgtEl>
                                          <p:spTgt spid="27">
                                            <p:txEl>
                                              <p:pRg st="6" end="6"/>
                                            </p:txEl>
                                          </p:spTgt>
                                        </p:tgtEl>
                                        <p:attrNameLst>
                                          <p:attrName>style.visibility</p:attrName>
                                        </p:attrNameLst>
                                      </p:cBhvr>
                                      <p:to>
                                        <p:strVal val="visible"/>
                                      </p:to>
                                    </p:set>
                                    <p:anim calcmode="lin" valueType="num">
                                      <p:cBhvr additive="base">
                                        <p:cTn id="68" dur="150" fill="hold"/>
                                        <p:tgtEl>
                                          <p:spTgt spid="27">
                                            <p:txEl>
                                              <p:pRg st="6" end="6"/>
                                            </p:txEl>
                                          </p:spTgt>
                                        </p:tgtEl>
                                        <p:attrNameLst>
                                          <p:attrName>ppt_x</p:attrName>
                                        </p:attrNameLst>
                                      </p:cBhvr>
                                      <p:tavLst>
                                        <p:tav tm="0">
                                          <p:val>
                                            <p:strVal val="#ppt_x"/>
                                          </p:val>
                                        </p:tav>
                                        <p:tav tm="100000">
                                          <p:val>
                                            <p:strVal val="#ppt_x"/>
                                          </p:val>
                                        </p:tav>
                                      </p:tavLst>
                                    </p:anim>
                                    <p:anim calcmode="lin" valueType="num">
                                      <p:cBhvr additive="base">
                                        <p:cTn id="69" dur="150" fill="hold"/>
                                        <p:tgtEl>
                                          <p:spTgt spid="27">
                                            <p:txEl>
                                              <p:pRg st="6" end="6"/>
                                            </p:txEl>
                                          </p:spTgt>
                                        </p:tgtEl>
                                        <p:attrNameLst>
                                          <p:attrName>ppt_y</p:attrName>
                                        </p:attrNameLst>
                                      </p:cBhvr>
                                      <p:tavLst>
                                        <p:tav tm="0">
                                          <p:val>
                                            <p:strVal val="1+#ppt_h/2"/>
                                          </p:val>
                                        </p:tav>
                                        <p:tav tm="100000">
                                          <p:val>
                                            <p:strVal val="#ppt_y"/>
                                          </p:val>
                                        </p:tav>
                                      </p:tavLst>
                                    </p:anim>
                                  </p:childTnLst>
                                </p:cTn>
                              </p:par>
                            </p:childTnLst>
                          </p:cTn>
                        </p:par>
                        <p:par>
                          <p:cTn id="70" fill="hold">
                            <p:stCondLst>
                              <p:cond delay="3950"/>
                            </p:stCondLst>
                            <p:childTnLst>
                              <p:par>
                                <p:cTn id="71" presetID="2" presetClass="entr" presetSubtype="4" fill="hold" grpId="0" nodeType="afterEffect">
                                  <p:stCondLst>
                                    <p:cond delay="0"/>
                                  </p:stCondLst>
                                  <p:childTnLst>
                                    <p:set>
                                      <p:cBhvr>
                                        <p:cTn id="72" dur="1" fill="hold">
                                          <p:stCondLst>
                                            <p:cond delay="0"/>
                                          </p:stCondLst>
                                        </p:cTn>
                                        <p:tgtEl>
                                          <p:spTgt spid="27">
                                            <p:txEl>
                                              <p:pRg st="7" end="7"/>
                                            </p:txEl>
                                          </p:spTgt>
                                        </p:tgtEl>
                                        <p:attrNameLst>
                                          <p:attrName>style.visibility</p:attrName>
                                        </p:attrNameLst>
                                      </p:cBhvr>
                                      <p:to>
                                        <p:strVal val="visible"/>
                                      </p:to>
                                    </p:set>
                                    <p:anim calcmode="lin" valueType="num">
                                      <p:cBhvr additive="base">
                                        <p:cTn id="73" dur="150" fill="hold"/>
                                        <p:tgtEl>
                                          <p:spTgt spid="27">
                                            <p:txEl>
                                              <p:pRg st="7" end="7"/>
                                            </p:txEl>
                                          </p:spTgt>
                                        </p:tgtEl>
                                        <p:attrNameLst>
                                          <p:attrName>ppt_x</p:attrName>
                                        </p:attrNameLst>
                                      </p:cBhvr>
                                      <p:tavLst>
                                        <p:tav tm="0">
                                          <p:val>
                                            <p:strVal val="#ppt_x"/>
                                          </p:val>
                                        </p:tav>
                                        <p:tav tm="100000">
                                          <p:val>
                                            <p:strVal val="#ppt_x"/>
                                          </p:val>
                                        </p:tav>
                                      </p:tavLst>
                                    </p:anim>
                                    <p:anim calcmode="lin" valueType="num">
                                      <p:cBhvr additive="base">
                                        <p:cTn id="74" dur="150" fill="hold"/>
                                        <p:tgtEl>
                                          <p:spTgt spid="27">
                                            <p:txEl>
                                              <p:pRg st="7" end="7"/>
                                            </p:txEl>
                                          </p:spTgt>
                                        </p:tgtEl>
                                        <p:attrNameLst>
                                          <p:attrName>ppt_y</p:attrName>
                                        </p:attrNameLst>
                                      </p:cBhvr>
                                      <p:tavLst>
                                        <p:tav tm="0">
                                          <p:val>
                                            <p:strVal val="1+#ppt_h/2"/>
                                          </p:val>
                                        </p:tav>
                                        <p:tav tm="100000">
                                          <p:val>
                                            <p:strVal val="#ppt_y"/>
                                          </p:val>
                                        </p:tav>
                                      </p:tavLst>
                                    </p:anim>
                                  </p:childTnLst>
                                </p:cTn>
                              </p:par>
                            </p:childTnLst>
                          </p:cTn>
                        </p:par>
                        <p:par>
                          <p:cTn id="75" fill="hold">
                            <p:stCondLst>
                              <p:cond delay="4100"/>
                            </p:stCondLst>
                            <p:childTnLst>
                              <p:par>
                                <p:cTn id="76" presetID="22" presetClass="entr" presetSubtype="8" fill="hold" grpId="0" nodeType="afterEffect">
                                  <p:stCondLst>
                                    <p:cond delay="0"/>
                                  </p:stCondLst>
                                  <p:childTnLst>
                                    <p:set>
                                      <p:cBhvr>
                                        <p:cTn id="77" dur="1" fill="hold">
                                          <p:stCondLst>
                                            <p:cond delay="0"/>
                                          </p:stCondLst>
                                        </p:cTn>
                                        <p:tgtEl>
                                          <p:spTgt spid="31"/>
                                        </p:tgtEl>
                                        <p:attrNameLst>
                                          <p:attrName>style.visibility</p:attrName>
                                        </p:attrNameLst>
                                      </p:cBhvr>
                                      <p:to>
                                        <p:strVal val="visible"/>
                                      </p:to>
                                    </p:set>
                                    <p:animEffect transition="in" filter="wipe(left)">
                                      <p:cBhvr>
                                        <p:cTn id="78" dur="500"/>
                                        <p:tgtEl>
                                          <p:spTgt spid="31"/>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animEffect transition="in" filter="wipe(right)">
                                      <p:cBhvr>
                                        <p:cTn id="81" dur="500"/>
                                        <p:tgtEl>
                                          <p:spTgt spid="30"/>
                                        </p:tgtEl>
                                      </p:cBhvr>
                                    </p:animEffect>
                                  </p:childTnLst>
                                </p:cTn>
                              </p:par>
                            </p:childTnLst>
                          </p:cTn>
                        </p:par>
                        <p:par>
                          <p:cTn id="82" fill="hold">
                            <p:stCondLst>
                              <p:cond delay="4600"/>
                            </p:stCondLst>
                            <p:childTnLst>
                              <p:par>
                                <p:cTn id="83" presetID="16" presetClass="entr" presetSubtype="21" fill="hold" grpId="0" nodeType="afterEffect">
                                  <p:stCondLst>
                                    <p:cond delay="0"/>
                                  </p:stCondLst>
                                  <p:childTnLst>
                                    <p:set>
                                      <p:cBhvr>
                                        <p:cTn id="84" dur="1" fill="hold">
                                          <p:stCondLst>
                                            <p:cond delay="0"/>
                                          </p:stCondLst>
                                        </p:cTn>
                                        <p:tgtEl>
                                          <p:spTgt spid="32"/>
                                        </p:tgtEl>
                                        <p:attrNameLst>
                                          <p:attrName>style.visibility</p:attrName>
                                        </p:attrNameLst>
                                      </p:cBhvr>
                                      <p:to>
                                        <p:strVal val="visible"/>
                                      </p:to>
                                    </p:set>
                                    <p:animEffect transition="in" filter="barn(inVertical)">
                                      <p:cBhvr>
                                        <p:cTn id="85" dur="500"/>
                                        <p:tgtEl>
                                          <p:spTgt spid="32"/>
                                        </p:tgtEl>
                                      </p:cBhvr>
                                    </p:animEffect>
                                  </p:childTnLst>
                                </p:cTn>
                              </p:par>
                            </p:childTnLst>
                          </p:cTn>
                        </p:par>
                        <p:par>
                          <p:cTn id="86" fill="hold">
                            <p:stCondLst>
                              <p:cond delay="5100"/>
                            </p:stCondLst>
                            <p:childTnLst>
                              <p:par>
                                <p:cTn id="87" presetID="22" presetClass="entr" presetSubtype="8" fill="hold" grpId="0" nodeType="after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childTnLst>
                          </p:cTn>
                        </p:par>
                        <p:par>
                          <p:cTn id="90" fill="hold">
                            <p:stCondLst>
                              <p:cond delay="5600"/>
                            </p:stCondLst>
                            <p:childTnLst>
                              <p:par>
                                <p:cTn id="91" presetID="2" presetClass="entr" presetSubtype="4" fill="hold" grpId="0" nodeType="afterEffect">
                                  <p:stCondLst>
                                    <p:cond delay="0"/>
                                  </p:stCondLst>
                                  <p:childTnLst>
                                    <p:set>
                                      <p:cBhvr>
                                        <p:cTn id="92" dur="1" fill="hold">
                                          <p:stCondLst>
                                            <p:cond delay="0"/>
                                          </p:stCondLst>
                                        </p:cTn>
                                        <p:tgtEl>
                                          <p:spTgt spid="33">
                                            <p:txEl>
                                              <p:pRg st="0" end="0"/>
                                            </p:txEl>
                                          </p:spTgt>
                                        </p:tgtEl>
                                        <p:attrNameLst>
                                          <p:attrName>style.visibility</p:attrName>
                                        </p:attrNameLst>
                                      </p:cBhvr>
                                      <p:to>
                                        <p:strVal val="visible"/>
                                      </p:to>
                                    </p:set>
                                    <p:anim calcmode="lin" valueType="num">
                                      <p:cBhvr additive="base">
                                        <p:cTn id="93" dur="15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94" dur="15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95" fill="hold">
                            <p:stCondLst>
                              <p:cond delay="5750"/>
                            </p:stCondLst>
                            <p:childTnLst>
                              <p:par>
                                <p:cTn id="96" presetID="2" presetClass="entr" presetSubtype="4" fill="hold" grpId="0" nodeType="afterEffect">
                                  <p:stCondLst>
                                    <p:cond delay="0"/>
                                  </p:stCondLst>
                                  <p:childTnLst>
                                    <p:set>
                                      <p:cBhvr>
                                        <p:cTn id="97" dur="1" fill="hold">
                                          <p:stCondLst>
                                            <p:cond delay="0"/>
                                          </p:stCondLst>
                                        </p:cTn>
                                        <p:tgtEl>
                                          <p:spTgt spid="33">
                                            <p:txEl>
                                              <p:pRg st="1" end="1"/>
                                            </p:txEl>
                                          </p:spTgt>
                                        </p:tgtEl>
                                        <p:attrNameLst>
                                          <p:attrName>style.visibility</p:attrName>
                                        </p:attrNameLst>
                                      </p:cBhvr>
                                      <p:to>
                                        <p:strVal val="visible"/>
                                      </p:to>
                                    </p:set>
                                    <p:anim calcmode="lin" valueType="num">
                                      <p:cBhvr additive="base">
                                        <p:cTn id="98" dur="150" fill="hold"/>
                                        <p:tgtEl>
                                          <p:spTgt spid="33">
                                            <p:txEl>
                                              <p:pRg st="1" end="1"/>
                                            </p:txEl>
                                          </p:spTgt>
                                        </p:tgtEl>
                                        <p:attrNameLst>
                                          <p:attrName>ppt_x</p:attrName>
                                        </p:attrNameLst>
                                      </p:cBhvr>
                                      <p:tavLst>
                                        <p:tav tm="0">
                                          <p:val>
                                            <p:strVal val="#ppt_x"/>
                                          </p:val>
                                        </p:tav>
                                        <p:tav tm="100000">
                                          <p:val>
                                            <p:strVal val="#ppt_x"/>
                                          </p:val>
                                        </p:tav>
                                      </p:tavLst>
                                    </p:anim>
                                    <p:anim calcmode="lin" valueType="num">
                                      <p:cBhvr additive="base">
                                        <p:cTn id="99" dur="150" fill="hold"/>
                                        <p:tgtEl>
                                          <p:spTgt spid="33">
                                            <p:txEl>
                                              <p:pRg st="1" end="1"/>
                                            </p:txEl>
                                          </p:spTgt>
                                        </p:tgtEl>
                                        <p:attrNameLst>
                                          <p:attrName>ppt_y</p:attrName>
                                        </p:attrNameLst>
                                      </p:cBhvr>
                                      <p:tavLst>
                                        <p:tav tm="0">
                                          <p:val>
                                            <p:strVal val="1+#ppt_h/2"/>
                                          </p:val>
                                        </p:tav>
                                        <p:tav tm="100000">
                                          <p:val>
                                            <p:strVal val="#ppt_y"/>
                                          </p:val>
                                        </p:tav>
                                      </p:tavLst>
                                    </p:anim>
                                  </p:childTnLst>
                                </p:cTn>
                              </p:par>
                            </p:childTnLst>
                          </p:cTn>
                        </p:par>
                        <p:par>
                          <p:cTn id="100" fill="hold">
                            <p:stCondLst>
                              <p:cond delay="5900"/>
                            </p:stCondLst>
                            <p:childTnLst>
                              <p:par>
                                <p:cTn id="101" presetID="2" presetClass="entr" presetSubtype="4" fill="hold" grpId="0" nodeType="afterEffect">
                                  <p:stCondLst>
                                    <p:cond delay="0"/>
                                  </p:stCondLst>
                                  <p:childTnLst>
                                    <p:set>
                                      <p:cBhvr>
                                        <p:cTn id="102" dur="1" fill="hold">
                                          <p:stCondLst>
                                            <p:cond delay="0"/>
                                          </p:stCondLst>
                                        </p:cTn>
                                        <p:tgtEl>
                                          <p:spTgt spid="33">
                                            <p:txEl>
                                              <p:pRg st="2" end="2"/>
                                            </p:txEl>
                                          </p:spTgt>
                                        </p:tgtEl>
                                        <p:attrNameLst>
                                          <p:attrName>style.visibility</p:attrName>
                                        </p:attrNameLst>
                                      </p:cBhvr>
                                      <p:to>
                                        <p:strVal val="visible"/>
                                      </p:to>
                                    </p:set>
                                    <p:anim calcmode="lin" valueType="num">
                                      <p:cBhvr additive="base">
                                        <p:cTn id="103" dur="150" fill="hold"/>
                                        <p:tgtEl>
                                          <p:spTgt spid="33">
                                            <p:txEl>
                                              <p:pRg st="2" end="2"/>
                                            </p:txEl>
                                          </p:spTgt>
                                        </p:tgtEl>
                                        <p:attrNameLst>
                                          <p:attrName>ppt_x</p:attrName>
                                        </p:attrNameLst>
                                      </p:cBhvr>
                                      <p:tavLst>
                                        <p:tav tm="0">
                                          <p:val>
                                            <p:strVal val="#ppt_x"/>
                                          </p:val>
                                        </p:tav>
                                        <p:tav tm="100000">
                                          <p:val>
                                            <p:strVal val="#ppt_x"/>
                                          </p:val>
                                        </p:tav>
                                      </p:tavLst>
                                    </p:anim>
                                    <p:anim calcmode="lin" valueType="num">
                                      <p:cBhvr additive="base">
                                        <p:cTn id="104" dur="150" fill="hold"/>
                                        <p:tgtEl>
                                          <p:spTgt spid="33">
                                            <p:txEl>
                                              <p:pRg st="2" end="2"/>
                                            </p:txEl>
                                          </p:spTgt>
                                        </p:tgtEl>
                                        <p:attrNameLst>
                                          <p:attrName>ppt_y</p:attrName>
                                        </p:attrNameLst>
                                      </p:cBhvr>
                                      <p:tavLst>
                                        <p:tav tm="0">
                                          <p:val>
                                            <p:strVal val="1+#ppt_h/2"/>
                                          </p:val>
                                        </p:tav>
                                        <p:tav tm="100000">
                                          <p:val>
                                            <p:strVal val="#ppt_y"/>
                                          </p:val>
                                        </p:tav>
                                      </p:tavLst>
                                    </p:anim>
                                  </p:childTnLst>
                                </p:cTn>
                              </p:par>
                            </p:childTnLst>
                          </p:cTn>
                        </p:par>
                        <p:par>
                          <p:cTn id="105" fill="hold">
                            <p:stCondLst>
                              <p:cond delay="6050"/>
                            </p:stCondLst>
                            <p:childTnLst>
                              <p:par>
                                <p:cTn id="106" presetID="2" presetClass="entr" presetSubtype="4" fill="hold" grpId="0" nodeType="afterEffect">
                                  <p:stCondLst>
                                    <p:cond delay="0"/>
                                  </p:stCondLst>
                                  <p:childTnLst>
                                    <p:set>
                                      <p:cBhvr>
                                        <p:cTn id="107" dur="1" fill="hold">
                                          <p:stCondLst>
                                            <p:cond delay="0"/>
                                          </p:stCondLst>
                                        </p:cTn>
                                        <p:tgtEl>
                                          <p:spTgt spid="33">
                                            <p:txEl>
                                              <p:pRg st="3" end="3"/>
                                            </p:txEl>
                                          </p:spTgt>
                                        </p:tgtEl>
                                        <p:attrNameLst>
                                          <p:attrName>style.visibility</p:attrName>
                                        </p:attrNameLst>
                                      </p:cBhvr>
                                      <p:to>
                                        <p:strVal val="visible"/>
                                      </p:to>
                                    </p:set>
                                    <p:anim calcmode="lin" valueType="num">
                                      <p:cBhvr additive="base">
                                        <p:cTn id="108" dur="150" fill="hold"/>
                                        <p:tgtEl>
                                          <p:spTgt spid="33">
                                            <p:txEl>
                                              <p:pRg st="3" end="3"/>
                                            </p:txEl>
                                          </p:spTgt>
                                        </p:tgtEl>
                                        <p:attrNameLst>
                                          <p:attrName>ppt_x</p:attrName>
                                        </p:attrNameLst>
                                      </p:cBhvr>
                                      <p:tavLst>
                                        <p:tav tm="0">
                                          <p:val>
                                            <p:strVal val="#ppt_x"/>
                                          </p:val>
                                        </p:tav>
                                        <p:tav tm="100000">
                                          <p:val>
                                            <p:strVal val="#ppt_x"/>
                                          </p:val>
                                        </p:tav>
                                      </p:tavLst>
                                    </p:anim>
                                    <p:anim calcmode="lin" valueType="num">
                                      <p:cBhvr additive="base">
                                        <p:cTn id="109" dur="150" fill="hold"/>
                                        <p:tgtEl>
                                          <p:spTgt spid="33">
                                            <p:txEl>
                                              <p:pRg st="3" end="3"/>
                                            </p:txEl>
                                          </p:spTgt>
                                        </p:tgtEl>
                                        <p:attrNameLst>
                                          <p:attrName>ppt_y</p:attrName>
                                        </p:attrNameLst>
                                      </p:cBhvr>
                                      <p:tavLst>
                                        <p:tav tm="0">
                                          <p:val>
                                            <p:strVal val="1+#ppt_h/2"/>
                                          </p:val>
                                        </p:tav>
                                        <p:tav tm="100000">
                                          <p:val>
                                            <p:strVal val="#ppt_y"/>
                                          </p:val>
                                        </p:tav>
                                      </p:tavLst>
                                    </p:anim>
                                  </p:childTnLst>
                                </p:cTn>
                              </p:par>
                            </p:childTnLst>
                          </p:cTn>
                        </p:par>
                        <p:par>
                          <p:cTn id="110" fill="hold">
                            <p:stCondLst>
                              <p:cond delay="6200"/>
                            </p:stCondLst>
                            <p:childTnLst>
                              <p:par>
                                <p:cTn id="111" presetID="2" presetClass="entr" presetSubtype="4" fill="hold" grpId="0" nodeType="afterEffect">
                                  <p:stCondLst>
                                    <p:cond delay="0"/>
                                  </p:stCondLst>
                                  <p:childTnLst>
                                    <p:set>
                                      <p:cBhvr>
                                        <p:cTn id="112" dur="1" fill="hold">
                                          <p:stCondLst>
                                            <p:cond delay="0"/>
                                          </p:stCondLst>
                                        </p:cTn>
                                        <p:tgtEl>
                                          <p:spTgt spid="33">
                                            <p:txEl>
                                              <p:pRg st="4" end="4"/>
                                            </p:txEl>
                                          </p:spTgt>
                                        </p:tgtEl>
                                        <p:attrNameLst>
                                          <p:attrName>style.visibility</p:attrName>
                                        </p:attrNameLst>
                                      </p:cBhvr>
                                      <p:to>
                                        <p:strVal val="visible"/>
                                      </p:to>
                                    </p:set>
                                    <p:anim calcmode="lin" valueType="num">
                                      <p:cBhvr additive="base">
                                        <p:cTn id="113" dur="150" fill="hold"/>
                                        <p:tgtEl>
                                          <p:spTgt spid="33">
                                            <p:txEl>
                                              <p:pRg st="4" end="4"/>
                                            </p:txEl>
                                          </p:spTgt>
                                        </p:tgtEl>
                                        <p:attrNameLst>
                                          <p:attrName>ppt_x</p:attrName>
                                        </p:attrNameLst>
                                      </p:cBhvr>
                                      <p:tavLst>
                                        <p:tav tm="0">
                                          <p:val>
                                            <p:strVal val="#ppt_x"/>
                                          </p:val>
                                        </p:tav>
                                        <p:tav tm="100000">
                                          <p:val>
                                            <p:strVal val="#ppt_x"/>
                                          </p:val>
                                        </p:tav>
                                      </p:tavLst>
                                    </p:anim>
                                    <p:anim calcmode="lin" valueType="num">
                                      <p:cBhvr additive="base">
                                        <p:cTn id="114" dur="150" fill="hold"/>
                                        <p:tgtEl>
                                          <p:spTgt spid="33">
                                            <p:txEl>
                                              <p:pRg st="4" end="4"/>
                                            </p:txEl>
                                          </p:spTgt>
                                        </p:tgtEl>
                                        <p:attrNameLst>
                                          <p:attrName>ppt_y</p:attrName>
                                        </p:attrNameLst>
                                      </p:cBhvr>
                                      <p:tavLst>
                                        <p:tav tm="0">
                                          <p:val>
                                            <p:strVal val="1+#ppt_h/2"/>
                                          </p:val>
                                        </p:tav>
                                        <p:tav tm="100000">
                                          <p:val>
                                            <p:strVal val="#ppt_y"/>
                                          </p:val>
                                        </p:tav>
                                      </p:tavLst>
                                    </p:anim>
                                  </p:childTnLst>
                                </p:cTn>
                              </p:par>
                            </p:childTnLst>
                          </p:cTn>
                        </p:par>
                        <p:par>
                          <p:cTn id="115" fill="hold">
                            <p:stCondLst>
                              <p:cond delay="6350"/>
                            </p:stCondLst>
                            <p:childTnLst>
                              <p:par>
                                <p:cTn id="116" presetID="2" presetClass="entr" presetSubtype="4" fill="hold" grpId="0" nodeType="afterEffect">
                                  <p:stCondLst>
                                    <p:cond delay="0"/>
                                  </p:stCondLst>
                                  <p:childTnLst>
                                    <p:set>
                                      <p:cBhvr>
                                        <p:cTn id="117" dur="1" fill="hold">
                                          <p:stCondLst>
                                            <p:cond delay="0"/>
                                          </p:stCondLst>
                                        </p:cTn>
                                        <p:tgtEl>
                                          <p:spTgt spid="33">
                                            <p:txEl>
                                              <p:pRg st="5" end="5"/>
                                            </p:txEl>
                                          </p:spTgt>
                                        </p:tgtEl>
                                        <p:attrNameLst>
                                          <p:attrName>style.visibility</p:attrName>
                                        </p:attrNameLst>
                                      </p:cBhvr>
                                      <p:to>
                                        <p:strVal val="visible"/>
                                      </p:to>
                                    </p:set>
                                    <p:anim calcmode="lin" valueType="num">
                                      <p:cBhvr additive="base">
                                        <p:cTn id="118" dur="150" fill="hold"/>
                                        <p:tgtEl>
                                          <p:spTgt spid="33">
                                            <p:txEl>
                                              <p:pRg st="5" end="5"/>
                                            </p:txEl>
                                          </p:spTgt>
                                        </p:tgtEl>
                                        <p:attrNameLst>
                                          <p:attrName>ppt_x</p:attrName>
                                        </p:attrNameLst>
                                      </p:cBhvr>
                                      <p:tavLst>
                                        <p:tav tm="0">
                                          <p:val>
                                            <p:strVal val="#ppt_x"/>
                                          </p:val>
                                        </p:tav>
                                        <p:tav tm="100000">
                                          <p:val>
                                            <p:strVal val="#ppt_x"/>
                                          </p:val>
                                        </p:tav>
                                      </p:tavLst>
                                    </p:anim>
                                    <p:anim calcmode="lin" valueType="num">
                                      <p:cBhvr additive="base">
                                        <p:cTn id="119" dur="150" fill="hold"/>
                                        <p:tgtEl>
                                          <p:spTgt spid="33">
                                            <p:txEl>
                                              <p:pRg st="5" end="5"/>
                                            </p:txEl>
                                          </p:spTgt>
                                        </p:tgtEl>
                                        <p:attrNameLst>
                                          <p:attrName>ppt_y</p:attrName>
                                        </p:attrNameLst>
                                      </p:cBhvr>
                                      <p:tavLst>
                                        <p:tav tm="0">
                                          <p:val>
                                            <p:strVal val="1+#ppt_h/2"/>
                                          </p:val>
                                        </p:tav>
                                        <p:tav tm="100000">
                                          <p:val>
                                            <p:strVal val="#ppt_y"/>
                                          </p:val>
                                        </p:tav>
                                      </p:tavLst>
                                    </p:anim>
                                  </p:childTnLst>
                                </p:cTn>
                              </p:par>
                            </p:childTnLst>
                          </p:cTn>
                        </p:par>
                        <p:par>
                          <p:cTn id="120" fill="hold">
                            <p:stCondLst>
                              <p:cond delay="6500"/>
                            </p:stCondLst>
                            <p:childTnLst>
                              <p:par>
                                <p:cTn id="121" presetID="2" presetClass="entr" presetSubtype="4" fill="hold" grpId="0" nodeType="afterEffect">
                                  <p:stCondLst>
                                    <p:cond delay="0"/>
                                  </p:stCondLst>
                                  <p:childTnLst>
                                    <p:set>
                                      <p:cBhvr>
                                        <p:cTn id="122" dur="1" fill="hold">
                                          <p:stCondLst>
                                            <p:cond delay="0"/>
                                          </p:stCondLst>
                                        </p:cTn>
                                        <p:tgtEl>
                                          <p:spTgt spid="33">
                                            <p:txEl>
                                              <p:pRg st="6" end="6"/>
                                            </p:txEl>
                                          </p:spTgt>
                                        </p:tgtEl>
                                        <p:attrNameLst>
                                          <p:attrName>style.visibility</p:attrName>
                                        </p:attrNameLst>
                                      </p:cBhvr>
                                      <p:to>
                                        <p:strVal val="visible"/>
                                      </p:to>
                                    </p:set>
                                    <p:anim calcmode="lin" valueType="num">
                                      <p:cBhvr additive="base">
                                        <p:cTn id="123" dur="150" fill="hold"/>
                                        <p:tgtEl>
                                          <p:spTgt spid="33">
                                            <p:txEl>
                                              <p:pRg st="6" end="6"/>
                                            </p:txEl>
                                          </p:spTgt>
                                        </p:tgtEl>
                                        <p:attrNameLst>
                                          <p:attrName>ppt_x</p:attrName>
                                        </p:attrNameLst>
                                      </p:cBhvr>
                                      <p:tavLst>
                                        <p:tav tm="0">
                                          <p:val>
                                            <p:strVal val="#ppt_x"/>
                                          </p:val>
                                        </p:tav>
                                        <p:tav tm="100000">
                                          <p:val>
                                            <p:strVal val="#ppt_x"/>
                                          </p:val>
                                        </p:tav>
                                      </p:tavLst>
                                    </p:anim>
                                    <p:anim calcmode="lin" valueType="num">
                                      <p:cBhvr additive="base">
                                        <p:cTn id="124" dur="150" fill="hold"/>
                                        <p:tgtEl>
                                          <p:spTgt spid="33">
                                            <p:txEl>
                                              <p:pRg st="6" end="6"/>
                                            </p:txEl>
                                          </p:spTgt>
                                        </p:tgtEl>
                                        <p:attrNameLst>
                                          <p:attrName>ppt_y</p:attrName>
                                        </p:attrNameLst>
                                      </p:cBhvr>
                                      <p:tavLst>
                                        <p:tav tm="0">
                                          <p:val>
                                            <p:strVal val="1+#ppt_h/2"/>
                                          </p:val>
                                        </p:tav>
                                        <p:tav tm="100000">
                                          <p:val>
                                            <p:strVal val="#ppt_y"/>
                                          </p:val>
                                        </p:tav>
                                      </p:tavLst>
                                    </p:anim>
                                  </p:childTnLst>
                                </p:cTn>
                              </p:par>
                            </p:childTnLst>
                          </p:cTn>
                        </p:par>
                        <p:par>
                          <p:cTn id="125" fill="hold">
                            <p:stCondLst>
                              <p:cond delay="6650"/>
                            </p:stCondLst>
                            <p:childTnLst>
                              <p:par>
                                <p:cTn id="126" presetID="2" presetClass="entr" presetSubtype="4" fill="hold" grpId="0" nodeType="afterEffect">
                                  <p:stCondLst>
                                    <p:cond delay="0"/>
                                  </p:stCondLst>
                                  <p:childTnLst>
                                    <p:set>
                                      <p:cBhvr>
                                        <p:cTn id="127" dur="1" fill="hold">
                                          <p:stCondLst>
                                            <p:cond delay="0"/>
                                          </p:stCondLst>
                                        </p:cTn>
                                        <p:tgtEl>
                                          <p:spTgt spid="33">
                                            <p:txEl>
                                              <p:pRg st="7" end="7"/>
                                            </p:txEl>
                                          </p:spTgt>
                                        </p:tgtEl>
                                        <p:attrNameLst>
                                          <p:attrName>style.visibility</p:attrName>
                                        </p:attrNameLst>
                                      </p:cBhvr>
                                      <p:to>
                                        <p:strVal val="visible"/>
                                      </p:to>
                                    </p:set>
                                    <p:anim calcmode="lin" valueType="num">
                                      <p:cBhvr additive="base">
                                        <p:cTn id="128" dur="150" fill="hold"/>
                                        <p:tgtEl>
                                          <p:spTgt spid="33">
                                            <p:txEl>
                                              <p:pRg st="7" end="7"/>
                                            </p:txEl>
                                          </p:spTgt>
                                        </p:tgtEl>
                                        <p:attrNameLst>
                                          <p:attrName>ppt_x</p:attrName>
                                        </p:attrNameLst>
                                      </p:cBhvr>
                                      <p:tavLst>
                                        <p:tav tm="0">
                                          <p:val>
                                            <p:strVal val="#ppt_x"/>
                                          </p:val>
                                        </p:tav>
                                        <p:tav tm="100000">
                                          <p:val>
                                            <p:strVal val="#ppt_x"/>
                                          </p:val>
                                        </p:tav>
                                      </p:tavLst>
                                    </p:anim>
                                    <p:anim calcmode="lin" valueType="num">
                                      <p:cBhvr additive="base">
                                        <p:cTn id="129" dur="150" fill="hold"/>
                                        <p:tgtEl>
                                          <p:spTgt spid="33">
                                            <p:txEl>
                                              <p:pRg st="7" end="7"/>
                                            </p:txEl>
                                          </p:spTgt>
                                        </p:tgtEl>
                                        <p:attrNameLst>
                                          <p:attrName>ppt_y</p:attrName>
                                        </p:attrNameLst>
                                      </p:cBhvr>
                                      <p:tavLst>
                                        <p:tav tm="0">
                                          <p:val>
                                            <p:strVal val="1+#ppt_h/2"/>
                                          </p:val>
                                        </p:tav>
                                        <p:tav tm="100000">
                                          <p:val>
                                            <p:strVal val="#ppt_y"/>
                                          </p:val>
                                        </p:tav>
                                      </p:tavLst>
                                    </p:anim>
                                  </p:childTnLst>
                                </p:cTn>
                              </p:par>
                            </p:childTnLst>
                          </p:cTn>
                        </p:par>
                        <p:par>
                          <p:cTn id="130" fill="hold">
                            <p:stCondLst>
                              <p:cond delay="6800"/>
                            </p:stCondLst>
                            <p:childTnLst>
                              <p:par>
                                <p:cTn id="131" presetID="2" presetClass="entr" presetSubtype="4" fill="hold" grpId="0" nodeType="afterEffect">
                                  <p:stCondLst>
                                    <p:cond delay="0"/>
                                  </p:stCondLst>
                                  <p:childTnLst>
                                    <p:set>
                                      <p:cBhvr>
                                        <p:cTn id="132" dur="1" fill="hold">
                                          <p:stCondLst>
                                            <p:cond delay="0"/>
                                          </p:stCondLst>
                                        </p:cTn>
                                        <p:tgtEl>
                                          <p:spTgt spid="33">
                                            <p:txEl>
                                              <p:pRg st="8" end="8"/>
                                            </p:txEl>
                                          </p:spTgt>
                                        </p:tgtEl>
                                        <p:attrNameLst>
                                          <p:attrName>style.visibility</p:attrName>
                                        </p:attrNameLst>
                                      </p:cBhvr>
                                      <p:to>
                                        <p:strVal val="visible"/>
                                      </p:to>
                                    </p:set>
                                    <p:anim calcmode="lin" valueType="num">
                                      <p:cBhvr additive="base">
                                        <p:cTn id="133" dur="150" fill="hold"/>
                                        <p:tgtEl>
                                          <p:spTgt spid="33">
                                            <p:txEl>
                                              <p:pRg st="8" end="8"/>
                                            </p:txEl>
                                          </p:spTgt>
                                        </p:tgtEl>
                                        <p:attrNameLst>
                                          <p:attrName>ppt_x</p:attrName>
                                        </p:attrNameLst>
                                      </p:cBhvr>
                                      <p:tavLst>
                                        <p:tav tm="0">
                                          <p:val>
                                            <p:strVal val="#ppt_x"/>
                                          </p:val>
                                        </p:tav>
                                        <p:tav tm="100000">
                                          <p:val>
                                            <p:strVal val="#ppt_x"/>
                                          </p:val>
                                        </p:tav>
                                      </p:tavLst>
                                    </p:anim>
                                    <p:anim calcmode="lin" valueType="num">
                                      <p:cBhvr additive="base">
                                        <p:cTn id="134" dur="150" fill="hold"/>
                                        <p:tgtEl>
                                          <p:spTgt spid="33">
                                            <p:txEl>
                                              <p:pRg st="8" end="8"/>
                                            </p:txEl>
                                          </p:spTgt>
                                        </p:tgtEl>
                                        <p:attrNameLst>
                                          <p:attrName>ppt_y</p:attrName>
                                        </p:attrNameLst>
                                      </p:cBhvr>
                                      <p:tavLst>
                                        <p:tav tm="0">
                                          <p:val>
                                            <p:strVal val="1+#ppt_h/2"/>
                                          </p:val>
                                        </p:tav>
                                        <p:tav tm="100000">
                                          <p:val>
                                            <p:strVal val="#ppt_y"/>
                                          </p:val>
                                        </p:tav>
                                      </p:tavLst>
                                    </p:anim>
                                  </p:childTnLst>
                                </p:cTn>
                              </p:par>
                            </p:childTnLst>
                          </p:cTn>
                        </p:par>
                        <p:par>
                          <p:cTn id="135" fill="hold">
                            <p:stCondLst>
                              <p:cond delay="6950"/>
                            </p:stCondLst>
                            <p:childTnLst>
                              <p:par>
                                <p:cTn id="136" presetID="22" presetClass="entr" presetSubtype="8" fill="hold" grpId="0" nodeType="afterEffect">
                                  <p:stCondLst>
                                    <p:cond delay="0"/>
                                  </p:stCondLst>
                                  <p:childTnLst>
                                    <p:set>
                                      <p:cBhvr>
                                        <p:cTn id="137" dur="1" fill="hold">
                                          <p:stCondLst>
                                            <p:cond delay="0"/>
                                          </p:stCondLst>
                                        </p:cTn>
                                        <p:tgtEl>
                                          <p:spTgt spid="38"/>
                                        </p:tgtEl>
                                        <p:attrNameLst>
                                          <p:attrName>style.visibility</p:attrName>
                                        </p:attrNameLst>
                                      </p:cBhvr>
                                      <p:to>
                                        <p:strVal val="visible"/>
                                      </p:to>
                                    </p:set>
                                    <p:animEffect transition="in" filter="wipe(left)">
                                      <p:cBhvr>
                                        <p:cTn id="138" dur="500"/>
                                        <p:tgtEl>
                                          <p:spTgt spid="38"/>
                                        </p:tgtEl>
                                      </p:cBhvr>
                                    </p:animEffect>
                                  </p:childTnLst>
                                </p:cTn>
                              </p:par>
                              <p:par>
                                <p:cTn id="139" presetID="22" presetClass="entr" presetSubtype="2" fill="hold" grpId="0" nodeType="withEffect">
                                  <p:stCondLst>
                                    <p:cond delay="0"/>
                                  </p:stCondLst>
                                  <p:childTnLst>
                                    <p:set>
                                      <p:cBhvr>
                                        <p:cTn id="140" dur="1" fill="hold">
                                          <p:stCondLst>
                                            <p:cond delay="0"/>
                                          </p:stCondLst>
                                        </p:cTn>
                                        <p:tgtEl>
                                          <p:spTgt spid="37"/>
                                        </p:tgtEl>
                                        <p:attrNameLst>
                                          <p:attrName>style.visibility</p:attrName>
                                        </p:attrNameLst>
                                      </p:cBhvr>
                                      <p:to>
                                        <p:strVal val="visible"/>
                                      </p:to>
                                    </p:set>
                                    <p:animEffect transition="in" filter="wipe(right)">
                                      <p:cBhvr>
                                        <p:cTn id="141" dur="500"/>
                                        <p:tgtEl>
                                          <p:spTgt spid="37"/>
                                        </p:tgtEl>
                                      </p:cBhvr>
                                    </p:animEffect>
                                  </p:childTnLst>
                                </p:cTn>
                              </p:par>
                            </p:childTnLst>
                          </p:cTn>
                        </p:par>
                        <p:par>
                          <p:cTn id="142" fill="hold">
                            <p:stCondLst>
                              <p:cond delay="7450"/>
                            </p:stCondLst>
                            <p:childTnLst>
                              <p:par>
                                <p:cTn id="143" presetID="16" presetClass="entr" presetSubtype="21" fill="hold" grpId="0" nodeType="afterEffect">
                                  <p:stCondLst>
                                    <p:cond delay="0"/>
                                  </p:stCondLst>
                                  <p:childTnLst>
                                    <p:set>
                                      <p:cBhvr>
                                        <p:cTn id="144" dur="1" fill="hold">
                                          <p:stCondLst>
                                            <p:cond delay="0"/>
                                          </p:stCondLst>
                                        </p:cTn>
                                        <p:tgtEl>
                                          <p:spTgt spid="39"/>
                                        </p:tgtEl>
                                        <p:attrNameLst>
                                          <p:attrName>style.visibility</p:attrName>
                                        </p:attrNameLst>
                                      </p:cBhvr>
                                      <p:to>
                                        <p:strVal val="visible"/>
                                      </p:to>
                                    </p:set>
                                    <p:animEffect transition="in" filter="barn(inVertical)">
                                      <p:cBhvr>
                                        <p:cTn id="145" dur="500"/>
                                        <p:tgtEl>
                                          <p:spTgt spid="39"/>
                                        </p:tgtEl>
                                      </p:cBhvr>
                                    </p:animEffect>
                                  </p:childTnLst>
                                </p:cTn>
                              </p:par>
                            </p:childTnLst>
                          </p:cTn>
                        </p:par>
                        <p:par>
                          <p:cTn id="146" fill="hold">
                            <p:stCondLst>
                              <p:cond delay="7950"/>
                            </p:stCondLst>
                            <p:childTnLst>
                              <p:par>
                                <p:cTn id="147" presetID="22" presetClass="entr" presetSubtype="8" fill="hold" grpId="0" nodeType="afterEffect">
                                  <p:stCondLst>
                                    <p:cond delay="0"/>
                                  </p:stCondLst>
                                  <p:childTnLst>
                                    <p:set>
                                      <p:cBhvr>
                                        <p:cTn id="148" dur="1" fill="hold">
                                          <p:stCondLst>
                                            <p:cond delay="0"/>
                                          </p:stCondLst>
                                        </p:cTn>
                                        <p:tgtEl>
                                          <p:spTgt spid="41"/>
                                        </p:tgtEl>
                                        <p:attrNameLst>
                                          <p:attrName>style.visibility</p:attrName>
                                        </p:attrNameLst>
                                      </p:cBhvr>
                                      <p:to>
                                        <p:strVal val="visible"/>
                                      </p:to>
                                    </p:set>
                                    <p:animEffect transition="in" filter="wipe(left)">
                                      <p:cBhvr>
                                        <p:cTn id="149" dur="500"/>
                                        <p:tgtEl>
                                          <p:spTgt spid="41"/>
                                        </p:tgtEl>
                                      </p:cBhvr>
                                    </p:animEffect>
                                  </p:childTnLst>
                                </p:cTn>
                              </p:par>
                            </p:childTnLst>
                          </p:cTn>
                        </p:par>
                        <p:par>
                          <p:cTn id="150" fill="hold">
                            <p:stCondLst>
                              <p:cond delay="8450"/>
                            </p:stCondLst>
                            <p:childTnLst>
                              <p:par>
                                <p:cTn id="151" presetID="2" presetClass="entr" presetSubtype="4" fill="hold" grpId="0" nodeType="afterEffect">
                                  <p:stCondLst>
                                    <p:cond delay="0"/>
                                  </p:stCondLst>
                                  <p:childTnLst>
                                    <p:set>
                                      <p:cBhvr>
                                        <p:cTn id="152" dur="1" fill="hold">
                                          <p:stCondLst>
                                            <p:cond delay="0"/>
                                          </p:stCondLst>
                                        </p:cTn>
                                        <p:tgtEl>
                                          <p:spTgt spid="40">
                                            <p:txEl>
                                              <p:pRg st="0" end="0"/>
                                            </p:txEl>
                                          </p:spTgt>
                                        </p:tgtEl>
                                        <p:attrNameLst>
                                          <p:attrName>style.visibility</p:attrName>
                                        </p:attrNameLst>
                                      </p:cBhvr>
                                      <p:to>
                                        <p:strVal val="visible"/>
                                      </p:to>
                                    </p:set>
                                    <p:anim calcmode="lin" valueType="num">
                                      <p:cBhvr additive="base">
                                        <p:cTn id="153" dur="15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154" dur="15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155" fill="hold">
                            <p:stCondLst>
                              <p:cond delay="8600"/>
                            </p:stCondLst>
                            <p:childTnLst>
                              <p:par>
                                <p:cTn id="156" presetID="2" presetClass="entr" presetSubtype="4" fill="hold" grpId="0" nodeType="afterEffect">
                                  <p:stCondLst>
                                    <p:cond delay="0"/>
                                  </p:stCondLst>
                                  <p:childTnLst>
                                    <p:set>
                                      <p:cBhvr>
                                        <p:cTn id="157" dur="1" fill="hold">
                                          <p:stCondLst>
                                            <p:cond delay="0"/>
                                          </p:stCondLst>
                                        </p:cTn>
                                        <p:tgtEl>
                                          <p:spTgt spid="40">
                                            <p:txEl>
                                              <p:pRg st="1" end="1"/>
                                            </p:txEl>
                                          </p:spTgt>
                                        </p:tgtEl>
                                        <p:attrNameLst>
                                          <p:attrName>style.visibility</p:attrName>
                                        </p:attrNameLst>
                                      </p:cBhvr>
                                      <p:to>
                                        <p:strVal val="visible"/>
                                      </p:to>
                                    </p:set>
                                    <p:anim calcmode="lin" valueType="num">
                                      <p:cBhvr additive="base">
                                        <p:cTn id="158" dur="150" fill="hold"/>
                                        <p:tgtEl>
                                          <p:spTgt spid="40">
                                            <p:txEl>
                                              <p:pRg st="1" end="1"/>
                                            </p:txEl>
                                          </p:spTgt>
                                        </p:tgtEl>
                                        <p:attrNameLst>
                                          <p:attrName>ppt_x</p:attrName>
                                        </p:attrNameLst>
                                      </p:cBhvr>
                                      <p:tavLst>
                                        <p:tav tm="0">
                                          <p:val>
                                            <p:strVal val="#ppt_x"/>
                                          </p:val>
                                        </p:tav>
                                        <p:tav tm="100000">
                                          <p:val>
                                            <p:strVal val="#ppt_x"/>
                                          </p:val>
                                        </p:tav>
                                      </p:tavLst>
                                    </p:anim>
                                    <p:anim calcmode="lin" valueType="num">
                                      <p:cBhvr additive="base">
                                        <p:cTn id="159" dur="150" fill="hold"/>
                                        <p:tgtEl>
                                          <p:spTgt spid="40">
                                            <p:txEl>
                                              <p:pRg st="1" end="1"/>
                                            </p:txEl>
                                          </p:spTgt>
                                        </p:tgtEl>
                                        <p:attrNameLst>
                                          <p:attrName>ppt_y</p:attrName>
                                        </p:attrNameLst>
                                      </p:cBhvr>
                                      <p:tavLst>
                                        <p:tav tm="0">
                                          <p:val>
                                            <p:strVal val="1+#ppt_h/2"/>
                                          </p:val>
                                        </p:tav>
                                        <p:tav tm="100000">
                                          <p:val>
                                            <p:strVal val="#ppt_y"/>
                                          </p:val>
                                        </p:tav>
                                      </p:tavLst>
                                    </p:anim>
                                  </p:childTnLst>
                                </p:cTn>
                              </p:par>
                            </p:childTnLst>
                          </p:cTn>
                        </p:par>
                        <p:par>
                          <p:cTn id="160" fill="hold">
                            <p:stCondLst>
                              <p:cond delay="8750"/>
                            </p:stCondLst>
                            <p:childTnLst>
                              <p:par>
                                <p:cTn id="161" presetID="2" presetClass="entr" presetSubtype="4" fill="hold" grpId="0" nodeType="afterEffect">
                                  <p:stCondLst>
                                    <p:cond delay="0"/>
                                  </p:stCondLst>
                                  <p:childTnLst>
                                    <p:set>
                                      <p:cBhvr>
                                        <p:cTn id="162" dur="1" fill="hold">
                                          <p:stCondLst>
                                            <p:cond delay="0"/>
                                          </p:stCondLst>
                                        </p:cTn>
                                        <p:tgtEl>
                                          <p:spTgt spid="40">
                                            <p:txEl>
                                              <p:pRg st="2" end="2"/>
                                            </p:txEl>
                                          </p:spTgt>
                                        </p:tgtEl>
                                        <p:attrNameLst>
                                          <p:attrName>style.visibility</p:attrName>
                                        </p:attrNameLst>
                                      </p:cBhvr>
                                      <p:to>
                                        <p:strVal val="visible"/>
                                      </p:to>
                                    </p:set>
                                    <p:anim calcmode="lin" valueType="num">
                                      <p:cBhvr additive="base">
                                        <p:cTn id="163" dur="150" fill="hold"/>
                                        <p:tgtEl>
                                          <p:spTgt spid="40">
                                            <p:txEl>
                                              <p:pRg st="2" end="2"/>
                                            </p:txEl>
                                          </p:spTgt>
                                        </p:tgtEl>
                                        <p:attrNameLst>
                                          <p:attrName>ppt_x</p:attrName>
                                        </p:attrNameLst>
                                      </p:cBhvr>
                                      <p:tavLst>
                                        <p:tav tm="0">
                                          <p:val>
                                            <p:strVal val="#ppt_x"/>
                                          </p:val>
                                        </p:tav>
                                        <p:tav tm="100000">
                                          <p:val>
                                            <p:strVal val="#ppt_x"/>
                                          </p:val>
                                        </p:tav>
                                      </p:tavLst>
                                    </p:anim>
                                    <p:anim calcmode="lin" valueType="num">
                                      <p:cBhvr additive="base">
                                        <p:cTn id="164" dur="150" fill="hold"/>
                                        <p:tgtEl>
                                          <p:spTgt spid="40">
                                            <p:txEl>
                                              <p:pRg st="2" end="2"/>
                                            </p:txEl>
                                          </p:spTgt>
                                        </p:tgtEl>
                                        <p:attrNameLst>
                                          <p:attrName>ppt_y</p:attrName>
                                        </p:attrNameLst>
                                      </p:cBhvr>
                                      <p:tavLst>
                                        <p:tav tm="0">
                                          <p:val>
                                            <p:strVal val="1+#ppt_h/2"/>
                                          </p:val>
                                        </p:tav>
                                        <p:tav tm="100000">
                                          <p:val>
                                            <p:strVal val="#ppt_y"/>
                                          </p:val>
                                        </p:tav>
                                      </p:tavLst>
                                    </p:anim>
                                  </p:childTnLst>
                                </p:cTn>
                              </p:par>
                            </p:childTnLst>
                          </p:cTn>
                        </p:par>
                        <p:par>
                          <p:cTn id="165" fill="hold">
                            <p:stCondLst>
                              <p:cond delay="8900"/>
                            </p:stCondLst>
                            <p:childTnLst>
                              <p:par>
                                <p:cTn id="166" presetID="2" presetClass="entr" presetSubtype="4" fill="hold" grpId="0" nodeType="afterEffect">
                                  <p:stCondLst>
                                    <p:cond delay="0"/>
                                  </p:stCondLst>
                                  <p:childTnLst>
                                    <p:set>
                                      <p:cBhvr>
                                        <p:cTn id="167" dur="1" fill="hold">
                                          <p:stCondLst>
                                            <p:cond delay="0"/>
                                          </p:stCondLst>
                                        </p:cTn>
                                        <p:tgtEl>
                                          <p:spTgt spid="40">
                                            <p:txEl>
                                              <p:pRg st="3" end="3"/>
                                            </p:txEl>
                                          </p:spTgt>
                                        </p:tgtEl>
                                        <p:attrNameLst>
                                          <p:attrName>style.visibility</p:attrName>
                                        </p:attrNameLst>
                                      </p:cBhvr>
                                      <p:to>
                                        <p:strVal val="visible"/>
                                      </p:to>
                                    </p:set>
                                    <p:anim calcmode="lin" valueType="num">
                                      <p:cBhvr additive="base">
                                        <p:cTn id="168" dur="150" fill="hold"/>
                                        <p:tgtEl>
                                          <p:spTgt spid="40">
                                            <p:txEl>
                                              <p:pRg st="3" end="3"/>
                                            </p:txEl>
                                          </p:spTgt>
                                        </p:tgtEl>
                                        <p:attrNameLst>
                                          <p:attrName>ppt_x</p:attrName>
                                        </p:attrNameLst>
                                      </p:cBhvr>
                                      <p:tavLst>
                                        <p:tav tm="0">
                                          <p:val>
                                            <p:strVal val="#ppt_x"/>
                                          </p:val>
                                        </p:tav>
                                        <p:tav tm="100000">
                                          <p:val>
                                            <p:strVal val="#ppt_x"/>
                                          </p:val>
                                        </p:tav>
                                      </p:tavLst>
                                    </p:anim>
                                    <p:anim calcmode="lin" valueType="num">
                                      <p:cBhvr additive="base">
                                        <p:cTn id="169" dur="150" fill="hold"/>
                                        <p:tgtEl>
                                          <p:spTgt spid="40">
                                            <p:txEl>
                                              <p:pRg st="3" end="3"/>
                                            </p:txEl>
                                          </p:spTgt>
                                        </p:tgtEl>
                                        <p:attrNameLst>
                                          <p:attrName>ppt_y</p:attrName>
                                        </p:attrNameLst>
                                      </p:cBhvr>
                                      <p:tavLst>
                                        <p:tav tm="0">
                                          <p:val>
                                            <p:strVal val="1+#ppt_h/2"/>
                                          </p:val>
                                        </p:tav>
                                        <p:tav tm="100000">
                                          <p:val>
                                            <p:strVal val="#ppt_y"/>
                                          </p:val>
                                        </p:tav>
                                      </p:tavLst>
                                    </p:anim>
                                  </p:childTnLst>
                                </p:cTn>
                              </p:par>
                            </p:childTnLst>
                          </p:cTn>
                        </p:par>
                        <p:par>
                          <p:cTn id="170" fill="hold">
                            <p:stCondLst>
                              <p:cond delay="9050"/>
                            </p:stCondLst>
                            <p:childTnLst>
                              <p:par>
                                <p:cTn id="171" presetID="2" presetClass="entr" presetSubtype="4" fill="hold" grpId="0" nodeType="afterEffect">
                                  <p:stCondLst>
                                    <p:cond delay="0"/>
                                  </p:stCondLst>
                                  <p:childTnLst>
                                    <p:set>
                                      <p:cBhvr>
                                        <p:cTn id="172" dur="1" fill="hold">
                                          <p:stCondLst>
                                            <p:cond delay="0"/>
                                          </p:stCondLst>
                                        </p:cTn>
                                        <p:tgtEl>
                                          <p:spTgt spid="40">
                                            <p:txEl>
                                              <p:pRg st="4" end="4"/>
                                            </p:txEl>
                                          </p:spTgt>
                                        </p:tgtEl>
                                        <p:attrNameLst>
                                          <p:attrName>style.visibility</p:attrName>
                                        </p:attrNameLst>
                                      </p:cBhvr>
                                      <p:to>
                                        <p:strVal val="visible"/>
                                      </p:to>
                                    </p:set>
                                    <p:anim calcmode="lin" valueType="num">
                                      <p:cBhvr additive="base">
                                        <p:cTn id="173" dur="150" fill="hold"/>
                                        <p:tgtEl>
                                          <p:spTgt spid="40">
                                            <p:txEl>
                                              <p:pRg st="4" end="4"/>
                                            </p:txEl>
                                          </p:spTgt>
                                        </p:tgtEl>
                                        <p:attrNameLst>
                                          <p:attrName>ppt_x</p:attrName>
                                        </p:attrNameLst>
                                      </p:cBhvr>
                                      <p:tavLst>
                                        <p:tav tm="0">
                                          <p:val>
                                            <p:strVal val="#ppt_x"/>
                                          </p:val>
                                        </p:tav>
                                        <p:tav tm="100000">
                                          <p:val>
                                            <p:strVal val="#ppt_x"/>
                                          </p:val>
                                        </p:tav>
                                      </p:tavLst>
                                    </p:anim>
                                    <p:anim calcmode="lin" valueType="num">
                                      <p:cBhvr additive="base">
                                        <p:cTn id="174" dur="150" fill="hold"/>
                                        <p:tgtEl>
                                          <p:spTgt spid="40">
                                            <p:txEl>
                                              <p:pRg st="4" end="4"/>
                                            </p:txEl>
                                          </p:spTgt>
                                        </p:tgtEl>
                                        <p:attrNameLst>
                                          <p:attrName>ppt_y</p:attrName>
                                        </p:attrNameLst>
                                      </p:cBhvr>
                                      <p:tavLst>
                                        <p:tav tm="0">
                                          <p:val>
                                            <p:strVal val="1+#ppt_h/2"/>
                                          </p:val>
                                        </p:tav>
                                        <p:tav tm="100000">
                                          <p:val>
                                            <p:strVal val="#ppt_y"/>
                                          </p:val>
                                        </p:tav>
                                      </p:tavLst>
                                    </p:anim>
                                  </p:childTnLst>
                                </p:cTn>
                              </p:par>
                            </p:childTnLst>
                          </p:cTn>
                        </p:par>
                        <p:par>
                          <p:cTn id="175" fill="hold">
                            <p:stCondLst>
                              <p:cond delay="9200"/>
                            </p:stCondLst>
                            <p:childTnLst>
                              <p:par>
                                <p:cTn id="176" presetID="2" presetClass="entr" presetSubtype="4" fill="hold" grpId="0" nodeType="afterEffect">
                                  <p:stCondLst>
                                    <p:cond delay="0"/>
                                  </p:stCondLst>
                                  <p:childTnLst>
                                    <p:set>
                                      <p:cBhvr>
                                        <p:cTn id="177" dur="1" fill="hold">
                                          <p:stCondLst>
                                            <p:cond delay="0"/>
                                          </p:stCondLst>
                                        </p:cTn>
                                        <p:tgtEl>
                                          <p:spTgt spid="40">
                                            <p:txEl>
                                              <p:pRg st="5" end="5"/>
                                            </p:txEl>
                                          </p:spTgt>
                                        </p:tgtEl>
                                        <p:attrNameLst>
                                          <p:attrName>style.visibility</p:attrName>
                                        </p:attrNameLst>
                                      </p:cBhvr>
                                      <p:to>
                                        <p:strVal val="visible"/>
                                      </p:to>
                                    </p:set>
                                    <p:anim calcmode="lin" valueType="num">
                                      <p:cBhvr additive="base">
                                        <p:cTn id="178" dur="150" fill="hold"/>
                                        <p:tgtEl>
                                          <p:spTgt spid="40">
                                            <p:txEl>
                                              <p:pRg st="5" end="5"/>
                                            </p:txEl>
                                          </p:spTgt>
                                        </p:tgtEl>
                                        <p:attrNameLst>
                                          <p:attrName>ppt_x</p:attrName>
                                        </p:attrNameLst>
                                      </p:cBhvr>
                                      <p:tavLst>
                                        <p:tav tm="0">
                                          <p:val>
                                            <p:strVal val="#ppt_x"/>
                                          </p:val>
                                        </p:tav>
                                        <p:tav tm="100000">
                                          <p:val>
                                            <p:strVal val="#ppt_x"/>
                                          </p:val>
                                        </p:tav>
                                      </p:tavLst>
                                    </p:anim>
                                    <p:anim calcmode="lin" valueType="num">
                                      <p:cBhvr additive="base">
                                        <p:cTn id="179" dur="150" fill="hold"/>
                                        <p:tgtEl>
                                          <p:spTgt spid="4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5" grpId="0" animBg="1"/>
      <p:bldP spid="16" grpId="0" animBg="1"/>
      <p:bldP spid="15" grpId="0" animBg="1"/>
      <p:bldP spid="27" grpId="0" build="p"/>
      <p:bldP spid="28" grpId="0"/>
      <p:bldP spid="29" grpId="0" animBg="1"/>
      <p:bldP spid="30" grpId="0" animBg="1"/>
      <p:bldP spid="31" grpId="0" animBg="1"/>
      <p:bldP spid="32" grpId="0" animBg="1"/>
      <p:bldP spid="33" grpId="0" build="p"/>
      <p:bldP spid="34" grpId="0"/>
      <p:bldP spid="36" grpId="0" animBg="1"/>
      <p:bldP spid="37" grpId="0" animBg="1"/>
      <p:bldP spid="38" grpId="0" animBg="1"/>
      <p:bldP spid="39" grpId="0" animBg="1"/>
      <p:bldP spid="40" grpId="0" build="p"/>
      <p:bldP spid="4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1" name="圆角矩形 2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73510" y="869014"/>
            <a:ext cx="5040560" cy="504055"/>
          </a:xfrm>
        </p:spPr>
        <p:txBody>
          <a:bodyPr>
            <a:noAutofit/>
          </a:bodyPr>
          <a:lstStyle/>
          <a:p>
            <a:r>
              <a:rPr lang="zh-CN" altLang="en-US" sz="4000" b="1" dirty="0" smtClean="0">
                <a:solidFill>
                  <a:schemeClr val="bg1">
                    <a:lumMod val="65000"/>
                  </a:schemeClr>
                </a:solidFill>
              </a:rPr>
              <a:t>其它成本</a:t>
            </a:r>
            <a:endParaRPr lang="zh-CN" altLang="en-US" sz="4000" b="1" dirty="0">
              <a:solidFill>
                <a:schemeClr val="bg1">
                  <a:lumMod val="65000"/>
                </a:schemeClr>
              </a:solidFill>
            </a:endParaRPr>
          </a:p>
        </p:txBody>
      </p:sp>
      <p:sp>
        <p:nvSpPr>
          <p:cNvPr id="6" name="Freeform 5"/>
          <p:cNvSpPr>
            <a:spLocks noEditPoints="1"/>
          </p:cNvSpPr>
          <p:nvPr/>
        </p:nvSpPr>
        <p:spPr bwMode="auto">
          <a:xfrm>
            <a:off x="3808413" y="1601788"/>
            <a:ext cx="4554539" cy="4198939"/>
          </a:xfrm>
          <a:custGeom>
            <a:avLst/>
            <a:gdLst>
              <a:gd name="T0" fmla="*/ 3254 w 6460"/>
              <a:gd name="T1" fmla="*/ 2615 h 5945"/>
              <a:gd name="T2" fmla="*/ 3254 w 6460"/>
              <a:gd name="T3" fmla="*/ 2615 h 5945"/>
              <a:gd name="T4" fmla="*/ 3254 w 6460"/>
              <a:gd name="T5" fmla="*/ 2615 h 5945"/>
              <a:gd name="T6" fmla="*/ 3271 w 6460"/>
              <a:gd name="T7" fmla="*/ 2615 h 5945"/>
              <a:gd name="T8" fmla="*/ 4159 w 6460"/>
              <a:gd name="T9" fmla="*/ 3503 h 5945"/>
              <a:gd name="T10" fmla="*/ 4029 w 6460"/>
              <a:gd name="T11" fmla="*/ 3966 h 5945"/>
              <a:gd name="T12" fmla="*/ 4029 w 6460"/>
              <a:gd name="T13" fmla="*/ 3967 h 5945"/>
              <a:gd name="T14" fmla="*/ 4032 w 6460"/>
              <a:gd name="T15" fmla="*/ 3964 h 5945"/>
              <a:gd name="T16" fmla="*/ 3999 w 6460"/>
              <a:gd name="T17" fmla="*/ 4021 h 5945"/>
              <a:gd name="T18" fmla="*/ 3675 w 6460"/>
              <a:gd name="T19" fmla="*/ 4345 h 5945"/>
              <a:gd name="T20" fmla="*/ 2461 w 6460"/>
              <a:gd name="T21" fmla="*/ 4020 h 5945"/>
              <a:gd name="T22" fmla="*/ 2462 w 6460"/>
              <a:gd name="T23" fmla="*/ 4024 h 5945"/>
              <a:gd name="T24" fmla="*/ 2429 w 6460"/>
              <a:gd name="T25" fmla="*/ 3965 h 5945"/>
              <a:gd name="T26" fmla="*/ 2431 w 6460"/>
              <a:gd name="T27" fmla="*/ 3967 h 5945"/>
              <a:gd name="T28" fmla="*/ 2431 w 6460"/>
              <a:gd name="T29" fmla="*/ 3966 h 5945"/>
              <a:gd name="T30" fmla="*/ 2300 w 6460"/>
              <a:gd name="T31" fmla="*/ 3503 h 5945"/>
              <a:gd name="T32" fmla="*/ 3189 w 6460"/>
              <a:gd name="T33" fmla="*/ 2615 h 5945"/>
              <a:gd name="T34" fmla="*/ 3206 w 6460"/>
              <a:gd name="T35" fmla="*/ 2615 h 5945"/>
              <a:gd name="T36" fmla="*/ 3206 w 6460"/>
              <a:gd name="T37" fmla="*/ 2615 h 5945"/>
              <a:gd name="T38" fmla="*/ 3205 w 6460"/>
              <a:gd name="T39" fmla="*/ 2615 h 5945"/>
              <a:gd name="T40" fmla="*/ 3230 w 6460"/>
              <a:gd name="T41" fmla="*/ 2615 h 5945"/>
              <a:gd name="T42" fmla="*/ 3254 w 6460"/>
              <a:gd name="T43" fmla="*/ 2615 h 5945"/>
              <a:gd name="T44" fmla="*/ 5109 w 6460"/>
              <a:gd name="T45" fmla="*/ 3331 h 5945"/>
              <a:gd name="T46" fmla="*/ 5110 w 6460"/>
              <a:gd name="T47" fmla="*/ 3330 h 5945"/>
              <a:gd name="T48" fmla="*/ 4221 w 6460"/>
              <a:gd name="T49" fmla="*/ 2442 h 5945"/>
              <a:gd name="T50" fmla="*/ 4338 w 6460"/>
              <a:gd name="T51" fmla="*/ 2002 h 5945"/>
              <a:gd name="T52" fmla="*/ 4538 w 6460"/>
              <a:gd name="T53" fmla="*/ 1307 h 5945"/>
              <a:gd name="T54" fmla="*/ 3230 w 6460"/>
              <a:gd name="T55" fmla="*/ 0 h 5945"/>
              <a:gd name="T56" fmla="*/ 1923 w 6460"/>
              <a:gd name="T57" fmla="*/ 1307 h 5945"/>
              <a:gd name="T58" fmla="*/ 2119 w 6460"/>
              <a:gd name="T59" fmla="*/ 1997 h 5945"/>
              <a:gd name="T60" fmla="*/ 2118 w 6460"/>
              <a:gd name="T61" fmla="*/ 1996 h 5945"/>
              <a:gd name="T62" fmla="*/ 2118 w 6460"/>
              <a:gd name="T63" fmla="*/ 1996 h 5945"/>
              <a:gd name="T64" fmla="*/ 2238 w 6460"/>
              <a:gd name="T65" fmla="*/ 2442 h 5945"/>
              <a:gd name="T66" fmla="*/ 1350 w 6460"/>
              <a:gd name="T67" fmla="*/ 3330 h 5945"/>
              <a:gd name="T68" fmla="*/ 1351 w 6460"/>
              <a:gd name="T69" fmla="*/ 3331 h 5945"/>
              <a:gd name="T70" fmla="*/ 1307 w 6460"/>
              <a:gd name="T71" fmla="*/ 3330 h 5945"/>
              <a:gd name="T72" fmla="*/ 0 w 6460"/>
              <a:gd name="T73" fmla="*/ 4637 h 5945"/>
              <a:gd name="T74" fmla="*/ 1307 w 6460"/>
              <a:gd name="T75" fmla="*/ 5945 h 5945"/>
              <a:gd name="T76" fmla="*/ 2452 w 6460"/>
              <a:gd name="T77" fmla="*/ 5271 h 5945"/>
              <a:gd name="T78" fmla="*/ 2451 w 6460"/>
              <a:gd name="T79" fmla="*/ 5274 h 5945"/>
              <a:gd name="T80" fmla="*/ 2451 w 6460"/>
              <a:gd name="T81" fmla="*/ 5274 h 5945"/>
              <a:gd name="T82" fmla="*/ 2787 w 6460"/>
              <a:gd name="T83" fmla="*/ 4929 h 5945"/>
              <a:gd name="T84" fmla="*/ 3992 w 6460"/>
              <a:gd name="T85" fmla="*/ 5241 h 5945"/>
              <a:gd name="T86" fmla="*/ 5153 w 6460"/>
              <a:gd name="T87" fmla="*/ 5945 h 5945"/>
              <a:gd name="T88" fmla="*/ 6460 w 6460"/>
              <a:gd name="T89" fmla="*/ 4637 h 5945"/>
              <a:gd name="T90" fmla="*/ 5153 w 6460"/>
              <a:gd name="T91" fmla="*/ 3330 h 5945"/>
              <a:gd name="T92" fmla="*/ 5109 w 6460"/>
              <a:gd name="T93" fmla="*/ 3331 h 5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460" h="5945">
                <a:moveTo>
                  <a:pt x="3254" y="2615"/>
                </a:moveTo>
                <a:lnTo>
                  <a:pt x="3254" y="2615"/>
                </a:lnTo>
                <a:lnTo>
                  <a:pt x="3254" y="2615"/>
                </a:lnTo>
                <a:cubicBezTo>
                  <a:pt x="3259" y="2615"/>
                  <a:pt x="3265" y="2615"/>
                  <a:pt x="3271" y="2615"/>
                </a:cubicBezTo>
                <a:cubicBezTo>
                  <a:pt x="3761" y="2615"/>
                  <a:pt x="4159" y="3013"/>
                  <a:pt x="4159" y="3503"/>
                </a:cubicBezTo>
                <a:cubicBezTo>
                  <a:pt x="4159" y="3673"/>
                  <a:pt x="4111" y="3832"/>
                  <a:pt x="4029" y="3966"/>
                </a:cubicBezTo>
                <a:lnTo>
                  <a:pt x="4029" y="3967"/>
                </a:lnTo>
                <a:lnTo>
                  <a:pt x="4032" y="3964"/>
                </a:lnTo>
                <a:cubicBezTo>
                  <a:pt x="4021" y="3983"/>
                  <a:pt x="4010" y="4002"/>
                  <a:pt x="3999" y="4021"/>
                </a:cubicBezTo>
                <a:cubicBezTo>
                  <a:pt x="3924" y="4151"/>
                  <a:pt x="3815" y="4264"/>
                  <a:pt x="3675" y="4345"/>
                </a:cubicBezTo>
                <a:cubicBezTo>
                  <a:pt x="3250" y="4590"/>
                  <a:pt x="2707" y="4444"/>
                  <a:pt x="2461" y="4020"/>
                </a:cubicBezTo>
                <a:lnTo>
                  <a:pt x="2462" y="4024"/>
                </a:lnTo>
                <a:cubicBezTo>
                  <a:pt x="2451" y="4004"/>
                  <a:pt x="2440" y="3984"/>
                  <a:pt x="2429" y="3965"/>
                </a:cubicBezTo>
                <a:lnTo>
                  <a:pt x="2431" y="3967"/>
                </a:lnTo>
                <a:lnTo>
                  <a:pt x="2431" y="3966"/>
                </a:lnTo>
                <a:cubicBezTo>
                  <a:pt x="2348" y="3832"/>
                  <a:pt x="2300" y="3673"/>
                  <a:pt x="2300" y="3503"/>
                </a:cubicBezTo>
                <a:cubicBezTo>
                  <a:pt x="2300" y="3013"/>
                  <a:pt x="2698" y="2615"/>
                  <a:pt x="3189" y="2615"/>
                </a:cubicBezTo>
                <a:cubicBezTo>
                  <a:pt x="3194" y="2615"/>
                  <a:pt x="3200" y="2615"/>
                  <a:pt x="3206" y="2615"/>
                </a:cubicBezTo>
                <a:lnTo>
                  <a:pt x="3206" y="2615"/>
                </a:lnTo>
                <a:lnTo>
                  <a:pt x="3205" y="2615"/>
                </a:lnTo>
                <a:cubicBezTo>
                  <a:pt x="3213" y="2615"/>
                  <a:pt x="3222" y="2615"/>
                  <a:pt x="3230" y="2615"/>
                </a:cubicBezTo>
                <a:cubicBezTo>
                  <a:pt x="3238" y="2615"/>
                  <a:pt x="3246" y="2615"/>
                  <a:pt x="3254" y="2615"/>
                </a:cubicBezTo>
                <a:close/>
                <a:moveTo>
                  <a:pt x="5109" y="3331"/>
                </a:moveTo>
                <a:lnTo>
                  <a:pt x="5110" y="3330"/>
                </a:lnTo>
                <a:cubicBezTo>
                  <a:pt x="4619" y="3330"/>
                  <a:pt x="4221" y="2933"/>
                  <a:pt x="4221" y="2442"/>
                </a:cubicBezTo>
                <a:cubicBezTo>
                  <a:pt x="4221" y="2282"/>
                  <a:pt x="4264" y="2132"/>
                  <a:pt x="4338" y="2002"/>
                </a:cubicBezTo>
                <a:cubicBezTo>
                  <a:pt x="4464" y="1801"/>
                  <a:pt x="4538" y="1563"/>
                  <a:pt x="4538" y="1307"/>
                </a:cubicBezTo>
                <a:cubicBezTo>
                  <a:pt x="4538" y="585"/>
                  <a:pt x="3952" y="0"/>
                  <a:pt x="3230" y="0"/>
                </a:cubicBezTo>
                <a:cubicBezTo>
                  <a:pt x="2508" y="0"/>
                  <a:pt x="1923" y="585"/>
                  <a:pt x="1923" y="1307"/>
                </a:cubicBezTo>
                <a:cubicBezTo>
                  <a:pt x="1923" y="1560"/>
                  <a:pt x="1995" y="1797"/>
                  <a:pt x="2119" y="1997"/>
                </a:cubicBezTo>
                <a:lnTo>
                  <a:pt x="2118" y="1996"/>
                </a:lnTo>
                <a:lnTo>
                  <a:pt x="2118" y="1996"/>
                </a:lnTo>
                <a:cubicBezTo>
                  <a:pt x="2194" y="2127"/>
                  <a:pt x="2238" y="2279"/>
                  <a:pt x="2238" y="2442"/>
                </a:cubicBezTo>
                <a:cubicBezTo>
                  <a:pt x="2238" y="2933"/>
                  <a:pt x="1840" y="3330"/>
                  <a:pt x="1350" y="3330"/>
                </a:cubicBezTo>
                <a:lnTo>
                  <a:pt x="1351" y="3331"/>
                </a:lnTo>
                <a:cubicBezTo>
                  <a:pt x="1336" y="3330"/>
                  <a:pt x="1322" y="3330"/>
                  <a:pt x="1307" y="3330"/>
                </a:cubicBezTo>
                <a:cubicBezTo>
                  <a:pt x="585" y="3330"/>
                  <a:pt x="0" y="3915"/>
                  <a:pt x="0" y="4637"/>
                </a:cubicBezTo>
                <a:cubicBezTo>
                  <a:pt x="0" y="5359"/>
                  <a:pt x="585" y="5945"/>
                  <a:pt x="1307" y="5945"/>
                </a:cubicBezTo>
                <a:cubicBezTo>
                  <a:pt x="1800" y="5945"/>
                  <a:pt x="2228" y="5673"/>
                  <a:pt x="2452" y="5271"/>
                </a:cubicBezTo>
                <a:lnTo>
                  <a:pt x="2451" y="5274"/>
                </a:lnTo>
                <a:lnTo>
                  <a:pt x="2451" y="5274"/>
                </a:lnTo>
                <a:cubicBezTo>
                  <a:pt x="2527" y="5135"/>
                  <a:pt x="2640" y="5014"/>
                  <a:pt x="2787" y="4929"/>
                </a:cubicBezTo>
                <a:cubicBezTo>
                  <a:pt x="3207" y="4687"/>
                  <a:pt x="3743" y="4827"/>
                  <a:pt x="3992" y="5241"/>
                </a:cubicBezTo>
                <a:cubicBezTo>
                  <a:pt x="4210" y="5659"/>
                  <a:pt x="4648" y="5945"/>
                  <a:pt x="5153" y="5945"/>
                </a:cubicBezTo>
                <a:cubicBezTo>
                  <a:pt x="5875" y="5945"/>
                  <a:pt x="6460" y="5359"/>
                  <a:pt x="6460" y="4637"/>
                </a:cubicBezTo>
                <a:cubicBezTo>
                  <a:pt x="6460" y="3915"/>
                  <a:pt x="5875" y="3330"/>
                  <a:pt x="5153" y="3330"/>
                </a:cubicBezTo>
                <a:cubicBezTo>
                  <a:pt x="5138" y="3330"/>
                  <a:pt x="5123" y="3330"/>
                  <a:pt x="5109" y="3331"/>
                </a:cubicBezTo>
                <a:close/>
              </a:path>
            </a:pathLst>
          </a:custGeom>
          <a:solidFill>
            <a:schemeClr val="bg1">
              <a:lumMod val="8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2400"/>
          </a:p>
        </p:txBody>
      </p:sp>
      <p:sp>
        <p:nvSpPr>
          <p:cNvPr id="46" name="TextBox 29"/>
          <p:cNvSpPr txBox="1"/>
          <p:nvPr/>
        </p:nvSpPr>
        <p:spPr>
          <a:xfrm>
            <a:off x="7536161" y="1764741"/>
            <a:ext cx="3029007"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47" name="TextBox 29"/>
          <p:cNvSpPr txBox="1"/>
          <p:nvPr/>
        </p:nvSpPr>
        <p:spPr>
          <a:xfrm>
            <a:off x="8832304" y="4581129"/>
            <a:ext cx="2664371"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48" name="TextBox 29"/>
          <p:cNvSpPr txBox="1"/>
          <p:nvPr/>
        </p:nvSpPr>
        <p:spPr>
          <a:xfrm>
            <a:off x="695326" y="3044279"/>
            <a:ext cx="3029007" cy="1231106"/>
          </a:xfrm>
          <a:prstGeom prst="rect">
            <a:avLst/>
          </a:prstGeom>
          <a:noFill/>
        </p:spPr>
        <p:txBody>
          <a:bodyPr wrap="square" lIns="0" tIns="0" rIns="0" bIns="0" rtlCol="0">
            <a:spAutoFit/>
          </a:bodyPr>
          <a:lstStyle/>
          <a:p>
            <a:pPr algn="just">
              <a:lnSpc>
                <a:spcPts val="2400"/>
              </a:lnSpc>
            </a:pPr>
            <a:r>
              <a:rPr lang="zh-CN" altLang="en-US" sz="1600" dirty="0">
                <a:solidFill>
                  <a:schemeClr val="tx1">
                    <a:lumMod val="65000"/>
                    <a:lumOff val="35000"/>
                  </a:schemeClr>
                </a:solidFill>
                <a:latin typeface="微软雅黑" pitchFamily="34" charset="-122"/>
                <a:ea typeface="微软雅黑" pitchFamily="34" charset="-122"/>
              </a:rPr>
              <a:t>点击输入简要文字内容，文字内容需概括精炼，言简意赅的说明分项内容言简意赅的说明分项内容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sp>
        <p:nvSpPr>
          <p:cNvPr id="12" name="等腰三角形 11"/>
          <p:cNvSpPr/>
          <p:nvPr/>
        </p:nvSpPr>
        <p:spPr>
          <a:xfrm rot="18781070">
            <a:off x="3776150" y="4009321"/>
            <a:ext cx="239969" cy="206871"/>
          </a:xfrm>
          <a:prstGeom prst="triangle">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53" name="等腰三角形 52"/>
          <p:cNvSpPr/>
          <p:nvPr/>
        </p:nvSpPr>
        <p:spPr>
          <a:xfrm rot="4492239">
            <a:off x="7051524" y="2122973"/>
            <a:ext cx="239969" cy="206871"/>
          </a:xfrm>
          <a:prstGeom prst="triangl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54" name="等腰三角形 53"/>
          <p:cNvSpPr/>
          <p:nvPr/>
        </p:nvSpPr>
        <p:spPr>
          <a:xfrm rot="5996743">
            <a:off x="8449654" y="4949793"/>
            <a:ext cx="239969" cy="206871"/>
          </a:xfrm>
          <a:prstGeom prst="triangle">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7" name="Oval 6"/>
          <p:cNvSpPr>
            <a:spLocks noChangeArrowheads="1"/>
          </p:cNvSpPr>
          <p:nvPr/>
        </p:nvSpPr>
        <p:spPr bwMode="auto">
          <a:xfrm>
            <a:off x="5295901" y="1733551"/>
            <a:ext cx="1579563" cy="1582739"/>
          </a:xfrm>
          <a:prstGeom prst="ellipse">
            <a:avLst/>
          </a:prstGeom>
          <a:solidFill>
            <a:srgbClr val="4BB4DB"/>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8" name="Oval 7"/>
          <p:cNvSpPr>
            <a:spLocks noChangeArrowheads="1"/>
          </p:cNvSpPr>
          <p:nvPr/>
        </p:nvSpPr>
        <p:spPr bwMode="auto">
          <a:xfrm>
            <a:off x="3940177" y="4086225"/>
            <a:ext cx="1579563" cy="1582739"/>
          </a:xfrm>
          <a:prstGeom prst="ellipse">
            <a:avLst/>
          </a:prstGeom>
          <a:solidFill>
            <a:srgbClr val="FEDE17"/>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9" name="Oval 8"/>
          <p:cNvSpPr>
            <a:spLocks noChangeArrowheads="1"/>
          </p:cNvSpPr>
          <p:nvPr/>
        </p:nvSpPr>
        <p:spPr bwMode="auto">
          <a:xfrm>
            <a:off x="6650038" y="4086225"/>
            <a:ext cx="1581151" cy="1582739"/>
          </a:xfrm>
          <a:prstGeom prst="ellipse">
            <a:avLst/>
          </a:prstGeom>
          <a:solidFill>
            <a:srgbClr val="E32146"/>
          </a:solidFill>
          <a:ln>
            <a:noFill/>
          </a:ln>
        </p:spPr>
        <p:txBody>
          <a:bodyPr vert="horz" wrap="square" lIns="91440" tIns="45720" rIns="91440" bIns="45720" numCol="1" anchor="t" anchorCtr="0" compatLnSpc="1">
            <a:prstTxWarp prst="textNoShape">
              <a:avLst/>
            </a:prstTxWarp>
          </a:bodyPr>
          <a:lstStyle/>
          <a:p>
            <a:endParaRPr lang="zh-CN" altLang="en-US" sz="2400"/>
          </a:p>
        </p:txBody>
      </p:sp>
      <p:sp>
        <p:nvSpPr>
          <p:cNvPr id="41" name="TextBox 30"/>
          <p:cNvSpPr txBox="1"/>
          <p:nvPr/>
        </p:nvSpPr>
        <p:spPr>
          <a:xfrm>
            <a:off x="5653635" y="2094034"/>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标题文本</a:t>
            </a:r>
          </a:p>
        </p:txBody>
      </p:sp>
      <p:sp>
        <p:nvSpPr>
          <p:cNvPr id="49" name="TextBox 30"/>
          <p:cNvSpPr txBox="1"/>
          <p:nvPr/>
        </p:nvSpPr>
        <p:spPr>
          <a:xfrm>
            <a:off x="7008565" y="4446709"/>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标题文本</a:t>
            </a:r>
          </a:p>
        </p:txBody>
      </p:sp>
      <p:sp>
        <p:nvSpPr>
          <p:cNvPr id="50" name="TextBox 30"/>
          <p:cNvSpPr txBox="1"/>
          <p:nvPr/>
        </p:nvSpPr>
        <p:spPr>
          <a:xfrm>
            <a:off x="4297909" y="4446709"/>
            <a:ext cx="864096" cy="861774"/>
          </a:xfrm>
          <a:prstGeom prst="rect">
            <a:avLst/>
          </a:prstGeom>
          <a:noFill/>
        </p:spPr>
        <p:txBody>
          <a:bodyPr wrap="square" lIns="0" tIns="0" rIns="0" bIns="0" rtlCol="0">
            <a:spAutoFit/>
          </a:bodyPr>
          <a:lstStyle/>
          <a:p>
            <a:pPr algn="ctr"/>
            <a:r>
              <a:rPr lang="zh-CN" altLang="en-US" sz="2800" b="1" dirty="0">
                <a:solidFill>
                  <a:schemeClr val="bg1"/>
                </a:solidFill>
                <a:latin typeface="微软雅黑" pitchFamily="34" charset="-122"/>
                <a:ea typeface="微软雅黑" pitchFamily="34" charset="-122"/>
              </a:rPr>
              <a:t>标题文本</a:t>
            </a:r>
          </a:p>
        </p:txBody>
      </p:sp>
      <p:sp>
        <p:nvSpPr>
          <p:cNvPr id="16" name="矩形 1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0385253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par>
                                <p:cTn id="10" presetID="8" presetClass="emph" presetSubtype="0" repeatCount="2000" fill="hold" grpId="1" nodeType="withEffect">
                                  <p:stCondLst>
                                    <p:cond delay="0"/>
                                  </p:stCondLst>
                                  <p:childTnLst>
                                    <p:animRot by="21600000">
                                      <p:cBhvr>
                                        <p:cTn id="11" dur="500" fill="hold"/>
                                        <p:tgtEl>
                                          <p:spTgt spid="6"/>
                                        </p:tgtEl>
                                        <p:attrNameLst>
                                          <p:attrName>r</p:attrName>
                                        </p:attrNameLst>
                                      </p:cBhvr>
                                    </p:animRo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Effect transition="in" filter="fade">
                                      <p:cBhvr>
                                        <p:cTn id="17" dur="500"/>
                                        <p:tgtEl>
                                          <p:spTgt spid="41"/>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grpId="0" nodeType="withEffect">
                                  <p:stCondLst>
                                    <p:cond delay="250"/>
                                  </p:stCondLst>
                                  <p:childTnLst>
                                    <p:set>
                                      <p:cBhvr>
                                        <p:cTn id="24" dur="1" fill="hold">
                                          <p:stCondLst>
                                            <p:cond delay="0"/>
                                          </p:stCondLst>
                                        </p:cTn>
                                        <p:tgtEl>
                                          <p:spTgt spid="49"/>
                                        </p:tgtEl>
                                        <p:attrNameLst>
                                          <p:attrName>style.visibility</p:attrName>
                                        </p:attrNameLst>
                                      </p:cBhvr>
                                      <p:to>
                                        <p:strVal val="visible"/>
                                      </p:to>
                                    </p:set>
                                    <p:anim calcmode="lin" valueType="num">
                                      <p:cBhvr>
                                        <p:cTn id="25" dur="500" fill="hold"/>
                                        <p:tgtEl>
                                          <p:spTgt spid="49"/>
                                        </p:tgtEl>
                                        <p:attrNameLst>
                                          <p:attrName>ppt_w</p:attrName>
                                        </p:attrNameLst>
                                      </p:cBhvr>
                                      <p:tavLst>
                                        <p:tav tm="0">
                                          <p:val>
                                            <p:fltVal val="0"/>
                                          </p:val>
                                        </p:tav>
                                        <p:tav tm="100000">
                                          <p:val>
                                            <p:strVal val="#ppt_w"/>
                                          </p:val>
                                        </p:tav>
                                      </p:tavLst>
                                    </p:anim>
                                    <p:anim calcmode="lin" valueType="num">
                                      <p:cBhvr>
                                        <p:cTn id="26" dur="500" fill="hold"/>
                                        <p:tgtEl>
                                          <p:spTgt spid="49"/>
                                        </p:tgtEl>
                                        <p:attrNameLst>
                                          <p:attrName>ppt_h</p:attrName>
                                        </p:attrNameLst>
                                      </p:cBhvr>
                                      <p:tavLst>
                                        <p:tav tm="0">
                                          <p:val>
                                            <p:fltVal val="0"/>
                                          </p:val>
                                        </p:tav>
                                        <p:tav tm="100000">
                                          <p:val>
                                            <p:strVal val="#ppt_h"/>
                                          </p:val>
                                        </p:tav>
                                      </p:tavLst>
                                    </p:anim>
                                    <p:animEffect transition="in" filter="fade">
                                      <p:cBhvr>
                                        <p:cTn id="27" dur="500"/>
                                        <p:tgtEl>
                                          <p:spTgt spid="49"/>
                                        </p:tgtEl>
                                      </p:cBhvr>
                                    </p:animEffect>
                                  </p:childTnLst>
                                </p:cTn>
                              </p:par>
                              <p:par>
                                <p:cTn id="28" presetID="53" presetClass="entr" presetSubtype="16" fill="hold" grpId="0" nodeType="withEffect">
                                  <p:stCondLst>
                                    <p:cond delay="25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Effect transition="in" filter="fade">
                                      <p:cBhvr>
                                        <p:cTn id="32" dur="500"/>
                                        <p:tgtEl>
                                          <p:spTgt spid="9"/>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par>
                                <p:cTn id="38" presetID="53" presetClass="entr" presetSubtype="16" fill="hold" grpId="0" nodeType="withEffect">
                                  <p:stCondLst>
                                    <p:cond delay="500"/>
                                  </p:stCondLst>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ppt_w</p:attrName>
                                        </p:attrNameLst>
                                      </p:cBhvr>
                                      <p:tavLst>
                                        <p:tav tm="0">
                                          <p:val>
                                            <p:fltVal val="0"/>
                                          </p:val>
                                        </p:tav>
                                        <p:tav tm="100000">
                                          <p:val>
                                            <p:strVal val="#ppt_w"/>
                                          </p:val>
                                        </p:tav>
                                      </p:tavLst>
                                    </p:anim>
                                    <p:anim calcmode="lin" valueType="num">
                                      <p:cBhvr>
                                        <p:cTn id="41" dur="500" fill="hold"/>
                                        <p:tgtEl>
                                          <p:spTgt spid="8"/>
                                        </p:tgtEl>
                                        <p:attrNameLst>
                                          <p:attrName>ppt_h</p:attrName>
                                        </p:attrNameLst>
                                      </p:cBhvr>
                                      <p:tavLst>
                                        <p:tav tm="0">
                                          <p:val>
                                            <p:fltVal val="0"/>
                                          </p:val>
                                        </p:tav>
                                        <p:tav tm="100000">
                                          <p:val>
                                            <p:strVal val="#ppt_h"/>
                                          </p:val>
                                        </p:tav>
                                      </p:tavLst>
                                    </p:anim>
                                    <p:animEffect transition="in" filter="fade">
                                      <p:cBhvr>
                                        <p:cTn id="42" dur="500"/>
                                        <p:tgtEl>
                                          <p:spTgt spid="8"/>
                                        </p:tgtEl>
                                      </p:cBhvr>
                                    </p:animEffect>
                                  </p:childTnLst>
                                </p:cTn>
                              </p:par>
                            </p:childTnLst>
                          </p:cTn>
                        </p:par>
                        <p:par>
                          <p:cTn id="43" fill="hold">
                            <p:stCondLst>
                              <p:cond delay="2000"/>
                            </p:stCondLst>
                            <p:childTnLst>
                              <p:par>
                                <p:cTn id="44" presetID="1" presetClass="entr" presetSubtype="0" fill="hold" grpId="1" nodeType="afterEffect">
                                  <p:stCondLst>
                                    <p:cond delay="0"/>
                                  </p:stCondLst>
                                  <p:childTnLst>
                                    <p:set>
                                      <p:cBhvr>
                                        <p:cTn id="45" dur="1" fill="hold">
                                          <p:stCondLst>
                                            <p:cond delay="0"/>
                                          </p:stCondLst>
                                        </p:cTn>
                                        <p:tgtEl>
                                          <p:spTgt spid="53"/>
                                        </p:tgtEl>
                                        <p:attrNameLst>
                                          <p:attrName>style.visibility</p:attrName>
                                        </p:attrNameLst>
                                      </p:cBhvr>
                                      <p:to>
                                        <p:strVal val="visible"/>
                                      </p:to>
                                    </p:set>
                                  </p:childTnLst>
                                </p:cTn>
                              </p:par>
                              <p:par>
                                <p:cTn id="46" presetID="35" presetClass="path" presetSubtype="0" accel="50000" decel="50000" fill="hold" grpId="0" nodeType="withEffect">
                                  <p:stCondLst>
                                    <p:cond delay="0"/>
                                  </p:stCondLst>
                                  <p:childTnLst>
                                    <p:animMotion origin="layout" path="M -1.04167E-6 2.96296E-6 L -0.04922 0.02083 " pathEditMode="relative" rAng="0" ptsTypes="AA">
                                      <p:cBhvr>
                                        <p:cTn id="47" dur="1000" spd="-100000" fill="hold"/>
                                        <p:tgtEl>
                                          <p:spTgt spid="53"/>
                                        </p:tgtEl>
                                        <p:attrNameLst>
                                          <p:attrName>ppt_x</p:attrName>
                                          <p:attrName>ppt_y</p:attrName>
                                        </p:attrNameLst>
                                      </p:cBhvr>
                                      <p:rCtr x="-2461" y="1042"/>
                                    </p:animMotion>
                                  </p:childTnLst>
                                </p:cTn>
                              </p:par>
                            </p:childTnLst>
                          </p:cTn>
                        </p:par>
                        <p:par>
                          <p:cTn id="48" fill="hold">
                            <p:stCondLst>
                              <p:cond delay="3000"/>
                            </p:stCondLst>
                            <p:childTnLst>
                              <p:par>
                                <p:cTn id="49" presetID="22" presetClass="entr" presetSubtype="8"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wipe(left)">
                                      <p:cBhvr>
                                        <p:cTn id="51" dur="500"/>
                                        <p:tgtEl>
                                          <p:spTgt spid="46"/>
                                        </p:tgtEl>
                                      </p:cBhvr>
                                    </p:animEffect>
                                  </p:childTnLst>
                                </p:cTn>
                              </p:par>
                            </p:childTnLst>
                          </p:cTn>
                        </p:par>
                        <p:par>
                          <p:cTn id="52" fill="hold">
                            <p:stCondLst>
                              <p:cond delay="3500"/>
                            </p:stCondLst>
                            <p:childTnLst>
                              <p:par>
                                <p:cTn id="53" presetID="1" presetClass="entr" presetSubtype="0" fill="hold" grpId="1" nodeType="afterEffect">
                                  <p:stCondLst>
                                    <p:cond delay="0"/>
                                  </p:stCondLst>
                                  <p:childTnLst>
                                    <p:set>
                                      <p:cBhvr>
                                        <p:cTn id="54" dur="1" fill="hold">
                                          <p:stCondLst>
                                            <p:cond delay="0"/>
                                          </p:stCondLst>
                                        </p:cTn>
                                        <p:tgtEl>
                                          <p:spTgt spid="54"/>
                                        </p:tgtEl>
                                        <p:attrNameLst>
                                          <p:attrName>style.visibility</p:attrName>
                                        </p:attrNameLst>
                                      </p:cBhvr>
                                      <p:to>
                                        <p:strVal val="visible"/>
                                      </p:to>
                                    </p:set>
                                  </p:childTnLst>
                                </p:cTn>
                              </p:par>
                              <p:par>
                                <p:cTn id="55" presetID="35" presetClass="path" presetSubtype="0" accel="50000" decel="50000" fill="hold" grpId="0" nodeType="withEffect">
                                  <p:stCondLst>
                                    <p:cond delay="0"/>
                                  </p:stCondLst>
                                  <p:childTnLst>
                                    <p:animMotion origin="layout" path="M -4.58333E-6 4.44444E-6 L -0.05716 -0.01991 " pathEditMode="relative" rAng="0" ptsTypes="AA">
                                      <p:cBhvr>
                                        <p:cTn id="56" dur="1000" spd="-100000" fill="hold"/>
                                        <p:tgtEl>
                                          <p:spTgt spid="54"/>
                                        </p:tgtEl>
                                        <p:attrNameLst>
                                          <p:attrName>ppt_x</p:attrName>
                                          <p:attrName>ppt_y</p:attrName>
                                        </p:attrNameLst>
                                      </p:cBhvr>
                                      <p:rCtr x="-2865" y="-995"/>
                                    </p:animMotion>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5000"/>
                            </p:stCondLst>
                            <p:childTnLst>
                              <p:par>
                                <p:cTn id="62" presetID="1" presetClass="entr" presetSubtype="0" fill="hold" grpId="1" nodeType="afterEffect">
                                  <p:stCondLst>
                                    <p:cond delay="0"/>
                                  </p:stCondLst>
                                  <p:childTnLst>
                                    <p:set>
                                      <p:cBhvr>
                                        <p:cTn id="63" dur="1" fill="hold">
                                          <p:stCondLst>
                                            <p:cond delay="0"/>
                                          </p:stCondLst>
                                        </p:cTn>
                                        <p:tgtEl>
                                          <p:spTgt spid="12"/>
                                        </p:tgtEl>
                                        <p:attrNameLst>
                                          <p:attrName>style.visibility</p:attrName>
                                        </p:attrNameLst>
                                      </p:cBhvr>
                                      <p:to>
                                        <p:strVal val="visible"/>
                                      </p:to>
                                    </p:set>
                                  </p:childTnLst>
                                </p:cTn>
                              </p:par>
                              <p:par>
                                <p:cTn id="64" presetID="42" presetClass="path" presetSubtype="0" accel="50000" decel="50000" fill="hold" grpId="0" nodeType="withEffect">
                                  <p:stCondLst>
                                    <p:cond delay="0"/>
                                  </p:stCondLst>
                                  <p:childTnLst>
                                    <p:animMotion origin="layout" path="M -1.25E-6 1.48148E-6 L 0.03867 0.05764 " pathEditMode="relative" rAng="0" ptsTypes="AA">
                                      <p:cBhvr>
                                        <p:cTn id="65" dur="1000" spd="-100000" fill="hold"/>
                                        <p:tgtEl>
                                          <p:spTgt spid="12"/>
                                        </p:tgtEl>
                                        <p:attrNameLst>
                                          <p:attrName>ppt_x</p:attrName>
                                          <p:attrName>ppt_y</p:attrName>
                                        </p:attrNameLst>
                                      </p:cBhvr>
                                      <p:rCtr x="1927" y="2870"/>
                                    </p:animMotion>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48"/>
                                        </p:tgtEl>
                                        <p:attrNameLst>
                                          <p:attrName>style.visibility</p:attrName>
                                        </p:attrNameLst>
                                      </p:cBhvr>
                                      <p:to>
                                        <p:strVal val="visible"/>
                                      </p:to>
                                    </p:set>
                                    <p:animEffect transition="in" filter="wipe(left)">
                                      <p:cBhvr>
                                        <p:cTn id="69"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46" grpId="0"/>
      <p:bldP spid="47" grpId="0"/>
      <p:bldP spid="48" grpId="0"/>
      <p:bldP spid="12" grpId="0" animBg="1"/>
      <p:bldP spid="12" grpId="1" animBg="1"/>
      <p:bldP spid="53" grpId="0" animBg="1"/>
      <p:bldP spid="53" grpId="1" animBg="1"/>
      <p:bldP spid="54" grpId="0" animBg="1"/>
      <p:bldP spid="54" grpId="1" animBg="1"/>
      <p:bldP spid="7" grpId="0" animBg="1"/>
      <p:bldP spid="8" grpId="0" animBg="1"/>
      <p:bldP spid="9" grpId="0" animBg="1"/>
      <p:bldP spid="41" grpId="0"/>
      <p:bldP spid="49" grpId="0"/>
      <p:bldP spid="5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a:off x="0" y="3601192"/>
            <a:ext cx="12192000" cy="3256808"/>
          </a:xfrm>
          <a:prstGeom prst="rect">
            <a:avLst/>
          </a:prstGeom>
        </p:spPr>
      </p:pic>
      <p:sp>
        <p:nvSpPr>
          <p:cNvPr id="3" name="圆角矩形 2"/>
          <p:cNvSpPr/>
          <p:nvPr/>
        </p:nvSpPr>
        <p:spPr>
          <a:xfrm>
            <a:off x="3854098" y="1677759"/>
            <a:ext cx="6072996" cy="1969946"/>
          </a:xfrm>
          <a:prstGeom prst="round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圆角矩形 1"/>
          <p:cNvSpPr/>
          <p:nvPr/>
        </p:nvSpPr>
        <p:spPr>
          <a:xfrm>
            <a:off x="1625109" y="1677759"/>
            <a:ext cx="1933543" cy="1933543"/>
          </a:xfrm>
          <a:prstGeom prst="roundRect">
            <a:avLst/>
          </a:prstGeom>
          <a:noFill/>
          <a:ln w="50800">
            <a:solidFill>
              <a:srgbClr val="E32146"/>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8" name="TextBox 20"/>
          <p:cNvSpPr txBox="1"/>
          <p:nvPr/>
        </p:nvSpPr>
        <p:spPr>
          <a:xfrm>
            <a:off x="2009607" y="1905867"/>
            <a:ext cx="1243930" cy="1477328"/>
          </a:xfrm>
          <a:prstGeom prst="rect">
            <a:avLst/>
          </a:prstGeom>
          <a:noFill/>
        </p:spPr>
        <p:txBody>
          <a:bodyPr wrap="none" lIns="0" tIns="0" rIns="0" bIns="0" rtlCol="0">
            <a:spAutoFit/>
          </a:bodyPr>
          <a:lstStyle/>
          <a:p>
            <a:r>
              <a:rPr lang="en-US" altLang="zh-CN" sz="9600" b="1" spc="400" dirty="0" smtClean="0">
                <a:solidFill>
                  <a:srgbClr val="E32146"/>
                </a:solidFill>
                <a:latin typeface="Agency FB" panose="020B0503020202020204" pitchFamily="34" charset="0"/>
                <a:ea typeface="微软雅黑" pitchFamily="34" charset="-122"/>
              </a:rPr>
              <a:t>06</a:t>
            </a:r>
            <a:endParaRPr lang="zh-CN" altLang="en-US" sz="9600" b="1" spc="400" dirty="0">
              <a:solidFill>
                <a:srgbClr val="E32146"/>
              </a:solidFill>
              <a:latin typeface="Agency FB" panose="020B0503020202020204" pitchFamily="34" charset="0"/>
              <a:ea typeface="微软雅黑" pitchFamily="34" charset="-122"/>
            </a:endParaRPr>
          </a:p>
        </p:txBody>
      </p:sp>
      <p:sp>
        <p:nvSpPr>
          <p:cNvPr id="29" name="矩形 2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9"/>
          <p:cNvSpPr txBox="1"/>
          <p:nvPr/>
        </p:nvSpPr>
        <p:spPr>
          <a:xfrm>
            <a:off x="5132963" y="2776801"/>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预期成效</a:t>
            </a:r>
          </a:p>
        </p:txBody>
      </p:sp>
      <p:sp>
        <p:nvSpPr>
          <p:cNvPr id="18" name="文本框 9"/>
          <p:cNvSpPr txBox="1"/>
          <p:nvPr/>
        </p:nvSpPr>
        <p:spPr>
          <a:xfrm>
            <a:off x="7041001" y="2782910"/>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效果评估</a:t>
            </a:r>
            <a:endParaRPr lang="zh-CN" altLang="en-US" sz="2400" dirty="0">
              <a:solidFill>
                <a:schemeClr val="bg1"/>
              </a:solidFill>
            </a:endParaRPr>
          </a:p>
        </p:txBody>
      </p:sp>
      <p:sp>
        <p:nvSpPr>
          <p:cNvPr id="19" name="文本框 9"/>
          <p:cNvSpPr txBox="1"/>
          <p:nvPr/>
        </p:nvSpPr>
        <p:spPr>
          <a:xfrm>
            <a:off x="5132962" y="3147392"/>
            <a:ext cx="1920213"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突发情况应对</a:t>
            </a:r>
          </a:p>
        </p:txBody>
      </p:sp>
      <p:sp>
        <p:nvSpPr>
          <p:cNvPr id="21" name="文本框 9"/>
          <p:cNvSpPr txBox="1"/>
          <p:nvPr/>
        </p:nvSpPr>
        <p:spPr>
          <a:xfrm>
            <a:off x="7041001" y="3147390"/>
            <a:ext cx="1557065" cy="276999"/>
          </a:xfrm>
          <a:prstGeom prst="rect">
            <a:avLst/>
          </a:prstGeom>
          <a:noFill/>
        </p:spPr>
        <p:txBody>
          <a:bodyPr wrap="square" lIns="0" tIns="0" rIns="0" bIns="0" rtlCol="0">
            <a:spAutoFit/>
          </a:bodyPr>
          <a:lstStyle/>
          <a:p>
            <a:pPr marL="228589" lvl="1" indent="-228589">
              <a:buFont typeface="Wingdings" pitchFamily="2" charset="2"/>
              <a:buChar char="l"/>
            </a:pPr>
            <a:r>
              <a:rPr lang="zh-CN" altLang="en-US" dirty="0">
                <a:solidFill>
                  <a:schemeClr val="bg1"/>
                </a:solidFill>
                <a:latin typeface="微软雅黑" pitchFamily="34" charset="-122"/>
                <a:ea typeface="微软雅黑" pitchFamily="34" charset="-122"/>
              </a:rPr>
              <a:t>备用图表</a:t>
            </a:r>
          </a:p>
        </p:txBody>
      </p:sp>
      <p:sp>
        <p:nvSpPr>
          <p:cNvPr id="24" name="文本框 9"/>
          <p:cNvSpPr txBox="1"/>
          <p:nvPr/>
        </p:nvSpPr>
        <p:spPr>
          <a:xfrm>
            <a:off x="4946698" y="1878431"/>
            <a:ext cx="4309927" cy="738664"/>
          </a:xfrm>
          <a:prstGeom prst="rect">
            <a:avLst/>
          </a:prstGeom>
          <a:noFill/>
        </p:spPr>
        <p:txBody>
          <a:bodyPr wrap="square" lIns="0" tIns="0" rIns="0" bIns="0" rtlCol="0">
            <a:spAutoFit/>
          </a:bodyPr>
          <a:lstStyle/>
          <a:p>
            <a:pPr marL="0" lvl="1"/>
            <a:r>
              <a:rPr lang="zh-CN" altLang="en-US" sz="4800" b="1" dirty="0">
                <a:solidFill>
                  <a:schemeClr val="bg1"/>
                </a:solidFill>
                <a:latin typeface="微软雅黑" pitchFamily="34" charset="-122"/>
                <a:ea typeface="微软雅黑" pitchFamily="34" charset="-122"/>
              </a:rPr>
              <a:t>活动效果预期</a:t>
            </a:r>
          </a:p>
        </p:txBody>
      </p:sp>
    </p:spTree>
    <p:extLst>
      <p:ext uri="{BB962C8B-B14F-4D97-AF65-F5344CB8AC3E}">
        <p14:creationId xmlns:p14="http://schemas.microsoft.com/office/powerpoint/2010/main" val="265568685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750"/>
                                        <p:tgtEl>
                                          <p:spTgt spid="25"/>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500" fill="hold"/>
                                        <p:tgtEl>
                                          <p:spTgt spid="28"/>
                                        </p:tgtEl>
                                        <p:attrNameLst>
                                          <p:attrName>ppt_w</p:attrName>
                                        </p:attrNameLst>
                                      </p:cBhvr>
                                      <p:tavLst>
                                        <p:tav tm="0">
                                          <p:val>
                                            <p:fltVal val="0"/>
                                          </p:val>
                                        </p:tav>
                                        <p:tav tm="100000">
                                          <p:val>
                                            <p:strVal val="#ppt_w"/>
                                          </p:val>
                                        </p:tav>
                                      </p:tavLst>
                                    </p:anim>
                                    <p:anim calcmode="lin" valueType="num">
                                      <p:cBhvr>
                                        <p:cTn id="12" dur="500" fill="hold"/>
                                        <p:tgtEl>
                                          <p:spTgt spid="28"/>
                                        </p:tgtEl>
                                        <p:attrNameLst>
                                          <p:attrName>ppt_h</p:attrName>
                                        </p:attrNameLst>
                                      </p:cBhvr>
                                      <p:tavLst>
                                        <p:tav tm="0">
                                          <p:val>
                                            <p:fltVal val="0"/>
                                          </p:val>
                                        </p:tav>
                                        <p:tav tm="100000">
                                          <p:val>
                                            <p:strVal val="#ppt_h"/>
                                          </p:val>
                                        </p:tav>
                                      </p:tavLst>
                                    </p:anim>
                                    <p:animEffect transition="in" filter="fade">
                                      <p:cBhvr>
                                        <p:cTn id="13" dur="500"/>
                                        <p:tgtEl>
                                          <p:spTgt spid="28"/>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1250"/>
                            </p:stCondLst>
                            <p:childTnLst>
                              <p:par>
                                <p:cTn id="20" presetID="25"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5" dur="1000" fill="hold"/>
                                        <p:tgtEl>
                                          <p:spTgt spid="3"/>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3"/>
                                        </p:tgtEl>
                                      </p:cBhvr>
                                    </p:animEffect>
                                  </p:childTnLst>
                                </p:cTn>
                              </p:par>
                            </p:childTnLst>
                          </p:cTn>
                        </p:par>
                        <p:par>
                          <p:cTn id="30" fill="hold">
                            <p:stCondLst>
                              <p:cond delay="2250"/>
                            </p:stCondLst>
                            <p:childTnLst>
                              <p:par>
                                <p:cTn id="31" presetID="22" presetClass="entr" presetSubtype="8" fill="hold" grpId="0" nodeType="after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wipe(left)">
                                      <p:cBhvr>
                                        <p:cTn id="33" dur="300"/>
                                        <p:tgtEl>
                                          <p:spTgt spid="24"/>
                                        </p:tgtEl>
                                      </p:cBhvr>
                                    </p:animEffect>
                                  </p:childTnLst>
                                </p:cTn>
                              </p:par>
                            </p:childTnLst>
                          </p:cTn>
                        </p:par>
                        <p:par>
                          <p:cTn id="34" fill="hold">
                            <p:stCondLst>
                              <p:cond delay="2550"/>
                            </p:stCondLst>
                            <p:childTnLst>
                              <p:par>
                                <p:cTn id="35" presetID="22" presetClass="entr" presetSubtype="8"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wipe(left)">
                                      <p:cBhvr>
                                        <p:cTn id="37" dur="500"/>
                                        <p:tgtEl>
                                          <p:spTgt spid="17"/>
                                        </p:tgtEl>
                                      </p:cBhvr>
                                    </p:animEffect>
                                  </p:childTnLst>
                                </p:cTn>
                              </p:par>
                              <p:par>
                                <p:cTn id="38" presetID="22" presetClass="entr" presetSubtype="8"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Effect transition="in" filter="wipe(left)">
                                      <p:cBhvr>
                                        <p:cTn id="40" dur="500"/>
                                        <p:tgtEl>
                                          <p:spTgt spid="18"/>
                                        </p:tgtEl>
                                      </p:cBhvr>
                                    </p:animEffect>
                                  </p:childTnLst>
                                </p:cTn>
                              </p:par>
                              <p:par>
                                <p:cTn id="41" presetID="22" presetClass="entr" presetSubtype="8" fill="hold" grpId="0" nodeType="withEffect">
                                  <p:stCondLst>
                                    <p:cond delay="600"/>
                                  </p:stCondLst>
                                  <p:childTnLst>
                                    <p:set>
                                      <p:cBhvr>
                                        <p:cTn id="42" dur="1" fill="hold">
                                          <p:stCondLst>
                                            <p:cond delay="0"/>
                                          </p:stCondLst>
                                        </p:cTn>
                                        <p:tgtEl>
                                          <p:spTgt spid="19"/>
                                        </p:tgtEl>
                                        <p:attrNameLst>
                                          <p:attrName>style.visibility</p:attrName>
                                        </p:attrNameLst>
                                      </p:cBhvr>
                                      <p:to>
                                        <p:strVal val="visible"/>
                                      </p:to>
                                    </p:set>
                                    <p:animEffect transition="in" filter="wipe(left)">
                                      <p:cBhvr>
                                        <p:cTn id="43" dur="500"/>
                                        <p:tgtEl>
                                          <p:spTgt spid="19"/>
                                        </p:tgtEl>
                                      </p:cBhvr>
                                    </p:animEffect>
                                  </p:childTnLst>
                                </p:cTn>
                              </p:par>
                              <p:par>
                                <p:cTn id="44" presetID="22" presetClass="entr" presetSubtype="8" fill="hold" grpId="0" nodeType="withEffect">
                                  <p:stCondLst>
                                    <p:cond delay="800"/>
                                  </p:stCondLst>
                                  <p:childTnLst>
                                    <p:set>
                                      <p:cBhvr>
                                        <p:cTn id="45" dur="1" fill="hold">
                                          <p:stCondLst>
                                            <p:cond delay="0"/>
                                          </p:stCondLst>
                                        </p:cTn>
                                        <p:tgtEl>
                                          <p:spTgt spid="21"/>
                                        </p:tgtEl>
                                        <p:attrNameLst>
                                          <p:attrName>style.visibility</p:attrName>
                                        </p:attrNameLst>
                                      </p:cBhvr>
                                      <p:to>
                                        <p:strVal val="visible"/>
                                      </p:to>
                                    </p:set>
                                    <p:animEffect transition="in" filter="wipe(left)">
                                      <p:cBhvr>
                                        <p:cTn id="4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28" grpId="0"/>
      <p:bldP spid="17" grpId="0"/>
      <p:bldP spid="18" grpId="0"/>
      <p:bldP spid="19" grpId="0"/>
      <p:bldP spid="21" grpId="0"/>
      <p:bldP spid="2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图片 54"/>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56" name="圆角矩形 55"/>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98637" y="854553"/>
            <a:ext cx="5040560" cy="504055"/>
          </a:xfrm>
        </p:spPr>
        <p:txBody>
          <a:bodyPr>
            <a:noAutofit/>
          </a:bodyPr>
          <a:lstStyle/>
          <a:p>
            <a:r>
              <a:rPr lang="zh-CN" altLang="en-US" sz="4000" b="1" dirty="0" smtClean="0">
                <a:solidFill>
                  <a:schemeClr val="bg1">
                    <a:lumMod val="65000"/>
                  </a:schemeClr>
                </a:solidFill>
              </a:rPr>
              <a:t>预期成效</a:t>
            </a:r>
            <a:endParaRPr lang="zh-CN" altLang="en-US" sz="4000" b="1" dirty="0">
              <a:solidFill>
                <a:schemeClr val="bg1">
                  <a:lumMod val="65000"/>
                </a:schemeClr>
              </a:solidFill>
            </a:endParaRPr>
          </a:p>
        </p:txBody>
      </p:sp>
      <p:sp>
        <p:nvSpPr>
          <p:cNvPr id="15" name="Freeform 5"/>
          <p:cNvSpPr>
            <a:spLocks/>
          </p:cNvSpPr>
          <p:nvPr/>
        </p:nvSpPr>
        <p:spPr bwMode="auto">
          <a:xfrm>
            <a:off x="1023240" y="1971573"/>
            <a:ext cx="2263997" cy="4480201"/>
          </a:xfrm>
          <a:custGeom>
            <a:avLst/>
            <a:gdLst>
              <a:gd name="T0" fmla="*/ 496 w 2878"/>
              <a:gd name="T1" fmla="*/ 35 h 5689"/>
              <a:gd name="T2" fmla="*/ 2609 w 2878"/>
              <a:gd name="T3" fmla="*/ 514 h 5689"/>
              <a:gd name="T4" fmla="*/ 2856 w 2878"/>
              <a:gd name="T5" fmla="*/ 843 h 5689"/>
              <a:gd name="T6" fmla="*/ 2848 w 2878"/>
              <a:gd name="T7" fmla="*/ 4197 h 5689"/>
              <a:gd name="T8" fmla="*/ 2700 w 2878"/>
              <a:gd name="T9" fmla="*/ 4718 h 5689"/>
              <a:gd name="T10" fmla="*/ 416 w 2878"/>
              <a:gd name="T11" fmla="*/ 5539 h 5689"/>
              <a:gd name="T12" fmla="*/ 25 w 2878"/>
              <a:gd name="T13" fmla="*/ 5063 h 5689"/>
              <a:gd name="T14" fmla="*/ 25 w 2878"/>
              <a:gd name="T15" fmla="*/ 345 h 5689"/>
              <a:gd name="T16" fmla="*/ 496 w 2878"/>
              <a:gd name="T17" fmla="*/ 35 h 5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8" h="5689">
                <a:moveTo>
                  <a:pt x="496" y="35"/>
                </a:moveTo>
                <a:lnTo>
                  <a:pt x="2609" y="514"/>
                </a:lnTo>
                <a:cubicBezTo>
                  <a:pt x="2762" y="549"/>
                  <a:pt x="2856" y="644"/>
                  <a:pt x="2856" y="843"/>
                </a:cubicBezTo>
                <a:lnTo>
                  <a:pt x="2848" y="4197"/>
                </a:lnTo>
                <a:cubicBezTo>
                  <a:pt x="2847" y="4396"/>
                  <a:pt x="2878" y="4654"/>
                  <a:pt x="2700" y="4718"/>
                </a:cubicBezTo>
                <a:lnTo>
                  <a:pt x="416" y="5539"/>
                </a:lnTo>
                <a:cubicBezTo>
                  <a:pt x="0" y="5689"/>
                  <a:pt x="25" y="5262"/>
                  <a:pt x="25" y="5063"/>
                </a:cubicBezTo>
                <a:lnTo>
                  <a:pt x="25" y="345"/>
                </a:lnTo>
                <a:cubicBezTo>
                  <a:pt x="25" y="80"/>
                  <a:pt x="343" y="0"/>
                  <a:pt x="496" y="35"/>
                </a:cubicBezTo>
                <a:close/>
              </a:path>
            </a:pathLst>
          </a:custGeom>
          <a:solidFill>
            <a:srgbClr val="4BB4DB"/>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nvGrpSpPr>
          <p:cNvPr id="16" name="组合 15"/>
          <p:cNvGrpSpPr/>
          <p:nvPr/>
        </p:nvGrpSpPr>
        <p:grpSpPr>
          <a:xfrm>
            <a:off x="895605" y="2665333"/>
            <a:ext cx="646348" cy="648000"/>
            <a:chOff x="913805" y="2420960"/>
            <a:chExt cx="646348" cy="648000"/>
          </a:xfrm>
          <a:solidFill>
            <a:schemeClr val="accent2"/>
          </a:solidFill>
        </p:grpSpPr>
        <p:sp>
          <p:nvSpPr>
            <p:cNvPr id="17" name="Oval 6"/>
            <p:cNvSpPr>
              <a:spLocks noChangeAspect="1" noChangeArrowheads="1"/>
            </p:cNvSpPr>
            <p:nvPr/>
          </p:nvSpPr>
          <p:spPr bwMode="auto">
            <a:xfrm>
              <a:off x="913805" y="2420960"/>
              <a:ext cx="646348" cy="648000"/>
            </a:xfrm>
            <a:prstGeom prst="ellipse">
              <a:avLst/>
            </a:prstGeom>
            <a:solidFill>
              <a:srgbClr val="4BB4DB"/>
            </a:solidFill>
            <a:ln w="381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18" name="TextBox 28"/>
            <p:cNvSpPr txBox="1"/>
            <p:nvPr/>
          </p:nvSpPr>
          <p:spPr>
            <a:xfrm>
              <a:off x="939040" y="2490008"/>
              <a:ext cx="595035" cy="461665"/>
            </a:xfrm>
            <a:prstGeom prst="rect">
              <a:avLst/>
            </a:prstGeom>
            <a:noFill/>
          </p:spPr>
          <p:txBody>
            <a:bodyPr wrap="none" rtlCol="0">
              <a:spAutoFit/>
            </a:bodyPr>
            <a:lstStyle/>
            <a:p>
              <a:r>
                <a:rPr lang="en-US" altLang="zh-CN" sz="2400" b="1" dirty="0" smtClean="0">
                  <a:solidFill>
                    <a:schemeClr val="bg1"/>
                  </a:solidFill>
                  <a:latin typeface="Arial Black" panose="020B0A04020102020204" pitchFamily="34" charset="0"/>
                  <a:ea typeface="微软雅黑"/>
                </a:rPr>
                <a:t>01</a:t>
              </a:r>
              <a:endParaRPr lang="zh-CN" altLang="en-US" sz="2400" b="1" dirty="0">
                <a:solidFill>
                  <a:schemeClr val="bg1"/>
                </a:solidFill>
                <a:latin typeface="Arial Black" panose="020B0A04020102020204" pitchFamily="34" charset="0"/>
                <a:ea typeface="微软雅黑"/>
              </a:endParaRPr>
            </a:p>
          </p:txBody>
        </p:sp>
      </p:grpSp>
      <p:sp>
        <p:nvSpPr>
          <p:cNvPr id="19" name="TextBox 29"/>
          <p:cNvSpPr txBox="1"/>
          <p:nvPr/>
        </p:nvSpPr>
        <p:spPr>
          <a:xfrm>
            <a:off x="1539786" y="2825357"/>
            <a:ext cx="1748335" cy="400110"/>
          </a:xfrm>
          <a:prstGeom prst="rect">
            <a:avLst/>
          </a:prstGeom>
          <a:noFill/>
        </p:spPr>
        <p:txBody>
          <a:bodyPr wrap="square" rtlCol="0">
            <a:spAutoFit/>
          </a:bodyPr>
          <a:lstStyle/>
          <a:p>
            <a:pPr algn="ctr"/>
            <a:r>
              <a:rPr lang="zh-CN" altLang="en-US" sz="2000" b="1" dirty="0" smtClean="0">
                <a:solidFill>
                  <a:schemeClr val="bg1"/>
                </a:solidFill>
                <a:latin typeface="微软雅黑" pitchFamily="34" charset="-122"/>
                <a:ea typeface="微软雅黑" pitchFamily="34" charset="-122"/>
              </a:rPr>
              <a:t>预计参与人群</a:t>
            </a:r>
            <a:endParaRPr lang="zh-CN" altLang="en-US" sz="2000" b="1" dirty="0">
              <a:solidFill>
                <a:schemeClr val="bg1"/>
              </a:solidFill>
              <a:latin typeface="微软雅黑" pitchFamily="34" charset="-122"/>
              <a:ea typeface="微软雅黑" pitchFamily="34" charset="-122"/>
            </a:endParaRPr>
          </a:p>
        </p:txBody>
      </p:sp>
      <p:sp>
        <p:nvSpPr>
          <p:cNvPr id="20" name="TextBox 30"/>
          <p:cNvSpPr txBox="1"/>
          <p:nvPr/>
        </p:nvSpPr>
        <p:spPr>
          <a:xfrm>
            <a:off x="1387248" y="3547985"/>
            <a:ext cx="1740605" cy="1200329"/>
          </a:xfrm>
          <a:prstGeom prst="rect">
            <a:avLst/>
          </a:prstGeom>
          <a:noFill/>
        </p:spPr>
        <p:txBody>
          <a:bodyPr wrap="square" rtlCol="0">
            <a:spAutoFit/>
          </a:bodyPr>
          <a:lstStyle/>
          <a:p>
            <a:r>
              <a:rPr lang="zh-CN" altLang="en-US" dirty="0">
                <a:solidFill>
                  <a:srgbClr val="FFFFFF"/>
                </a:solidFill>
                <a:latin typeface="微软雅黑"/>
                <a:ea typeface="微软雅黑"/>
              </a:rPr>
              <a:t>请在这里输入段落文本</a:t>
            </a:r>
            <a:r>
              <a:rPr lang="zh-CN" altLang="en-US" dirty="0" smtClean="0">
                <a:solidFill>
                  <a:srgbClr val="FFFFFF"/>
                </a:solidFill>
                <a:latin typeface="微软雅黑"/>
                <a:ea typeface="微软雅黑"/>
              </a:rPr>
              <a:t>内容请在这里输入段落文本内容</a:t>
            </a:r>
            <a:endParaRPr lang="zh-CN" altLang="en-US" dirty="0">
              <a:solidFill>
                <a:srgbClr val="FFFFFF"/>
              </a:solidFill>
              <a:latin typeface="微软雅黑"/>
              <a:ea typeface="微软雅黑"/>
            </a:endParaRPr>
          </a:p>
        </p:txBody>
      </p:sp>
      <p:sp>
        <p:nvSpPr>
          <p:cNvPr id="21" name="Freeform 7"/>
          <p:cNvSpPr>
            <a:spLocks/>
          </p:cNvSpPr>
          <p:nvPr/>
        </p:nvSpPr>
        <p:spPr bwMode="auto">
          <a:xfrm>
            <a:off x="3682204" y="1971573"/>
            <a:ext cx="2262227" cy="4480201"/>
          </a:xfrm>
          <a:custGeom>
            <a:avLst/>
            <a:gdLst>
              <a:gd name="T0" fmla="*/ 496 w 2878"/>
              <a:gd name="T1" fmla="*/ 35 h 5689"/>
              <a:gd name="T2" fmla="*/ 2610 w 2878"/>
              <a:gd name="T3" fmla="*/ 514 h 5689"/>
              <a:gd name="T4" fmla="*/ 2856 w 2878"/>
              <a:gd name="T5" fmla="*/ 843 h 5689"/>
              <a:gd name="T6" fmla="*/ 2848 w 2878"/>
              <a:gd name="T7" fmla="*/ 4197 h 5689"/>
              <a:gd name="T8" fmla="*/ 2701 w 2878"/>
              <a:gd name="T9" fmla="*/ 4718 h 5689"/>
              <a:gd name="T10" fmla="*/ 417 w 2878"/>
              <a:gd name="T11" fmla="*/ 5539 h 5689"/>
              <a:gd name="T12" fmla="*/ 25 w 2878"/>
              <a:gd name="T13" fmla="*/ 5063 h 5689"/>
              <a:gd name="T14" fmla="*/ 25 w 2878"/>
              <a:gd name="T15" fmla="*/ 345 h 5689"/>
              <a:gd name="T16" fmla="*/ 496 w 2878"/>
              <a:gd name="T17" fmla="*/ 35 h 5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8" h="5689">
                <a:moveTo>
                  <a:pt x="496" y="35"/>
                </a:moveTo>
                <a:lnTo>
                  <a:pt x="2610" y="514"/>
                </a:lnTo>
                <a:cubicBezTo>
                  <a:pt x="2762" y="549"/>
                  <a:pt x="2857" y="644"/>
                  <a:pt x="2856" y="843"/>
                </a:cubicBezTo>
                <a:lnTo>
                  <a:pt x="2848" y="4197"/>
                </a:lnTo>
                <a:cubicBezTo>
                  <a:pt x="2848" y="4396"/>
                  <a:pt x="2878" y="4654"/>
                  <a:pt x="2701" y="4718"/>
                </a:cubicBezTo>
                <a:lnTo>
                  <a:pt x="417" y="5539"/>
                </a:lnTo>
                <a:cubicBezTo>
                  <a:pt x="0" y="5689"/>
                  <a:pt x="25" y="5262"/>
                  <a:pt x="25" y="5063"/>
                </a:cubicBezTo>
                <a:lnTo>
                  <a:pt x="25" y="345"/>
                </a:lnTo>
                <a:cubicBezTo>
                  <a:pt x="25" y="80"/>
                  <a:pt x="343" y="0"/>
                  <a:pt x="496" y="35"/>
                </a:cubicBezTo>
                <a:close/>
              </a:path>
            </a:pathLst>
          </a:custGeom>
          <a:solidFill>
            <a:srgbClr val="89A0C0"/>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nvGrpSpPr>
          <p:cNvPr id="25" name="组合 24"/>
          <p:cNvGrpSpPr/>
          <p:nvPr/>
        </p:nvGrpSpPr>
        <p:grpSpPr>
          <a:xfrm>
            <a:off x="3496157" y="2665333"/>
            <a:ext cx="646348" cy="648000"/>
            <a:chOff x="3514357" y="2420960"/>
            <a:chExt cx="646348" cy="648000"/>
          </a:xfrm>
          <a:solidFill>
            <a:schemeClr val="accent2"/>
          </a:solidFill>
        </p:grpSpPr>
        <p:sp>
          <p:nvSpPr>
            <p:cNvPr id="26" name="Oval 9"/>
            <p:cNvSpPr>
              <a:spLocks noChangeAspect="1" noChangeArrowheads="1"/>
            </p:cNvSpPr>
            <p:nvPr/>
          </p:nvSpPr>
          <p:spPr bwMode="auto">
            <a:xfrm>
              <a:off x="3514357" y="2420960"/>
              <a:ext cx="646348" cy="648000"/>
            </a:xfrm>
            <a:prstGeom prst="ellipse">
              <a:avLst/>
            </a:prstGeom>
            <a:solidFill>
              <a:srgbClr val="89A0C0"/>
            </a:solidFill>
            <a:ln w="381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27" name="TextBox 34"/>
            <p:cNvSpPr txBox="1"/>
            <p:nvPr/>
          </p:nvSpPr>
          <p:spPr>
            <a:xfrm>
              <a:off x="3558675" y="2490008"/>
              <a:ext cx="595035" cy="461665"/>
            </a:xfrm>
            <a:prstGeom prst="rect">
              <a:avLst/>
            </a:prstGeom>
            <a:noFill/>
          </p:spPr>
          <p:txBody>
            <a:bodyPr wrap="none" rtlCol="0">
              <a:spAutoFit/>
            </a:bodyPr>
            <a:lstStyle/>
            <a:p>
              <a:r>
                <a:rPr lang="en-US" altLang="zh-CN" sz="2400" b="1" dirty="0" smtClean="0">
                  <a:solidFill>
                    <a:schemeClr val="bg1"/>
                  </a:solidFill>
                  <a:latin typeface="Arial Black" panose="020B0A04020102020204" pitchFamily="34" charset="0"/>
                  <a:ea typeface="微软雅黑"/>
                </a:rPr>
                <a:t>02</a:t>
              </a:r>
              <a:endParaRPr lang="zh-CN" altLang="en-US" sz="2400" b="1" dirty="0">
                <a:solidFill>
                  <a:schemeClr val="bg1"/>
                </a:solidFill>
                <a:latin typeface="Arial Black" panose="020B0A04020102020204" pitchFamily="34" charset="0"/>
                <a:ea typeface="微软雅黑"/>
              </a:endParaRPr>
            </a:p>
          </p:txBody>
        </p:sp>
      </p:grpSp>
      <p:sp>
        <p:nvSpPr>
          <p:cNvPr id="28" name="TextBox 35"/>
          <p:cNvSpPr txBox="1"/>
          <p:nvPr/>
        </p:nvSpPr>
        <p:spPr>
          <a:xfrm>
            <a:off x="4151443" y="2825357"/>
            <a:ext cx="1748336" cy="461665"/>
          </a:xfrm>
          <a:prstGeom prst="rect">
            <a:avLst/>
          </a:prstGeom>
          <a:noFill/>
        </p:spPr>
        <p:txBody>
          <a:bodyPr wrap="square" rtlCol="0">
            <a:spAutoFit/>
          </a:bodyPr>
          <a:lstStyle/>
          <a:p>
            <a:pPr algn="ctr"/>
            <a:r>
              <a:rPr lang="zh-CN" altLang="en-US" sz="2400" b="1" dirty="0" smtClean="0">
                <a:solidFill>
                  <a:schemeClr val="bg1"/>
                </a:solidFill>
                <a:latin typeface="微软雅黑" pitchFamily="34" charset="-122"/>
                <a:ea typeface="微软雅黑" pitchFamily="34" charset="-122"/>
              </a:rPr>
              <a:t>用户满意度</a:t>
            </a:r>
            <a:endParaRPr lang="zh-CN" altLang="en-US" sz="2400" b="1" dirty="0">
              <a:solidFill>
                <a:schemeClr val="bg1"/>
              </a:solidFill>
              <a:latin typeface="微软雅黑" pitchFamily="34" charset="-122"/>
              <a:ea typeface="微软雅黑" pitchFamily="34" charset="-122"/>
            </a:endParaRPr>
          </a:p>
        </p:txBody>
      </p:sp>
      <p:sp>
        <p:nvSpPr>
          <p:cNvPr id="30" name="TextBox 36"/>
          <p:cNvSpPr txBox="1"/>
          <p:nvPr/>
        </p:nvSpPr>
        <p:spPr>
          <a:xfrm>
            <a:off x="4027932" y="3547985"/>
            <a:ext cx="1692210" cy="1200329"/>
          </a:xfrm>
          <a:prstGeom prst="rect">
            <a:avLst/>
          </a:prstGeom>
          <a:noFill/>
        </p:spPr>
        <p:txBody>
          <a:bodyPr wrap="square" rtlCol="0">
            <a:spAutoFit/>
          </a:bodyPr>
          <a:lstStyle/>
          <a:p>
            <a:r>
              <a:rPr lang="zh-CN" altLang="en-US" dirty="0">
                <a:solidFill>
                  <a:srgbClr val="FFFFFF"/>
                </a:solidFill>
                <a:latin typeface="微软雅黑"/>
                <a:ea typeface="微软雅黑"/>
              </a:rPr>
              <a:t>请在这里输入段落文本</a:t>
            </a:r>
            <a:r>
              <a:rPr lang="zh-CN" altLang="en-US" dirty="0" smtClean="0">
                <a:solidFill>
                  <a:srgbClr val="FFFFFF"/>
                </a:solidFill>
                <a:latin typeface="微软雅黑"/>
                <a:ea typeface="微软雅黑"/>
              </a:rPr>
              <a:t>内容请在这里输入段落文本内容</a:t>
            </a:r>
            <a:endParaRPr lang="zh-CN" altLang="en-US" dirty="0">
              <a:solidFill>
                <a:srgbClr val="FFFFFF"/>
              </a:solidFill>
              <a:latin typeface="微软雅黑"/>
              <a:ea typeface="微软雅黑"/>
            </a:endParaRPr>
          </a:p>
        </p:txBody>
      </p:sp>
      <p:sp>
        <p:nvSpPr>
          <p:cNvPr id="32" name="Freeform 8"/>
          <p:cNvSpPr>
            <a:spLocks/>
          </p:cNvSpPr>
          <p:nvPr/>
        </p:nvSpPr>
        <p:spPr bwMode="auto">
          <a:xfrm>
            <a:off x="6389131" y="1971573"/>
            <a:ext cx="2263998" cy="4480201"/>
          </a:xfrm>
          <a:custGeom>
            <a:avLst/>
            <a:gdLst>
              <a:gd name="T0" fmla="*/ 496 w 2878"/>
              <a:gd name="T1" fmla="*/ 35 h 5689"/>
              <a:gd name="T2" fmla="*/ 2609 w 2878"/>
              <a:gd name="T3" fmla="*/ 514 h 5689"/>
              <a:gd name="T4" fmla="*/ 2856 w 2878"/>
              <a:gd name="T5" fmla="*/ 843 h 5689"/>
              <a:gd name="T6" fmla="*/ 2848 w 2878"/>
              <a:gd name="T7" fmla="*/ 4197 h 5689"/>
              <a:gd name="T8" fmla="*/ 2700 w 2878"/>
              <a:gd name="T9" fmla="*/ 4718 h 5689"/>
              <a:gd name="T10" fmla="*/ 417 w 2878"/>
              <a:gd name="T11" fmla="*/ 5539 h 5689"/>
              <a:gd name="T12" fmla="*/ 25 w 2878"/>
              <a:gd name="T13" fmla="*/ 5063 h 5689"/>
              <a:gd name="T14" fmla="*/ 25 w 2878"/>
              <a:gd name="T15" fmla="*/ 345 h 5689"/>
              <a:gd name="T16" fmla="*/ 496 w 2878"/>
              <a:gd name="T17" fmla="*/ 35 h 5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8" h="5689">
                <a:moveTo>
                  <a:pt x="496" y="35"/>
                </a:moveTo>
                <a:lnTo>
                  <a:pt x="2609" y="514"/>
                </a:lnTo>
                <a:cubicBezTo>
                  <a:pt x="2762" y="549"/>
                  <a:pt x="2857" y="644"/>
                  <a:pt x="2856" y="843"/>
                </a:cubicBezTo>
                <a:lnTo>
                  <a:pt x="2848" y="4197"/>
                </a:lnTo>
                <a:cubicBezTo>
                  <a:pt x="2847" y="4396"/>
                  <a:pt x="2878" y="4654"/>
                  <a:pt x="2700" y="4718"/>
                </a:cubicBezTo>
                <a:lnTo>
                  <a:pt x="417" y="5539"/>
                </a:lnTo>
                <a:cubicBezTo>
                  <a:pt x="0" y="5689"/>
                  <a:pt x="25" y="5262"/>
                  <a:pt x="25" y="5063"/>
                </a:cubicBezTo>
                <a:lnTo>
                  <a:pt x="25" y="345"/>
                </a:lnTo>
                <a:cubicBezTo>
                  <a:pt x="25" y="80"/>
                  <a:pt x="343" y="0"/>
                  <a:pt x="496" y="35"/>
                </a:cubicBezTo>
                <a:close/>
              </a:path>
            </a:pathLst>
          </a:custGeom>
          <a:solidFill>
            <a:srgbClr val="FEDE17"/>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nvGrpSpPr>
          <p:cNvPr id="34" name="组合 33"/>
          <p:cNvGrpSpPr/>
          <p:nvPr/>
        </p:nvGrpSpPr>
        <p:grpSpPr>
          <a:xfrm>
            <a:off x="6229635" y="2665333"/>
            <a:ext cx="646348" cy="648000"/>
            <a:chOff x="6247835" y="2420960"/>
            <a:chExt cx="646348" cy="648000"/>
          </a:xfrm>
          <a:solidFill>
            <a:schemeClr val="accent2"/>
          </a:solidFill>
        </p:grpSpPr>
        <p:sp>
          <p:nvSpPr>
            <p:cNvPr id="37" name="Oval 9"/>
            <p:cNvSpPr>
              <a:spLocks noChangeAspect="1" noChangeArrowheads="1"/>
            </p:cNvSpPr>
            <p:nvPr/>
          </p:nvSpPr>
          <p:spPr bwMode="auto">
            <a:xfrm>
              <a:off x="6247835" y="2420960"/>
              <a:ext cx="646348" cy="648000"/>
            </a:xfrm>
            <a:prstGeom prst="ellipse">
              <a:avLst/>
            </a:prstGeom>
            <a:solidFill>
              <a:srgbClr val="FEDE17"/>
            </a:solidFill>
            <a:ln w="381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38" name="TextBox 40"/>
            <p:cNvSpPr txBox="1"/>
            <p:nvPr/>
          </p:nvSpPr>
          <p:spPr>
            <a:xfrm>
              <a:off x="6259880" y="2490008"/>
              <a:ext cx="595035" cy="461665"/>
            </a:xfrm>
            <a:prstGeom prst="rect">
              <a:avLst/>
            </a:prstGeom>
            <a:noFill/>
          </p:spPr>
          <p:txBody>
            <a:bodyPr wrap="none" rtlCol="0">
              <a:spAutoFit/>
            </a:bodyPr>
            <a:lstStyle/>
            <a:p>
              <a:r>
                <a:rPr lang="en-US" altLang="zh-CN" sz="2400" b="1" dirty="0" smtClean="0">
                  <a:solidFill>
                    <a:schemeClr val="bg1"/>
                  </a:solidFill>
                  <a:latin typeface="Arial Black" panose="020B0A04020102020204" pitchFamily="34" charset="0"/>
                  <a:ea typeface="微软雅黑"/>
                </a:rPr>
                <a:t>03</a:t>
              </a:r>
              <a:endParaRPr lang="zh-CN" altLang="en-US" sz="2400" b="1" dirty="0">
                <a:solidFill>
                  <a:schemeClr val="bg1"/>
                </a:solidFill>
                <a:latin typeface="Arial Black" panose="020B0A04020102020204" pitchFamily="34" charset="0"/>
                <a:ea typeface="微软雅黑"/>
              </a:endParaRPr>
            </a:p>
          </p:txBody>
        </p:sp>
      </p:grpSp>
      <p:sp>
        <p:nvSpPr>
          <p:cNvPr id="39" name="TextBox 41"/>
          <p:cNvSpPr txBox="1"/>
          <p:nvPr/>
        </p:nvSpPr>
        <p:spPr>
          <a:xfrm>
            <a:off x="6900673" y="2825357"/>
            <a:ext cx="1748335" cy="461665"/>
          </a:xfrm>
          <a:prstGeom prst="rect">
            <a:avLst/>
          </a:prstGeom>
          <a:noFill/>
        </p:spPr>
        <p:txBody>
          <a:bodyPr wrap="square" rtlCol="0">
            <a:spAutoFit/>
          </a:bodyPr>
          <a:lstStyle/>
          <a:p>
            <a:pPr algn="ctr"/>
            <a:r>
              <a:rPr lang="zh-CN" altLang="en-US" sz="2400" b="1" dirty="0" smtClean="0">
                <a:solidFill>
                  <a:schemeClr val="bg1"/>
                </a:solidFill>
                <a:latin typeface="微软雅黑" pitchFamily="34" charset="-122"/>
                <a:ea typeface="微软雅黑" pitchFamily="34" charset="-122"/>
              </a:rPr>
              <a:t>活动期收益</a:t>
            </a:r>
            <a:endParaRPr lang="zh-CN" altLang="en-US" sz="2400" b="1" dirty="0">
              <a:solidFill>
                <a:schemeClr val="bg1"/>
              </a:solidFill>
              <a:latin typeface="微软雅黑" pitchFamily="34" charset="-122"/>
              <a:ea typeface="微软雅黑" pitchFamily="34" charset="-122"/>
            </a:endParaRPr>
          </a:p>
        </p:txBody>
      </p:sp>
      <p:sp>
        <p:nvSpPr>
          <p:cNvPr id="40" name="TextBox 42"/>
          <p:cNvSpPr txBox="1"/>
          <p:nvPr/>
        </p:nvSpPr>
        <p:spPr>
          <a:xfrm>
            <a:off x="6748135" y="3547985"/>
            <a:ext cx="1708310" cy="1200329"/>
          </a:xfrm>
          <a:prstGeom prst="rect">
            <a:avLst/>
          </a:prstGeom>
          <a:noFill/>
        </p:spPr>
        <p:txBody>
          <a:bodyPr wrap="square" rtlCol="0">
            <a:spAutoFit/>
          </a:bodyPr>
          <a:lstStyle/>
          <a:p>
            <a:r>
              <a:rPr lang="zh-CN" altLang="en-US" dirty="0">
                <a:solidFill>
                  <a:srgbClr val="FFFFFF"/>
                </a:solidFill>
                <a:latin typeface="微软雅黑"/>
                <a:ea typeface="微软雅黑"/>
              </a:rPr>
              <a:t>请在这里输入段落文本</a:t>
            </a:r>
            <a:r>
              <a:rPr lang="zh-CN" altLang="en-US" dirty="0" smtClean="0">
                <a:solidFill>
                  <a:srgbClr val="FFFFFF"/>
                </a:solidFill>
                <a:latin typeface="微软雅黑"/>
                <a:ea typeface="微软雅黑"/>
              </a:rPr>
              <a:t>内容请在这里输入段落文本内容</a:t>
            </a:r>
            <a:endParaRPr lang="zh-CN" altLang="en-US" dirty="0">
              <a:solidFill>
                <a:srgbClr val="FFFFFF"/>
              </a:solidFill>
              <a:latin typeface="微软雅黑"/>
              <a:ea typeface="微软雅黑"/>
            </a:endParaRPr>
          </a:p>
        </p:txBody>
      </p:sp>
      <p:sp>
        <p:nvSpPr>
          <p:cNvPr id="41" name="Freeform 10"/>
          <p:cNvSpPr>
            <a:spLocks/>
          </p:cNvSpPr>
          <p:nvPr/>
        </p:nvSpPr>
        <p:spPr bwMode="auto">
          <a:xfrm>
            <a:off x="9109630" y="1971573"/>
            <a:ext cx="2265767" cy="4480202"/>
          </a:xfrm>
          <a:custGeom>
            <a:avLst/>
            <a:gdLst>
              <a:gd name="T0" fmla="*/ 497 w 2879"/>
              <a:gd name="T1" fmla="*/ 35 h 5689"/>
              <a:gd name="T2" fmla="*/ 2610 w 2879"/>
              <a:gd name="T3" fmla="*/ 514 h 5689"/>
              <a:gd name="T4" fmla="*/ 2857 w 2879"/>
              <a:gd name="T5" fmla="*/ 843 h 5689"/>
              <a:gd name="T6" fmla="*/ 2848 w 2879"/>
              <a:gd name="T7" fmla="*/ 4197 h 5689"/>
              <a:gd name="T8" fmla="*/ 2701 w 2879"/>
              <a:gd name="T9" fmla="*/ 4718 h 5689"/>
              <a:gd name="T10" fmla="*/ 417 w 2879"/>
              <a:gd name="T11" fmla="*/ 5539 h 5689"/>
              <a:gd name="T12" fmla="*/ 25 w 2879"/>
              <a:gd name="T13" fmla="*/ 5063 h 5689"/>
              <a:gd name="T14" fmla="*/ 25 w 2879"/>
              <a:gd name="T15" fmla="*/ 345 h 5689"/>
              <a:gd name="T16" fmla="*/ 497 w 2879"/>
              <a:gd name="T17" fmla="*/ 35 h 5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79" h="5689">
                <a:moveTo>
                  <a:pt x="497" y="35"/>
                </a:moveTo>
                <a:lnTo>
                  <a:pt x="2610" y="514"/>
                </a:lnTo>
                <a:cubicBezTo>
                  <a:pt x="2763" y="549"/>
                  <a:pt x="2857" y="644"/>
                  <a:pt x="2857" y="843"/>
                </a:cubicBezTo>
                <a:lnTo>
                  <a:pt x="2848" y="4197"/>
                </a:lnTo>
                <a:cubicBezTo>
                  <a:pt x="2848" y="4396"/>
                  <a:pt x="2879" y="4654"/>
                  <a:pt x="2701" y="4718"/>
                </a:cubicBezTo>
                <a:lnTo>
                  <a:pt x="417" y="5539"/>
                </a:lnTo>
                <a:cubicBezTo>
                  <a:pt x="0" y="5689"/>
                  <a:pt x="25" y="5262"/>
                  <a:pt x="25" y="5063"/>
                </a:cubicBezTo>
                <a:lnTo>
                  <a:pt x="25" y="345"/>
                </a:lnTo>
                <a:cubicBezTo>
                  <a:pt x="25" y="80"/>
                  <a:pt x="344" y="0"/>
                  <a:pt x="497" y="35"/>
                </a:cubicBezTo>
                <a:close/>
              </a:path>
            </a:pathLst>
          </a:custGeom>
          <a:solidFill>
            <a:srgbClr val="E32146"/>
          </a:solidFill>
          <a:ln>
            <a:noFill/>
          </a:ln>
        </p:spPr>
        <p:txBody>
          <a:bodyPr vert="horz" wrap="square" lIns="91440" tIns="45720" rIns="91440" bIns="45720" numCol="1" anchor="t" anchorCtr="0" compatLnSpc="1">
            <a:prstTxWarp prst="textNoShape">
              <a:avLst/>
            </a:prstTxWarp>
          </a:bodyPr>
          <a:lstStyle/>
          <a:p>
            <a:endParaRPr lang="zh-CN" altLang="en-US">
              <a:solidFill>
                <a:srgbClr val="294A5A"/>
              </a:solidFill>
            </a:endParaRPr>
          </a:p>
        </p:txBody>
      </p:sp>
      <p:grpSp>
        <p:nvGrpSpPr>
          <p:cNvPr id="42" name="组合 41"/>
          <p:cNvGrpSpPr/>
          <p:nvPr/>
        </p:nvGrpSpPr>
        <p:grpSpPr>
          <a:xfrm>
            <a:off x="8950134" y="2665333"/>
            <a:ext cx="648000" cy="648000"/>
            <a:chOff x="8968334" y="2420960"/>
            <a:chExt cx="648000" cy="648000"/>
          </a:xfrm>
          <a:solidFill>
            <a:schemeClr val="accent2"/>
          </a:solidFill>
        </p:grpSpPr>
        <p:sp>
          <p:nvSpPr>
            <p:cNvPr id="47" name="Oval 11"/>
            <p:cNvSpPr>
              <a:spLocks noChangeAspect="1" noChangeArrowheads="1"/>
            </p:cNvSpPr>
            <p:nvPr/>
          </p:nvSpPr>
          <p:spPr bwMode="auto">
            <a:xfrm>
              <a:off x="8968334" y="2420960"/>
              <a:ext cx="648000" cy="648000"/>
            </a:xfrm>
            <a:prstGeom prst="ellipse">
              <a:avLst/>
            </a:prstGeom>
            <a:solidFill>
              <a:srgbClr val="E32146"/>
            </a:solidFill>
            <a:ln w="38100">
              <a:solidFill>
                <a:schemeClr val="bg1"/>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2"/>
                </a:solidFill>
              </a:endParaRPr>
            </a:p>
          </p:txBody>
        </p:sp>
        <p:sp>
          <p:nvSpPr>
            <p:cNvPr id="48" name="TextBox 46"/>
            <p:cNvSpPr txBox="1"/>
            <p:nvPr/>
          </p:nvSpPr>
          <p:spPr>
            <a:xfrm>
              <a:off x="8997614" y="2490008"/>
              <a:ext cx="595035" cy="461665"/>
            </a:xfrm>
            <a:prstGeom prst="rect">
              <a:avLst/>
            </a:prstGeom>
            <a:noFill/>
          </p:spPr>
          <p:txBody>
            <a:bodyPr wrap="none" rtlCol="0">
              <a:spAutoFit/>
            </a:bodyPr>
            <a:lstStyle/>
            <a:p>
              <a:r>
                <a:rPr lang="en-US" altLang="zh-CN" sz="2400" b="1" dirty="0" smtClean="0">
                  <a:solidFill>
                    <a:schemeClr val="bg1"/>
                  </a:solidFill>
                  <a:latin typeface="Arial Black" panose="020B0A04020102020204" pitchFamily="34" charset="0"/>
                  <a:ea typeface="微软雅黑"/>
                </a:rPr>
                <a:t>04</a:t>
              </a:r>
              <a:endParaRPr lang="zh-CN" altLang="en-US" sz="2400" b="1" dirty="0">
                <a:solidFill>
                  <a:schemeClr val="bg1"/>
                </a:solidFill>
                <a:latin typeface="Arial Black" panose="020B0A04020102020204" pitchFamily="34" charset="0"/>
                <a:ea typeface="微软雅黑"/>
              </a:endParaRPr>
            </a:p>
          </p:txBody>
        </p:sp>
      </p:grpSp>
      <p:sp>
        <p:nvSpPr>
          <p:cNvPr id="49" name="TextBox 47"/>
          <p:cNvSpPr txBox="1"/>
          <p:nvPr/>
        </p:nvSpPr>
        <p:spPr>
          <a:xfrm>
            <a:off x="9627062" y="2825357"/>
            <a:ext cx="1748336" cy="461665"/>
          </a:xfrm>
          <a:prstGeom prst="rect">
            <a:avLst/>
          </a:prstGeom>
          <a:noFill/>
        </p:spPr>
        <p:txBody>
          <a:bodyPr wrap="square" rtlCol="0">
            <a:spAutoFit/>
          </a:bodyPr>
          <a:lstStyle/>
          <a:p>
            <a:pPr algn="ctr"/>
            <a:r>
              <a:rPr lang="zh-CN" altLang="en-US" sz="2400" b="1" dirty="0" smtClean="0">
                <a:solidFill>
                  <a:schemeClr val="bg1"/>
                </a:solidFill>
                <a:latin typeface="微软雅黑" pitchFamily="34" charset="-122"/>
                <a:ea typeface="微软雅黑" pitchFamily="34" charset="-122"/>
              </a:rPr>
              <a:t>增强影响力</a:t>
            </a:r>
            <a:endParaRPr lang="zh-CN" altLang="en-US" sz="2400" b="1" dirty="0">
              <a:solidFill>
                <a:schemeClr val="bg1"/>
              </a:solidFill>
              <a:latin typeface="微软雅黑" pitchFamily="34" charset="-122"/>
              <a:ea typeface="微软雅黑" pitchFamily="34" charset="-122"/>
            </a:endParaRPr>
          </a:p>
        </p:txBody>
      </p:sp>
      <p:sp>
        <p:nvSpPr>
          <p:cNvPr id="50" name="TextBox 48"/>
          <p:cNvSpPr txBox="1"/>
          <p:nvPr/>
        </p:nvSpPr>
        <p:spPr>
          <a:xfrm>
            <a:off x="9474523" y="3547985"/>
            <a:ext cx="1790234" cy="1200329"/>
          </a:xfrm>
          <a:prstGeom prst="rect">
            <a:avLst/>
          </a:prstGeom>
          <a:noFill/>
        </p:spPr>
        <p:txBody>
          <a:bodyPr wrap="square" rtlCol="0">
            <a:spAutoFit/>
          </a:bodyPr>
          <a:lstStyle/>
          <a:p>
            <a:r>
              <a:rPr lang="zh-CN" altLang="en-US" dirty="0">
                <a:solidFill>
                  <a:srgbClr val="FFFFFF"/>
                </a:solidFill>
                <a:latin typeface="微软雅黑"/>
                <a:ea typeface="微软雅黑"/>
              </a:rPr>
              <a:t>请在这里输入段落文本</a:t>
            </a:r>
            <a:r>
              <a:rPr lang="zh-CN" altLang="en-US" dirty="0" smtClean="0">
                <a:solidFill>
                  <a:srgbClr val="FFFFFF"/>
                </a:solidFill>
                <a:latin typeface="微软雅黑"/>
                <a:ea typeface="微软雅黑"/>
              </a:rPr>
              <a:t>内容请在这里输入段落文本内容</a:t>
            </a:r>
            <a:endParaRPr lang="zh-CN" altLang="en-US" dirty="0">
              <a:solidFill>
                <a:srgbClr val="FFFFFF"/>
              </a:solidFill>
              <a:latin typeface="微软雅黑"/>
              <a:ea typeface="微软雅黑"/>
            </a:endParaRPr>
          </a:p>
        </p:txBody>
      </p:sp>
      <p:sp>
        <p:nvSpPr>
          <p:cNvPr id="51" name="矩形 50"/>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8734601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14:presetBounceEnd="2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20000">
                                          <p:cBhvr additive="base">
                                            <p:cTn id="7" dur="500" fill="hold"/>
                                            <p:tgtEl>
                                              <p:spTgt spid="15"/>
                                            </p:tgtEl>
                                            <p:attrNameLst>
                                              <p:attrName>ppt_x</p:attrName>
                                            </p:attrNameLst>
                                          </p:cBhvr>
                                          <p:tavLst>
                                            <p:tav tm="0">
                                              <p:val>
                                                <p:strVal val="1+#ppt_w/2"/>
                                              </p:val>
                                            </p:tav>
                                            <p:tav tm="100000">
                                              <p:val>
                                                <p:strVal val="#ppt_x"/>
                                              </p:val>
                                            </p:tav>
                                          </p:tavLst>
                                        </p:anim>
                                        <p:anim calcmode="lin" valueType="num" p14:bounceEnd="20000">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14:presetBounceEnd="20000">
                                      <p:stCondLst>
                                        <p:cond delay="100"/>
                                      </p:stCondLst>
                                      <p:childTnLst>
                                        <p:set>
                                          <p:cBhvr>
                                            <p:cTn id="10" dur="1" fill="hold">
                                              <p:stCondLst>
                                                <p:cond delay="0"/>
                                              </p:stCondLst>
                                            </p:cTn>
                                            <p:tgtEl>
                                              <p:spTgt spid="21"/>
                                            </p:tgtEl>
                                            <p:attrNameLst>
                                              <p:attrName>style.visibility</p:attrName>
                                            </p:attrNameLst>
                                          </p:cBhvr>
                                          <p:to>
                                            <p:strVal val="visible"/>
                                          </p:to>
                                        </p:set>
                                        <p:anim calcmode="lin" valueType="num" p14:bounceEnd="20000">
                                          <p:cBhvr additive="base">
                                            <p:cTn id="11" dur="500" fill="hold"/>
                                            <p:tgtEl>
                                              <p:spTgt spid="21"/>
                                            </p:tgtEl>
                                            <p:attrNameLst>
                                              <p:attrName>ppt_x</p:attrName>
                                            </p:attrNameLst>
                                          </p:cBhvr>
                                          <p:tavLst>
                                            <p:tav tm="0">
                                              <p:val>
                                                <p:strVal val="1+#ppt_w/2"/>
                                              </p:val>
                                            </p:tav>
                                            <p:tav tm="100000">
                                              <p:val>
                                                <p:strVal val="#ppt_x"/>
                                              </p:val>
                                            </p:tav>
                                          </p:tavLst>
                                        </p:anim>
                                        <p:anim calcmode="lin" valueType="num" p14:bounceEnd="20000">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14:presetBounceEnd="20000">
                                      <p:stCondLst>
                                        <p:cond delay="200"/>
                                      </p:stCondLst>
                                      <p:childTnLst>
                                        <p:set>
                                          <p:cBhvr>
                                            <p:cTn id="14" dur="1" fill="hold">
                                              <p:stCondLst>
                                                <p:cond delay="0"/>
                                              </p:stCondLst>
                                            </p:cTn>
                                            <p:tgtEl>
                                              <p:spTgt spid="32"/>
                                            </p:tgtEl>
                                            <p:attrNameLst>
                                              <p:attrName>style.visibility</p:attrName>
                                            </p:attrNameLst>
                                          </p:cBhvr>
                                          <p:to>
                                            <p:strVal val="visible"/>
                                          </p:to>
                                        </p:set>
                                        <p:anim calcmode="lin" valueType="num" p14:bounceEnd="20000">
                                          <p:cBhvr additive="base">
                                            <p:cTn id="15" dur="500" fill="hold"/>
                                            <p:tgtEl>
                                              <p:spTgt spid="32"/>
                                            </p:tgtEl>
                                            <p:attrNameLst>
                                              <p:attrName>ppt_x</p:attrName>
                                            </p:attrNameLst>
                                          </p:cBhvr>
                                          <p:tavLst>
                                            <p:tav tm="0">
                                              <p:val>
                                                <p:strVal val="1+#ppt_w/2"/>
                                              </p:val>
                                            </p:tav>
                                            <p:tav tm="100000">
                                              <p:val>
                                                <p:strVal val="#ppt_x"/>
                                              </p:val>
                                            </p:tav>
                                          </p:tavLst>
                                        </p:anim>
                                        <p:anim calcmode="lin" valueType="num" p14:bounceEnd="20000">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14:presetBounceEnd="20000">
                                      <p:stCondLst>
                                        <p:cond delay="300"/>
                                      </p:stCondLst>
                                      <p:childTnLst>
                                        <p:set>
                                          <p:cBhvr>
                                            <p:cTn id="18" dur="1" fill="hold">
                                              <p:stCondLst>
                                                <p:cond delay="0"/>
                                              </p:stCondLst>
                                            </p:cTn>
                                            <p:tgtEl>
                                              <p:spTgt spid="41"/>
                                            </p:tgtEl>
                                            <p:attrNameLst>
                                              <p:attrName>style.visibility</p:attrName>
                                            </p:attrNameLst>
                                          </p:cBhvr>
                                          <p:to>
                                            <p:strVal val="visible"/>
                                          </p:to>
                                        </p:set>
                                        <p:anim calcmode="lin" valueType="num" p14:bounceEnd="20000">
                                          <p:cBhvr additive="base">
                                            <p:cTn id="19" dur="500" fill="hold"/>
                                            <p:tgtEl>
                                              <p:spTgt spid="41"/>
                                            </p:tgtEl>
                                            <p:attrNameLst>
                                              <p:attrName>ppt_x</p:attrName>
                                            </p:attrNameLst>
                                          </p:cBhvr>
                                          <p:tavLst>
                                            <p:tav tm="0">
                                              <p:val>
                                                <p:strVal val="1+#ppt_w/2"/>
                                              </p:val>
                                            </p:tav>
                                            <p:tav tm="100000">
                                              <p:val>
                                                <p:strVal val="#ppt_x"/>
                                              </p:val>
                                            </p:tav>
                                          </p:tavLst>
                                        </p:anim>
                                        <p:anim calcmode="lin" valueType="num" p14:bounceEnd="20000">
                                          <p:cBhvr additive="base">
                                            <p:cTn id="20" dur="500" fill="hold"/>
                                            <p:tgtEl>
                                              <p:spTgt spid="41"/>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12"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1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0-#ppt_w/2"/>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500" fill="hold"/>
                                            <p:tgtEl>
                                              <p:spTgt spid="34"/>
                                            </p:tgtEl>
                                            <p:attrNameLst>
                                              <p:attrName>ppt_x</p:attrName>
                                            </p:attrNameLst>
                                          </p:cBhvr>
                                          <p:tavLst>
                                            <p:tav tm="0">
                                              <p:val>
                                                <p:strVal val="0-#ppt_w/2"/>
                                              </p:val>
                                            </p:tav>
                                            <p:tav tm="100000">
                                              <p:val>
                                                <p:strVal val="#ppt_x"/>
                                              </p:val>
                                            </p:tav>
                                          </p:tavLst>
                                        </p:anim>
                                        <p:anim calcmode="lin" valueType="num">
                                          <p:cBhvr additive="base">
                                            <p:cTn id="33" dur="500" fill="hold"/>
                                            <p:tgtEl>
                                              <p:spTgt spid="34"/>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30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0-#ppt_w/2"/>
                                              </p:val>
                                            </p:tav>
                                            <p:tav tm="100000">
                                              <p:val>
                                                <p:strVal val="#ppt_x"/>
                                              </p:val>
                                            </p:tav>
                                          </p:tavLst>
                                        </p:anim>
                                        <p:anim calcmode="lin" valueType="num">
                                          <p:cBhvr additive="base">
                                            <p:cTn id="37" dur="500" fill="hold"/>
                                            <p:tgtEl>
                                              <p:spTgt spid="42"/>
                                            </p:tgtEl>
                                            <p:attrNameLst>
                                              <p:attrName>ppt_y</p:attrName>
                                            </p:attrNameLst>
                                          </p:cBhvr>
                                          <p:tavLst>
                                            <p:tav tm="0">
                                              <p:val>
                                                <p:strVal val="1+#ppt_h/2"/>
                                              </p:val>
                                            </p:tav>
                                            <p:tav tm="100000">
                                              <p:val>
                                                <p:strVal val="#ppt_y"/>
                                              </p:val>
                                            </p:tav>
                                          </p:tavLst>
                                        </p:anim>
                                      </p:childTnLst>
                                    </p:cTn>
                                  </p:par>
                                </p:childTnLst>
                              </p:cTn>
                            </p:par>
                            <p:par>
                              <p:cTn id="38" fill="hold">
                                <p:stCondLst>
                                  <p:cond delay="1600"/>
                                </p:stCondLst>
                                <p:childTnLst>
                                  <p:par>
                                    <p:cTn id="39" presetID="31"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400" fill="hold"/>
                                            <p:tgtEl>
                                              <p:spTgt spid="19"/>
                                            </p:tgtEl>
                                            <p:attrNameLst>
                                              <p:attrName>ppt_w</p:attrName>
                                            </p:attrNameLst>
                                          </p:cBhvr>
                                          <p:tavLst>
                                            <p:tav tm="0">
                                              <p:val>
                                                <p:fltVal val="0"/>
                                              </p:val>
                                            </p:tav>
                                            <p:tav tm="100000">
                                              <p:val>
                                                <p:strVal val="#ppt_w"/>
                                              </p:val>
                                            </p:tav>
                                          </p:tavLst>
                                        </p:anim>
                                        <p:anim calcmode="lin" valueType="num">
                                          <p:cBhvr>
                                            <p:cTn id="42" dur="400" fill="hold"/>
                                            <p:tgtEl>
                                              <p:spTgt spid="19"/>
                                            </p:tgtEl>
                                            <p:attrNameLst>
                                              <p:attrName>ppt_h</p:attrName>
                                            </p:attrNameLst>
                                          </p:cBhvr>
                                          <p:tavLst>
                                            <p:tav tm="0">
                                              <p:val>
                                                <p:fltVal val="0"/>
                                              </p:val>
                                            </p:tav>
                                            <p:tav tm="100000">
                                              <p:val>
                                                <p:strVal val="#ppt_h"/>
                                              </p:val>
                                            </p:tav>
                                          </p:tavLst>
                                        </p:anim>
                                        <p:anim calcmode="lin" valueType="num">
                                          <p:cBhvr>
                                            <p:cTn id="43" dur="400" fill="hold"/>
                                            <p:tgtEl>
                                              <p:spTgt spid="19"/>
                                            </p:tgtEl>
                                            <p:attrNameLst>
                                              <p:attrName>style.rotation</p:attrName>
                                            </p:attrNameLst>
                                          </p:cBhvr>
                                          <p:tavLst>
                                            <p:tav tm="0">
                                              <p:val>
                                                <p:fltVal val="90"/>
                                              </p:val>
                                            </p:tav>
                                            <p:tav tm="100000">
                                              <p:val>
                                                <p:fltVal val="0"/>
                                              </p:val>
                                            </p:tav>
                                          </p:tavLst>
                                        </p:anim>
                                        <p:animEffect transition="in" filter="fade">
                                          <p:cBhvr>
                                            <p:cTn id="44" dur="400"/>
                                            <p:tgtEl>
                                              <p:spTgt spid="19"/>
                                            </p:tgtEl>
                                          </p:cBhvr>
                                        </p:animEffect>
                                      </p:childTnLst>
                                    </p:cTn>
                                  </p:par>
                                </p:childTnLst>
                              </p:cTn>
                            </p:par>
                            <p:par>
                              <p:cTn id="45" fill="hold">
                                <p:stCondLst>
                                  <p:cond delay="2000"/>
                                </p:stCondLst>
                                <p:childTnLst>
                                  <p:par>
                                    <p:cTn id="46" presetID="22"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up)">
                                          <p:cBhvr>
                                            <p:cTn id="48" dur="500"/>
                                            <p:tgtEl>
                                              <p:spTgt spid="20"/>
                                            </p:tgtEl>
                                          </p:cBhvr>
                                        </p:animEffect>
                                      </p:childTnLst>
                                    </p:cTn>
                                  </p:par>
                                </p:childTnLst>
                              </p:cTn>
                            </p:par>
                            <p:par>
                              <p:cTn id="49" fill="hold">
                                <p:stCondLst>
                                  <p:cond delay="2500"/>
                                </p:stCondLst>
                                <p:childTnLst>
                                  <p:par>
                                    <p:cTn id="50" presetID="31" presetClass="entr" presetSubtype="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400" fill="hold"/>
                                            <p:tgtEl>
                                              <p:spTgt spid="28"/>
                                            </p:tgtEl>
                                            <p:attrNameLst>
                                              <p:attrName>ppt_w</p:attrName>
                                            </p:attrNameLst>
                                          </p:cBhvr>
                                          <p:tavLst>
                                            <p:tav tm="0">
                                              <p:val>
                                                <p:fltVal val="0"/>
                                              </p:val>
                                            </p:tav>
                                            <p:tav tm="100000">
                                              <p:val>
                                                <p:strVal val="#ppt_w"/>
                                              </p:val>
                                            </p:tav>
                                          </p:tavLst>
                                        </p:anim>
                                        <p:anim calcmode="lin" valueType="num">
                                          <p:cBhvr>
                                            <p:cTn id="53" dur="400" fill="hold"/>
                                            <p:tgtEl>
                                              <p:spTgt spid="28"/>
                                            </p:tgtEl>
                                            <p:attrNameLst>
                                              <p:attrName>ppt_h</p:attrName>
                                            </p:attrNameLst>
                                          </p:cBhvr>
                                          <p:tavLst>
                                            <p:tav tm="0">
                                              <p:val>
                                                <p:fltVal val="0"/>
                                              </p:val>
                                            </p:tav>
                                            <p:tav tm="100000">
                                              <p:val>
                                                <p:strVal val="#ppt_h"/>
                                              </p:val>
                                            </p:tav>
                                          </p:tavLst>
                                        </p:anim>
                                        <p:anim calcmode="lin" valueType="num">
                                          <p:cBhvr>
                                            <p:cTn id="54" dur="400" fill="hold"/>
                                            <p:tgtEl>
                                              <p:spTgt spid="28"/>
                                            </p:tgtEl>
                                            <p:attrNameLst>
                                              <p:attrName>style.rotation</p:attrName>
                                            </p:attrNameLst>
                                          </p:cBhvr>
                                          <p:tavLst>
                                            <p:tav tm="0">
                                              <p:val>
                                                <p:fltVal val="90"/>
                                              </p:val>
                                            </p:tav>
                                            <p:tav tm="100000">
                                              <p:val>
                                                <p:fltVal val="0"/>
                                              </p:val>
                                            </p:tav>
                                          </p:tavLst>
                                        </p:anim>
                                        <p:animEffect transition="in" filter="fade">
                                          <p:cBhvr>
                                            <p:cTn id="55" dur="400"/>
                                            <p:tgtEl>
                                              <p:spTgt spid="28"/>
                                            </p:tgtEl>
                                          </p:cBhvr>
                                        </p:animEffect>
                                      </p:childTnLst>
                                    </p:cTn>
                                  </p:par>
                                </p:childTnLst>
                              </p:cTn>
                            </p:par>
                            <p:par>
                              <p:cTn id="56" fill="hold">
                                <p:stCondLst>
                                  <p:cond delay="290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p:stCondLst>
                                  <p:cond delay="3400"/>
                                </p:stCondLst>
                                <p:childTnLst>
                                  <p:par>
                                    <p:cTn id="61" presetID="31"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400" fill="hold"/>
                                            <p:tgtEl>
                                              <p:spTgt spid="39"/>
                                            </p:tgtEl>
                                            <p:attrNameLst>
                                              <p:attrName>ppt_w</p:attrName>
                                            </p:attrNameLst>
                                          </p:cBhvr>
                                          <p:tavLst>
                                            <p:tav tm="0">
                                              <p:val>
                                                <p:fltVal val="0"/>
                                              </p:val>
                                            </p:tav>
                                            <p:tav tm="100000">
                                              <p:val>
                                                <p:strVal val="#ppt_w"/>
                                              </p:val>
                                            </p:tav>
                                          </p:tavLst>
                                        </p:anim>
                                        <p:anim calcmode="lin" valueType="num">
                                          <p:cBhvr>
                                            <p:cTn id="64" dur="400" fill="hold"/>
                                            <p:tgtEl>
                                              <p:spTgt spid="39"/>
                                            </p:tgtEl>
                                            <p:attrNameLst>
                                              <p:attrName>ppt_h</p:attrName>
                                            </p:attrNameLst>
                                          </p:cBhvr>
                                          <p:tavLst>
                                            <p:tav tm="0">
                                              <p:val>
                                                <p:fltVal val="0"/>
                                              </p:val>
                                            </p:tav>
                                            <p:tav tm="100000">
                                              <p:val>
                                                <p:strVal val="#ppt_h"/>
                                              </p:val>
                                            </p:tav>
                                          </p:tavLst>
                                        </p:anim>
                                        <p:anim calcmode="lin" valueType="num">
                                          <p:cBhvr>
                                            <p:cTn id="65" dur="400" fill="hold"/>
                                            <p:tgtEl>
                                              <p:spTgt spid="39"/>
                                            </p:tgtEl>
                                            <p:attrNameLst>
                                              <p:attrName>style.rotation</p:attrName>
                                            </p:attrNameLst>
                                          </p:cBhvr>
                                          <p:tavLst>
                                            <p:tav tm="0">
                                              <p:val>
                                                <p:fltVal val="90"/>
                                              </p:val>
                                            </p:tav>
                                            <p:tav tm="100000">
                                              <p:val>
                                                <p:fltVal val="0"/>
                                              </p:val>
                                            </p:tav>
                                          </p:tavLst>
                                        </p:anim>
                                        <p:animEffect transition="in" filter="fade">
                                          <p:cBhvr>
                                            <p:cTn id="66" dur="400"/>
                                            <p:tgtEl>
                                              <p:spTgt spid="39"/>
                                            </p:tgtEl>
                                          </p:cBhvr>
                                        </p:animEffect>
                                      </p:childTnLst>
                                    </p:cTn>
                                  </p:par>
                                </p:childTnLst>
                              </p:cTn>
                            </p:par>
                            <p:par>
                              <p:cTn id="67" fill="hold">
                                <p:stCondLst>
                                  <p:cond delay="3800"/>
                                </p:stCondLst>
                                <p:childTnLst>
                                  <p:par>
                                    <p:cTn id="68" presetID="22" presetClass="entr" presetSubtype="1"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wipe(up)">
                                          <p:cBhvr>
                                            <p:cTn id="70" dur="500"/>
                                            <p:tgtEl>
                                              <p:spTgt spid="40"/>
                                            </p:tgtEl>
                                          </p:cBhvr>
                                        </p:animEffect>
                                      </p:childTnLst>
                                    </p:cTn>
                                  </p:par>
                                </p:childTnLst>
                              </p:cTn>
                            </p:par>
                            <p:par>
                              <p:cTn id="71" fill="hold">
                                <p:stCondLst>
                                  <p:cond delay="4300"/>
                                </p:stCondLst>
                                <p:childTnLst>
                                  <p:par>
                                    <p:cTn id="72" presetID="31" presetClass="entr" presetSubtype="0"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cBhvr>
                                            <p:cTn id="74" dur="400" fill="hold"/>
                                            <p:tgtEl>
                                              <p:spTgt spid="49"/>
                                            </p:tgtEl>
                                            <p:attrNameLst>
                                              <p:attrName>ppt_w</p:attrName>
                                            </p:attrNameLst>
                                          </p:cBhvr>
                                          <p:tavLst>
                                            <p:tav tm="0">
                                              <p:val>
                                                <p:fltVal val="0"/>
                                              </p:val>
                                            </p:tav>
                                            <p:tav tm="100000">
                                              <p:val>
                                                <p:strVal val="#ppt_w"/>
                                              </p:val>
                                            </p:tav>
                                          </p:tavLst>
                                        </p:anim>
                                        <p:anim calcmode="lin" valueType="num">
                                          <p:cBhvr>
                                            <p:cTn id="75" dur="400" fill="hold"/>
                                            <p:tgtEl>
                                              <p:spTgt spid="49"/>
                                            </p:tgtEl>
                                            <p:attrNameLst>
                                              <p:attrName>ppt_h</p:attrName>
                                            </p:attrNameLst>
                                          </p:cBhvr>
                                          <p:tavLst>
                                            <p:tav tm="0">
                                              <p:val>
                                                <p:fltVal val="0"/>
                                              </p:val>
                                            </p:tav>
                                            <p:tav tm="100000">
                                              <p:val>
                                                <p:strVal val="#ppt_h"/>
                                              </p:val>
                                            </p:tav>
                                          </p:tavLst>
                                        </p:anim>
                                        <p:anim calcmode="lin" valueType="num">
                                          <p:cBhvr>
                                            <p:cTn id="76" dur="400" fill="hold"/>
                                            <p:tgtEl>
                                              <p:spTgt spid="49"/>
                                            </p:tgtEl>
                                            <p:attrNameLst>
                                              <p:attrName>style.rotation</p:attrName>
                                            </p:attrNameLst>
                                          </p:cBhvr>
                                          <p:tavLst>
                                            <p:tav tm="0">
                                              <p:val>
                                                <p:fltVal val="90"/>
                                              </p:val>
                                            </p:tav>
                                            <p:tav tm="100000">
                                              <p:val>
                                                <p:fltVal val="0"/>
                                              </p:val>
                                            </p:tav>
                                          </p:tavLst>
                                        </p:anim>
                                        <p:animEffect transition="in" filter="fade">
                                          <p:cBhvr>
                                            <p:cTn id="77" dur="400"/>
                                            <p:tgtEl>
                                              <p:spTgt spid="49"/>
                                            </p:tgtEl>
                                          </p:cBhvr>
                                        </p:animEffect>
                                      </p:childTnLst>
                                    </p:cTn>
                                  </p:par>
                                </p:childTnLst>
                              </p:cTn>
                            </p:par>
                            <p:par>
                              <p:cTn id="78" fill="hold">
                                <p:stCondLst>
                                  <p:cond delay="4700"/>
                                </p:stCondLst>
                                <p:childTnLst>
                                  <p:par>
                                    <p:cTn id="79" presetID="22" presetClass="entr" presetSubtype="1" fill="hold" grpId="0"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up)">
                                          <p:cBhvr>
                                            <p:cTn id="8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p:bldP spid="20" grpId="0"/>
          <p:bldP spid="21" grpId="0" animBg="1"/>
          <p:bldP spid="28" grpId="0"/>
          <p:bldP spid="30" grpId="0"/>
          <p:bldP spid="32" grpId="0" animBg="1"/>
          <p:bldP spid="39" grpId="0"/>
          <p:bldP spid="40" grpId="0"/>
          <p:bldP spid="41" grpId="0" animBg="1"/>
          <p:bldP spid="49" grpId="0"/>
          <p:bldP spid="5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6" fill="hold" grpId="0" nodeType="withEffect">
                                      <p:stCondLst>
                                        <p:cond delay="10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1+#ppt_w/2"/>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6" fill="hold" grpId="0" nodeType="withEffect">
                                      <p:stCondLst>
                                        <p:cond delay="2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1+#ppt_w/2"/>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30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1+#ppt_w/2"/>
                                              </p:val>
                                            </p:tav>
                                            <p:tav tm="100000">
                                              <p:val>
                                                <p:strVal val="#ppt_x"/>
                                              </p:val>
                                            </p:tav>
                                          </p:tavLst>
                                        </p:anim>
                                        <p:anim calcmode="lin" valueType="num">
                                          <p:cBhvr additive="base">
                                            <p:cTn id="20" dur="500" fill="hold"/>
                                            <p:tgtEl>
                                              <p:spTgt spid="41"/>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12"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0-#ppt_w/2"/>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par>
                                    <p:cTn id="26" presetID="2" presetClass="entr" presetSubtype="12" fill="hold" nodeType="withEffect">
                                      <p:stCondLst>
                                        <p:cond delay="1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0-#ppt_w/2"/>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par>
                                    <p:cTn id="30" presetID="2" presetClass="entr" presetSubtype="12" fill="hold" nodeType="withEffect">
                                      <p:stCondLst>
                                        <p:cond delay="200"/>
                                      </p:stCondLst>
                                      <p:childTnLst>
                                        <p:set>
                                          <p:cBhvr>
                                            <p:cTn id="31" dur="1" fill="hold">
                                              <p:stCondLst>
                                                <p:cond delay="0"/>
                                              </p:stCondLst>
                                            </p:cTn>
                                            <p:tgtEl>
                                              <p:spTgt spid="34"/>
                                            </p:tgtEl>
                                            <p:attrNameLst>
                                              <p:attrName>style.visibility</p:attrName>
                                            </p:attrNameLst>
                                          </p:cBhvr>
                                          <p:to>
                                            <p:strVal val="visible"/>
                                          </p:to>
                                        </p:set>
                                        <p:anim calcmode="lin" valueType="num">
                                          <p:cBhvr additive="base">
                                            <p:cTn id="32" dur="500" fill="hold"/>
                                            <p:tgtEl>
                                              <p:spTgt spid="34"/>
                                            </p:tgtEl>
                                            <p:attrNameLst>
                                              <p:attrName>ppt_x</p:attrName>
                                            </p:attrNameLst>
                                          </p:cBhvr>
                                          <p:tavLst>
                                            <p:tav tm="0">
                                              <p:val>
                                                <p:strVal val="0-#ppt_w/2"/>
                                              </p:val>
                                            </p:tav>
                                            <p:tav tm="100000">
                                              <p:val>
                                                <p:strVal val="#ppt_x"/>
                                              </p:val>
                                            </p:tav>
                                          </p:tavLst>
                                        </p:anim>
                                        <p:anim calcmode="lin" valueType="num">
                                          <p:cBhvr additive="base">
                                            <p:cTn id="33" dur="500" fill="hold"/>
                                            <p:tgtEl>
                                              <p:spTgt spid="34"/>
                                            </p:tgtEl>
                                            <p:attrNameLst>
                                              <p:attrName>ppt_y</p:attrName>
                                            </p:attrNameLst>
                                          </p:cBhvr>
                                          <p:tavLst>
                                            <p:tav tm="0">
                                              <p:val>
                                                <p:strVal val="1+#ppt_h/2"/>
                                              </p:val>
                                            </p:tav>
                                            <p:tav tm="100000">
                                              <p:val>
                                                <p:strVal val="#ppt_y"/>
                                              </p:val>
                                            </p:tav>
                                          </p:tavLst>
                                        </p:anim>
                                      </p:childTnLst>
                                    </p:cTn>
                                  </p:par>
                                  <p:par>
                                    <p:cTn id="34" presetID="2" presetClass="entr" presetSubtype="12" fill="hold" nodeType="withEffect">
                                      <p:stCondLst>
                                        <p:cond delay="30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0-#ppt_w/2"/>
                                              </p:val>
                                            </p:tav>
                                            <p:tav tm="100000">
                                              <p:val>
                                                <p:strVal val="#ppt_x"/>
                                              </p:val>
                                            </p:tav>
                                          </p:tavLst>
                                        </p:anim>
                                        <p:anim calcmode="lin" valueType="num">
                                          <p:cBhvr additive="base">
                                            <p:cTn id="37" dur="500" fill="hold"/>
                                            <p:tgtEl>
                                              <p:spTgt spid="42"/>
                                            </p:tgtEl>
                                            <p:attrNameLst>
                                              <p:attrName>ppt_y</p:attrName>
                                            </p:attrNameLst>
                                          </p:cBhvr>
                                          <p:tavLst>
                                            <p:tav tm="0">
                                              <p:val>
                                                <p:strVal val="1+#ppt_h/2"/>
                                              </p:val>
                                            </p:tav>
                                            <p:tav tm="100000">
                                              <p:val>
                                                <p:strVal val="#ppt_y"/>
                                              </p:val>
                                            </p:tav>
                                          </p:tavLst>
                                        </p:anim>
                                      </p:childTnLst>
                                    </p:cTn>
                                  </p:par>
                                </p:childTnLst>
                              </p:cTn>
                            </p:par>
                            <p:par>
                              <p:cTn id="38" fill="hold">
                                <p:stCondLst>
                                  <p:cond delay="1600"/>
                                </p:stCondLst>
                                <p:childTnLst>
                                  <p:par>
                                    <p:cTn id="39" presetID="31"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400" fill="hold"/>
                                            <p:tgtEl>
                                              <p:spTgt spid="19"/>
                                            </p:tgtEl>
                                            <p:attrNameLst>
                                              <p:attrName>ppt_w</p:attrName>
                                            </p:attrNameLst>
                                          </p:cBhvr>
                                          <p:tavLst>
                                            <p:tav tm="0">
                                              <p:val>
                                                <p:fltVal val="0"/>
                                              </p:val>
                                            </p:tav>
                                            <p:tav tm="100000">
                                              <p:val>
                                                <p:strVal val="#ppt_w"/>
                                              </p:val>
                                            </p:tav>
                                          </p:tavLst>
                                        </p:anim>
                                        <p:anim calcmode="lin" valueType="num">
                                          <p:cBhvr>
                                            <p:cTn id="42" dur="400" fill="hold"/>
                                            <p:tgtEl>
                                              <p:spTgt spid="19"/>
                                            </p:tgtEl>
                                            <p:attrNameLst>
                                              <p:attrName>ppt_h</p:attrName>
                                            </p:attrNameLst>
                                          </p:cBhvr>
                                          <p:tavLst>
                                            <p:tav tm="0">
                                              <p:val>
                                                <p:fltVal val="0"/>
                                              </p:val>
                                            </p:tav>
                                            <p:tav tm="100000">
                                              <p:val>
                                                <p:strVal val="#ppt_h"/>
                                              </p:val>
                                            </p:tav>
                                          </p:tavLst>
                                        </p:anim>
                                        <p:anim calcmode="lin" valueType="num">
                                          <p:cBhvr>
                                            <p:cTn id="43" dur="400" fill="hold"/>
                                            <p:tgtEl>
                                              <p:spTgt spid="19"/>
                                            </p:tgtEl>
                                            <p:attrNameLst>
                                              <p:attrName>style.rotation</p:attrName>
                                            </p:attrNameLst>
                                          </p:cBhvr>
                                          <p:tavLst>
                                            <p:tav tm="0">
                                              <p:val>
                                                <p:fltVal val="90"/>
                                              </p:val>
                                            </p:tav>
                                            <p:tav tm="100000">
                                              <p:val>
                                                <p:fltVal val="0"/>
                                              </p:val>
                                            </p:tav>
                                          </p:tavLst>
                                        </p:anim>
                                        <p:animEffect transition="in" filter="fade">
                                          <p:cBhvr>
                                            <p:cTn id="44" dur="400"/>
                                            <p:tgtEl>
                                              <p:spTgt spid="19"/>
                                            </p:tgtEl>
                                          </p:cBhvr>
                                        </p:animEffect>
                                      </p:childTnLst>
                                    </p:cTn>
                                  </p:par>
                                </p:childTnLst>
                              </p:cTn>
                            </p:par>
                            <p:par>
                              <p:cTn id="45" fill="hold">
                                <p:stCondLst>
                                  <p:cond delay="2000"/>
                                </p:stCondLst>
                                <p:childTnLst>
                                  <p:par>
                                    <p:cTn id="46" presetID="22"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up)">
                                          <p:cBhvr>
                                            <p:cTn id="48" dur="500"/>
                                            <p:tgtEl>
                                              <p:spTgt spid="20"/>
                                            </p:tgtEl>
                                          </p:cBhvr>
                                        </p:animEffect>
                                      </p:childTnLst>
                                    </p:cTn>
                                  </p:par>
                                </p:childTnLst>
                              </p:cTn>
                            </p:par>
                            <p:par>
                              <p:cTn id="49" fill="hold">
                                <p:stCondLst>
                                  <p:cond delay="2500"/>
                                </p:stCondLst>
                                <p:childTnLst>
                                  <p:par>
                                    <p:cTn id="50" presetID="31" presetClass="entr" presetSubtype="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400" fill="hold"/>
                                            <p:tgtEl>
                                              <p:spTgt spid="28"/>
                                            </p:tgtEl>
                                            <p:attrNameLst>
                                              <p:attrName>ppt_w</p:attrName>
                                            </p:attrNameLst>
                                          </p:cBhvr>
                                          <p:tavLst>
                                            <p:tav tm="0">
                                              <p:val>
                                                <p:fltVal val="0"/>
                                              </p:val>
                                            </p:tav>
                                            <p:tav tm="100000">
                                              <p:val>
                                                <p:strVal val="#ppt_w"/>
                                              </p:val>
                                            </p:tav>
                                          </p:tavLst>
                                        </p:anim>
                                        <p:anim calcmode="lin" valueType="num">
                                          <p:cBhvr>
                                            <p:cTn id="53" dur="400" fill="hold"/>
                                            <p:tgtEl>
                                              <p:spTgt spid="28"/>
                                            </p:tgtEl>
                                            <p:attrNameLst>
                                              <p:attrName>ppt_h</p:attrName>
                                            </p:attrNameLst>
                                          </p:cBhvr>
                                          <p:tavLst>
                                            <p:tav tm="0">
                                              <p:val>
                                                <p:fltVal val="0"/>
                                              </p:val>
                                            </p:tav>
                                            <p:tav tm="100000">
                                              <p:val>
                                                <p:strVal val="#ppt_h"/>
                                              </p:val>
                                            </p:tav>
                                          </p:tavLst>
                                        </p:anim>
                                        <p:anim calcmode="lin" valueType="num">
                                          <p:cBhvr>
                                            <p:cTn id="54" dur="400" fill="hold"/>
                                            <p:tgtEl>
                                              <p:spTgt spid="28"/>
                                            </p:tgtEl>
                                            <p:attrNameLst>
                                              <p:attrName>style.rotation</p:attrName>
                                            </p:attrNameLst>
                                          </p:cBhvr>
                                          <p:tavLst>
                                            <p:tav tm="0">
                                              <p:val>
                                                <p:fltVal val="90"/>
                                              </p:val>
                                            </p:tav>
                                            <p:tav tm="100000">
                                              <p:val>
                                                <p:fltVal val="0"/>
                                              </p:val>
                                            </p:tav>
                                          </p:tavLst>
                                        </p:anim>
                                        <p:animEffect transition="in" filter="fade">
                                          <p:cBhvr>
                                            <p:cTn id="55" dur="400"/>
                                            <p:tgtEl>
                                              <p:spTgt spid="28"/>
                                            </p:tgtEl>
                                          </p:cBhvr>
                                        </p:animEffect>
                                      </p:childTnLst>
                                    </p:cTn>
                                  </p:par>
                                </p:childTnLst>
                              </p:cTn>
                            </p:par>
                            <p:par>
                              <p:cTn id="56" fill="hold">
                                <p:stCondLst>
                                  <p:cond delay="290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p:stCondLst>
                                  <p:cond delay="3400"/>
                                </p:stCondLst>
                                <p:childTnLst>
                                  <p:par>
                                    <p:cTn id="61" presetID="31" presetClass="entr" presetSubtype="0" fill="hold" grpId="0" nodeType="afterEffect">
                                      <p:stCondLst>
                                        <p:cond delay="0"/>
                                      </p:stCondLst>
                                      <p:childTnLst>
                                        <p:set>
                                          <p:cBhvr>
                                            <p:cTn id="62" dur="1" fill="hold">
                                              <p:stCondLst>
                                                <p:cond delay="0"/>
                                              </p:stCondLst>
                                            </p:cTn>
                                            <p:tgtEl>
                                              <p:spTgt spid="39"/>
                                            </p:tgtEl>
                                            <p:attrNameLst>
                                              <p:attrName>style.visibility</p:attrName>
                                            </p:attrNameLst>
                                          </p:cBhvr>
                                          <p:to>
                                            <p:strVal val="visible"/>
                                          </p:to>
                                        </p:set>
                                        <p:anim calcmode="lin" valueType="num">
                                          <p:cBhvr>
                                            <p:cTn id="63" dur="400" fill="hold"/>
                                            <p:tgtEl>
                                              <p:spTgt spid="39"/>
                                            </p:tgtEl>
                                            <p:attrNameLst>
                                              <p:attrName>ppt_w</p:attrName>
                                            </p:attrNameLst>
                                          </p:cBhvr>
                                          <p:tavLst>
                                            <p:tav tm="0">
                                              <p:val>
                                                <p:fltVal val="0"/>
                                              </p:val>
                                            </p:tav>
                                            <p:tav tm="100000">
                                              <p:val>
                                                <p:strVal val="#ppt_w"/>
                                              </p:val>
                                            </p:tav>
                                          </p:tavLst>
                                        </p:anim>
                                        <p:anim calcmode="lin" valueType="num">
                                          <p:cBhvr>
                                            <p:cTn id="64" dur="400" fill="hold"/>
                                            <p:tgtEl>
                                              <p:spTgt spid="39"/>
                                            </p:tgtEl>
                                            <p:attrNameLst>
                                              <p:attrName>ppt_h</p:attrName>
                                            </p:attrNameLst>
                                          </p:cBhvr>
                                          <p:tavLst>
                                            <p:tav tm="0">
                                              <p:val>
                                                <p:fltVal val="0"/>
                                              </p:val>
                                            </p:tav>
                                            <p:tav tm="100000">
                                              <p:val>
                                                <p:strVal val="#ppt_h"/>
                                              </p:val>
                                            </p:tav>
                                          </p:tavLst>
                                        </p:anim>
                                        <p:anim calcmode="lin" valueType="num">
                                          <p:cBhvr>
                                            <p:cTn id="65" dur="400" fill="hold"/>
                                            <p:tgtEl>
                                              <p:spTgt spid="39"/>
                                            </p:tgtEl>
                                            <p:attrNameLst>
                                              <p:attrName>style.rotation</p:attrName>
                                            </p:attrNameLst>
                                          </p:cBhvr>
                                          <p:tavLst>
                                            <p:tav tm="0">
                                              <p:val>
                                                <p:fltVal val="90"/>
                                              </p:val>
                                            </p:tav>
                                            <p:tav tm="100000">
                                              <p:val>
                                                <p:fltVal val="0"/>
                                              </p:val>
                                            </p:tav>
                                          </p:tavLst>
                                        </p:anim>
                                        <p:animEffect transition="in" filter="fade">
                                          <p:cBhvr>
                                            <p:cTn id="66" dur="400"/>
                                            <p:tgtEl>
                                              <p:spTgt spid="39"/>
                                            </p:tgtEl>
                                          </p:cBhvr>
                                        </p:animEffect>
                                      </p:childTnLst>
                                    </p:cTn>
                                  </p:par>
                                </p:childTnLst>
                              </p:cTn>
                            </p:par>
                            <p:par>
                              <p:cTn id="67" fill="hold">
                                <p:stCondLst>
                                  <p:cond delay="3800"/>
                                </p:stCondLst>
                                <p:childTnLst>
                                  <p:par>
                                    <p:cTn id="68" presetID="22" presetClass="entr" presetSubtype="1"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wipe(up)">
                                          <p:cBhvr>
                                            <p:cTn id="70" dur="500"/>
                                            <p:tgtEl>
                                              <p:spTgt spid="40"/>
                                            </p:tgtEl>
                                          </p:cBhvr>
                                        </p:animEffect>
                                      </p:childTnLst>
                                    </p:cTn>
                                  </p:par>
                                </p:childTnLst>
                              </p:cTn>
                            </p:par>
                            <p:par>
                              <p:cTn id="71" fill="hold">
                                <p:stCondLst>
                                  <p:cond delay="4300"/>
                                </p:stCondLst>
                                <p:childTnLst>
                                  <p:par>
                                    <p:cTn id="72" presetID="31" presetClass="entr" presetSubtype="0" fill="hold" grpId="0" nodeType="afterEffect">
                                      <p:stCondLst>
                                        <p:cond delay="0"/>
                                      </p:stCondLst>
                                      <p:childTnLst>
                                        <p:set>
                                          <p:cBhvr>
                                            <p:cTn id="73" dur="1" fill="hold">
                                              <p:stCondLst>
                                                <p:cond delay="0"/>
                                              </p:stCondLst>
                                            </p:cTn>
                                            <p:tgtEl>
                                              <p:spTgt spid="49"/>
                                            </p:tgtEl>
                                            <p:attrNameLst>
                                              <p:attrName>style.visibility</p:attrName>
                                            </p:attrNameLst>
                                          </p:cBhvr>
                                          <p:to>
                                            <p:strVal val="visible"/>
                                          </p:to>
                                        </p:set>
                                        <p:anim calcmode="lin" valueType="num">
                                          <p:cBhvr>
                                            <p:cTn id="74" dur="400" fill="hold"/>
                                            <p:tgtEl>
                                              <p:spTgt spid="49"/>
                                            </p:tgtEl>
                                            <p:attrNameLst>
                                              <p:attrName>ppt_w</p:attrName>
                                            </p:attrNameLst>
                                          </p:cBhvr>
                                          <p:tavLst>
                                            <p:tav tm="0">
                                              <p:val>
                                                <p:fltVal val="0"/>
                                              </p:val>
                                            </p:tav>
                                            <p:tav tm="100000">
                                              <p:val>
                                                <p:strVal val="#ppt_w"/>
                                              </p:val>
                                            </p:tav>
                                          </p:tavLst>
                                        </p:anim>
                                        <p:anim calcmode="lin" valueType="num">
                                          <p:cBhvr>
                                            <p:cTn id="75" dur="400" fill="hold"/>
                                            <p:tgtEl>
                                              <p:spTgt spid="49"/>
                                            </p:tgtEl>
                                            <p:attrNameLst>
                                              <p:attrName>ppt_h</p:attrName>
                                            </p:attrNameLst>
                                          </p:cBhvr>
                                          <p:tavLst>
                                            <p:tav tm="0">
                                              <p:val>
                                                <p:fltVal val="0"/>
                                              </p:val>
                                            </p:tav>
                                            <p:tav tm="100000">
                                              <p:val>
                                                <p:strVal val="#ppt_h"/>
                                              </p:val>
                                            </p:tav>
                                          </p:tavLst>
                                        </p:anim>
                                        <p:anim calcmode="lin" valueType="num">
                                          <p:cBhvr>
                                            <p:cTn id="76" dur="400" fill="hold"/>
                                            <p:tgtEl>
                                              <p:spTgt spid="49"/>
                                            </p:tgtEl>
                                            <p:attrNameLst>
                                              <p:attrName>style.rotation</p:attrName>
                                            </p:attrNameLst>
                                          </p:cBhvr>
                                          <p:tavLst>
                                            <p:tav tm="0">
                                              <p:val>
                                                <p:fltVal val="90"/>
                                              </p:val>
                                            </p:tav>
                                            <p:tav tm="100000">
                                              <p:val>
                                                <p:fltVal val="0"/>
                                              </p:val>
                                            </p:tav>
                                          </p:tavLst>
                                        </p:anim>
                                        <p:animEffect transition="in" filter="fade">
                                          <p:cBhvr>
                                            <p:cTn id="77" dur="400"/>
                                            <p:tgtEl>
                                              <p:spTgt spid="49"/>
                                            </p:tgtEl>
                                          </p:cBhvr>
                                        </p:animEffect>
                                      </p:childTnLst>
                                    </p:cTn>
                                  </p:par>
                                </p:childTnLst>
                              </p:cTn>
                            </p:par>
                            <p:par>
                              <p:cTn id="78" fill="hold">
                                <p:stCondLst>
                                  <p:cond delay="4700"/>
                                </p:stCondLst>
                                <p:childTnLst>
                                  <p:par>
                                    <p:cTn id="79" presetID="22" presetClass="entr" presetSubtype="1" fill="hold" grpId="0" nodeType="afterEffect">
                                      <p:stCondLst>
                                        <p:cond delay="0"/>
                                      </p:stCondLst>
                                      <p:childTnLst>
                                        <p:set>
                                          <p:cBhvr>
                                            <p:cTn id="80" dur="1" fill="hold">
                                              <p:stCondLst>
                                                <p:cond delay="0"/>
                                              </p:stCondLst>
                                            </p:cTn>
                                            <p:tgtEl>
                                              <p:spTgt spid="50"/>
                                            </p:tgtEl>
                                            <p:attrNameLst>
                                              <p:attrName>style.visibility</p:attrName>
                                            </p:attrNameLst>
                                          </p:cBhvr>
                                          <p:to>
                                            <p:strVal val="visible"/>
                                          </p:to>
                                        </p:set>
                                        <p:animEffect transition="in" filter="wipe(up)">
                                          <p:cBhvr>
                                            <p:cTn id="81"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9" grpId="0"/>
          <p:bldP spid="20" grpId="0"/>
          <p:bldP spid="21" grpId="0" animBg="1"/>
          <p:bldP spid="28" grpId="0"/>
          <p:bldP spid="30" grpId="0"/>
          <p:bldP spid="32" grpId="0" animBg="1"/>
          <p:bldP spid="39" grpId="0"/>
          <p:bldP spid="40" grpId="0"/>
          <p:bldP spid="41" grpId="0" animBg="1"/>
          <p:bldP spid="49" grpId="0"/>
          <p:bldP spid="50" grpId="0"/>
        </p:bldLst>
      </p:timing>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40" name="圆角矩形 39"/>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74386" y="832513"/>
            <a:ext cx="5040560" cy="504055"/>
          </a:xfrm>
        </p:spPr>
        <p:txBody>
          <a:bodyPr>
            <a:noAutofit/>
          </a:bodyPr>
          <a:lstStyle/>
          <a:p>
            <a:r>
              <a:rPr lang="zh-CN" altLang="en-US" sz="4400" b="1" dirty="0" smtClean="0">
                <a:solidFill>
                  <a:schemeClr val="bg1">
                    <a:lumMod val="65000"/>
                  </a:schemeClr>
                </a:solidFill>
              </a:rPr>
              <a:t>效果评估</a:t>
            </a:r>
            <a:endParaRPr lang="zh-CN" altLang="en-US" sz="4400" b="1" dirty="0">
              <a:solidFill>
                <a:schemeClr val="bg1">
                  <a:lumMod val="65000"/>
                </a:schemeClr>
              </a:solidFill>
            </a:endParaRPr>
          </a:p>
        </p:txBody>
      </p:sp>
      <p:sp>
        <p:nvSpPr>
          <p:cNvPr id="17" name="Freeform 6"/>
          <p:cNvSpPr>
            <a:spLocks/>
          </p:cNvSpPr>
          <p:nvPr/>
        </p:nvSpPr>
        <p:spPr bwMode="auto">
          <a:xfrm>
            <a:off x="2501923" y="1785068"/>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4BB4DB"/>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7"/>
          <p:cNvSpPr>
            <a:spLocks/>
          </p:cNvSpPr>
          <p:nvPr/>
        </p:nvSpPr>
        <p:spPr bwMode="auto">
          <a:xfrm>
            <a:off x="2501923" y="3505366"/>
            <a:ext cx="1584176" cy="1455946"/>
          </a:xfrm>
          <a:custGeom>
            <a:avLst/>
            <a:gdLst>
              <a:gd name="T0" fmla="*/ 593 w 593"/>
              <a:gd name="T1" fmla="*/ 248 h 545"/>
              <a:gd name="T2" fmla="*/ 295 w 593"/>
              <a:gd name="T3" fmla="*/ 545 h 545"/>
              <a:gd name="T4" fmla="*/ 0 w 593"/>
              <a:gd name="T5" fmla="*/ 248 h 545"/>
              <a:gd name="T6" fmla="*/ 0 w 593"/>
              <a:gd name="T7" fmla="*/ 0 h 545"/>
              <a:gd name="T8" fmla="*/ 295 w 593"/>
              <a:gd name="T9" fmla="*/ 297 h 545"/>
              <a:gd name="T10" fmla="*/ 593 w 593"/>
              <a:gd name="T11" fmla="*/ 0 h 545"/>
              <a:gd name="T12" fmla="*/ 593 w 593"/>
              <a:gd name="T13" fmla="*/ 248 h 545"/>
            </a:gdLst>
            <a:ahLst/>
            <a:cxnLst>
              <a:cxn ang="0">
                <a:pos x="T0" y="T1"/>
              </a:cxn>
              <a:cxn ang="0">
                <a:pos x="T2" y="T3"/>
              </a:cxn>
              <a:cxn ang="0">
                <a:pos x="T4" y="T5"/>
              </a:cxn>
              <a:cxn ang="0">
                <a:pos x="T6" y="T7"/>
              </a:cxn>
              <a:cxn ang="0">
                <a:pos x="T8" y="T9"/>
              </a:cxn>
              <a:cxn ang="0">
                <a:pos x="T10" y="T11"/>
              </a:cxn>
              <a:cxn ang="0">
                <a:pos x="T12" y="T13"/>
              </a:cxn>
            </a:cxnLst>
            <a:rect l="0" t="0" r="r" b="b"/>
            <a:pathLst>
              <a:path w="593" h="545">
                <a:moveTo>
                  <a:pt x="593" y="248"/>
                </a:moveTo>
                <a:lnTo>
                  <a:pt x="295" y="545"/>
                </a:lnTo>
                <a:lnTo>
                  <a:pt x="0" y="248"/>
                </a:lnTo>
                <a:lnTo>
                  <a:pt x="0" y="0"/>
                </a:lnTo>
                <a:lnTo>
                  <a:pt x="295" y="297"/>
                </a:lnTo>
                <a:lnTo>
                  <a:pt x="593" y="0"/>
                </a:lnTo>
                <a:lnTo>
                  <a:pt x="593" y="248"/>
                </a:lnTo>
                <a:close/>
              </a:path>
            </a:pathLst>
          </a:custGeom>
          <a:solidFill>
            <a:srgbClr val="FEDE17"/>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8"/>
          <p:cNvSpPr>
            <a:spLocks/>
          </p:cNvSpPr>
          <p:nvPr/>
        </p:nvSpPr>
        <p:spPr bwMode="auto">
          <a:xfrm>
            <a:off x="2501923" y="5222995"/>
            <a:ext cx="1584176" cy="1458617"/>
          </a:xfrm>
          <a:custGeom>
            <a:avLst/>
            <a:gdLst>
              <a:gd name="T0" fmla="*/ 593 w 593"/>
              <a:gd name="T1" fmla="*/ 248 h 546"/>
              <a:gd name="T2" fmla="*/ 295 w 593"/>
              <a:gd name="T3" fmla="*/ 546 h 546"/>
              <a:gd name="T4" fmla="*/ 0 w 593"/>
              <a:gd name="T5" fmla="*/ 248 h 546"/>
              <a:gd name="T6" fmla="*/ 0 w 593"/>
              <a:gd name="T7" fmla="*/ 0 h 546"/>
              <a:gd name="T8" fmla="*/ 295 w 593"/>
              <a:gd name="T9" fmla="*/ 298 h 546"/>
              <a:gd name="T10" fmla="*/ 593 w 593"/>
              <a:gd name="T11" fmla="*/ 0 h 546"/>
              <a:gd name="T12" fmla="*/ 593 w 593"/>
              <a:gd name="T13" fmla="*/ 248 h 546"/>
            </a:gdLst>
            <a:ahLst/>
            <a:cxnLst>
              <a:cxn ang="0">
                <a:pos x="T0" y="T1"/>
              </a:cxn>
              <a:cxn ang="0">
                <a:pos x="T2" y="T3"/>
              </a:cxn>
              <a:cxn ang="0">
                <a:pos x="T4" y="T5"/>
              </a:cxn>
              <a:cxn ang="0">
                <a:pos x="T6" y="T7"/>
              </a:cxn>
              <a:cxn ang="0">
                <a:pos x="T8" y="T9"/>
              </a:cxn>
              <a:cxn ang="0">
                <a:pos x="T10" y="T11"/>
              </a:cxn>
              <a:cxn ang="0">
                <a:pos x="T12" y="T13"/>
              </a:cxn>
            </a:cxnLst>
            <a:rect l="0" t="0" r="r" b="b"/>
            <a:pathLst>
              <a:path w="593" h="546">
                <a:moveTo>
                  <a:pt x="593" y="248"/>
                </a:moveTo>
                <a:lnTo>
                  <a:pt x="295" y="546"/>
                </a:lnTo>
                <a:lnTo>
                  <a:pt x="0" y="248"/>
                </a:lnTo>
                <a:lnTo>
                  <a:pt x="0" y="0"/>
                </a:lnTo>
                <a:lnTo>
                  <a:pt x="295" y="298"/>
                </a:lnTo>
                <a:lnTo>
                  <a:pt x="593" y="0"/>
                </a:lnTo>
                <a:lnTo>
                  <a:pt x="593" y="248"/>
                </a:lnTo>
                <a:close/>
              </a:path>
            </a:pathLst>
          </a:custGeom>
          <a:solidFill>
            <a:srgbClr val="E3214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Freeform 13"/>
          <p:cNvSpPr>
            <a:spLocks/>
          </p:cNvSpPr>
          <p:nvPr/>
        </p:nvSpPr>
        <p:spPr bwMode="auto">
          <a:xfrm>
            <a:off x="2950920" y="3513109"/>
            <a:ext cx="686185" cy="432198"/>
          </a:xfrm>
          <a:custGeom>
            <a:avLst/>
            <a:gdLst/>
            <a:ahLst/>
            <a:cxnLst/>
            <a:rect l="l" t="t" r="r" b="b"/>
            <a:pathLst>
              <a:path w="686185" h="432198">
                <a:moveTo>
                  <a:pt x="101600" y="338535"/>
                </a:moveTo>
                <a:lnTo>
                  <a:pt x="101600" y="432198"/>
                </a:lnTo>
                <a:lnTo>
                  <a:pt x="30163" y="432198"/>
                </a:lnTo>
                <a:lnTo>
                  <a:pt x="30163" y="402036"/>
                </a:lnTo>
                <a:close/>
                <a:moveTo>
                  <a:pt x="206375" y="236935"/>
                </a:moveTo>
                <a:lnTo>
                  <a:pt x="206375" y="432198"/>
                </a:lnTo>
                <a:lnTo>
                  <a:pt x="134938" y="432198"/>
                </a:lnTo>
                <a:lnTo>
                  <a:pt x="134938" y="305198"/>
                </a:lnTo>
                <a:close/>
                <a:moveTo>
                  <a:pt x="520700" y="187723"/>
                </a:moveTo>
                <a:lnTo>
                  <a:pt x="520700" y="432198"/>
                </a:lnTo>
                <a:lnTo>
                  <a:pt x="446088" y="432198"/>
                </a:lnTo>
                <a:lnTo>
                  <a:pt x="446088" y="255986"/>
                </a:lnTo>
                <a:close/>
                <a:moveTo>
                  <a:pt x="341313" y="176610"/>
                </a:moveTo>
                <a:lnTo>
                  <a:pt x="363538" y="198835"/>
                </a:lnTo>
                <a:lnTo>
                  <a:pt x="415925" y="255985"/>
                </a:lnTo>
                <a:lnTo>
                  <a:pt x="415925" y="432198"/>
                </a:lnTo>
                <a:lnTo>
                  <a:pt x="363538" y="432198"/>
                </a:lnTo>
                <a:lnTo>
                  <a:pt x="341313" y="432198"/>
                </a:lnTo>
                <a:close/>
                <a:moveTo>
                  <a:pt x="311150" y="140098"/>
                </a:moveTo>
                <a:lnTo>
                  <a:pt x="311150" y="143273"/>
                </a:lnTo>
                <a:lnTo>
                  <a:pt x="311150" y="432198"/>
                </a:lnTo>
                <a:lnTo>
                  <a:pt x="239713" y="432198"/>
                </a:lnTo>
                <a:lnTo>
                  <a:pt x="239713" y="206773"/>
                </a:lnTo>
                <a:close/>
                <a:moveTo>
                  <a:pt x="625475" y="90885"/>
                </a:moveTo>
                <a:lnTo>
                  <a:pt x="625475" y="432198"/>
                </a:lnTo>
                <a:lnTo>
                  <a:pt x="550863" y="432198"/>
                </a:lnTo>
                <a:lnTo>
                  <a:pt x="550863" y="157560"/>
                </a:lnTo>
                <a:close/>
                <a:moveTo>
                  <a:pt x="666509" y="976"/>
                </a:moveTo>
                <a:cubicBezTo>
                  <a:pt x="681486" y="-2777"/>
                  <a:pt x="688975" y="4730"/>
                  <a:pt x="685231" y="15991"/>
                </a:cubicBezTo>
                <a:cubicBezTo>
                  <a:pt x="681486" y="31005"/>
                  <a:pt x="677742" y="49774"/>
                  <a:pt x="673998" y="61034"/>
                </a:cubicBezTo>
                <a:lnTo>
                  <a:pt x="670253" y="64788"/>
                </a:lnTo>
                <a:cubicBezTo>
                  <a:pt x="666509" y="76049"/>
                  <a:pt x="659020" y="79803"/>
                  <a:pt x="651531" y="68542"/>
                </a:cubicBezTo>
                <a:cubicBezTo>
                  <a:pt x="644042" y="64788"/>
                  <a:pt x="640298" y="61034"/>
                  <a:pt x="640298" y="57281"/>
                </a:cubicBezTo>
                <a:cubicBezTo>
                  <a:pt x="640287" y="57291"/>
                  <a:pt x="638821" y="58656"/>
                  <a:pt x="430610" y="252470"/>
                </a:cubicBezTo>
                <a:cubicBezTo>
                  <a:pt x="430599" y="252458"/>
                  <a:pt x="429766" y="251578"/>
                  <a:pt x="363210" y="181151"/>
                </a:cubicBezTo>
                <a:cubicBezTo>
                  <a:pt x="363202" y="181142"/>
                  <a:pt x="362552" y="180444"/>
                  <a:pt x="310787" y="124846"/>
                </a:cubicBezTo>
                <a:cubicBezTo>
                  <a:pt x="310773" y="124860"/>
                  <a:pt x="308720" y="126761"/>
                  <a:pt x="14977" y="398861"/>
                </a:cubicBezTo>
                <a:cubicBezTo>
                  <a:pt x="14973" y="398858"/>
                  <a:pt x="14886" y="398792"/>
                  <a:pt x="13105" y="397454"/>
                </a:cubicBezTo>
                <a:lnTo>
                  <a:pt x="0" y="387600"/>
                </a:lnTo>
                <a:cubicBezTo>
                  <a:pt x="15" y="387586"/>
                  <a:pt x="2181" y="385572"/>
                  <a:pt x="310787" y="98571"/>
                </a:cubicBezTo>
                <a:cubicBezTo>
                  <a:pt x="310796" y="98580"/>
                  <a:pt x="311449" y="99281"/>
                  <a:pt x="363210" y="154875"/>
                </a:cubicBezTo>
                <a:cubicBezTo>
                  <a:pt x="363221" y="154887"/>
                  <a:pt x="364066" y="155781"/>
                  <a:pt x="430610" y="226194"/>
                </a:cubicBezTo>
                <a:cubicBezTo>
                  <a:pt x="430620" y="226185"/>
                  <a:pt x="432012" y="224897"/>
                  <a:pt x="625320" y="46020"/>
                </a:cubicBezTo>
                <a:cubicBezTo>
                  <a:pt x="621576" y="42266"/>
                  <a:pt x="621576" y="38513"/>
                  <a:pt x="617831" y="34759"/>
                </a:cubicBezTo>
                <a:lnTo>
                  <a:pt x="614087" y="31005"/>
                </a:lnTo>
                <a:cubicBezTo>
                  <a:pt x="606598" y="23498"/>
                  <a:pt x="610342" y="15991"/>
                  <a:pt x="621576" y="12237"/>
                </a:cubicBezTo>
                <a:cubicBezTo>
                  <a:pt x="636553" y="8484"/>
                  <a:pt x="655275" y="4730"/>
                  <a:pt x="666509" y="976"/>
                </a:cubicBezTo>
                <a:close/>
              </a:path>
            </a:pathLst>
          </a:custGeom>
          <a:solidFill>
            <a:srgbClr val="FEDE17"/>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20"/>
          <p:cNvSpPr>
            <a:spLocks/>
          </p:cNvSpPr>
          <p:nvPr/>
        </p:nvSpPr>
        <p:spPr bwMode="auto">
          <a:xfrm>
            <a:off x="3082914" y="1785067"/>
            <a:ext cx="422194" cy="495300"/>
          </a:xfrm>
          <a:custGeom>
            <a:avLst/>
            <a:gdLst/>
            <a:ahLst/>
            <a:cxnLst/>
            <a:rect l="l" t="t" r="r" b="b"/>
            <a:pathLst>
              <a:path w="422194" h="495300">
                <a:moveTo>
                  <a:pt x="221309" y="211137"/>
                </a:moveTo>
                <a:cubicBezTo>
                  <a:pt x="228811" y="211137"/>
                  <a:pt x="236313" y="218615"/>
                  <a:pt x="236313" y="226093"/>
                </a:cubicBezTo>
                <a:cubicBezTo>
                  <a:pt x="236313" y="229832"/>
                  <a:pt x="236313" y="233571"/>
                  <a:pt x="232562" y="237310"/>
                </a:cubicBezTo>
                <a:cubicBezTo>
                  <a:pt x="232562" y="237310"/>
                  <a:pt x="232562" y="237310"/>
                  <a:pt x="243815" y="349480"/>
                </a:cubicBezTo>
                <a:cubicBezTo>
                  <a:pt x="243815" y="349480"/>
                  <a:pt x="243815" y="349480"/>
                  <a:pt x="221309" y="409304"/>
                </a:cubicBezTo>
                <a:cubicBezTo>
                  <a:pt x="221309" y="409304"/>
                  <a:pt x="221309" y="409304"/>
                  <a:pt x="262570" y="304612"/>
                </a:cubicBezTo>
                <a:cubicBezTo>
                  <a:pt x="262570" y="304612"/>
                  <a:pt x="262570" y="304612"/>
                  <a:pt x="300080" y="214876"/>
                </a:cubicBezTo>
                <a:cubicBezTo>
                  <a:pt x="300080" y="214876"/>
                  <a:pt x="300080" y="214876"/>
                  <a:pt x="333838" y="214876"/>
                </a:cubicBezTo>
                <a:cubicBezTo>
                  <a:pt x="352593" y="218615"/>
                  <a:pt x="390103" y="226093"/>
                  <a:pt x="408858" y="270961"/>
                </a:cubicBezTo>
                <a:cubicBezTo>
                  <a:pt x="423862" y="297134"/>
                  <a:pt x="423862" y="409304"/>
                  <a:pt x="420111" y="495300"/>
                </a:cubicBezTo>
                <a:cubicBezTo>
                  <a:pt x="420111" y="495300"/>
                  <a:pt x="420111" y="495300"/>
                  <a:pt x="352593" y="495300"/>
                </a:cubicBezTo>
                <a:cubicBezTo>
                  <a:pt x="352593" y="495300"/>
                  <a:pt x="352593" y="495300"/>
                  <a:pt x="348842" y="330785"/>
                </a:cubicBezTo>
                <a:cubicBezTo>
                  <a:pt x="348842" y="330785"/>
                  <a:pt x="348842" y="329850"/>
                  <a:pt x="347436" y="329383"/>
                </a:cubicBezTo>
                <a:lnTo>
                  <a:pt x="337589" y="330785"/>
                </a:lnTo>
                <a:lnTo>
                  <a:pt x="333838" y="327046"/>
                </a:lnTo>
                <a:cubicBezTo>
                  <a:pt x="333838" y="327046"/>
                  <a:pt x="333838" y="327046"/>
                  <a:pt x="337589" y="495300"/>
                </a:cubicBezTo>
                <a:cubicBezTo>
                  <a:pt x="337589" y="495300"/>
                  <a:pt x="337589" y="495300"/>
                  <a:pt x="213807" y="495300"/>
                </a:cubicBezTo>
                <a:cubicBezTo>
                  <a:pt x="213807" y="495300"/>
                  <a:pt x="213807" y="495300"/>
                  <a:pt x="86273" y="495300"/>
                </a:cubicBezTo>
                <a:cubicBezTo>
                  <a:pt x="86273" y="495300"/>
                  <a:pt x="86273" y="495300"/>
                  <a:pt x="86273" y="330785"/>
                </a:cubicBezTo>
                <a:cubicBezTo>
                  <a:pt x="75050" y="327056"/>
                  <a:pt x="75020" y="330765"/>
                  <a:pt x="75020" y="330785"/>
                </a:cubicBezTo>
                <a:cubicBezTo>
                  <a:pt x="75020" y="330785"/>
                  <a:pt x="75020" y="330785"/>
                  <a:pt x="71269" y="495300"/>
                </a:cubicBezTo>
                <a:cubicBezTo>
                  <a:pt x="71269" y="495300"/>
                  <a:pt x="71269" y="495300"/>
                  <a:pt x="0" y="495300"/>
                </a:cubicBezTo>
                <a:cubicBezTo>
                  <a:pt x="0" y="409304"/>
                  <a:pt x="0" y="297134"/>
                  <a:pt x="11253" y="270961"/>
                </a:cubicBezTo>
                <a:cubicBezTo>
                  <a:pt x="22506" y="233571"/>
                  <a:pt x="56265" y="218615"/>
                  <a:pt x="86273" y="214876"/>
                </a:cubicBezTo>
                <a:cubicBezTo>
                  <a:pt x="86273" y="214876"/>
                  <a:pt x="86273" y="214876"/>
                  <a:pt x="142538" y="214876"/>
                </a:cubicBezTo>
                <a:cubicBezTo>
                  <a:pt x="142538" y="214876"/>
                  <a:pt x="142538" y="214876"/>
                  <a:pt x="180048" y="300873"/>
                </a:cubicBezTo>
                <a:cubicBezTo>
                  <a:pt x="180048" y="300873"/>
                  <a:pt x="180048" y="300873"/>
                  <a:pt x="195052" y="345741"/>
                </a:cubicBezTo>
                <a:cubicBezTo>
                  <a:pt x="195052" y="345741"/>
                  <a:pt x="195052" y="345741"/>
                  <a:pt x="206305" y="237310"/>
                </a:cubicBezTo>
                <a:cubicBezTo>
                  <a:pt x="206305" y="233571"/>
                  <a:pt x="202554" y="229832"/>
                  <a:pt x="202554" y="226093"/>
                </a:cubicBezTo>
                <a:cubicBezTo>
                  <a:pt x="202554" y="222354"/>
                  <a:pt x="206305" y="214876"/>
                  <a:pt x="213807" y="214876"/>
                </a:cubicBezTo>
                <a:cubicBezTo>
                  <a:pt x="213807" y="211137"/>
                  <a:pt x="217558" y="211137"/>
                  <a:pt x="221309" y="211137"/>
                </a:cubicBezTo>
                <a:close/>
                <a:moveTo>
                  <a:pt x="213438" y="0"/>
                </a:moveTo>
                <a:lnTo>
                  <a:pt x="220954" y="0"/>
                </a:lnTo>
                <a:cubicBezTo>
                  <a:pt x="269810" y="0"/>
                  <a:pt x="311150" y="41474"/>
                  <a:pt x="311150" y="90488"/>
                </a:cubicBezTo>
                <a:cubicBezTo>
                  <a:pt x="311150" y="139502"/>
                  <a:pt x="269810" y="180975"/>
                  <a:pt x="220954" y="180975"/>
                </a:cubicBezTo>
                <a:cubicBezTo>
                  <a:pt x="217196" y="180975"/>
                  <a:pt x="213438" y="180975"/>
                  <a:pt x="213438" y="177205"/>
                </a:cubicBezTo>
                <a:cubicBezTo>
                  <a:pt x="164582" y="173435"/>
                  <a:pt x="127000" y="135731"/>
                  <a:pt x="127000" y="90488"/>
                </a:cubicBezTo>
                <a:cubicBezTo>
                  <a:pt x="127000" y="41474"/>
                  <a:pt x="164582" y="3771"/>
                  <a:pt x="213438" y="0"/>
                </a:cubicBezTo>
                <a:close/>
              </a:path>
            </a:pathLst>
          </a:custGeom>
          <a:solidFill>
            <a:srgbClr val="4BB4D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22"/>
          <p:cNvSpPr>
            <a:spLocks noEditPoints="1"/>
          </p:cNvSpPr>
          <p:nvPr/>
        </p:nvSpPr>
        <p:spPr bwMode="auto">
          <a:xfrm>
            <a:off x="3135748" y="5268701"/>
            <a:ext cx="316526" cy="548814"/>
          </a:xfrm>
          <a:custGeom>
            <a:avLst/>
            <a:gdLst>
              <a:gd name="T0" fmla="*/ 45 w 105"/>
              <a:gd name="T1" fmla="*/ 139 h 182"/>
              <a:gd name="T2" fmla="*/ 45 w 105"/>
              <a:gd name="T3" fmla="*/ 96 h 182"/>
              <a:gd name="T4" fmla="*/ 14 w 105"/>
              <a:gd name="T5" fmla="*/ 79 h 182"/>
              <a:gd name="T6" fmla="*/ 4 w 105"/>
              <a:gd name="T7" fmla="*/ 51 h 182"/>
              <a:gd name="T8" fmla="*/ 15 w 105"/>
              <a:gd name="T9" fmla="*/ 23 h 182"/>
              <a:gd name="T10" fmla="*/ 45 w 105"/>
              <a:gd name="T11" fmla="*/ 10 h 182"/>
              <a:gd name="T12" fmla="*/ 45 w 105"/>
              <a:gd name="T13" fmla="*/ 0 h 182"/>
              <a:gd name="T14" fmla="*/ 60 w 105"/>
              <a:gd name="T15" fmla="*/ 0 h 182"/>
              <a:gd name="T16" fmla="*/ 60 w 105"/>
              <a:gd name="T17" fmla="*/ 10 h 182"/>
              <a:gd name="T18" fmla="*/ 87 w 105"/>
              <a:gd name="T19" fmla="*/ 21 h 182"/>
              <a:gd name="T20" fmla="*/ 100 w 105"/>
              <a:gd name="T21" fmla="*/ 45 h 182"/>
              <a:gd name="T22" fmla="*/ 73 w 105"/>
              <a:gd name="T23" fmla="*/ 49 h 182"/>
              <a:gd name="T24" fmla="*/ 60 w 105"/>
              <a:gd name="T25" fmla="*/ 32 h 182"/>
              <a:gd name="T26" fmla="*/ 60 w 105"/>
              <a:gd name="T27" fmla="*/ 72 h 182"/>
              <a:gd name="T28" fmla="*/ 95 w 105"/>
              <a:gd name="T29" fmla="*/ 89 h 182"/>
              <a:gd name="T30" fmla="*/ 105 w 105"/>
              <a:gd name="T31" fmla="*/ 116 h 182"/>
              <a:gd name="T32" fmla="*/ 93 w 105"/>
              <a:gd name="T33" fmla="*/ 147 h 182"/>
              <a:gd name="T34" fmla="*/ 60 w 105"/>
              <a:gd name="T35" fmla="*/ 163 h 182"/>
              <a:gd name="T36" fmla="*/ 60 w 105"/>
              <a:gd name="T37" fmla="*/ 182 h 182"/>
              <a:gd name="T38" fmla="*/ 45 w 105"/>
              <a:gd name="T39" fmla="*/ 182 h 182"/>
              <a:gd name="T40" fmla="*/ 45 w 105"/>
              <a:gd name="T41" fmla="*/ 163 h 182"/>
              <a:gd name="T42" fmla="*/ 14 w 105"/>
              <a:gd name="T43" fmla="*/ 150 h 182"/>
              <a:gd name="T44" fmla="*/ 0 w 105"/>
              <a:gd name="T45" fmla="*/ 119 h 182"/>
              <a:gd name="T46" fmla="*/ 28 w 105"/>
              <a:gd name="T47" fmla="*/ 116 h 182"/>
              <a:gd name="T48" fmla="*/ 34 w 105"/>
              <a:gd name="T49" fmla="*/ 130 h 182"/>
              <a:gd name="T50" fmla="*/ 45 w 105"/>
              <a:gd name="T51" fmla="*/ 139 h 182"/>
              <a:gd name="T52" fmla="*/ 45 w 105"/>
              <a:gd name="T53" fmla="*/ 32 h 182"/>
              <a:gd name="T54" fmla="*/ 35 w 105"/>
              <a:gd name="T55" fmla="*/ 39 h 182"/>
              <a:gd name="T56" fmla="*/ 31 w 105"/>
              <a:gd name="T57" fmla="*/ 50 h 182"/>
              <a:gd name="T58" fmla="*/ 34 w 105"/>
              <a:gd name="T59" fmla="*/ 60 h 182"/>
              <a:gd name="T60" fmla="*/ 45 w 105"/>
              <a:gd name="T61" fmla="*/ 67 h 182"/>
              <a:gd name="T62" fmla="*/ 45 w 105"/>
              <a:gd name="T63" fmla="*/ 32 h 182"/>
              <a:gd name="T64" fmla="*/ 60 w 105"/>
              <a:gd name="T65" fmla="*/ 140 h 182"/>
              <a:gd name="T66" fmla="*/ 73 w 105"/>
              <a:gd name="T67" fmla="*/ 133 h 182"/>
              <a:gd name="T68" fmla="*/ 78 w 105"/>
              <a:gd name="T69" fmla="*/ 120 h 182"/>
              <a:gd name="T70" fmla="*/ 74 w 105"/>
              <a:gd name="T71" fmla="*/ 108 h 182"/>
              <a:gd name="T72" fmla="*/ 60 w 105"/>
              <a:gd name="T73" fmla="*/ 101 h 182"/>
              <a:gd name="T74" fmla="*/ 60 w 105"/>
              <a:gd name="T75" fmla="*/ 14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82">
                <a:moveTo>
                  <a:pt x="45" y="139"/>
                </a:moveTo>
                <a:cubicBezTo>
                  <a:pt x="45" y="96"/>
                  <a:pt x="45" y="96"/>
                  <a:pt x="45" y="96"/>
                </a:cubicBezTo>
                <a:cubicBezTo>
                  <a:pt x="31" y="92"/>
                  <a:pt x="20" y="87"/>
                  <a:pt x="14" y="79"/>
                </a:cubicBezTo>
                <a:cubicBezTo>
                  <a:pt x="7" y="71"/>
                  <a:pt x="4" y="62"/>
                  <a:pt x="4" y="51"/>
                </a:cubicBezTo>
                <a:cubicBezTo>
                  <a:pt x="4" y="40"/>
                  <a:pt x="8" y="30"/>
                  <a:pt x="15" y="23"/>
                </a:cubicBezTo>
                <a:cubicBezTo>
                  <a:pt x="22" y="15"/>
                  <a:pt x="32" y="11"/>
                  <a:pt x="45" y="10"/>
                </a:cubicBezTo>
                <a:cubicBezTo>
                  <a:pt x="45" y="0"/>
                  <a:pt x="45" y="0"/>
                  <a:pt x="45" y="0"/>
                </a:cubicBezTo>
                <a:cubicBezTo>
                  <a:pt x="60" y="0"/>
                  <a:pt x="60" y="0"/>
                  <a:pt x="60" y="0"/>
                </a:cubicBezTo>
                <a:cubicBezTo>
                  <a:pt x="60" y="10"/>
                  <a:pt x="60" y="10"/>
                  <a:pt x="60" y="10"/>
                </a:cubicBezTo>
                <a:cubicBezTo>
                  <a:pt x="72" y="11"/>
                  <a:pt x="81" y="15"/>
                  <a:pt x="87" y="21"/>
                </a:cubicBezTo>
                <a:cubicBezTo>
                  <a:pt x="94" y="27"/>
                  <a:pt x="99" y="35"/>
                  <a:pt x="100" y="45"/>
                </a:cubicBezTo>
                <a:cubicBezTo>
                  <a:pt x="73" y="49"/>
                  <a:pt x="73" y="49"/>
                  <a:pt x="73" y="49"/>
                </a:cubicBezTo>
                <a:cubicBezTo>
                  <a:pt x="71" y="41"/>
                  <a:pt x="67" y="35"/>
                  <a:pt x="60" y="32"/>
                </a:cubicBezTo>
                <a:cubicBezTo>
                  <a:pt x="60" y="72"/>
                  <a:pt x="60" y="72"/>
                  <a:pt x="60" y="72"/>
                </a:cubicBezTo>
                <a:cubicBezTo>
                  <a:pt x="77" y="76"/>
                  <a:pt x="89" y="82"/>
                  <a:pt x="95" y="89"/>
                </a:cubicBezTo>
                <a:cubicBezTo>
                  <a:pt x="102" y="96"/>
                  <a:pt x="105" y="105"/>
                  <a:pt x="105" y="116"/>
                </a:cubicBezTo>
                <a:cubicBezTo>
                  <a:pt x="105" y="128"/>
                  <a:pt x="101" y="139"/>
                  <a:pt x="93" y="147"/>
                </a:cubicBezTo>
                <a:cubicBezTo>
                  <a:pt x="85" y="156"/>
                  <a:pt x="74" y="161"/>
                  <a:pt x="60" y="163"/>
                </a:cubicBezTo>
                <a:cubicBezTo>
                  <a:pt x="60" y="182"/>
                  <a:pt x="60" y="182"/>
                  <a:pt x="60" y="182"/>
                </a:cubicBezTo>
                <a:cubicBezTo>
                  <a:pt x="45" y="182"/>
                  <a:pt x="45" y="182"/>
                  <a:pt x="45" y="182"/>
                </a:cubicBezTo>
                <a:cubicBezTo>
                  <a:pt x="45" y="163"/>
                  <a:pt x="45" y="163"/>
                  <a:pt x="45" y="163"/>
                </a:cubicBezTo>
                <a:cubicBezTo>
                  <a:pt x="32" y="162"/>
                  <a:pt x="22" y="157"/>
                  <a:pt x="14" y="150"/>
                </a:cubicBezTo>
                <a:cubicBezTo>
                  <a:pt x="7" y="143"/>
                  <a:pt x="2" y="132"/>
                  <a:pt x="0" y="119"/>
                </a:cubicBezTo>
                <a:cubicBezTo>
                  <a:pt x="28" y="116"/>
                  <a:pt x="28" y="116"/>
                  <a:pt x="28" y="116"/>
                </a:cubicBezTo>
                <a:cubicBezTo>
                  <a:pt x="29" y="122"/>
                  <a:pt x="31" y="126"/>
                  <a:pt x="34" y="130"/>
                </a:cubicBezTo>
                <a:cubicBezTo>
                  <a:pt x="37" y="134"/>
                  <a:pt x="41" y="137"/>
                  <a:pt x="45" y="139"/>
                </a:cubicBezTo>
                <a:close/>
                <a:moveTo>
                  <a:pt x="45" y="32"/>
                </a:moveTo>
                <a:cubicBezTo>
                  <a:pt x="40" y="33"/>
                  <a:pt x="37" y="36"/>
                  <a:pt x="35" y="39"/>
                </a:cubicBezTo>
                <a:cubicBezTo>
                  <a:pt x="32" y="42"/>
                  <a:pt x="31" y="46"/>
                  <a:pt x="31" y="50"/>
                </a:cubicBezTo>
                <a:cubicBezTo>
                  <a:pt x="31" y="53"/>
                  <a:pt x="32" y="57"/>
                  <a:pt x="34" y="60"/>
                </a:cubicBezTo>
                <a:cubicBezTo>
                  <a:pt x="36" y="63"/>
                  <a:pt x="40" y="65"/>
                  <a:pt x="45" y="67"/>
                </a:cubicBezTo>
                <a:lnTo>
                  <a:pt x="45" y="32"/>
                </a:lnTo>
                <a:close/>
                <a:moveTo>
                  <a:pt x="60" y="140"/>
                </a:moveTo>
                <a:cubicBezTo>
                  <a:pt x="66" y="139"/>
                  <a:pt x="70" y="137"/>
                  <a:pt x="73" y="133"/>
                </a:cubicBezTo>
                <a:cubicBezTo>
                  <a:pt x="77" y="129"/>
                  <a:pt x="78" y="125"/>
                  <a:pt x="78" y="120"/>
                </a:cubicBezTo>
                <a:cubicBezTo>
                  <a:pt x="78" y="115"/>
                  <a:pt x="77" y="111"/>
                  <a:pt x="74" y="108"/>
                </a:cubicBezTo>
                <a:cubicBezTo>
                  <a:pt x="71" y="105"/>
                  <a:pt x="67" y="102"/>
                  <a:pt x="60" y="101"/>
                </a:cubicBezTo>
                <a:lnTo>
                  <a:pt x="60" y="140"/>
                </a:lnTo>
                <a:close/>
              </a:path>
            </a:pathLst>
          </a:custGeom>
          <a:solidFill>
            <a:srgbClr val="E32146"/>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TextBox 8"/>
          <p:cNvSpPr txBox="1"/>
          <p:nvPr/>
        </p:nvSpPr>
        <p:spPr>
          <a:xfrm>
            <a:off x="4489367" y="2087091"/>
            <a:ext cx="4997332" cy="812530"/>
          </a:xfrm>
          <a:prstGeom prst="rect">
            <a:avLst/>
          </a:prstGeom>
          <a:noFill/>
        </p:spPr>
        <p:txBody>
          <a:bodyPr wrap="square"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a:t>
            </a:r>
          </a:p>
        </p:txBody>
      </p:sp>
      <p:sp>
        <p:nvSpPr>
          <p:cNvPr id="27" name="TextBox 9"/>
          <p:cNvSpPr txBox="1"/>
          <p:nvPr/>
        </p:nvSpPr>
        <p:spPr>
          <a:xfrm>
            <a:off x="4477490" y="1540298"/>
            <a:ext cx="1774276" cy="570221"/>
          </a:xfrm>
          <a:prstGeom prst="rect">
            <a:avLst/>
          </a:prstGeom>
          <a:noFill/>
        </p:spPr>
        <p:txBody>
          <a:bodyPr wrap="square" tIns="0" bIns="0" rtlCol="0" anchor="t">
            <a:spAutoFit/>
          </a:bodyPr>
          <a:lstStyle/>
          <a:p>
            <a:pPr>
              <a:lnSpc>
                <a:spcPct val="150000"/>
              </a:lnSpc>
            </a:pPr>
            <a:r>
              <a:rPr lang="zh-CN" altLang="en-US" sz="2800" b="1" dirty="0" smtClean="0">
                <a:solidFill>
                  <a:srgbClr val="4BB4DB"/>
                </a:solidFill>
                <a:latin typeface="微软雅黑" pitchFamily="34" charset="-122"/>
                <a:ea typeface="微软雅黑" pitchFamily="34" charset="-122"/>
                <a:cs typeface="华文黑体" pitchFamily="2" charset="-122"/>
              </a:rPr>
              <a:t>认知度</a:t>
            </a:r>
            <a:endParaRPr lang="zh-CN" altLang="en-US" sz="2800" b="1" dirty="0">
              <a:solidFill>
                <a:srgbClr val="4BB4DB"/>
              </a:solidFill>
              <a:latin typeface="微软雅黑" pitchFamily="34" charset="-122"/>
              <a:ea typeface="微软雅黑" pitchFamily="34" charset="-122"/>
              <a:cs typeface="华文黑体" pitchFamily="2" charset="-122"/>
            </a:endParaRPr>
          </a:p>
        </p:txBody>
      </p:sp>
      <p:sp>
        <p:nvSpPr>
          <p:cNvPr id="28" name="TextBox 10"/>
          <p:cNvSpPr txBox="1"/>
          <p:nvPr/>
        </p:nvSpPr>
        <p:spPr>
          <a:xfrm>
            <a:off x="4489367" y="3830908"/>
            <a:ext cx="4997332" cy="1052596"/>
          </a:xfrm>
          <a:prstGeom prst="rect">
            <a:avLst/>
          </a:prstGeom>
          <a:noFill/>
        </p:spPr>
        <p:txBody>
          <a:bodyPr wrap="square"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复制您的文本后，在此框中选择粘贴，并选择只保留文字。</a:t>
            </a:r>
          </a:p>
        </p:txBody>
      </p:sp>
      <p:sp>
        <p:nvSpPr>
          <p:cNvPr id="29" name="TextBox 11"/>
          <p:cNvSpPr txBox="1"/>
          <p:nvPr/>
        </p:nvSpPr>
        <p:spPr>
          <a:xfrm>
            <a:off x="4477490" y="3284161"/>
            <a:ext cx="1774276" cy="570221"/>
          </a:xfrm>
          <a:prstGeom prst="rect">
            <a:avLst/>
          </a:prstGeom>
          <a:noFill/>
        </p:spPr>
        <p:txBody>
          <a:bodyPr wrap="square" tIns="0" bIns="0" rtlCol="0" anchor="t">
            <a:spAutoFit/>
          </a:bodyPr>
          <a:lstStyle/>
          <a:p>
            <a:pPr>
              <a:lnSpc>
                <a:spcPct val="150000"/>
              </a:lnSpc>
            </a:pPr>
            <a:r>
              <a:rPr lang="zh-CN" altLang="en-US" sz="2800" b="1" dirty="0" smtClean="0">
                <a:solidFill>
                  <a:srgbClr val="FEDE17"/>
                </a:solidFill>
                <a:latin typeface="微软雅黑" pitchFamily="34" charset="-122"/>
                <a:ea typeface="微软雅黑" pitchFamily="34" charset="-122"/>
                <a:cs typeface="华文黑体" pitchFamily="2" charset="-122"/>
              </a:rPr>
              <a:t>转换度</a:t>
            </a:r>
            <a:endParaRPr lang="zh-CN" altLang="en-US" sz="2800" b="1" dirty="0">
              <a:solidFill>
                <a:srgbClr val="FEDE17"/>
              </a:solidFill>
              <a:latin typeface="微软雅黑" pitchFamily="34" charset="-122"/>
              <a:ea typeface="微软雅黑" pitchFamily="34" charset="-122"/>
              <a:cs typeface="华文黑体" pitchFamily="2" charset="-122"/>
            </a:endParaRPr>
          </a:p>
        </p:txBody>
      </p:sp>
      <p:sp>
        <p:nvSpPr>
          <p:cNvPr id="30" name="TextBox 12"/>
          <p:cNvSpPr txBox="1"/>
          <p:nvPr/>
        </p:nvSpPr>
        <p:spPr>
          <a:xfrm>
            <a:off x="4489367" y="5631108"/>
            <a:ext cx="4997332" cy="1292662"/>
          </a:xfrm>
          <a:prstGeom prst="rect">
            <a:avLst/>
          </a:prstGeom>
          <a:noFill/>
        </p:spPr>
        <p:txBody>
          <a:bodyPr wrap="square" rtlCol="0">
            <a:spAutoFit/>
          </a:bodyPr>
          <a:lstStyle/>
          <a:p>
            <a:pPr>
              <a:lnSpc>
                <a:spcPct val="130000"/>
              </a:lnSpc>
            </a:pPr>
            <a:r>
              <a:rPr lang="zh-CN" altLang="en-US" sz="12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复制您的文本后，在此框中选择粘贴，并选择只保留文字。</a:t>
            </a:r>
          </a:p>
          <a:p>
            <a:pPr>
              <a:lnSpc>
                <a:spcPct val="130000"/>
              </a:lnSpc>
            </a:pPr>
            <a:endParaRPr lang="zh-CN" altLang="en-US" sz="1200" dirty="0">
              <a:solidFill>
                <a:schemeClr val="tx1">
                  <a:lumMod val="85000"/>
                  <a:lumOff val="15000"/>
                </a:schemeClr>
              </a:solidFill>
              <a:latin typeface="微软雅黑" pitchFamily="34" charset="-122"/>
              <a:ea typeface="微软雅黑" pitchFamily="34" charset="-122"/>
            </a:endParaRPr>
          </a:p>
        </p:txBody>
      </p:sp>
      <p:sp>
        <p:nvSpPr>
          <p:cNvPr id="31" name="TextBox 13"/>
          <p:cNvSpPr txBox="1"/>
          <p:nvPr/>
        </p:nvSpPr>
        <p:spPr>
          <a:xfrm>
            <a:off x="4477490" y="5039121"/>
            <a:ext cx="1774276" cy="570221"/>
          </a:xfrm>
          <a:prstGeom prst="rect">
            <a:avLst/>
          </a:prstGeom>
          <a:noFill/>
        </p:spPr>
        <p:txBody>
          <a:bodyPr wrap="square" tIns="0" bIns="0" rtlCol="0" anchor="t">
            <a:spAutoFit/>
          </a:bodyPr>
          <a:lstStyle/>
          <a:p>
            <a:pPr>
              <a:lnSpc>
                <a:spcPct val="150000"/>
              </a:lnSpc>
            </a:pPr>
            <a:r>
              <a:rPr lang="zh-CN" altLang="en-US" sz="2800" b="1" dirty="0" smtClean="0">
                <a:solidFill>
                  <a:srgbClr val="E32146"/>
                </a:solidFill>
                <a:latin typeface="微软雅黑" pitchFamily="34" charset="-122"/>
                <a:ea typeface="微软雅黑" pitchFamily="34" charset="-122"/>
                <a:cs typeface="华文黑体" pitchFamily="2" charset="-122"/>
              </a:rPr>
              <a:t>说服度</a:t>
            </a:r>
            <a:endParaRPr lang="zh-CN" altLang="en-US" sz="2800" b="1" dirty="0">
              <a:solidFill>
                <a:srgbClr val="E32146"/>
              </a:solidFill>
              <a:latin typeface="微软雅黑" pitchFamily="34" charset="-122"/>
              <a:ea typeface="微软雅黑" pitchFamily="34" charset="-122"/>
              <a:cs typeface="华文黑体" pitchFamily="2" charset="-122"/>
            </a:endParaRPr>
          </a:p>
        </p:txBody>
      </p:sp>
      <p:cxnSp>
        <p:nvCxnSpPr>
          <p:cNvPr id="32" name="直接箭头连接符 31"/>
          <p:cNvCxnSpPr>
            <a:stCxn id="17" idx="1"/>
          </p:cNvCxnSpPr>
          <p:nvPr/>
        </p:nvCxnSpPr>
        <p:spPr>
          <a:xfrm>
            <a:off x="3290005" y="3243684"/>
            <a:ext cx="6052679" cy="0"/>
          </a:xfrm>
          <a:prstGeom prst="straightConnector1">
            <a:avLst/>
          </a:prstGeom>
          <a:ln>
            <a:solidFill>
              <a:srgbClr val="4BB4DB"/>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a:stCxn id="21" idx="1"/>
          </p:cNvCxnSpPr>
          <p:nvPr/>
        </p:nvCxnSpPr>
        <p:spPr>
          <a:xfrm>
            <a:off x="3290005" y="4961312"/>
            <a:ext cx="6052679" cy="0"/>
          </a:xfrm>
          <a:prstGeom prst="straightConnector1">
            <a:avLst/>
          </a:prstGeom>
          <a:ln>
            <a:solidFill>
              <a:srgbClr val="FEDE17"/>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a:stCxn id="22" idx="1"/>
          </p:cNvCxnSpPr>
          <p:nvPr/>
        </p:nvCxnSpPr>
        <p:spPr>
          <a:xfrm>
            <a:off x="3290005" y="6681611"/>
            <a:ext cx="6052679" cy="0"/>
          </a:xfrm>
          <a:prstGeom prst="straightConnector1">
            <a:avLst/>
          </a:prstGeom>
          <a:ln>
            <a:solidFill>
              <a:srgbClr val="E32146"/>
            </a:solidFill>
            <a:headEnd type="oval"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90855613"/>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0-#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randombar(horizontal)">
                                      <p:cBhvr>
                                        <p:cTn id="23" dur="500"/>
                                        <p:tgtEl>
                                          <p:spTgt spid="23"/>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randombar(horizontal)">
                                      <p:cBhvr>
                                        <p:cTn id="26" dur="500"/>
                                        <p:tgtEl>
                                          <p:spTgt spid="25"/>
                                        </p:tgtEl>
                                      </p:cBhvr>
                                    </p:animEffect>
                                  </p:childTnLst>
                                </p:cTn>
                              </p:par>
                              <p:par>
                                <p:cTn id="27" presetID="22" presetClass="entr" presetSubtype="8"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par>
                                <p:cTn id="30" presetID="22" presetClass="entr" presetSubtype="8" fill="hold" nodeType="with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wipe(left)">
                                      <p:cBhvr>
                                        <p:cTn id="32" dur="500"/>
                                        <p:tgtEl>
                                          <p:spTgt spid="33"/>
                                        </p:tgtEl>
                                      </p:cBhvr>
                                    </p:animEffect>
                                  </p:childTnLst>
                                </p:cTn>
                              </p:par>
                              <p:par>
                                <p:cTn id="33" presetID="22" presetClass="entr" presetSubtype="8"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1000"/>
                            </p:stCondLst>
                            <p:childTnLst>
                              <p:par>
                                <p:cTn id="37" presetID="22" presetClass="entr" presetSubtype="8" fill="hold" grpId="0"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childTnLst>
                          </p:cTn>
                        </p:par>
                        <p:par>
                          <p:cTn id="43" fill="hold">
                            <p:stCondLst>
                              <p:cond delay="1500"/>
                            </p:stCondLst>
                            <p:childTnLst>
                              <p:par>
                                <p:cTn id="44" presetID="22" presetClass="entr" presetSubtype="8"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wipe(left)">
                                      <p:cBhvr>
                                        <p:cTn id="46" dur="500"/>
                                        <p:tgtEl>
                                          <p:spTgt spid="28"/>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2000"/>
                            </p:stCondLst>
                            <p:childTnLst>
                              <p:par>
                                <p:cTn id="51" presetID="22" presetClass="entr" presetSubtype="8" fill="hold" grpId="0" nodeType="afterEffect">
                                  <p:stCondLst>
                                    <p:cond delay="0"/>
                                  </p:stCondLst>
                                  <p:childTnLst>
                                    <p:set>
                                      <p:cBhvr>
                                        <p:cTn id="52" dur="1" fill="hold">
                                          <p:stCondLst>
                                            <p:cond delay="0"/>
                                          </p:stCondLst>
                                        </p:cTn>
                                        <p:tgtEl>
                                          <p:spTgt spid="30"/>
                                        </p:tgtEl>
                                        <p:attrNameLst>
                                          <p:attrName>style.visibility</p:attrName>
                                        </p:attrNameLst>
                                      </p:cBhvr>
                                      <p:to>
                                        <p:strVal val="visible"/>
                                      </p:to>
                                    </p:set>
                                    <p:animEffect transition="in" filter="wipe(left)">
                                      <p:cBhvr>
                                        <p:cTn id="53" dur="500"/>
                                        <p:tgtEl>
                                          <p:spTgt spid="30"/>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wipe(left)">
                                      <p:cBhvr>
                                        <p:cTn id="56"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P spid="23" grpId="0" animBg="1"/>
      <p:bldP spid="24" grpId="0" animBg="1"/>
      <p:bldP spid="25" grpId="0" animBg="1"/>
      <p:bldP spid="26" grpId="0"/>
      <p:bldP spid="27" grpId="0"/>
      <p:bldP spid="28" grpId="0"/>
      <p:bldP spid="29" grpId="0"/>
      <p:bldP spid="30" grpId="0"/>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 43"/>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1" name="标题 20"/>
          <p:cNvSpPr>
            <a:spLocks noGrp="1"/>
          </p:cNvSpPr>
          <p:nvPr>
            <p:ph type="title" idx="4294967295"/>
          </p:nvPr>
        </p:nvSpPr>
        <p:spPr>
          <a:xfrm>
            <a:off x="1331578" y="854553"/>
            <a:ext cx="5040560" cy="504055"/>
          </a:xfrm>
        </p:spPr>
        <p:txBody>
          <a:bodyPr>
            <a:noAutofit/>
          </a:bodyPr>
          <a:lstStyle/>
          <a:p>
            <a:r>
              <a:rPr lang="zh-CN" altLang="en-US" sz="4000" b="1" dirty="0" smtClean="0">
                <a:solidFill>
                  <a:schemeClr val="bg1">
                    <a:lumMod val="65000"/>
                  </a:schemeClr>
                </a:solidFill>
                <a:latin typeface="微软雅黑" panose="020B0503020204020204" pitchFamily="34" charset="-122"/>
                <a:ea typeface="微软雅黑" panose="020B0503020204020204" pitchFamily="34" charset="-122"/>
              </a:rPr>
              <a:t>活动背景</a:t>
            </a:r>
            <a:endParaRPr lang="zh-CN" altLang="en-US" sz="4000" b="1"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4" name="矩形 47"/>
          <p:cNvSpPr>
            <a:spLocks noChangeAspect="1" noChangeArrowheads="1"/>
          </p:cNvSpPr>
          <p:nvPr/>
        </p:nvSpPr>
        <p:spPr bwMode="auto">
          <a:xfrm>
            <a:off x="1663104" y="2174807"/>
            <a:ext cx="3800974" cy="193664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FFFF"/>
              </a:solidFill>
              <a:sym typeface="微软雅黑" pitchFamily="34" charset="-122"/>
            </a:endParaRPr>
          </a:p>
        </p:txBody>
      </p:sp>
      <p:sp>
        <p:nvSpPr>
          <p:cNvPr id="15" name="矩形 1"/>
          <p:cNvSpPr>
            <a:spLocks noChangeArrowheads="1"/>
          </p:cNvSpPr>
          <p:nvPr/>
        </p:nvSpPr>
        <p:spPr bwMode="auto">
          <a:xfrm>
            <a:off x="6269477" y="2171998"/>
            <a:ext cx="4473320" cy="1936645"/>
          </a:xfrm>
          <a:prstGeom prst="rect">
            <a:avLst/>
          </a:prstGeom>
          <a:solidFill>
            <a:srgbClr val="4BB4DB"/>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8607"/>
              </a:solidFill>
              <a:sym typeface="微软雅黑" pitchFamily="34" charset="-122"/>
            </a:endParaRPr>
          </a:p>
        </p:txBody>
      </p:sp>
      <p:sp>
        <p:nvSpPr>
          <p:cNvPr id="16" name="矩形 59"/>
          <p:cNvSpPr>
            <a:spLocks noChangeArrowheads="1"/>
          </p:cNvSpPr>
          <p:nvPr/>
        </p:nvSpPr>
        <p:spPr bwMode="auto">
          <a:xfrm>
            <a:off x="1663104" y="4329935"/>
            <a:ext cx="3800974" cy="1936645"/>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FFFF"/>
              </a:solidFill>
              <a:sym typeface="微软雅黑" pitchFamily="34" charset="-122"/>
            </a:endParaRPr>
          </a:p>
        </p:txBody>
      </p:sp>
      <p:grpSp>
        <p:nvGrpSpPr>
          <p:cNvPr id="17" name="组合 16"/>
          <p:cNvGrpSpPr/>
          <p:nvPr/>
        </p:nvGrpSpPr>
        <p:grpSpPr>
          <a:xfrm>
            <a:off x="5878262" y="2713365"/>
            <a:ext cx="692636" cy="692636"/>
            <a:chOff x="4644009" y="1703896"/>
            <a:chExt cx="573732" cy="573732"/>
          </a:xfrm>
        </p:grpSpPr>
        <p:sp>
          <p:nvSpPr>
            <p:cNvPr id="18" name="椭圆 17"/>
            <p:cNvSpPr/>
            <p:nvPr/>
          </p:nvSpPr>
          <p:spPr>
            <a:xfrm>
              <a:off x="4644009" y="1703896"/>
              <a:ext cx="573732" cy="573732"/>
            </a:xfrm>
            <a:prstGeom prst="ellipse">
              <a:avLst/>
            </a:prstGeom>
            <a:solidFill>
              <a:srgbClr val="4BB4DB"/>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右箭头 18"/>
            <p:cNvSpPr/>
            <p:nvPr/>
          </p:nvSpPr>
          <p:spPr>
            <a:xfrm>
              <a:off x="4837079"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矩形 1"/>
          <p:cNvSpPr>
            <a:spLocks noChangeArrowheads="1"/>
          </p:cNvSpPr>
          <p:nvPr/>
        </p:nvSpPr>
        <p:spPr bwMode="auto">
          <a:xfrm>
            <a:off x="6269477" y="4329337"/>
            <a:ext cx="4473320" cy="1936645"/>
          </a:xfrm>
          <a:prstGeom prst="rect">
            <a:avLst/>
          </a:prstGeom>
          <a:solidFill>
            <a:srgbClr val="89A0C0"/>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a:solidFill>
                <a:srgbClr val="FF8607"/>
              </a:solidFill>
              <a:sym typeface="微软雅黑" pitchFamily="34" charset="-122"/>
            </a:endParaRPr>
          </a:p>
        </p:txBody>
      </p:sp>
      <p:grpSp>
        <p:nvGrpSpPr>
          <p:cNvPr id="22" name="组合 21"/>
          <p:cNvGrpSpPr/>
          <p:nvPr/>
        </p:nvGrpSpPr>
        <p:grpSpPr>
          <a:xfrm>
            <a:off x="5878262" y="4870704"/>
            <a:ext cx="692636" cy="692636"/>
            <a:chOff x="4644009" y="1703896"/>
            <a:chExt cx="573732" cy="573732"/>
          </a:xfrm>
        </p:grpSpPr>
        <p:sp>
          <p:nvSpPr>
            <p:cNvPr id="23" name="椭圆 22"/>
            <p:cNvSpPr/>
            <p:nvPr/>
          </p:nvSpPr>
          <p:spPr>
            <a:xfrm>
              <a:off x="4644009" y="1703896"/>
              <a:ext cx="573732" cy="573732"/>
            </a:xfrm>
            <a:prstGeom prst="ellipse">
              <a:avLst/>
            </a:prstGeom>
            <a:solidFill>
              <a:srgbClr val="89A0C0"/>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右箭头 23"/>
            <p:cNvSpPr/>
            <p:nvPr/>
          </p:nvSpPr>
          <p:spPr>
            <a:xfrm>
              <a:off x="4837078"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TextBox 16"/>
          <p:cNvSpPr txBox="1"/>
          <p:nvPr/>
        </p:nvSpPr>
        <p:spPr bwMode="auto">
          <a:xfrm>
            <a:off x="6869837" y="2787664"/>
            <a:ext cx="3809162" cy="1477328"/>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概述这里输入简单的文字概述这里输入简单文字概述简单的文字概述这里输入简单的文字概述</a:t>
            </a:r>
          </a:p>
          <a:p>
            <a:pPr>
              <a:lnSpc>
                <a:spcPct val="150000"/>
              </a:lnSpc>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bwMode="auto">
          <a:xfrm>
            <a:off x="7597508" y="2359710"/>
            <a:ext cx="2118679" cy="461665"/>
          </a:xfrm>
          <a:prstGeom prst="rect">
            <a:avLst/>
          </a:prstGeom>
          <a:noFill/>
        </p:spPr>
        <p:txBody>
          <a:bodyPr wrap="square">
            <a:spAutoFit/>
          </a:bodyPr>
          <a:lstStyle/>
          <a:p>
            <a:pP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rPr>
              <a:t>基本情况简介</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8" name="TextBox 16"/>
          <p:cNvSpPr txBox="1"/>
          <p:nvPr/>
        </p:nvSpPr>
        <p:spPr bwMode="auto">
          <a:xfrm>
            <a:off x="6903991" y="4954200"/>
            <a:ext cx="3809162" cy="1477328"/>
          </a:xfrm>
          <a:prstGeom prst="rect">
            <a:avLst/>
          </a:prstGeom>
          <a:noFill/>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这里输入简单的文字概述这里输入简单文字概述简单的文字概述这里输入简单的文字</a:t>
            </a:r>
            <a:r>
              <a:rPr lang="zh-CN" altLang="en-US" sz="1200" dirty="0" smtClean="0">
                <a:solidFill>
                  <a:schemeClr val="bg1"/>
                </a:solidFill>
                <a:latin typeface="微软雅黑" panose="020B0503020204020204" pitchFamily="34" charset="-122"/>
                <a:ea typeface="微软雅黑" panose="020B0503020204020204" pitchFamily="34" charset="-122"/>
              </a:rPr>
              <a:t>概述这里输入简单的文字概述这里输入简单文字概述简单的文字概述这里输入简单的文字概述</a:t>
            </a:r>
          </a:p>
          <a:p>
            <a:pPr>
              <a:lnSpc>
                <a:spcPct val="150000"/>
              </a:lnSpc>
            </a:pP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bwMode="auto">
          <a:xfrm>
            <a:off x="7597507" y="4512431"/>
            <a:ext cx="2118679" cy="461665"/>
          </a:xfrm>
          <a:prstGeom prst="rect">
            <a:avLst/>
          </a:prstGeom>
          <a:noFill/>
        </p:spPr>
        <p:txBody>
          <a:bodyPr wrap="square">
            <a:spAutoFit/>
          </a:bodyPr>
          <a:lstStyle/>
          <a:p>
            <a:pPr fontAlgn="auto">
              <a:spcBef>
                <a:spcPts val="0"/>
              </a:spcBef>
              <a:spcAft>
                <a:spcPts val="0"/>
              </a:spcAft>
              <a:defRPr/>
            </a:pPr>
            <a:r>
              <a:rPr lang="zh-CN" altLang="en-US" sz="2400" b="1" dirty="0" smtClean="0">
                <a:solidFill>
                  <a:schemeClr val="bg1"/>
                </a:solidFill>
                <a:latin typeface="微软雅黑" panose="020B0503020204020204" pitchFamily="34" charset="-122"/>
                <a:ea typeface="微软雅黑" panose="020B0503020204020204" pitchFamily="34" charset="-122"/>
              </a:rPr>
              <a:t>活动开展原因</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圆角矩形 44"/>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Tree>
    <p:extLst>
      <p:ext uri="{BB962C8B-B14F-4D97-AF65-F5344CB8AC3E}">
        <p14:creationId xmlns:p14="http://schemas.microsoft.com/office/powerpoint/2010/main" val="109660877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34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0-#ppt_w/2"/>
                                          </p:val>
                                        </p:tav>
                                        <p:tav tm="100000">
                                          <p:val>
                                            <p:strVal val="#ppt_x"/>
                                          </p:val>
                                        </p:tav>
                                      </p:tavLst>
                                    </p:anim>
                                    <p:anim calcmode="lin" valueType="num">
                                      <p:cBhvr additive="base">
                                        <p:cTn id="8" dur="750" fill="hold"/>
                                        <p:tgtEl>
                                          <p:spTgt spid="14"/>
                                        </p:tgtEl>
                                        <p:attrNameLst>
                                          <p:attrName>ppt_y</p:attrName>
                                        </p:attrNameLst>
                                      </p:cBhvr>
                                      <p:tavLst>
                                        <p:tav tm="0">
                                          <p:val>
                                            <p:strVal val="#ppt_y"/>
                                          </p:val>
                                        </p:tav>
                                        <p:tav tm="100000">
                                          <p:val>
                                            <p:strVal val="#ppt_y"/>
                                          </p:val>
                                        </p:tav>
                                      </p:tavLst>
                                    </p:anim>
                                  </p:childTnLst>
                                </p:cTn>
                              </p:par>
                            </p:childTnLst>
                          </p:cTn>
                        </p:par>
                        <p:par>
                          <p:cTn id="9" fill="hold">
                            <p:stCondLst>
                              <p:cond delay="750"/>
                            </p:stCondLst>
                            <p:childTnLst>
                              <p:par>
                                <p:cTn id="10" presetID="2" presetClass="entr" presetSubtype="8"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0-#ppt_w/2"/>
                                          </p:val>
                                        </p:tav>
                                        <p:tav tm="100000">
                                          <p:val>
                                            <p:strVal val="#ppt_x"/>
                                          </p:val>
                                        </p:tav>
                                      </p:tavLst>
                                    </p:anim>
                                    <p:anim calcmode="lin" valueType="num">
                                      <p:cBhvr additive="base">
                                        <p:cTn id="13" dur="500" fill="hold"/>
                                        <p:tgtEl>
                                          <p:spTgt spid="17"/>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750"/>
                            </p:stCondLst>
                            <p:childTnLst>
                              <p:par>
                                <p:cTn id="19" presetID="47"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250"/>
                            </p:stCondLst>
                            <p:childTnLst>
                              <p:par>
                                <p:cTn id="29" presetID="2" presetClass="entr" presetSubtype="8" decel="3400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750" fill="hold"/>
                                        <p:tgtEl>
                                          <p:spTgt spid="16"/>
                                        </p:tgtEl>
                                        <p:attrNameLst>
                                          <p:attrName>ppt_x</p:attrName>
                                        </p:attrNameLst>
                                      </p:cBhvr>
                                      <p:tavLst>
                                        <p:tav tm="0">
                                          <p:val>
                                            <p:strVal val="0-#ppt_w/2"/>
                                          </p:val>
                                        </p:tav>
                                        <p:tav tm="100000">
                                          <p:val>
                                            <p:strVal val="#ppt_x"/>
                                          </p:val>
                                        </p:tav>
                                      </p:tavLst>
                                    </p:anim>
                                    <p:anim calcmode="lin" valueType="num">
                                      <p:cBhvr additive="base">
                                        <p:cTn id="32" dur="75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4000"/>
                            </p:stCondLst>
                            <p:childTnLst>
                              <p:par>
                                <p:cTn id="34" presetID="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500" fill="hold"/>
                                        <p:tgtEl>
                                          <p:spTgt spid="22"/>
                                        </p:tgtEl>
                                        <p:attrNameLst>
                                          <p:attrName>ppt_x</p:attrName>
                                        </p:attrNameLst>
                                      </p:cBhvr>
                                      <p:tavLst>
                                        <p:tav tm="0">
                                          <p:val>
                                            <p:strVal val="0-#ppt_w/2"/>
                                          </p:val>
                                        </p:tav>
                                        <p:tav tm="100000">
                                          <p:val>
                                            <p:strVal val="#ppt_x"/>
                                          </p:val>
                                        </p:tav>
                                      </p:tavLst>
                                    </p:anim>
                                    <p:anim calcmode="lin" valueType="num">
                                      <p:cBhvr additive="base">
                                        <p:cTn id="37" dur="500" fill="hold"/>
                                        <p:tgtEl>
                                          <p:spTgt spid="22"/>
                                        </p:tgtEl>
                                        <p:attrNameLst>
                                          <p:attrName>ppt_y</p:attrName>
                                        </p:attrNameLst>
                                      </p:cBhvr>
                                      <p:tavLst>
                                        <p:tav tm="0">
                                          <p:val>
                                            <p:strVal val="#ppt_y"/>
                                          </p:val>
                                        </p:tav>
                                        <p:tav tm="100000">
                                          <p:val>
                                            <p:strVal val="#ppt_y"/>
                                          </p:val>
                                        </p:tav>
                                      </p:tavLst>
                                    </p:anim>
                                  </p:childTnLst>
                                </p:cTn>
                              </p:par>
                            </p:childTnLst>
                          </p:cTn>
                        </p:par>
                        <p:par>
                          <p:cTn id="38" fill="hold">
                            <p:stCondLst>
                              <p:cond delay="4500"/>
                            </p:stCondLst>
                            <p:childTnLst>
                              <p:par>
                                <p:cTn id="39" presetID="22" presetClass="entr" presetSubtype="8"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left)">
                                      <p:cBhvr>
                                        <p:cTn id="41" dur="500"/>
                                        <p:tgtEl>
                                          <p:spTgt spid="20"/>
                                        </p:tgtEl>
                                      </p:cBhvr>
                                    </p:animEffect>
                                  </p:childTnLst>
                                </p:cTn>
                              </p:par>
                            </p:childTnLst>
                          </p:cTn>
                        </p:par>
                        <p:par>
                          <p:cTn id="42" fill="hold">
                            <p:stCondLst>
                              <p:cond delay="5000"/>
                            </p:stCondLst>
                            <p:childTnLst>
                              <p:par>
                                <p:cTn id="43" presetID="47" presetClass="entr" presetSubtype="0" fill="hold" grpId="0" nodeType="after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1000"/>
                                        <p:tgtEl>
                                          <p:spTgt spid="29"/>
                                        </p:tgtEl>
                                      </p:cBhvr>
                                    </p:animEffect>
                                    <p:anim calcmode="lin" valueType="num">
                                      <p:cBhvr>
                                        <p:cTn id="46" dur="1000" fill="hold"/>
                                        <p:tgtEl>
                                          <p:spTgt spid="29"/>
                                        </p:tgtEl>
                                        <p:attrNameLst>
                                          <p:attrName>ppt_x</p:attrName>
                                        </p:attrNameLst>
                                      </p:cBhvr>
                                      <p:tavLst>
                                        <p:tav tm="0">
                                          <p:val>
                                            <p:strVal val="#ppt_x"/>
                                          </p:val>
                                        </p:tav>
                                        <p:tav tm="100000">
                                          <p:val>
                                            <p:strVal val="#ppt_x"/>
                                          </p:val>
                                        </p:tav>
                                      </p:tavLst>
                                    </p:anim>
                                    <p:anim calcmode="lin" valueType="num">
                                      <p:cBhvr>
                                        <p:cTn id="47" dur="1000" fill="hold"/>
                                        <p:tgtEl>
                                          <p:spTgt spid="29"/>
                                        </p:tgtEl>
                                        <p:attrNameLst>
                                          <p:attrName>ppt_y</p:attrName>
                                        </p:attrNameLst>
                                      </p:cBhvr>
                                      <p:tavLst>
                                        <p:tav tm="0">
                                          <p:val>
                                            <p:strVal val="#ppt_y-.1"/>
                                          </p:val>
                                        </p:tav>
                                        <p:tav tm="100000">
                                          <p:val>
                                            <p:strVal val="#ppt_y"/>
                                          </p:val>
                                        </p:tav>
                                      </p:tavLst>
                                    </p:anim>
                                  </p:childTnLst>
                                </p:cTn>
                              </p:par>
                            </p:childTnLst>
                          </p:cTn>
                        </p:par>
                        <p:par>
                          <p:cTn id="48" fill="hold">
                            <p:stCondLst>
                              <p:cond delay="6000"/>
                            </p:stCondLst>
                            <p:childTnLst>
                              <p:par>
                                <p:cTn id="49" presetID="10" presetClass="entr" presetSubtype="0"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20" grpId="0" animBg="1"/>
      <p:bldP spid="25" grpId="0"/>
      <p:bldP spid="27" grpId="0"/>
      <p:bldP spid="28" grpId="0"/>
      <p:bldP spid="29"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图片 32"/>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4" name="圆角矩形 33"/>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 name="TextBox 3"/>
          <p:cNvSpPr txBox="1"/>
          <p:nvPr/>
        </p:nvSpPr>
        <p:spPr>
          <a:xfrm>
            <a:off x="1134525" y="868193"/>
            <a:ext cx="3311075" cy="523220"/>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2800" dirty="0">
                <a:solidFill>
                  <a:schemeClr val="bg1">
                    <a:lumMod val="65000"/>
                  </a:schemeClr>
                </a:solidFill>
              </a:rPr>
              <a:t>请输入您的标题</a:t>
            </a:r>
          </a:p>
        </p:txBody>
      </p:sp>
      <p:sp>
        <p:nvSpPr>
          <p:cNvPr id="5" name="Freeform 6"/>
          <p:cNvSpPr>
            <a:spLocks/>
          </p:cNvSpPr>
          <p:nvPr/>
        </p:nvSpPr>
        <p:spPr bwMode="auto">
          <a:xfrm>
            <a:off x="6645854" y="3258296"/>
            <a:ext cx="1375826" cy="158688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E32146"/>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6" name="Freeform 7"/>
          <p:cNvSpPr>
            <a:spLocks/>
          </p:cNvSpPr>
          <p:nvPr/>
        </p:nvSpPr>
        <p:spPr bwMode="auto">
          <a:xfrm>
            <a:off x="3792644" y="3258296"/>
            <a:ext cx="1374238" cy="1586880"/>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E32146"/>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7" name="Freeform 8"/>
          <p:cNvSpPr>
            <a:spLocks/>
          </p:cNvSpPr>
          <p:nvPr/>
        </p:nvSpPr>
        <p:spPr bwMode="auto">
          <a:xfrm>
            <a:off x="4505154" y="2018942"/>
            <a:ext cx="1374238" cy="158846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4BB4DB"/>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8" name="Freeform 9"/>
          <p:cNvSpPr>
            <a:spLocks/>
          </p:cNvSpPr>
          <p:nvPr/>
        </p:nvSpPr>
        <p:spPr bwMode="auto">
          <a:xfrm>
            <a:off x="5934933" y="2018942"/>
            <a:ext cx="1374238" cy="1588468"/>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solidFill>
            <a:srgbClr val="FEDE17"/>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9" name="Freeform 10"/>
          <p:cNvSpPr>
            <a:spLocks/>
          </p:cNvSpPr>
          <p:nvPr/>
        </p:nvSpPr>
        <p:spPr bwMode="auto">
          <a:xfrm>
            <a:off x="4505154" y="4489715"/>
            <a:ext cx="1374238" cy="158846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FEDE17"/>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0" name="Freeform 11"/>
          <p:cNvSpPr>
            <a:spLocks/>
          </p:cNvSpPr>
          <p:nvPr/>
        </p:nvSpPr>
        <p:spPr bwMode="auto">
          <a:xfrm>
            <a:off x="5934933" y="4489715"/>
            <a:ext cx="1374238" cy="1588468"/>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solidFill>
            <a:srgbClr val="4BB4DB"/>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1" name="Freeform 12"/>
          <p:cNvSpPr>
            <a:spLocks noEditPoints="1"/>
          </p:cNvSpPr>
          <p:nvPr/>
        </p:nvSpPr>
        <p:spPr bwMode="auto">
          <a:xfrm>
            <a:off x="4909808" y="5034014"/>
            <a:ext cx="598254" cy="445914"/>
          </a:xfrm>
          <a:custGeom>
            <a:avLst/>
            <a:gdLst>
              <a:gd name="T0" fmla="*/ 201 w 983"/>
              <a:gd name="T1" fmla="*/ 386 h 731"/>
              <a:gd name="T2" fmla="*/ 359 w 983"/>
              <a:gd name="T3" fmla="*/ 110 h 731"/>
              <a:gd name="T4" fmla="*/ 398 w 983"/>
              <a:gd name="T5" fmla="*/ 64 h 731"/>
              <a:gd name="T6" fmla="*/ 759 w 983"/>
              <a:gd name="T7" fmla="*/ 93 h 731"/>
              <a:gd name="T8" fmla="*/ 738 w 983"/>
              <a:gd name="T9" fmla="*/ 49 h 731"/>
              <a:gd name="T10" fmla="*/ 821 w 983"/>
              <a:gd name="T11" fmla="*/ 24 h 731"/>
              <a:gd name="T12" fmla="*/ 877 w 983"/>
              <a:gd name="T13" fmla="*/ 27 h 731"/>
              <a:gd name="T14" fmla="*/ 859 w 983"/>
              <a:gd name="T15" fmla="*/ 109 h 731"/>
              <a:gd name="T16" fmla="*/ 830 w 983"/>
              <a:gd name="T17" fmla="*/ 154 h 731"/>
              <a:gd name="T18" fmla="*/ 623 w 983"/>
              <a:gd name="T19" fmla="*/ 344 h 731"/>
              <a:gd name="T20" fmla="*/ 622 w 983"/>
              <a:gd name="T21" fmla="*/ 345 h 731"/>
              <a:gd name="T22" fmla="*/ 952 w 983"/>
              <a:gd name="T23" fmla="*/ 670 h 731"/>
              <a:gd name="T24" fmla="*/ 952 w 983"/>
              <a:gd name="T25" fmla="*/ 731 h 731"/>
              <a:gd name="T26" fmla="*/ 763 w 983"/>
              <a:gd name="T27" fmla="*/ 731 h 731"/>
              <a:gd name="T28" fmla="*/ 558 w 983"/>
              <a:gd name="T29" fmla="*/ 731 h 731"/>
              <a:gd name="T30" fmla="*/ 353 w 983"/>
              <a:gd name="T31" fmla="*/ 731 h 731"/>
              <a:gd name="T32" fmla="*/ 148 w 983"/>
              <a:gd name="T33" fmla="*/ 731 h 731"/>
              <a:gd name="T34" fmla="*/ 0 w 983"/>
              <a:gd name="T35" fmla="*/ 701 h 731"/>
              <a:gd name="T36" fmla="*/ 31 w 983"/>
              <a:gd name="T37" fmla="*/ 0 h 731"/>
              <a:gd name="T38" fmla="*/ 62 w 983"/>
              <a:gd name="T39" fmla="*/ 670 h 731"/>
              <a:gd name="T40" fmla="*/ 148 w 983"/>
              <a:gd name="T41" fmla="*/ 530 h 731"/>
              <a:gd name="T42" fmla="*/ 236 w 983"/>
              <a:gd name="T43" fmla="*/ 499 h 731"/>
              <a:gd name="T44" fmla="*/ 267 w 983"/>
              <a:gd name="T45" fmla="*/ 670 h 731"/>
              <a:gd name="T46" fmla="*/ 353 w 983"/>
              <a:gd name="T47" fmla="*/ 316 h 731"/>
              <a:gd name="T48" fmla="*/ 441 w 983"/>
              <a:gd name="T49" fmla="*/ 286 h 731"/>
              <a:gd name="T50" fmla="*/ 472 w 983"/>
              <a:gd name="T51" fmla="*/ 670 h 731"/>
              <a:gd name="T52" fmla="*/ 558 w 983"/>
              <a:gd name="T53" fmla="*/ 421 h 731"/>
              <a:gd name="T54" fmla="*/ 646 w 983"/>
              <a:gd name="T55" fmla="*/ 390 h 731"/>
              <a:gd name="T56" fmla="*/ 677 w 983"/>
              <a:gd name="T57" fmla="*/ 670 h 731"/>
              <a:gd name="T58" fmla="*/ 763 w 983"/>
              <a:gd name="T59" fmla="*/ 245 h 731"/>
              <a:gd name="T60" fmla="*/ 851 w 983"/>
              <a:gd name="T61" fmla="*/ 214 h 731"/>
              <a:gd name="T62" fmla="*/ 881 w 983"/>
              <a:gd name="T63" fmla="*/ 67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83" h="731">
                <a:moveTo>
                  <a:pt x="404" y="154"/>
                </a:moveTo>
                <a:lnTo>
                  <a:pt x="201" y="386"/>
                </a:lnTo>
                <a:lnTo>
                  <a:pt x="153" y="345"/>
                </a:lnTo>
                <a:lnTo>
                  <a:pt x="359" y="110"/>
                </a:lnTo>
                <a:lnTo>
                  <a:pt x="359" y="110"/>
                </a:lnTo>
                <a:lnTo>
                  <a:pt x="398" y="64"/>
                </a:lnTo>
                <a:lnTo>
                  <a:pt x="616" y="255"/>
                </a:lnTo>
                <a:lnTo>
                  <a:pt x="759" y="93"/>
                </a:lnTo>
                <a:lnTo>
                  <a:pt x="734" y="71"/>
                </a:lnTo>
                <a:cubicBezTo>
                  <a:pt x="724" y="63"/>
                  <a:pt x="726" y="53"/>
                  <a:pt x="738" y="49"/>
                </a:cubicBezTo>
                <a:lnTo>
                  <a:pt x="777" y="37"/>
                </a:lnTo>
                <a:cubicBezTo>
                  <a:pt x="789" y="34"/>
                  <a:pt x="809" y="27"/>
                  <a:pt x="821" y="24"/>
                </a:cubicBezTo>
                <a:lnTo>
                  <a:pt x="860" y="12"/>
                </a:lnTo>
                <a:cubicBezTo>
                  <a:pt x="872" y="8"/>
                  <a:pt x="880" y="15"/>
                  <a:pt x="877" y="27"/>
                </a:cubicBezTo>
                <a:lnTo>
                  <a:pt x="869" y="65"/>
                </a:lnTo>
                <a:cubicBezTo>
                  <a:pt x="866" y="77"/>
                  <a:pt x="862" y="97"/>
                  <a:pt x="859" y="109"/>
                </a:cubicBezTo>
                <a:lnTo>
                  <a:pt x="851" y="147"/>
                </a:lnTo>
                <a:cubicBezTo>
                  <a:pt x="849" y="159"/>
                  <a:pt x="839" y="162"/>
                  <a:pt x="830" y="154"/>
                </a:cubicBezTo>
                <a:lnTo>
                  <a:pt x="807" y="134"/>
                </a:lnTo>
                <a:lnTo>
                  <a:pt x="623" y="344"/>
                </a:lnTo>
                <a:lnTo>
                  <a:pt x="623" y="344"/>
                </a:lnTo>
                <a:lnTo>
                  <a:pt x="622" y="345"/>
                </a:lnTo>
                <a:lnTo>
                  <a:pt x="404" y="154"/>
                </a:lnTo>
                <a:close/>
                <a:moveTo>
                  <a:pt x="952" y="670"/>
                </a:moveTo>
                <a:cubicBezTo>
                  <a:pt x="969" y="670"/>
                  <a:pt x="983" y="684"/>
                  <a:pt x="983" y="701"/>
                </a:cubicBezTo>
                <a:cubicBezTo>
                  <a:pt x="983" y="718"/>
                  <a:pt x="969" y="731"/>
                  <a:pt x="952" y="731"/>
                </a:cubicBezTo>
                <a:lnTo>
                  <a:pt x="881" y="731"/>
                </a:lnTo>
                <a:lnTo>
                  <a:pt x="763" y="731"/>
                </a:lnTo>
                <a:lnTo>
                  <a:pt x="677" y="731"/>
                </a:lnTo>
                <a:lnTo>
                  <a:pt x="558" y="731"/>
                </a:lnTo>
                <a:lnTo>
                  <a:pt x="472" y="731"/>
                </a:lnTo>
                <a:lnTo>
                  <a:pt x="353" y="731"/>
                </a:lnTo>
                <a:lnTo>
                  <a:pt x="267" y="731"/>
                </a:lnTo>
                <a:lnTo>
                  <a:pt x="148" y="731"/>
                </a:lnTo>
                <a:lnTo>
                  <a:pt x="32" y="731"/>
                </a:lnTo>
                <a:cubicBezTo>
                  <a:pt x="14" y="731"/>
                  <a:pt x="0" y="718"/>
                  <a:pt x="0" y="701"/>
                </a:cubicBezTo>
                <a:lnTo>
                  <a:pt x="0" y="31"/>
                </a:lnTo>
                <a:cubicBezTo>
                  <a:pt x="0" y="14"/>
                  <a:pt x="14" y="0"/>
                  <a:pt x="31" y="0"/>
                </a:cubicBezTo>
                <a:cubicBezTo>
                  <a:pt x="48" y="0"/>
                  <a:pt x="62" y="14"/>
                  <a:pt x="62" y="31"/>
                </a:cubicBezTo>
                <a:lnTo>
                  <a:pt x="62" y="670"/>
                </a:lnTo>
                <a:lnTo>
                  <a:pt x="148" y="670"/>
                </a:lnTo>
                <a:lnTo>
                  <a:pt x="148" y="530"/>
                </a:lnTo>
                <a:cubicBezTo>
                  <a:pt x="148" y="513"/>
                  <a:pt x="162" y="499"/>
                  <a:pt x="179" y="499"/>
                </a:cubicBezTo>
                <a:lnTo>
                  <a:pt x="236" y="499"/>
                </a:lnTo>
                <a:cubicBezTo>
                  <a:pt x="253" y="499"/>
                  <a:pt x="267" y="513"/>
                  <a:pt x="267" y="530"/>
                </a:cubicBezTo>
                <a:lnTo>
                  <a:pt x="267" y="670"/>
                </a:lnTo>
                <a:lnTo>
                  <a:pt x="353" y="670"/>
                </a:lnTo>
                <a:lnTo>
                  <a:pt x="353" y="316"/>
                </a:lnTo>
                <a:cubicBezTo>
                  <a:pt x="353" y="299"/>
                  <a:pt x="367" y="286"/>
                  <a:pt x="384" y="286"/>
                </a:cubicBezTo>
                <a:lnTo>
                  <a:pt x="441" y="286"/>
                </a:lnTo>
                <a:cubicBezTo>
                  <a:pt x="458" y="286"/>
                  <a:pt x="472" y="299"/>
                  <a:pt x="472" y="316"/>
                </a:cubicBezTo>
                <a:lnTo>
                  <a:pt x="472" y="670"/>
                </a:lnTo>
                <a:lnTo>
                  <a:pt x="558" y="670"/>
                </a:lnTo>
                <a:lnTo>
                  <a:pt x="558" y="421"/>
                </a:lnTo>
                <a:cubicBezTo>
                  <a:pt x="558" y="404"/>
                  <a:pt x="572" y="390"/>
                  <a:pt x="589" y="390"/>
                </a:cubicBezTo>
                <a:lnTo>
                  <a:pt x="646" y="390"/>
                </a:lnTo>
                <a:cubicBezTo>
                  <a:pt x="663" y="390"/>
                  <a:pt x="677" y="404"/>
                  <a:pt x="677" y="421"/>
                </a:cubicBezTo>
                <a:lnTo>
                  <a:pt x="677" y="670"/>
                </a:lnTo>
                <a:lnTo>
                  <a:pt x="763" y="670"/>
                </a:lnTo>
                <a:lnTo>
                  <a:pt x="763" y="245"/>
                </a:lnTo>
                <a:cubicBezTo>
                  <a:pt x="763" y="228"/>
                  <a:pt x="776" y="214"/>
                  <a:pt x="793" y="214"/>
                </a:cubicBezTo>
                <a:lnTo>
                  <a:pt x="851" y="214"/>
                </a:lnTo>
                <a:cubicBezTo>
                  <a:pt x="868" y="214"/>
                  <a:pt x="881" y="228"/>
                  <a:pt x="881" y="245"/>
                </a:cubicBezTo>
                <a:lnTo>
                  <a:pt x="881" y="670"/>
                </a:lnTo>
                <a:lnTo>
                  <a:pt x="952" y="670"/>
                </a:lnTo>
                <a:close/>
              </a:path>
            </a:pathLst>
          </a:custGeom>
          <a:solidFill>
            <a:srgbClr val="FFFFFF"/>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2" name="Freeform 13"/>
          <p:cNvSpPr>
            <a:spLocks noEditPoints="1"/>
          </p:cNvSpPr>
          <p:nvPr/>
        </p:nvSpPr>
        <p:spPr bwMode="auto">
          <a:xfrm>
            <a:off x="7074312" y="3751815"/>
            <a:ext cx="612536" cy="604602"/>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rgbClr val="FFFFFF"/>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3" name="Freeform 14"/>
          <p:cNvSpPr>
            <a:spLocks noEditPoints="1"/>
          </p:cNvSpPr>
          <p:nvPr/>
        </p:nvSpPr>
        <p:spPr bwMode="auto">
          <a:xfrm>
            <a:off x="4993913" y="2448987"/>
            <a:ext cx="439566" cy="599841"/>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FFFFFF"/>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4" name="Freeform 15"/>
          <p:cNvSpPr>
            <a:spLocks noEditPoints="1"/>
          </p:cNvSpPr>
          <p:nvPr/>
        </p:nvSpPr>
        <p:spPr bwMode="auto">
          <a:xfrm>
            <a:off x="6274524" y="2515636"/>
            <a:ext cx="698227" cy="598254"/>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FFFFFF"/>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5" name="Freeform 16"/>
          <p:cNvSpPr>
            <a:spLocks noEditPoints="1"/>
          </p:cNvSpPr>
          <p:nvPr/>
        </p:nvSpPr>
        <p:spPr bwMode="auto">
          <a:xfrm>
            <a:off x="6290394" y="5003864"/>
            <a:ext cx="752181" cy="599841"/>
          </a:xfrm>
          <a:custGeom>
            <a:avLst/>
            <a:gdLst>
              <a:gd name="T0" fmla="*/ 1238 w 1238"/>
              <a:gd name="T1" fmla="*/ 579 h 986"/>
              <a:gd name="T2" fmla="*/ 424 w 1238"/>
              <a:gd name="T3" fmla="*/ 579 h 986"/>
              <a:gd name="T4" fmla="*/ 443 w 1238"/>
              <a:gd name="T5" fmla="*/ 209 h 986"/>
              <a:gd name="T6" fmla="*/ 357 w 1238"/>
              <a:gd name="T7" fmla="*/ 223 h 986"/>
              <a:gd name="T8" fmla="*/ 329 w 1238"/>
              <a:gd name="T9" fmla="*/ 254 h 986"/>
              <a:gd name="T10" fmla="*/ 441 w 1238"/>
              <a:gd name="T11" fmla="*/ 316 h 986"/>
              <a:gd name="T12" fmla="*/ 311 w 1238"/>
              <a:gd name="T13" fmla="*/ 0 h 986"/>
              <a:gd name="T14" fmla="*/ 311 w 1238"/>
              <a:gd name="T15" fmla="*/ 620 h 986"/>
              <a:gd name="T16" fmla="*/ 367 w 1238"/>
              <a:gd name="T17" fmla="*/ 550 h 986"/>
              <a:gd name="T18" fmla="*/ 329 w 1238"/>
              <a:gd name="T19" fmla="*/ 473 h 986"/>
              <a:gd name="T20" fmla="*/ 295 w 1238"/>
              <a:gd name="T21" fmla="*/ 516 h 986"/>
              <a:gd name="T22" fmla="*/ 168 w 1238"/>
              <a:gd name="T23" fmla="*/ 370 h 986"/>
              <a:gd name="T24" fmla="*/ 295 w 1238"/>
              <a:gd name="T25" fmla="*/ 410 h 986"/>
              <a:gd name="T26" fmla="*/ 229 w 1238"/>
              <a:gd name="T27" fmla="*/ 307 h 986"/>
              <a:gd name="T28" fmla="*/ 295 w 1238"/>
              <a:gd name="T29" fmla="*/ 127 h 986"/>
              <a:gd name="T30" fmla="*/ 329 w 1238"/>
              <a:gd name="T31" fmla="*/ 104 h 986"/>
              <a:gd name="T32" fmla="*/ 443 w 1238"/>
              <a:gd name="T33" fmla="*/ 209 h 986"/>
              <a:gd name="T34" fmla="*/ 295 w 1238"/>
              <a:gd name="T35" fmla="*/ 186 h 986"/>
              <a:gd name="T36" fmla="*/ 295 w 1238"/>
              <a:gd name="T37" fmla="*/ 245 h 986"/>
              <a:gd name="T38" fmla="*/ 329 w 1238"/>
              <a:gd name="T39" fmla="*/ 413 h 986"/>
              <a:gd name="T40" fmla="*/ 357 w 1238"/>
              <a:gd name="T41" fmla="*/ 398 h 986"/>
              <a:gd name="T42" fmla="*/ 359 w 1238"/>
              <a:gd name="T43" fmla="*/ 356 h 986"/>
              <a:gd name="T44" fmla="*/ 329 w 1238"/>
              <a:gd name="T45" fmla="*/ 413 h 986"/>
              <a:gd name="T46" fmla="*/ 854 w 1238"/>
              <a:gd name="T47" fmla="*/ 713 h 986"/>
              <a:gd name="T48" fmla="*/ 904 w 1238"/>
              <a:gd name="T49" fmla="*/ 665 h 986"/>
              <a:gd name="T50" fmla="*/ 854 w 1238"/>
              <a:gd name="T51" fmla="*/ 617 h 986"/>
              <a:gd name="T52" fmla="*/ 810 w 1238"/>
              <a:gd name="T53" fmla="*/ 416 h 986"/>
              <a:gd name="T54" fmla="*/ 784 w 1238"/>
              <a:gd name="T55" fmla="*/ 477 h 986"/>
              <a:gd name="T56" fmla="*/ 810 w 1238"/>
              <a:gd name="T57" fmla="*/ 416 h 986"/>
              <a:gd name="T58" fmla="*/ 1004 w 1238"/>
              <a:gd name="T59" fmla="*/ 447 h 986"/>
              <a:gd name="T60" fmla="*/ 854 w 1238"/>
              <a:gd name="T61" fmla="*/ 418 h 986"/>
              <a:gd name="T62" fmla="*/ 977 w 1238"/>
              <a:gd name="T63" fmla="*/ 557 h 986"/>
              <a:gd name="T64" fmla="*/ 854 w 1238"/>
              <a:gd name="T65" fmla="*/ 792 h 986"/>
              <a:gd name="T66" fmla="*/ 810 w 1238"/>
              <a:gd name="T67" fmla="*/ 849 h 986"/>
              <a:gd name="T68" fmla="*/ 643 w 1238"/>
              <a:gd name="T69" fmla="*/ 658 h 986"/>
              <a:gd name="T70" fmla="*/ 810 w 1238"/>
              <a:gd name="T71" fmla="*/ 710 h 986"/>
              <a:gd name="T72" fmla="*/ 724 w 1238"/>
              <a:gd name="T73" fmla="*/ 575 h 986"/>
              <a:gd name="T74" fmla="*/ 810 w 1238"/>
              <a:gd name="T75" fmla="*/ 339 h 986"/>
              <a:gd name="T76" fmla="*/ 854 w 1238"/>
              <a:gd name="T77" fmla="*/ 309 h 986"/>
              <a:gd name="T78" fmla="*/ 1004 w 1238"/>
              <a:gd name="T79" fmla="*/ 44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38" h="986">
                <a:moveTo>
                  <a:pt x="831" y="172"/>
                </a:moveTo>
                <a:cubicBezTo>
                  <a:pt x="1055" y="172"/>
                  <a:pt x="1238" y="354"/>
                  <a:pt x="1238" y="579"/>
                </a:cubicBezTo>
                <a:cubicBezTo>
                  <a:pt x="1238" y="804"/>
                  <a:pt x="1055" y="986"/>
                  <a:pt x="831" y="986"/>
                </a:cubicBezTo>
                <a:cubicBezTo>
                  <a:pt x="606" y="986"/>
                  <a:pt x="424" y="804"/>
                  <a:pt x="424" y="579"/>
                </a:cubicBezTo>
                <a:cubicBezTo>
                  <a:pt x="424" y="354"/>
                  <a:pt x="606" y="172"/>
                  <a:pt x="831" y="172"/>
                </a:cubicBezTo>
                <a:close/>
                <a:moveTo>
                  <a:pt x="443" y="209"/>
                </a:moveTo>
                <a:lnTo>
                  <a:pt x="443" y="209"/>
                </a:lnTo>
                <a:lnTo>
                  <a:pt x="357" y="223"/>
                </a:lnTo>
                <a:cubicBezTo>
                  <a:pt x="350" y="204"/>
                  <a:pt x="346" y="197"/>
                  <a:pt x="329" y="187"/>
                </a:cubicBezTo>
                <a:lnTo>
                  <a:pt x="329" y="254"/>
                </a:lnTo>
                <a:cubicBezTo>
                  <a:pt x="375" y="266"/>
                  <a:pt x="406" y="279"/>
                  <a:pt x="422" y="293"/>
                </a:cubicBezTo>
                <a:cubicBezTo>
                  <a:pt x="430" y="300"/>
                  <a:pt x="436" y="308"/>
                  <a:pt x="441" y="316"/>
                </a:cubicBezTo>
                <a:cubicBezTo>
                  <a:pt x="480" y="260"/>
                  <a:pt x="533" y="215"/>
                  <a:pt x="594" y="185"/>
                </a:cubicBezTo>
                <a:cubicBezTo>
                  <a:pt x="546" y="76"/>
                  <a:pt x="437" y="0"/>
                  <a:pt x="311" y="0"/>
                </a:cubicBezTo>
                <a:cubicBezTo>
                  <a:pt x="139" y="0"/>
                  <a:pt x="0" y="139"/>
                  <a:pt x="0" y="310"/>
                </a:cubicBezTo>
                <a:cubicBezTo>
                  <a:pt x="0" y="481"/>
                  <a:pt x="139" y="620"/>
                  <a:pt x="311" y="620"/>
                </a:cubicBezTo>
                <a:cubicBezTo>
                  <a:pt x="331" y="620"/>
                  <a:pt x="352" y="618"/>
                  <a:pt x="372" y="614"/>
                </a:cubicBezTo>
                <a:cubicBezTo>
                  <a:pt x="368" y="593"/>
                  <a:pt x="367" y="572"/>
                  <a:pt x="367" y="550"/>
                </a:cubicBezTo>
                <a:cubicBezTo>
                  <a:pt x="367" y="521"/>
                  <a:pt x="370" y="493"/>
                  <a:pt x="376" y="465"/>
                </a:cubicBezTo>
                <a:cubicBezTo>
                  <a:pt x="361" y="470"/>
                  <a:pt x="345" y="472"/>
                  <a:pt x="329" y="473"/>
                </a:cubicBezTo>
                <a:lnTo>
                  <a:pt x="329" y="516"/>
                </a:lnTo>
                <a:lnTo>
                  <a:pt x="295" y="516"/>
                </a:lnTo>
                <a:lnTo>
                  <a:pt x="295" y="473"/>
                </a:lnTo>
                <a:cubicBezTo>
                  <a:pt x="226" y="467"/>
                  <a:pt x="180" y="440"/>
                  <a:pt x="168" y="370"/>
                </a:cubicBezTo>
                <a:lnTo>
                  <a:pt x="261" y="359"/>
                </a:lnTo>
                <a:cubicBezTo>
                  <a:pt x="265" y="385"/>
                  <a:pt x="271" y="398"/>
                  <a:pt x="295" y="410"/>
                </a:cubicBezTo>
                <a:lnTo>
                  <a:pt x="295" y="329"/>
                </a:lnTo>
                <a:cubicBezTo>
                  <a:pt x="264" y="320"/>
                  <a:pt x="242" y="313"/>
                  <a:pt x="229" y="307"/>
                </a:cubicBezTo>
                <a:cubicBezTo>
                  <a:pt x="173" y="279"/>
                  <a:pt x="166" y="200"/>
                  <a:pt x="210" y="157"/>
                </a:cubicBezTo>
                <a:cubicBezTo>
                  <a:pt x="229" y="139"/>
                  <a:pt x="257" y="129"/>
                  <a:pt x="295" y="127"/>
                </a:cubicBezTo>
                <a:lnTo>
                  <a:pt x="295" y="104"/>
                </a:lnTo>
                <a:lnTo>
                  <a:pt x="329" y="104"/>
                </a:lnTo>
                <a:lnTo>
                  <a:pt x="329" y="127"/>
                </a:lnTo>
                <a:cubicBezTo>
                  <a:pt x="384" y="130"/>
                  <a:pt x="430" y="151"/>
                  <a:pt x="443" y="209"/>
                </a:cubicBezTo>
                <a:close/>
                <a:moveTo>
                  <a:pt x="295" y="186"/>
                </a:moveTo>
                <a:lnTo>
                  <a:pt x="295" y="186"/>
                </a:lnTo>
                <a:cubicBezTo>
                  <a:pt x="274" y="193"/>
                  <a:pt x="259" y="212"/>
                  <a:pt x="275" y="233"/>
                </a:cubicBezTo>
                <a:cubicBezTo>
                  <a:pt x="279" y="238"/>
                  <a:pt x="285" y="242"/>
                  <a:pt x="295" y="245"/>
                </a:cubicBezTo>
                <a:lnTo>
                  <a:pt x="295" y="186"/>
                </a:lnTo>
                <a:close/>
                <a:moveTo>
                  <a:pt x="329" y="413"/>
                </a:moveTo>
                <a:lnTo>
                  <a:pt x="329" y="413"/>
                </a:lnTo>
                <a:cubicBezTo>
                  <a:pt x="342" y="410"/>
                  <a:pt x="351" y="405"/>
                  <a:pt x="357" y="398"/>
                </a:cubicBezTo>
                <a:cubicBezTo>
                  <a:pt x="363" y="392"/>
                  <a:pt x="366" y="384"/>
                  <a:pt x="366" y="376"/>
                </a:cubicBezTo>
                <a:cubicBezTo>
                  <a:pt x="366" y="368"/>
                  <a:pt x="364" y="362"/>
                  <a:pt x="359" y="356"/>
                </a:cubicBezTo>
                <a:cubicBezTo>
                  <a:pt x="354" y="350"/>
                  <a:pt x="344" y="344"/>
                  <a:pt x="329" y="339"/>
                </a:cubicBezTo>
                <a:lnTo>
                  <a:pt x="329" y="413"/>
                </a:lnTo>
                <a:close/>
                <a:moveTo>
                  <a:pt x="854" y="713"/>
                </a:moveTo>
                <a:lnTo>
                  <a:pt x="854" y="713"/>
                </a:lnTo>
                <a:cubicBezTo>
                  <a:pt x="871" y="710"/>
                  <a:pt x="884" y="703"/>
                  <a:pt x="892" y="695"/>
                </a:cubicBezTo>
                <a:cubicBezTo>
                  <a:pt x="900" y="686"/>
                  <a:pt x="904" y="676"/>
                  <a:pt x="904" y="665"/>
                </a:cubicBezTo>
                <a:cubicBezTo>
                  <a:pt x="904" y="656"/>
                  <a:pt x="901" y="647"/>
                  <a:pt x="894" y="639"/>
                </a:cubicBezTo>
                <a:cubicBezTo>
                  <a:pt x="887" y="631"/>
                  <a:pt x="874" y="624"/>
                  <a:pt x="854" y="617"/>
                </a:cubicBezTo>
                <a:lnTo>
                  <a:pt x="854" y="713"/>
                </a:lnTo>
                <a:close/>
                <a:moveTo>
                  <a:pt x="810" y="416"/>
                </a:moveTo>
                <a:lnTo>
                  <a:pt x="810" y="416"/>
                </a:lnTo>
                <a:cubicBezTo>
                  <a:pt x="783" y="426"/>
                  <a:pt x="763" y="451"/>
                  <a:pt x="784" y="477"/>
                </a:cubicBezTo>
                <a:cubicBezTo>
                  <a:pt x="789" y="484"/>
                  <a:pt x="798" y="489"/>
                  <a:pt x="810" y="494"/>
                </a:cubicBezTo>
                <a:lnTo>
                  <a:pt x="810" y="416"/>
                </a:lnTo>
                <a:close/>
                <a:moveTo>
                  <a:pt x="1004" y="447"/>
                </a:moveTo>
                <a:lnTo>
                  <a:pt x="1004" y="447"/>
                </a:lnTo>
                <a:lnTo>
                  <a:pt x="892" y="464"/>
                </a:lnTo>
                <a:cubicBezTo>
                  <a:pt x="883" y="440"/>
                  <a:pt x="877" y="430"/>
                  <a:pt x="854" y="418"/>
                </a:cubicBezTo>
                <a:lnTo>
                  <a:pt x="854" y="505"/>
                </a:lnTo>
                <a:cubicBezTo>
                  <a:pt x="916" y="521"/>
                  <a:pt x="956" y="539"/>
                  <a:pt x="977" y="557"/>
                </a:cubicBezTo>
                <a:cubicBezTo>
                  <a:pt x="1043" y="616"/>
                  <a:pt x="1024" y="719"/>
                  <a:pt x="953" y="765"/>
                </a:cubicBezTo>
                <a:cubicBezTo>
                  <a:pt x="925" y="783"/>
                  <a:pt x="892" y="791"/>
                  <a:pt x="854" y="792"/>
                </a:cubicBezTo>
                <a:lnTo>
                  <a:pt x="854" y="849"/>
                </a:lnTo>
                <a:lnTo>
                  <a:pt x="810" y="849"/>
                </a:lnTo>
                <a:lnTo>
                  <a:pt x="810" y="792"/>
                </a:lnTo>
                <a:cubicBezTo>
                  <a:pt x="720" y="784"/>
                  <a:pt x="660" y="750"/>
                  <a:pt x="643" y="658"/>
                </a:cubicBezTo>
                <a:lnTo>
                  <a:pt x="765" y="644"/>
                </a:lnTo>
                <a:cubicBezTo>
                  <a:pt x="772" y="677"/>
                  <a:pt x="779" y="695"/>
                  <a:pt x="810" y="710"/>
                </a:cubicBezTo>
                <a:lnTo>
                  <a:pt x="810" y="604"/>
                </a:lnTo>
                <a:cubicBezTo>
                  <a:pt x="770" y="593"/>
                  <a:pt x="741" y="583"/>
                  <a:pt x="724" y="575"/>
                </a:cubicBezTo>
                <a:cubicBezTo>
                  <a:pt x="650" y="539"/>
                  <a:pt x="641" y="434"/>
                  <a:pt x="699" y="379"/>
                </a:cubicBezTo>
                <a:cubicBezTo>
                  <a:pt x="724" y="355"/>
                  <a:pt x="761" y="341"/>
                  <a:pt x="810" y="339"/>
                </a:cubicBezTo>
                <a:lnTo>
                  <a:pt x="810" y="309"/>
                </a:lnTo>
                <a:lnTo>
                  <a:pt x="854" y="309"/>
                </a:lnTo>
                <a:lnTo>
                  <a:pt x="854" y="339"/>
                </a:lnTo>
                <a:cubicBezTo>
                  <a:pt x="927" y="343"/>
                  <a:pt x="987" y="370"/>
                  <a:pt x="1004" y="447"/>
                </a:cubicBezTo>
                <a:close/>
              </a:path>
            </a:pathLst>
          </a:custGeom>
          <a:solidFill>
            <a:srgbClr val="FFFFFF"/>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6" name="Freeform 17"/>
          <p:cNvSpPr>
            <a:spLocks noEditPoints="1"/>
          </p:cNvSpPr>
          <p:nvPr/>
        </p:nvSpPr>
        <p:spPr bwMode="auto">
          <a:xfrm>
            <a:off x="4183017" y="3748642"/>
            <a:ext cx="612536" cy="614123"/>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91404" tIns="45702" rIns="91404" bIns="45702" numCol="1" anchor="t" anchorCtr="0" compatLnSpc="1">
            <a:prstTxWarp prst="textNoShape">
              <a:avLst/>
            </a:prstTxWarp>
          </a:bodyPr>
          <a:lstStyle/>
          <a:p>
            <a:endParaRPr lang="zh-CN" altLang="en-US" sz="1799">
              <a:solidFill>
                <a:schemeClr val="accent3"/>
              </a:solidFill>
            </a:endParaRPr>
          </a:p>
        </p:txBody>
      </p:sp>
      <p:sp>
        <p:nvSpPr>
          <p:cNvPr id="17" name="TextBox 16"/>
          <p:cNvSpPr txBox="1"/>
          <p:nvPr/>
        </p:nvSpPr>
        <p:spPr>
          <a:xfrm>
            <a:off x="2186450" y="2086112"/>
            <a:ext cx="1996566" cy="399954"/>
          </a:xfrm>
          <a:prstGeom prst="rect">
            <a:avLst/>
          </a:prstGeom>
          <a:noFill/>
        </p:spPr>
        <p:txBody>
          <a:bodyPr wrap="square" rtlCol="0">
            <a:spAutoFit/>
          </a:bodyPr>
          <a:lstStyle/>
          <a:p>
            <a:pPr algn="r"/>
            <a:r>
              <a:rPr lang="zh-CN" altLang="en-US" sz="1999" b="1" dirty="0">
                <a:solidFill>
                  <a:srgbClr val="4BB4DB"/>
                </a:solidFill>
                <a:latin typeface="微软雅黑" panose="020B0503020204020204" pitchFamily="34" charset="-122"/>
                <a:ea typeface="微软雅黑" panose="020B0503020204020204" pitchFamily="34" charset="-122"/>
              </a:rPr>
              <a:t>主要任务</a:t>
            </a:r>
          </a:p>
        </p:txBody>
      </p:sp>
      <p:sp>
        <p:nvSpPr>
          <p:cNvPr id="18" name="TextBox 17"/>
          <p:cNvSpPr txBox="1"/>
          <p:nvPr/>
        </p:nvSpPr>
        <p:spPr>
          <a:xfrm>
            <a:off x="795246" y="2479385"/>
            <a:ext cx="3406957" cy="646079"/>
          </a:xfrm>
          <a:prstGeom prst="rect">
            <a:avLst/>
          </a:prstGeom>
          <a:noFill/>
        </p:spPr>
        <p:txBody>
          <a:bodyPr wrap="square" rtlCol="0">
            <a:spAutoFit/>
          </a:bodyPr>
          <a:lstStyle/>
          <a:p>
            <a:pPr algn="r"/>
            <a:r>
              <a:rPr lang="zh-CN" altLang="en-US" sz="1799" dirty="0">
                <a:solidFill>
                  <a:schemeClr val="accent3"/>
                </a:solidFill>
                <a:latin typeface="+mn-ea"/>
              </a:rPr>
              <a:t>请</a:t>
            </a:r>
            <a:r>
              <a:rPr lang="zh-CN" altLang="en-US" sz="1799" dirty="0">
                <a:solidFill>
                  <a:schemeClr val="tx1">
                    <a:lumMod val="85000"/>
                    <a:lumOff val="15000"/>
                  </a:schemeClr>
                </a:solidFill>
                <a:latin typeface="微软雅黑" panose="020B0503020204020204" pitchFamily="34" charset="-122"/>
                <a:ea typeface="微软雅黑" panose="020B0503020204020204" pitchFamily="34" charset="-122"/>
              </a:rPr>
              <a:t>在这里输入段落文本内容请在这里输入段落文本内容</a:t>
            </a:r>
          </a:p>
        </p:txBody>
      </p:sp>
      <p:sp>
        <p:nvSpPr>
          <p:cNvPr id="19" name="TextBox 18"/>
          <p:cNvSpPr txBox="1"/>
          <p:nvPr/>
        </p:nvSpPr>
        <p:spPr>
          <a:xfrm>
            <a:off x="7495961" y="2086112"/>
            <a:ext cx="1996566" cy="399954"/>
          </a:xfrm>
          <a:prstGeom prst="rect">
            <a:avLst/>
          </a:prstGeom>
          <a:noFill/>
        </p:spPr>
        <p:txBody>
          <a:bodyPr wrap="square" rtlCol="0">
            <a:spAutoFit/>
          </a:bodyPr>
          <a:lstStyle/>
          <a:p>
            <a:r>
              <a:rPr lang="zh-CN" altLang="en-US" sz="1999" b="1" dirty="0">
                <a:solidFill>
                  <a:srgbClr val="FEDE17"/>
                </a:solidFill>
                <a:latin typeface="微软雅黑" panose="020B0503020204020204" pitchFamily="34" charset="-122"/>
                <a:ea typeface="微软雅黑" panose="020B0503020204020204" pitchFamily="34" charset="-122"/>
              </a:rPr>
              <a:t>团队协同较好</a:t>
            </a:r>
          </a:p>
        </p:txBody>
      </p:sp>
      <p:sp>
        <p:nvSpPr>
          <p:cNvPr id="20" name="TextBox 19"/>
          <p:cNvSpPr txBox="1"/>
          <p:nvPr/>
        </p:nvSpPr>
        <p:spPr>
          <a:xfrm>
            <a:off x="7461456" y="2479385"/>
            <a:ext cx="3406957" cy="646079"/>
          </a:xfrm>
          <a:prstGeom prst="rect">
            <a:avLst/>
          </a:prstGeom>
          <a:noFill/>
        </p:spPr>
        <p:txBody>
          <a:bodyPr wrap="square" rtlCol="0">
            <a:spAutoFit/>
          </a:bodyPr>
          <a:lstStyle/>
          <a:p>
            <a:r>
              <a:rPr lang="zh-CN" altLang="en-US" sz="1799"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1" name="TextBox 20"/>
          <p:cNvSpPr txBox="1"/>
          <p:nvPr/>
        </p:nvSpPr>
        <p:spPr>
          <a:xfrm>
            <a:off x="8189373" y="3488695"/>
            <a:ext cx="1996566" cy="399954"/>
          </a:xfrm>
          <a:prstGeom prst="rect">
            <a:avLst/>
          </a:prstGeom>
          <a:noFill/>
        </p:spPr>
        <p:txBody>
          <a:bodyPr wrap="square" rtlCol="0">
            <a:spAutoFit/>
          </a:bodyPr>
          <a:lstStyle/>
          <a:p>
            <a:r>
              <a:rPr lang="zh-CN" altLang="en-US" sz="1999" b="1" dirty="0">
                <a:solidFill>
                  <a:srgbClr val="E32146"/>
                </a:solidFill>
                <a:latin typeface="微软雅黑" panose="020B0503020204020204" pitchFamily="34" charset="-122"/>
                <a:ea typeface="微软雅黑" panose="020B0503020204020204" pitchFamily="34" charset="-122"/>
              </a:rPr>
              <a:t>操作方式</a:t>
            </a:r>
          </a:p>
        </p:txBody>
      </p:sp>
      <p:sp>
        <p:nvSpPr>
          <p:cNvPr id="22" name="TextBox 21"/>
          <p:cNvSpPr txBox="1"/>
          <p:nvPr/>
        </p:nvSpPr>
        <p:spPr>
          <a:xfrm>
            <a:off x="8154868" y="3881969"/>
            <a:ext cx="3406957" cy="646079"/>
          </a:xfrm>
          <a:prstGeom prst="rect">
            <a:avLst/>
          </a:prstGeom>
          <a:noFill/>
        </p:spPr>
        <p:txBody>
          <a:bodyPr wrap="square" rtlCol="0">
            <a:spAutoFit/>
          </a:bodyPr>
          <a:lstStyle/>
          <a:p>
            <a:r>
              <a:rPr lang="zh-CN" altLang="en-US" sz="1799"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3" name="TextBox 22"/>
          <p:cNvSpPr txBox="1"/>
          <p:nvPr/>
        </p:nvSpPr>
        <p:spPr>
          <a:xfrm>
            <a:off x="7464442" y="4828240"/>
            <a:ext cx="1996566" cy="399954"/>
          </a:xfrm>
          <a:prstGeom prst="rect">
            <a:avLst/>
          </a:prstGeom>
          <a:noFill/>
        </p:spPr>
        <p:txBody>
          <a:bodyPr wrap="square" rtlCol="0">
            <a:spAutoFit/>
          </a:bodyPr>
          <a:lstStyle/>
          <a:p>
            <a:r>
              <a:rPr lang="zh-CN" altLang="en-US" sz="1999" b="1" dirty="0">
                <a:solidFill>
                  <a:srgbClr val="4BB4DB"/>
                </a:solidFill>
                <a:latin typeface="微软雅黑" panose="020B0503020204020204" pitchFamily="34" charset="-122"/>
                <a:ea typeface="微软雅黑" panose="020B0503020204020204" pitchFamily="34" charset="-122"/>
              </a:rPr>
              <a:t>资金略欠缺</a:t>
            </a:r>
          </a:p>
        </p:txBody>
      </p:sp>
      <p:sp>
        <p:nvSpPr>
          <p:cNvPr id="24" name="TextBox 23"/>
          <p:cNvSpPr txBox="1"/>
          <p:nvPr/>
        </p:nvSpPr>
        <p:spPr>
          <a:xfrm>
            <a:off x="7429937" y="5221514"/>
            <a:ext cx="3406957" cy="646079"/>
          </a:xfrm>
          <a:prstGeom prst="rect">
            <a:avLst/>
          </a:prstGeom>
          <a:noFill/>
        </p:spPr>
        <p:txBody>
          <a:bodyPr wrap="square" rtlCol="0">
            <a:spAutoFit/>
          </a:bodyPr>
          <a:lstStyle/>
          <a:p>
            <a:r>
              <a:rPr lang="zh-CN" altLang="en-US" sz="1799"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5" name="TextBox 24"/>
          <p:cNvSpPr txBox="1"/>
          <p:nvPr/>
        </p:nvSpPr>
        <p:spPr>
          <a:xfrm>
            <a:off x="2312526" y="4844000"/>
            <a:ext cx="1996566" cy="399954"/>
          </a:xfrm>
          <a:prstGeom prst="rect">
            <a:avLst/>
          </a:prstGeom>
          <a:noFill/>
        </p:spPr>
        <p:txBody>
          <a:bodyPr wrap="square" rtlCol="0">
            <a:spAutoFit/>
          </a:bodyPr>
          <a:lstStyle/>
          <a:p>
            <a:pPr algn="r"/>
            <a:r>
              <a:rPr lang="zh-CN" altLang="en-US" sz="1999" b="1" dirty="0">
                <a:solidFill>
                  <a:srgbClr val="FEDE17"/>
                </a:solidFill>
                <a:latin typeface="微软雅黑" panose="020B0503020204020204" pitchFamily="34" charset="-122"/>
                <a:ea typeface="微软雅黑" panose="020B0503020204020204" pitchFamily="34" charset="-122"/>
              </a:rPr>
              <a:t>效益预测</a:t>
            </a:r>
          </a:p>
        </p:txBody>
      </p:sp>
      <p:sp>
        <p:nvSpPr>
          <p:cNvPr id="26" name="TextBox 25"/>
          <p:cNvSpPr txBox="1"/>
          <p:nvPr/>
        </p:nvSpPr>
        <p:spPr>
          <a:xfrm>
            <a:off x="921321" y="5237274"/>
            <a:ext cx="3406957" cy="646079"/>
          </a:xfrm>
          <a:prstGeom prst="rect">
            <a:avLst/>
          </a:prstGeom>
          <a:noFill/>
        </p:spPr>
        <p:txBody>
          <a:bodyPr wrap="square" rtlCol="0">
            <a:spAutoFit/>
          </a:bodyPr>
          <a:lstStyle/>
          <a:p>
            <a:pPr algn="r"/>
            <a:r>
              <a:rPr lang="zh-CN" altLang="en-US" sz="1799"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27" name="TextBox 26"/>
          <p:cNvSpPr txBox="1"/>
          <p:nvPr/>
        </p:nvSpPr>
        <p:spPr>
          <a:xfrm>
            <a:off x="1666392" y="3488696"/>
            <a:ext cx="1996566" cy="399954"/>
          </a:xfrm>
          <a:prstGeom prst="rect">
            <a:avLst/>
          </a:prstGeom>
          <a:noFill/>
        </p:spPr>
        <p:txBody>
          <a:bodyPr wrap="square" rtlCol="0">
            <a:spAutoFit/>
          </a:bodyPr>
          <a:lstStyle/>
          <a:p>
            <a:pPr algn="r"/>
            <a:r>
              <a:rPr lang="zh-CN" altLang="en-US" sz="1999" b="1" dirty="0">
                <a:solidFill>
                  <a:srgbClr val="E32146"/>
                </a:solidFill>
                <a:latin typeface="微软雅黑" panose="020B0503020204020204" pitchFamily="34" charset="-122"/>
                <a:ea typeface="微软雅黑" panose="020B0503020204020204" pitchFamily="34" charset="-122"/>
              </a:rPr>
              <a:t>时间表</a:t>
            </a:r>
          </a:p>
        </p:txBody>
      </p:sp>
      <p:sp>
        <p:nvSpPr>
          <p:cNvPr id="28" name="TextBox 27"/>
          <p:cNvSpPr txBox="1"/>
          <p:nvPr/>
        </p:nvSpPr>
        <p:spPr>
          <a:xfrm>
            <a:off x="326991" y="3881969"/>
            <a:ext cx="3406957" cy="646079"/>
          </a:xfrm>
          <a:prstGeom prst="rect">
            <a:avLst/>
          </a:prstGeom>
          <a:noFill/>
        </p:spPr>
        <p:txBody>
          <a:bodyPr wrap="square" rtlCol="0">
            <a:spAutoFit/>
          </a:bodyPr>
          <a:lstStyle/>
          <a:p>
            <a:pPr algn="r"/>
            <a:r>
              <a:rPr lang="zh-CN" altLang="en-US" sz="1799" dirty="0">
                <a:solidFill>
                  <a:schemeClr val="tx1">
                    <a:lumMod val="85000"/>
                    <a:lumOff val="15000"/>
                  </a:schemeClr>
                </a:solidFill>
                <a:latin typeface="微软雅黑" panose="020B0503020204020204" pitchFamily="34" charset="-122"/>
                <a:ea typeface="微软雅黑" panose="020B0503020204020204" pitchFamily="34" charset="-122"/>
              </a:rPr>
              <a:t>请在这里输入段落文本内容请在这里输入段落文本内容</a:t>
            </a:r>
          </a:p>
        </p:txBody>
      </p:sp>
      <p:sp>
        <p:nvSpPr>
          <p:cNvPr id="30" name="矩形 2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3009543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7542">
        <p15:prstTrans prst="pageCurlDouble"/>
      </p:transition>
    </mc:Choice>
    <mc:Fallback>
      <p:transition spd="slow" advClick="0" advTm="7542">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00" autoRev="1" fill="hold">
                                              <p:stCondLst>
                                                <p:cond delay="0"/>
                                              </p:stCondLst>
                                            </p:cTn>
                                            <p:tgtEl>
                                              <p:spTgt spid="4"/>
                                            </p:tgtEl>
                                            <p:attrNameLst>
                                              <p:attrName>ppt_w</p:attrName>
                                            </p:attrNameLst>
                                          </p:cBhvr>
                                        </p:anim>
                                        <p:anim by="(#ppt_w*0.50)" calcmode="lin" valueType="num">
                                          <p:cBhvr>
                                            <p:cTn id="8" dur="200" decel="50000" autoRev="1" fill="hold">
                                              <p:stCondLst>
                                                <p:cond delay="0"/>
                                              </p:stCondLst>
                                            </p:cTn>
                                            <p:tgtEl>
                                              <p:spTgt spid="4"/>
                                            </p:tgtEl>
                                            <p:attrNameLst>
                                              <p:attrName>ppt_x</p:attrName>
                                            </p:attrNameLst>
                                          </p:cBhvr>
                                        </p:anim>
                                        <p:anim from="(-#ppt_h/2)" to="(#ppt_y)" calcmode="lin" valueType="num">
                                          <p:cBhvr>
                                            <p:cTn id="9" dur="400" fill="hold">
                                              <p:stCondLst>
                                                <p:cond delay="0"/>
                                              </p:stCondLst>
                                            </p:cTn>
                                            <p:tgtEl>
                                              <p:spTgt spid="4"/>
                                            </p:tgtEl>
                                            <p:attrNameLst>
                                              <p:attrName>ppt_y</p:attrName>
                                            </p:attrNameLst>
                                          </p:cBhvr>
                                        </p:anim>
                                        <p:animRot by="21600000">
                                          <p:cBhvr>
                                            <p:cTn id="10" dur="400" fill="hold">
                                              <p:stCondLst>
                                                <p:cond delay="0"/>
                                              </p:stCondLst>
                                            </p:cTn>
                                            <p:tgtEl>
                                              <p:spTgt spid="4"/>
                                            </p:tgtEl>
                                            <p:attrNameLst>
                                              <p:attrName>r</p:attrName>
                                            </p:attrNameLst>
                                          </p:cBhvr>
                                        </p:animRot>
                                      </p:childTnLst>
                                    </p:cTn>
                                  </p:par>
                                </p:childTnLst>
                              </p:cTn>
                            </p:par>
                            <p:par>
                              <p:cTn id="11" fill="hold">
                                <p:stCondLst>
                                  <p:cond delay="640"/>
                                </p:stCondLst>
                                <p:childTnLst>
                                  <p:par>
                                    <p:cTn id="12" presetID="2" presetClass="entr" presetSubtype="9" fill="hold" grpId="0" nodeType="afterEffect" p14:presetBounceEnd="40000">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14:bounceEnd="40000">
                                          <p:cBhvr additive="base">
                                            <p:cTn id="14" dur="500" fill="hold"/>
                                            <p:tgtEl>
                                              <p:spTgt spid="7"/>
                                            </p:tgtEl>
                                            <p:attrNameLst>
                                              <p:attrName>ppt_x</p:attrName>
                                            </p:attrNameLst>
                                          </p:cBhvr>
                                          <p:tavLst>
                                            <p:tav tm="0">
                                              <p:val>
                                                <p:strVal val="0-#ppt_w/2"/>
                                              </p:val>
                                            </p:tav>
                                            <p:tav tm="100000">
                                              <p:val>
                                                <p:strVal val="#ppt_x"/>
                                              </p:val>
                                            </p:tav>
                                          </p:tavLst>
                                        </p:anim>
                                        <p:anim calcmode="lin" valueType="num" p14:bounceEnd="40000">
                                          <p:cBhvr additive="base">
                                            <p:cTn id="15" dur="50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3" fill="hold" grpId="0" nodeType="withEffect" p14:presetBounceEnd="40000">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14:bounceEnd="40000">
                                          <p:cBhvr additive="base">
                                            <p:cTn id="18" dur="500" fill="hold"/>
                                            <p:tgtEl>
                                              <p:spTgt spid="8"/>
                                            </p:tgtEl>
                                            <p:attrNameLst>
                                              <p:attrName>ppt_x</p:attrName>
                                            </p:attrNameLst>
                                          </p:cBhvr>
                                          <p:tavLst>
                                            <p:tav tm="0">
                                              <p:val>
                                                <p:strVal val="1+#ppt_w/2"/>
                                              </p:val>
                                            </p:tav>
                                            <p:tav tm="100000">
                                              <p:val>
                                                <p:strVal val="#ppt_x"/>
                                              </p:val>
                                            </p:tav>
                                          </p:tavLst>
                                        </p:anim>
                                        <p:anim calcmode="lin" valueType="num" p14:bounceEnd="40000">
                                          <p:cBhvr additive="base">
                                            <p:cTn id="19" dur="500" fill="hold"/>
                                            <p:tgtEl>
                                              <p:spTgt spid="8"/>
                                            </p:tgtEl>
                                            <p:attrNameLst>
                                              <p:attrName>ppt_y</p:attrName>
                                            </p:attrNameLst>
                                          </p:cBhvr>
                                          <p:tavLst>
                                            <p:tav tm="0">
                                              <p:val>
                                                <p:strVal val="0-#ppt_h/2"/>
                                              </p:val>
                                            </p:tav>
                                            <p:tav tm="100000">
                                              <p:val>
                                                <p:strVal val="#ppt_y"/>
                                              </p:val>
                                            </p:tav>
                                          </p:tavLst>
                                        </p:anim>
                                      </p:childTnLst>
                                    </p:cTn>
                                  </p:par>
                                  <p:par>
                                    <p:cTn id="20" presetID="2" presetClass="entr" presetSubtype="2" fill="hold" grpId="0" nodeType="withEffect" p14:presetBounceEnd="40000">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14:bounceEnd="40000">
                                          <p:cBhvr additive="base">
                                            <p:cTn id="22"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6" fill="hold" grpId="0" nodeType="withEffect" p14:presetBounceEnd="40000">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14:bounceEnd="40000">
                                          <p:cBhvr additive="base">
                                            <p:cTn id="26" dur="500" fill="hold"/>
                                            <p:tgtEl>
                                              <p:spTgt spid="10"/>
                                            </p:tgtEl>
                                            <p:attrNameLst>
                                              <p:attrName>ppt_x</p:attrName>
                                            </p:attrNameLst>
                                          </p:cBhvr>
                                          <p:tavLst>
                                            <p:tav tm="0">
                                              <p:val>
                                                <p:strVal val="1+#ppt_w/2"/>
                                              </p:val>
                                            </p:tav>
                                            <p:tav tm="100000">
                                              <p:val>
                                                <p:strVal val="#ppt_x"/>
                                              </p:val>
                                            </p:tav>
                                          </p:tavLst>
                                        </p:anim>
                                        <p:anim calcmode="lin" valueType="num" p14:bounceEnd="40000">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14:presetBounceEnd="40000">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14:bounceEnd="40000">
                                          <p:cBhvr additive="base">
                                            <p:cTn id="30" dur="500" fill="hold"/>
                                            <p:tgtEl>
                                              <p:spTgt spid="9"/>
                                            </p:tgtEl>
                                            <p:attrNameLst>
                                              <p:attrName>ppt_x</p:attrName>
                                            </p:attrNameLst>
                                          </p:cBhvr>
                                          <p:tavLst>
                                            <p:tav tm="0">
                                              <p:val>
                                                <p:strVal val="0-#ppt_w/2"/>
                                              </p:val>
                                            </p:tav>
                                            <p:tav tm="100000">
                                              <p:val>
                                                <p:strVal val="#ppt_x"/>
                                              </p:val>
                                            </p:tav>
                                          </p:tavLst>
                                        </p:anim>
                                        <p:anim calcmode="lin" valueType="num" p14:bounceEnd="40000">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8" fill="hold" grpId="0" nodeType="withEffect" p14:presetBounceEnd="40000">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14:bounceEnd="40000">
                                          <p:cBhvr additive="base">
                                            <p:cTn id="34" dur="500" fill="hold"/>
                                            <p:tgtEl>
                                              <p:spTgt spid="6"/>
                                            </p:tgtEl>
                                            <p:attrNameLst>
                                              <p:attrName>ppt_x</p:attrName>
                                            </p:attrNameLst>
                                          </p:cBhvr>
                                          <p:tavLst>
                                            <p:tav tm="0">
                                              <p:val>
                                                <p:strVal val="0-#ppt_w/2"/>
                                              </p:val>
                                            </p:tav>
                                            <p:tav tm="100000">
                                              <p:val>
                                                <p:strVal val="#ppt_x"/>
                                              </p:val>
                                            </p:tav>
                                          </p:tavLst>
                                        </p:anim>
                                        <p:anim calcmode="lin" valueType="num" p14:bounceEnd="40000">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1140"/>
                                </p:stCondLst>
                                <p:childTnLst>
                                  <p:par>
                                    <p:cTn id="37" presetID="31"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400" fill="hold"/>
                                            <p:tgtEl>
                                              <p:spTgt spid="13"/>
                                            </p:tgtEl>
                                            <p:attrNameLst>
                                              <p:attrName>ppt_w</p:attrName>
                                            </p:attrNameLst>
                                          </p:cBhvr>
                                          <p:tavLst>
                                            <p:tav tm="0">
                                              <p:val>
                                                <p:fltVal val="0"/>
                                              </p:val>
                                            </p:tav>
                                            <p:tav tm="100000">
                                              <p:val>
                                                <p:strVal val="#ppt_w"/>
                                              </p:val>
                                            </p:tav>
                                          </p:tavLst>
                                        </p:anim>
                                        <p:anim calcmode="lin" valueType="num">
                                          <p:cBhvr>
                                            <p:cTn id="40" dur="400" fill="hold"/>
                                            <p:tgtEl>
                                              <p:spTgt spid="13"/>
                                            </p:tgtEl>
                                            <p:attrNameLst>
                                              <p:attrName>ppt_h</p:attrName>
                                            </p:attrNameLst>
                                          </p:cBhvr>
                                          <p:tavLst>
                                            <p:tav tm="0">
                                              <p:val>
                                                <p:fltVal val="0"/>
                                              </p:val>
                                            </p:tav>
                                            <p:tav tm="100000">
                                              <p:val>
                                                <p:strVal val="#ppt_h"/>
                                              </p:val>
                                            </p:tav>
                                          </p:tavLst>
                                        </p:anim>
                                        <p:anim calcmode="lin" valueType="num">
                                          <p:cBhvr>
                                            <p:cTn id="41" dur="400" fill="hold"/>
                                            <p:tgtEl>
                                              <p:spTgt spid="13"/>
                                            </p:tgtEl>
                                            <p:attrNameLst>
                                              <p:attrName>style.rotation</p:attrName>
                                            </p:attrNameLst>
                                          </p:cBhvr>
                                          <p:tavLst>
                                            <p:tav tm="0">
                                              <p:val>
                                                <p:fltVal val="90"/>
                                              </p:val>
                                            </p:tav>
                                            <p:tav tm="100000">
                                              <p:val>
                                                <p:fltVal val="0"/>
                                              </p:val>
                                            </p:tav>
                                          </p:tavLst>
                                        </p:anim>
                                        <p:animEffect transition="in" filter="fade">
                                          <p:cBhvr>
                                            <p:cTn id="42" dur="400"/>
                                            <p:tgtEl>
                                              <p:spTgt spid="13"/>
                                            </p:tgtEl>
                                          </p:cBhvr>
                                        </p:animEffect>
                                      </p:childTnLst>
                                    </p:cTn>
                                  </p:par>
                                </p:childTnLst>
                              </p:cTn>
                            </p:par>
                            <p:par>
                              <p:cTn id="43" fill="hold">
                                <p:stCondLst>
                                  <p:cond delay="1540"/>
                                </p:stCondLst>
                                <p:childTnLst>
                                  <p:par>
                                    <p:cTn id="44" presetID="22" presetClass="entr" presetSubtype="2"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right)">
                                          <p:cBhvr>
                                            <p:cTn id="46" dur="500"/>
                                            <p:tgtEl>
                                              <p:spTgt spid="17"/>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right)">
                                          <p:cBhvr>
                                            <p:cTn id="49" dur="500"/>
                                            <p:tgtEl>
                                              <p:spTgt spid="18"/>
                                            </p:tgtEl>
                                          </p:cBhvr>
                                        </p:animEffect>
                                      </p:childTnLst>
                                    </p:cTn>
                                  </p:par>
                                </p:childTnLst>
                              </p:cTn>
                            </p:par>
                            <p:par>
                              <p:cTn id="50" fill="hold">
                                <p:stCondLst>
                                  <p:cond delay="2040"/>
                                </p:stCondLst>
                                <p:childTnLst>
                                  <p:par>
                                    <p:cTn id="51" presetID="31"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400" fill="hold"/>
                                            <p:tgtEl>
                                              <p:spTgt spid="14"/>
                                            </p:tgtEl>
                                            <p:attrNameLst>
                                              <p:attrName>ppt_w</p:attrName>
                                            </p:attrNameLst>
                                          </p:cBhvr>
                                          <p:tavLst>
                                            <p:tav tm="0">
                                              <p:val>
                                                <p:fltVal val="0"/>
                                              </p:val>
                                            </p:tav>
                                            <p:tav tm="100000">
                                              <p:val>
                                                <p:strVal val="#ppt_w"/>
                                              </p:val>
                                            </p:tav>
                                          </p:tavLst>
                                        </p:anim>
                                        <p:anim calcmode="lin" valueType="num">
                                          <p:cBhvr>
                                            <p:cTn id="54" dur="400" fill="hold"/>
                                            <p:tgtEl>
                                              <p:spTgt spid="14"/>
                                            </p:tgtEl>
                                            <p:attrNameLst>
                                              <p:attrName>ppt_h</p:attrName>
                                            </p:attrNameLst>
                                          </p:cBhvr>
                                          <p:tavLst>
                                            <p:tav tm="0">
                                              <p:val>
                                                <p:fltVal val="0"/>
                                              </p:val>
                                            </p:tav>
                                            <p:tav tm="100000">
                                              <p:val>
                                                <p:strVal val="#ppt_h"/>
                                              </p:val>
                                            </p:tav>
                                          </p:tavLst>
                                        </p:anim>
                                        <p:anim calcmode="lin" valueType="num">
                                          <p:cBhvr>
                                            <p:cTn id="55" dur="400" fill="hold"/>
                                            <p:tgtEl>
                                              <p:spTgt spid="14"/>
                                            </p:tgtEl>
                                            <p:attrNameLst>
                                              <p:attrName>style.rotation</p:attrName>
                                            </p:attrNameLst>
                                          </p:cBhvr>
                                          <p:tavLst>
                                            <p:tav tm="0">
                                              <p:val>
                                                <p:fltVal val="90"/>
                                              </p:val>
                                            </p:tav>
                                            <p:tav tm="100000">
                                              <p:val>
                                                <p:fltVal val="0"/>
                                              </p:val>
                                            </p:tav>
                                          </p:tavLst>
                                        </p:anim>
                                        <p:animEffect transition="in" filter="fade">
                                          <p:cBhvr>
                                            <p:cTn id="56" dur="400"/>
                                            <p:tgtEl>
                                              <p:spTgt spid="14"/>
                                            </p:tgtEl>
                                          </p:cBhvr>
                                        </p:animEffect>
                                      </p:childTnLst>
                                    </p:cTn>
                                  </p:par>
                                </p:childTnLst>
                              </p:cTn>
                            </p:par>
                            <p:par>
                              <p:cTn id="57" fill="hold">
                                <p:stCondLst>
                                  <p:cond delay="244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2940"/>
                                </p:stCondLst>
                                <p:childTnLst>
                                  <p:par>
                                    <p:cTn id="65" presetID="31"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400" fill="hold"/>
                                            <p:tgtEl>
                                              <p:spTgt spid="12"/>
                                            </p:tgtEl>
                                            <p:attrNameLst>
                                              <p:attrName>ppt_w</p:attrName>
                                            </p:attrNameLst>
                                          </p:cBhvr>
                                          <p:tavLst>
                                            <p:tav tm="0">
                                              <p:val>
                                                <p:fltVal val="0"/>
                                              </p:val>
                                            </p:tav>
                                            <p:tav tm="100000">
                                              <p:val>
                                                <p:strVal val="#ppt_w"/>
                                              </p:val>
                                            </p:tav>
                                          </p:tavLst>
                                        </p:anim>
                                        <p:anim calcmode="lin" valueType="num">
                                          <p:cBhvr>
                                            <p:cTn id="68" dur="400" fill="hold"/>
                                            <p:tgtEl>
                                              <p:spTgt spid="12"/>
                                            </p:tgtEl>
                                            <p:attrNameLst>
                                              <p:attrName>ppt_h</p:attrName>
                                            </p:attrNameLst>
                                          </p:cBhvr>
                                          <p:tavLst>
                                            <p:tav tm="0">
                                              <p:val>
                                                <p:fltVal val="0"/>
                                              </p:val>
                                            </p:tav>
                                            <p:tav tm="100000">
                                              <p:val>
                                                <p:strVal val="#ppt_h"/>
                                              </p:val>
                                            </p:tav>
                                          </p:tavLst>
                                        </p:anim>
                                        <p:anim calcmode="lin" valueType="num">
                                          <p:cBhvr>
                                            <p:cTn id="69" dur="400" fill="hold"/>
                                            <p:tgtEl>
                                              <p:spTgt spid="12"/>
                                            </p:tgtEl>
                                            <p:attrNameLst>
                                              <p:attrName>style.rotation</p:attrName>
                                            </p:attrNameLst>
                                          </p:cBhvr>
                                          <p:tavLst>
                                            <p:tav tm="0">
                                              <p:val>
                                                <p:fltVal val="90"/>
                                              </p:val>
                                            </p:tav>
                                            <p:tav tm="100000">
                                              <p:val>
                                                <p:fltVal val="0"/>
                                              </p:val>
                                            </p:tav>
                                          </p:tavLst>
                                        </p:anim>
                                        <p:animEffect transition="in" filter="fade">
                                          <p:cBhvr>
                                            <p:cTn id="70" dur="400"/>
                                            <p:tgtEl>
                                              <p:spTgt spid="12"/>
                                            </p:tgtEl>
                                          </p:cBhvr>
                                        </p:animEffect>
                                      </p:childTnLst>
                                    </p:cTn>
                                  </p:par>
                                </p:childTnLst>
                              </p:cTn>
                            </p:par>
                            <p:par>
                              <p:cTn id="71" fill="hold">
                                <p:stCondLst>
                                  <p:cond delay="3340"/>
                                </p:stCondLst>
                                <p:childTnLst>
                                  <p:par>
                                    <p:cTn id="72" presetID="22" presetClass="entr" presetSubtype="8"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left)">
                                          <p:cBhvr>
                                            <p:cTn id="77" dur="500"/>
                                            <p:tgtEl>
                                              <p:spTgt spid="22"/>
                                            </p:tgtEl>
                                          </p:cBhvr>
                                        </p:animEffect>
                                      </p:childTnLst>
                                    </p:cTn>
                                  </p:par>
                                </p:childTnLst>
                              </p:cTn>
                            </p:par>
                            <p:par>
                              <p:cTn id="78" fill="hold">
                                <p:stCondLst>
                                  <p:cond delay="3840"/>
                                </p:stCondLst>
                                <p:childTnLst>
                                  <p:par>
                                    <p:cTn id="79" presetID="31" presetClass="entr" presetSubtype="0" fill="hold" grpId="0" nodeType="after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400" fill="hold"/>
                                            <p:tgtEl>
                                              <p:spTgt spid="15"/>
                                            </p:tgtEl>
                                            <p:attrNameLst>
                                              <p:attrName>ppt_w</p:attrName>
                                            </p:attrNameLst>
                                          </p:cBhvr>
                                          <p:tavLst>
                                            <p:tav tm="0">
                                              <p:val>
                                                <p:fltVal val="0"/>
                                              </p:val>
                                            </p:tav>
                                            <p:tav tm="100000">
                                              <p:val>
                                                <p:strVal val="#ppt_w"/>
                                              </p:val>
                                            </p:tav>
                                          </p:tavLst>
                                        </p:anim>
                                        <p:anim calcmode="lin" valueType="num">
                                          <p:cBhvr>
                                            <p:cTn id="82" dur="400" fill="hold"/>
                                            <p:tgtEl>
                                              <p:spTgt spid="15"/>
                                            </p:tgtEl>
                                            <p:attrNameLst>
                                              <p:attrName>ppt_h</p:attrName>
                                            </p:attrNameLst>
                                          </p:cBhvr>
                                          <p:tavLst>
                                            <p:tav tm="0">
                                              <p:val>
                                                <p:fltVal val="0"/>
                                              </p:val>
                                            </p:tav>
                                            <p:tav tm="100000">
                                              <p:val>
                                                <p:strVal val="#ppt_h"/>
                                              </p:val>
                                            </p:tav>
                                          </p:tavLst>
                                        </p:anim>
                                        <p:anim calcmode="lin" valueType="num">
                                          <p:cBhvr>
                                            <p:cTn id="83" dur="400" fill="hold"/>
                                            <p:tgtEl>
                                              <p:spTgt spid="15"/>
                                            </p:tgtEl>
                                            <p:attrNameLst>
                                              <p:attrName>style.rotation</p:attrName>
                                            </p:attrNameLst>
                                          </p:cBhvr>
                                          <p:tavLst>
                                            <p:tav tm="0">
                                              <p:val>
                                                <p:fltVal val="90"/>
                                              </p:val>
                                            </p:tav>
                                            <p:tav tm="100000">
                                              <p:val>
                                                <p:fltVal val="0"/>
                                              </p:val>
                                            </p:tav>
                                          </p:tavLst>
                                        </p:anim>
                                        <p:animEffect transition="in" filter="fade">
                                          <p:cBhvr>
                                            <p:cTn id="84" dur="400"/>
                                            <p:tgtEl>
                                              <p:spTgt spid="15"/>
                                            </p:tgtEl>
                                          </p:cBhvr>
                                        </p:animEffect>
                                      </p:childTnLst>
                                    </p:cTn>
                                  </p:par>
                                </p:childTnLst>
                              </p:cTn>
                            </p:par>
                            <p:par>
                              <p:cTn id="85" fill="hold">
                                <p:stCondLst>
                                  <p:cond delay="4240"/>
                                </p:stCondLst>
                                <p:childTnLst>
                                  <p:par>
                                    <p:cTn id="86" presetID="22" presetClass="entr" presetSubtype="8"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wipe(left)">
                                          <p:cBhvr>
                                            <p:cTn id="88" dur="500"/>
                                            <p:tgtEl>
                                              <p:spTgt spid="2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left)">
                                          <p:cBhvr>
                                            <p:cTn id="91" dur="500"/>
                                            <p:tgtEl>
                                              <p:spTgt spid="24"/>
                                            </p:tgtEl>
                                          </p:cBhvr>
                                        </p:animEffect>
                                      </p:childTnLst>
                                    </p:cTn>
                                  </p:par>
                                </p:childTnLst>
                              </p:cTn>
                            </p:par>
                            <p:par>
                              <p:cTn id="92" fill="hold">
                                <p:stCondLst>
                                  <p:cond delay="4740"/>
                                </p:stCondLst>
                                <p:childTnLst>
                                  <p:par>
                                    <p:cTn id="93" presetID="31"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400" fill="hold"/>
                                            <p:tgtEl>
                                              <p:spTgt spid="11"/>
                                            </p:tgtEl>
                                            <p:attrNameLst>
                                              <p:attrName>ppt_w</p:attrName>
                                            </p:attrNameLst>
                                          </p:cBhvr>
                                          <p:tavLst>
                                            <p:tav tm="0">
                                              <p:val>
                                                <p:fltVal val="0"/>
                                              </p:val>
                                            </p:tav>
                                            <p:tav tm="100000">
                                              <p:val>
                                                <p:strVal val="#ppt_w"/>
                                              </p:val>
                                            </p:tav>
                                          </p:tavLst>
                                        </p:anim>
                                        <p:anim calcmode="lin" valueType="num">
                                          <p:cBhvr>
                                            <p:cTn id="96" dur="400" fill="hold"/>
                                            <p:tgtEl>
                                              <p:spTgt spid="11"/>
                                            </p:tgtEl>
                                            <p:attrNameLst>
                                              <p:attrName>ppt_h</p:attrName>
                                            </p:attrNameLst>
                                          </p:cBhvr>
                                          <p:tavLst>
                                            <p:tav tm="0">
                                              <p:val>
                                                <p:fltVal val="0"/>
                                              </p:val>
                                            </p:tav>
                                            <p:tav tm="100000">
                                              <p:val>
                                                <p:strVal val="#ppt_h"/>
                                              </p:val>
                                            </p:tav>
                                          </p:tavLst>
                                        </p:anim>
                                        <p:anim calcmode="lin" valueType="num">
                                          <p:cBhvr>
                                            <p:cTn id="97" dur="400" fill="hold"/>
                                            <p:tgtEl>
                                              <p:spTgt spid="11"/>
                                            </p:tgtEl>
                                            <p:attrNameLst>
                                              <p:attrName>style.rotation</p:attrName>
                                            </p:attrNameLst>
                                          </p:cBhvr>
                                          <p:tavLst>
                                            <p:tav tm="0">
                                              <p:val>
                                                <p:fltVal val="90"/>
                                              </p:val>
                                            </p:tav>
                                            <p:tav tm="100000">
                                              <p:val>
                                                <p:fltVal val="0"/>
                                              </p:val>
                                            </p:tav>
                                          </p:tavLst>
                                        </p:anim>
                                        <p:animEffect transition="in" filter="fade">
                                          <p:cBhvr>
                                            <p:cTn id="98" dur="400"/>
                                            <p:tgtEl>
                                              <p:spTgt spid="11"/>
                                            </p:tgtEl>
                                          </p:cBhvr>
                                        </p:animEffect>
                                      </p:childTnLst>
                                    </p:cTn>
                                  </p:par>
                                </p:childTnLst>
                              </p:cTn>
                            </p:par>
                            <p:par>
                              <p:cTn id="99" fill="hold">
                                <p:stCondLst>
                                  <p:cond delay="5140"/>
                                </p:stCondLst>
                                <p:childTnLst>
                                  <p:par>
                                    <p:cTn id="100" presetID="22" presetClass="entr" presetSubtype="2"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wipe(right)">
                                          <p:cBhvr>
                                            <p:cTn id="102" dur="500"/>
                                            <p:tgtEl>
                                              <p:spTgt spid="25"/>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right)">
                                          <p:cBhvr>
                                            <p:cTn id="105" dur="500"/>
                                            <p:tgtEl>
                                              <p:spTgt spid="26"/>
                                            </p:tgtEl>
                                          </p:cBhvr>
                                        </p:animEffect>
                                      </p:childTnLst>
                                    </p:cTn>
                                  </p:par>
                                </p:childTnLst>
                              </p:cTn>
                            </p:par>
                            <p:par>
                              <p:cTn id="106" fill="hold">
                                <p:stCondLst>
                                  <p:cond delay="5640"/>
                                </p:stCondLst>
                                <p:childTnLst>
                                  <p:par>
                                    <p:cTn id="107" presetID="31" presetClass="entr" presetSubtype="0"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 calcmode="lin" valueType="num">
                                          <p:cBhvr>
                                            <p:cTn id="109" dur="400" fill="hold"/>
                                            <p:tgtEl>
                                              <p:spTgt spid="16"/>
                                            </p:tgtEl>
                                            <p:attrNameLst>
                                              <p:attrName>ppt_w</p:attrName>
                                            </p:attrNameLst>
                                          </p:cBhvr>
                                          <p:tavLst>
                                            <p:tav tm="0">
                                              <p:val>
                                                <p:fltVal val="0"/>
                                              </p:val>
                                            </p:tav>
                                            <p:tav tm="100000">
                                              <p:val>
                                                <p:strVal val="#ppt_w"/>
                                              </p:val>
                                            </p:tav>
                                          </p:tavLst>
                                        </p:anim>
                                        <p:anim calcmode="lin" valueType="num">
                                          <p:cBhvr>
                                            <p:cTn id="110" dur="400" fill="hold"/>
                                            <p:tgtEl>
                                              <p:spTgt spid="16"/>
                                            </p:tgtEl>
                                            <p:attrNameLst>
                                              <p:attrName>ppt_h</p:attrName>
                                            </p:attrNameLst>
                                          </p:cBhvr>
                                          <p:tavLst>
                                            <p:tav tm="0">
                                              <p:val>
                                                <p:fltVal val="0"/>
                                              </p:val>
                                            </p:tav>
                                            <p:tav tm="100000">
                                              <p:val>
                                                <p:strVal val="#ppt_h"/>
                                              </p:val>
                                            </p:tav>
                                          </p:tavLst>
                                        </p:anim>
                                        <p:anim calcmode="lin" valueType="num">
                                          <p:cBhvr>
                                            <p:cTn id="111" dur="400" fill="hold"/>
                                            <p:tgtEl>
                                              <p:spTgt spid="16"/>
                                            </p:tgtEl>
                                            <p:attrNameLst>
                                              <p:attrName>style.rotation</p:attrName>
                                            </p:attrNameLst>
                                          </p:cBhvr>
                                          <p:tavLst>
                                            <p:tav tm="0">
                                              <p:val>
                                                <p:fltVal val="90"/>
                                              </p:val>
                                            </p:tav>
                                            <p:tav tm="100000">
                                              <p:val>
                                                <p:fltVal val="0"/>
                                              </p:val>
                                            </p:tav>
                                          </p:tavLst>
                                        </p:anim>
                                        <p:animEffect transition="in" filter="fade">
                                          <p:cBhvr>
                                            <p:cTn id="112" dur="400"/>
                                            <p:tgtEl>
                                              <p:spTgt spid="16"/>
                                            </p:tgtEl>
                                          </p:cBhvr>
                                        </p:animEffect>
                                      </p:childTnLst>
                                    </p:cTn>
                                  </p:par>
                                </p:childTnLst>
                              </p:cTn>
                            </p:par>
                            <p:par>
                              <p:cTn id="113" fill="hold">
                                <p:stCondLst>
                                  <p:cond delay="6040"/>
                                </p:stCondLst>
                                <p:childTnLst>
                                  <p:par>
                                    <p:cTn id="114" presetID="22" presetClass="entr" presetSubtype="2"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wipe(right)">
                                          <p:cBhvr>
                                            <p:cTn id="116" dur="500"/>
                                            <p:tgtEl>
                                              <p:spTgt spid="27"/>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wipe(right)">
                                          <p:cBhvr>
                                            <p:cTn id="1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by="(-#ppt_w*2)" calcmode="lin" valueType="num">
                                          <p:cBhvr rctx="PPT">
                                            <p:cTn id="7" dur="200" autoRev="1" fill="hold">
                                              <p:stCondLst>
                                                <p:cond delay="0"/>
                                              </p:stCondLst>
                                            </p:cTn>
                                            <p:tgtEl>
                                              <p:spTgt spid="4"/>
                                            </p:tgtEl>
                                            <p:attrNameLst>
                                              <p:attrName>ppt_w</p:attrName>
                                            </p:attrNameLst>
                                          </p:cBhvr>
                                        </p:anim>
                                        <p:anim by="(#ppt_w*0.50)" calcmode="lin" valueType="num">
                                          <p:cBhvr>
                                            <p:cTn id="8" dur="200" decel="50000" autoRev="1" fill="hold">
                                              <p:stCondLst>
                                                <p:cond delay="0"/>
                                              </p:stCondLst>
                                            </p:cTn>
                                            <p:tgtEl>
                                              <p:spTgt spid="4"/>
                                            </p:tgtEl>
                                            <p:attrNameLst>
                                              <p:attrName>ppt_x</p:attrName>
                                            </p:attrNameLst>
                                          </p:cBhvr>
                                        </p:anim>
                                        <p:anim from="(-#ppt_h/2)" to="(#ppt_y)" calcmode="lin" valueType="num">
                                          <p:cBhvr>
                                            <p:cTn id="9" dur="400" fill="hold">
                                              <p:stCondLst>
                                                <p:cond delay="0"/>
                                              </p:stCondLst>
                                            </p:cTn>
                                            <p:tgtEl>
                                              <p:spTgt spid="4"/>
                                            </p:tgtEl>
                                            <p:attrNameLst>
                                              <p:attrName>ppt_y</p:attrName>
                                            </p:attrNameLst>
                                          </p:cBhvr>
                                        </p:anim>
                                        <p:animRot by="21600000">
                                          <p:cBhvr>
                                            <p:cTn id="10" dur="400" fill="hold">
                                              <p:stCondLst>
                                                <p:cond delay="0"/>
                                              </p:stCondLst>
                                            </p:cTn>
                                            <p:tgtEl>
                                              <p:spTgt spid="4"/>
                                            </p:tgtEl>
                                            <p:attrNameLst>
                                              <p:attrName>r</p:attrName>
                                            </p:attrNameLst>
                                          </p:cBhvr>
                                        </p:animRot>
                                      </p:childTnLst>
                                    </p:cTn>
                                  </p:par>
                                </p:childTnLst>
                              </p:cTn>
                            </p:par>
                            <p:par>
                              <p:cTn id="11" fill="hold">
                                <p:stCondLst>
                                  <p:cond delay="640"/>
                                </p:stCondLst>
                                <p:childTnLst>
                                  <p:par>
                                    <p:cTn id="12" presetID="2" presetClass="entr" presetSubtype="9"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0-#ppt_w/2"/>
                                              </p:val>
                                            </p:tav>
                                            <p:tav tm="100000">
                                              <p:val>
                                                <p:strVal val="#ppt_x"/>
                                              </p:val>
                                            </p:tav>
                                          </p:tavLst>
                                        </p:anim>
                                        <p:anim calcmode="lin" valueType="num">
                                          <p:cBhvr additive="base">
                                            <p:cTn id="15" dur="50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3"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0-#ppt_h/2"/>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1+#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1+#ppt_w/2"/>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0-#ppt_w/2"/>
                                              </p:val>
                                            </p:tav>
                                            <p:tav tm="100000">
                                              <p:val>
                                                <p:strVal val="#ppt_x"/>
                                              </p:val>
                                            </p:tav>
                                          </p:tavLst>
                                        </p:anim>
                                        <p:anim calcmode="lin" valueType="num">
                                          <p:cBhvr additive="base">
                                            <p:cTn id="31" dur="500" fill="hold"/>
                                            <p:tgtEl>
                                              <p:spTgt spid="9"/>
                                            </p:tgtEl>
                                            <p:attrNameLst>
                                              <p:attrName>ppt_y</p:attrName>
                                            </p:attrNameLst>
                                          </p:cBhvr>
                                          <p:tavLst>
                                            <p:tav tm="0">
                                              <p:val>
                                                <p:strVal val="1+#ppt_h/2"/>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1140"/>
                                </p:stCondLst>
                                <p:childTnLst>
                                  <p:par>
                                    <p:cTn id="37" presetID="31"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p:cTn id="39" dur="400" fill="hold"/>
                                            <p:tgtEl>
                                              <p:spTgt spid="13"/>
                                            </p:tgtEl>
                                            <p:attrNameLst>
                                              <p:attrName>ppt_w</p:attrName>
                                            </p:attrNameLst>
                                          </p:cBhvr>
                                          <p:tavLst>
                                            <p:tav tm="0">
                                              <p:val>
                                                <p:fltVal val="0"/>
                                              </p:val>
                                            </p:tav>
                                            <p:tav tm="100000">
                                              <p:val>
                                                <p:strVal val="#ppt_w"/>
                                              </p:val>
                                            </p:tav>
                                          </p:tavLst>
                                        </p:anim>
                                        <p:anim calcmode="lin" valueType="num">
                                          <p:cBhvr>
                                            <p:cTn id="40" dur="400" fill="hold"/>
                                            <p:tgtEl>
                                              <p:spTgt spid="13"/>
                                            </p:tgtEl>
                                            <p:attrNameLst>
                                              <p:attrName>ppt_h</p:attrName>
                                            </p:attrNameLst>
                                          </p:cBhvr>
                                          <p:tavLst>
                                            <p:tav tm="0">
                                              <p:val>
                                                <p:fltVal val="0"/>
                                              </p:val>
                                            </p:tav>
                                            <p:tav tm="100000">
                                              <p:val>
                                                <p:strVal val="#ppt_h"/>
                                              </p:val>
                                            </p:tav>
                                          </p:tavLst>
                                        </p:anim>
                                        <p:anim calcmode="lin" valueType="num">
                                          <p:cBhvr>
                                            <p:cTn id="41" dur="400" fill="hold"/>
                                            <p:tgtEl>
                                              <p:spTgt spid="13"/>
                                            </p:tgtEl>
                                            <p:attrNameLst>
                                              <p:attrName>style.rotation</p:attrName>
                                            </p:attrNameLst>
                                          </p:cBhvr>
                                          <p:tavLst>
                                            <p:tav tm="0">
                                              <p:val>
                                                <p:fltVal val="90"/>
                                              </p:val>
                                            </p:tav>
                                            <p:tav tm="100000">
                                              <p:val>
                                                <p:fltVal val="0"/>
                                              </p:val>
                                            </p:tav>
                                          </p:tavLst>
                                        </p:anim>
                                        <p:animEffect transition="in" filter="fade">
                                          <p:cBhvr>
                                            <p:cTn id="42" dur="400"/>
                                            <p:tgtEl>
                                              <p:spTgt spid="13"/>
                                            </p:tgtEl>
                                          </p:cBhvr>
                                        </p:animEffect>
                                      </p:childTnLst>
                                    </p:cTn>
                                  </p:par>
                                </p:childTnLst>
                              </p:cTn>
                            </p:par>
                            <p:par>
                              <p:cTn id="43" fill="hold">
                                <p:stCondLst>
                                  <p:cond delay="1540"/>
                                </p:stCondLst>
                                <p:childTnLst>
                                  <p:par>
                                    <p:cTn id="44" presetID="22" presetClass="entr" presetSubtype="2"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right)">
                                          <p:cBhvr>
                                            <p:cTn id="46" dur="500"/>
                                            <p:tgtEl>
                                              <p:spTgt spid="17"/>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right)">
                                          <p:cBhvr>
                                            <p:cTn id="49" dur="500"/>
                                            <p:tgtEl>
                                              <p:spTgt spid="18"/>
                                            </p:tgtEl>
                                          </p:cBhvr>
                                        </p:animEffect>
                                      </p:childTnLst>
                                    </p:cTn>
                                  </p:par>
                                </p:childTnLst>
                              </p:cTn>
                            </p:par>
                            <p:par>
                              <p:cTn id="50" fill="hold">
                                <p:stCondLst>
                                  <p:cond delay="2040"/>
                                </p:stCondLst>
                                <p:childTnLst>
                                  <p:par>
                                    <p:cTn id="51" presetID="31" presetClass="entr" presetSubtype="0" fill="hold" grpId="0"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400" fill="hold"/>
                                            <p:tgtEl>
                                              <p:spTgt spid="14"/>
                                            </p:tgtEl>
                                            <p:attrNameLst>
                                              <p:attrName>ppt_w</p:attrName>
                                            </p:attrNameLst>
                                          </p:cBhvr>
                                          <p:tavLst>
                                            <p:tav tm="0">
                                              <p:val>
                                                <p:fltVal val="0"/>
                                              </p:val>
                                            </p:tav>
                                            <p:tav tm="100000">
                                              <p:val>
                                                <p:strVal val="#ppt_w"/>
                                              </p:val>
                                            </p:tav>
                                          </p:tavLst>
                                        </p:anim>
                                        <p:anim calcmode="lin" valueType="num">
                                          <p:cBhvr>
                                            <p:cTn id="54" dur="400" fill="hold"/>
                                            <p:tgtEl>
                                              <p:spTgt spid="14"/>
                                            </p:tgtEl>
                                            <p:attrNameLst>
                                              <p:attrName>ppt_h</p:attrName>
                                            </p:attrNameLst>
                                          </p:cBhvr>
                                          <p:tavLst>
                                            <p:tav tm="0">
                                              <p:val>
                                                <p:fltVal val="0"/>
                                              </p:val>
                                            </p:tav>
                                            <p:tav tm="100000">
                                              <p:val>
                                                <p:strVal val="#ppt_h"/>
                                              </p:val>
                                            </p:tav>
                                          </p:tavLst>
                                        </p:anim>
                                        <p:anim calcmode="lin" valueType="num">
                                          <p:cBhvr>
                                            <p:cTn id="55" dur="400" fill="hold"/>
                                            <p:tgtEl>
                                              <p:spTgt spid="14"/>
                                            </p:tgtEl>
                                            <p:attrNameLst>
                                              <p:attrName>style.rotation</p:attrName>
                                            </p:attrNameLst>
                                          </p:cBhvr>
                                          <p:tavLst>
                                            <p:tav tm="0">
                                              <p:val>
                                                <p:fltVal val="90"/>
                                              </p:val>
                                            </p:tav>
                                            <p:tav tm="100000">
                                              <p:val>
                                                <p:fltVal val="0"/>
                                              </p:val>
                                            </p:tav>
                                          </p:tavLst>
                                        </p:anim>
                                        <p:animEffect transition="in" filter="fade">
                                          <p:cBhvr>
                                            <p:cTn id="56" dur="400"/>
                                            <p:tgtEl>
                                              <p:spTgt spid="14"/>
                                            </p:tgtEl>
                                          </p:cBhvr>
                                        </p:animEffect>
                                      </p:childTnLst>
                                    </p:cTn>
                                  </p:par>
                                </p:childTnLst>
                              </p:cTn>
                            </p:par>
                            <p:par>
                              <p:cTn id="57" fill="hold">
                                <p:stCondLst>
                                  <p:cond delay="244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500"/>
                                            <p:tgtEl>
                                              <p:spTgt spid="19"/>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left)">
                                          <p:cBhvr>
                                            <p:cTn id="63" dur="500"/>
                                            <p:tgtEl>
                                              <p:spTgt spid="20"/>
                                            </p:tgtEl>
                                          </p:cBhvr>
                                        </p:animEffect>
                                      </p:childTnLst>
                                    </p:cTn>
                                  </p:par>
                                </p:childTnLst>
                              </p:cTn>
                            </p:par>
                            <p:par>
                              <p:cTn id="64" fill="hold">
                                <p:stCondLst>
                                  <p:cond delay="2940"/>
                                </p:stCondLst>
                                <p:childTnLst>
                                  <p:par>
                                    <p:cTn id="65" presetID="31" presetClass="entr" presetSubtype="0" fill="hold" grpId="0"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400" fill="hold"/>
                                            <p:tgtEl>
                                              <p:spTgt spid="12"/>
                                            </p:tgtEl>
                                            <p:attrNameLst>
                                              <p:attrName>ppt_w</p:attrName>
                                            </p:attrNameLst>
                                          </p:cBhvr>
                                          <p:tavLst>
                                            <p:tav tm="0">
                                              <p:val>
                                                <p:fltVal val="0"/>
                                              </p:val>
                                            </p:tav>
                                            <p:tav tm="100000">
                                              <p:val>
                                                <p:strVal val="#ppt_w"/>
                                              </p:val>
                                            </p:tav>
                                          </p:tavLst>
                                        </p:anim>
                                        <p:anim calcmode="lin" valueType="num">
                                          <p:cBhvr>
                                            <p:cTn id="68" dur="400" fill="hold"/>
                                            <p:tgtEl>
                                              <p:spTgt spid="12"/>
                                            </p:tgtEl>
                                            <p:attrNameLst>
                                              <p:attrName>ppt_h</p:attrName>
                                            </p:attrNameLst>
                                          </p:cBhvr>
                                          <p:tavLst>
                                            <p:tav tm="0">
                                              <p:val>
                                                <p:fltVal val="0"/>
                                              </p:val>
                                            </p:tav>
                                            <p:tav tm="100000">
                                              <p:val>
                                                <p:strVal val="#ppt_h"/>
                                              </p:val>
                                            </p:tav>
                                          </p:tavLst>
                                        </p:anim>
                                        <p:anim calcmode="lin" valueType="num">
                                          <p:cBhvr>
                                            <p:cTn id="69" dur="400" fill="hold"/>
                                            <p:tgtEl>
                                              <p:spTgt spid="12"/>
                                            </p:tgtEl>
                                            <p:attrNameLst>
                                              <p:attrName>style.rotation</p:attrName>
                                            </p:attrNameLst>
                                          </p:cBhvr>
                                          <p:tavLst>
                                            <p:tav tm="0">
                                              <p:val>
                                                <p:fltVal val="90"/>
                                              </p:val>
                                            </p:tav>
                                            <p:tav tm="100000">
                                              <p:val>
                                                <p:fltVal val="0"/>
                                              </p:val>
                                            </p:tav>
                                          </p:tavLst>
                                        </p:anim>
                                        <p:animEffect transition="in" filter="fade">
                                          <p:cBhvr>
                                            <p:cTn id="70" dur="400"/>
                                            <p:tgtEl>
                                              <p:spTgt spid="12"/>
                                            </p:tgtEl>
                                          </p:cBhvr>
                                        </p:animEffect>
                                      </p:childTnLst>
                                    </p:cTn>
                                  </p:par>
                                </p:childTnLst>
                              </p:cTn>
                            </p:par>
                            <p:par>
                              <p:cTn id="71" fill="hold">
                                <p:stCondLst>
                                  <p:cond delay="3340"/>
                                </p:stCondLst>
                                <p:childTnLst>
                                  <p:par>
                                    <p:cTn id="72" presetID="22" presetClass="entr" presetSubtype="8"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Effect transition="in" filter="wipe(left)">
                                          <p:cBhvr>
                                            <p:cTn id="77" dur="500"/>
                                            <p:tgtEl>
                                              <p:spTgt spid="22"/>
                                            </p:tgtEl>
                                          </p:cBhvr>
                                        </p:animEffect>
                                      </p:childTnLst>
                                    </p:cTn>
                                  </p:par>
                                </p:childTnLst>
                              </p:cTn>
                            </p:par>
                            <p:par>
                              <p:cTn id="78" fill="hold">
                                <p:stCondLst>
                                  <p:cond delay="3840"/>
                                </p:stCondLst>
                                <p:childTnLst>
                                  <p:par>
                                    <p:cTn id="79" presetID="31" presetClass="entr" presetSubtype="0" fill="hold" grpId="0" nodeType="after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400" fill="hold"/>
                                            <p:tgtEl>
                                              <p:spTgt spid="15"/>
                                            </p:tgtEl>
                                            <p:attrNameLst>
                                              <p:attrName>ppt_w</p:attrName>
                                            </p:attrNameLst>
                                          </p:cBhvr>
                                          <p:tavLst>
                                            <p:tav tm="0">
                                              <p:val>
                                                <p:fltVal val="0"/>
                                              </p:val>
                                            </p:tav>
                                            <p:tav tm="100000">
                                              <p:val>
                                                <p:strVal val="#ppt_w"/>
                                              </p:val>
                                            </p:tav>
                                          </p:tavLst>
                                        </p:anim>
                                        <p:anim calcmode="lin" valueType="num">
                                          <p:cBhvr>
                                            <p:cTn id="82" dur="400" fill="hold"/>
                                            <p:tgtEl>
                                              <p:spTgt spid="15"/>
                                            </p:tgtEl>
                                            <p:attrNameLst>
                                              <p:attrName>ppt_h</p:attrName>
                                            </p:attrNameLst>
                                          </p:cBhvr>
                                          <p:tavLst>
                                            <p:tav tm="0">
                                              <p:val>
                                                <p:fltVal val="0"/>
                                              </p:val>
                                            </p:tav>
                                            <p:tav tm="100000">
                                              <p:val>
                                                <p:strVal val="#ppt_h"/>
                                              </p:val>
                                            </p:tav>
                                          </p:tavLst>
                                        </p:anim>
                                        <p:anim calcmode="lin" valueType="num">
                                          <p:cBhvr>
                                            <p:cTn id="83" dur="400" fill="hold"/>
                                            <p:tgtEl>
                                              <p:spTgt spid="15"/>
                                            </p:tgtEl>
                                            <p:attrNameLst>
                                              <p:attrName>style.rotation</p:attrName>
                                            </p:attrNameLst>
                                          </p:cBhvr>
                                          <p:tavLst>
                                            <p:tav tm="0">
                                              <p:val>
                                                <p:fltVal val="90"/>
                                              </p:val>
                                            </p:tav>
                                            <p:tav tm="100000">
                                              <p:val>
                                                <p:fltVal val="0"/>
                                              </p:val>
                                            </p:tav>
                                          </p:tavLst>
                                        </p:anim>
                                        <p:animEffect transition="in" filter="fade">
                                          <p:cBhvr>
                                            <p:cTn id="84" dur="400"/>
                                            <p:tgtEl>
                                              <p:spTgt spid="15"/>
                                            </p:tgtEl>
                                          </p:cBhvr>
                                        </p:animEffect>
                                      </p:childTnLst>
                                    </p:cTn>
                                  </p:par>
                                </p:childTnLst>
                              </p:cTn>
                            </p:par>
                            <p:par>
                              <p:cTn id="85" fill="hold">
                                <p:stCondLst>
                                  <p:cond delay="4240"/>
                                </p:stCondLst>
                                <p:childTnLst>
                                  <p:par>
                                    <p:cTn id="86" presetID="22" presetClass="entr" presetSubtype="8" fill="hold" grpId="0" nodeType="after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wipe(left)">
                                          <p:cBhvr>
                                            <p:cTn id="88" dur="500"/>
                                            <p:tgtEl>
                                              <p:spTgt spid="23"/>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wipe(left)">
                                          <p:cBhvr>
                                            <p:cTn id="91" dur="500"/>
                                            <p:tgtEl>
                                              <p:spTgt spid="24"/>
                                            </p:tgtEl>
                                          </p:cBhvr>
                                        </p:animEffect>
                                      </p:childTnLst>
                                    </p:cTn>
                                  </p:par>
                                </p:childTnLst>
                              </p:cTn>
                            </p:par>
                            <p:par>
                              <p:cTn id="92" fill="hold">
                                <p:stCondLst>
                                  <p:cond delay="4740"/>
                                </p:stCondLst>
                                <p:childTnLst>
                                  <p:par>
                                    <p:cTn id="93" presetID="31" presetClass="entr" presetSubtype="0"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400" fill="hold"/>
                                            <p:tgtEl>
                                              <p:spTgt spid="11"/>
                                            </p:tgtEl>
                                            <p:attrNameLst>
                                              <p:attrName>ppt_w</p:attrName>
                                            </p:attrNameLst>
                                          </p:cBhvr>
                                          <p:tavLst>
                                            <p:tav tm="0">
                                              <p:val>
                                                <p:fltVal val="0"/>
                                              </p:val>
                                            </p:tav>
                                            <p:tav tm="100000">
                                              <p:val>
                                                <p:strVal val="#ppt_w"/>
                                              </p:val>
                                            </p:tav>
                                          </p:tavLst>
                                        </p:anim>
                                        <p:anim calcmode="lin" valueType="num">
                                          <p:cBhvr>
                                            <p:cTn id="96" dur="400" fill="hold"/>
                                            <p:tgtEl>
                                              <p:spTgt spid="11"/>
                                            </p:tgtEl>
                                            <p:attrNameLst>
                                              <p:attrName>ppt_h</p:attrName>
                                            </p:attrNameLst>
                                          </p:cBhvr>
                                          <p:tavLst>
                                            <p:tav tm="0">
                                              <p:val>
                                                <p:fltVal val="0"/>
                                              </p:val>
                                            </p:tav>
                                            <p:tav tm="100000">
                                              <p:val>
                                                <p:strVal val="#ppt_h"/>
                                              </p:val>
                                            </p:tav>
                                          </p:tavLst>
                                        </p:anim>
                                        <p:anim calcmode="lin" valueType="num">
                                          <p:cBhvr>
                                            <p:cTn id="97" dur="400" fill="hold"/>
                                            <p:tgtEl>
                                              <p:spTgt spid="11"/>
                                            </p:tgtEl>
                                            <p:attrNameLst>
                                              <p:attrName>style.rotation</p:attrName>
                                            </p:attrNameLst>
                                          </p:cBhvr>
                                          <p:tavLst>
                                            <p:tav tm="0">
                                              <p:val>
                                                <p:fltVal val="90"/>
                                              </p:val>
                                            </p:tav>
                                            <p:tav tm="100000">
                                              <p:val>
                                                <p:fltVal val="0"/>
                                              </p:val>
                                            </p:tav>
                                          </p:tavLst>
                                        </p:anim>
                                        <p:animEffect transition="in" filter="fade">
                                          <p:cBhvr>
                                            <p:cTn id="98" dur="400"/>
                                            <p:tgtEl>
                                              <p:spTgt spid="11"/>
                                            </p:tgtEl>
                                          </p:cBhvr>
                                        </p:animEffect>
                                      </p:childTnLst>
                                    </p:cTn>
                                  </p:par>
                                </p:childTnLst>
                              </p:cTn>
                            </p:par>
                            <p:par>
                              <p:cTn id="99" fill="hold">
                                <p:stCondLst>
                                  <p:cond delay="5140"/>
                                </p:stCondLst>
                                <p:childTnLst>
                                  <p:par>
                                    <p:cTn id="100" presetID="22" presetClass="entr" presetSubtype="2" fill="hold" grpId="0" nodeType="afterEffect">
                                      <p:stCondLst>
                                        <p:cond delay="0"/>
                                      </p:stCondLst>
                                      <p:childTnLst>
                                        <p:set>
                                          <p:cBhvr>
                                            <p:cTn id="101" dur="1" fill="hold">
                                              <p:stCondLst>
                                                <p:cond delay="0"/>
                                              </p:stCondLst>
                                            </p:cTn>
                                            <p:tgtEl>
                                              <p:spTgt spid="25"/>
                                            </p:tgtEl>
                                            <p:attrNameLst>
                                              <p:attrName>style.visibility</p:attrName>
                                            </p:attrNameLst>
                                          </p:cBhvr>
                                          <p:to>
                                            <p:strVal val="visible"/>
                                          </p:to>
                                        </p:set>
                                        <p:animEffect transition="in" filter="wipe(right)">
                                          <p:cBhvr>
                                            <p:cTn id="102" dur="500"/>
                                            <p:tgtEl>
                                              <p:spTgt spid="25"/>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6"/>
                                            </p:tgtEl>
                                            <p:attrNameLst>
                                              <p:attrName>style.visibility</p:attrName>
                                            </p:attrNameLst>
                                          </p:cBhvr>
                                          <p:to>
                                            <p:strVal val="visible"/>
                                          </p:to>
                                        </p:set>
                                        <p:animEffect transition="in" filter="wipe(right)">
                                          <p:cBhvr>
                                            <p:cTn id="105" dur="500"/>
                                            <p:tgtEl>
                                              <p:spTgt spid="26"/>
                                            </p:tgtEl>
                                          </p:cBhvr>
                                        </p:animEffect>
                                      </p:childTnLst>
                                    </p:cTn>
                                  </p:par>
                                </p:childTnLst>
                              </p:cTn>
                            </p:par>
                            <p:par>
                              <p:cTn id="106" fill="hold">
                                <p:stCondLst>
                                  <p:cond delay="5640"/>
                                </p:stCondLst>
                                <p:childTnLst>
                                  <p:par>
                                    <p:cTn id="107" presetID="31" presetClass="entr" presetSubtype="0" fill="hold" grpId="0" nodeType="afterEffect">
                                      <p:stCondLst>
                                        <p:cond delay="0"/>
                                      </p:stCondLst>
                                      <p:childTnLst>
                                        <p:set>
                                          <p:cBhvr>
                                            <p:cTn id="108" dur="1" fill="hold">
                                              <p:stCondLst>
                                                <p:cond delay="0"/>
                                              </p:stCondLst>
                                            </p:cTn>
                                            <p:tgtEl>
                                              <p:spTgt spid="16"/>
                                            </p:tgtEl>
                                            <p:attrNameLst>
                                              <p:attrName>style.visibility</p:attrName>
                                            </p:attrNameLst>
                                          </p:cBhvr>
                                          <p:to>
                                            <p:strVal val="visible"/>
                                          </p:to>
                                        </p:set>
                                        <p:anim calcmode="lin" valueType="num">
                                          <p:cBhvr>
                                            <p:cTn id="109" dur="400" fill="hold"/>
                                            <p:tgtEl>
                                              <p:spTgt spid="16"/>
                                            </p:tgtEl>
                                            <p:attrNameLst>
                                              <p:attrName>ppt_w</p:attrName>
                                            </p:attrNameLst>
                                          </p:cBhvr>
                                          <p:tavLst>
                                            <p:tav tm="0">
                                              <p:val>
                                                <p:fltVal val="0"/>
                                              </p:val>
                                            </p:tav>
                                            <p:tav tm="100000">
                                              <p:val>
                                                <p:strVal val="#ppt_w"/>
                                              </p:val>
                                            </p:tav>
                                          </p:tavLst>
                                        </p:anim>
                                        <p:anim calcmode="lin" valueType="num">
                                          <p:cBhvr>
                                            <p:cTn id="110" dur="400" fill="hold"/>
                                            <p:tgtEl>
                                              <p:spTgt spid="16"/>
                                            </p:tgtEl>
                                            <p:attrNameLst>
                                              <p:attrName>ppt_h</p:attrName>
                                            </p:attrNameLst>
                                          </p:cBhvr>
                                          <p:tavLst>
                                            <p:tav tm="0">
                                              <p:val>
                                                <p:fltVal val="0"/>
                                              </p:val>
                                            </p:tav>
                                            <p:tav tm="100000">
                                              <p:val>
                                                <p:strVal val="#ppt_h"/>
                                              </p:val>
                                            </p:tav>
                                          </p:tavLst>
                                        </p:anim>
                                        <p:anim calcmode="lin" valueType="num">
                                          <p:cBhvr>
                                            <p:cTn id="111" dur="400" fill="hold"/>
                                            <p:tgtEl>
                                              <p:spTgt spid="16"/>
                                            </p:tgtEl>
                                            <p:attrNameLst>
                                              <p:attrName>style.rotation</p:attrName>
                                            </p:attrNameLst>
                                          </p:cBhvr>
                                          <p:tavLst>
                                            <p:tav tm="0">
                                              <p:val>
                                                <p:fltVal val="90"/>
                                              </p:val>
                                            </p:tav>
                                            <p:tav tm="100000">
                                              <p:val>
                                                <p:fltVal val="0"/>
                                              </p:val>
                                            </p:tav>
                                          </p:tavLst>
                                        </p:anim>
                                        <p:animEffect transition="in" filter="fade">
                                          <p:cBhvr>
                                            <p:cTn id="112" dur="400"/>
                                            <p:tgtEl>
                                              <p:spTgt spid="16"/>
                                            </p:tgtEl>
                                          </p:cBhvr>
                                        </p:animEffect>
                                      </p:childTnLst>
                                    </p:cTn>
                                  </p:par>
                                </p:childTnLst>
                              </p:cTn>
                            </p:par>
                            <p:par>
                              <p:cTn id="113" fill="hold">
                                <p:stCondLst>
                                  <p:cond delay="6040"/>
                                </p:stCondLst>
                                <p:childTnLst>
                                  <p:par>
                                    <p:cTn id="114" presetID="22" presetClass="entr" presetSubtype="2"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Effect transition="in" filter="wipe(right)">
                                          <p:cBhvr>
                                            <p:cTn id="116" dur="500"/>
                                            <p:tgtEl>
                                              <p:spTgt spid="27"/>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28"/>
                                            </p:tgtEl>
                                            <p:attrNameLst>
                                              <p:attrName>style.visibility</p:attrName>
                                            </p:attrNameLst>
                                          </p:cBhvr>
                                          <p:to>
                                            <p:strVal val="visible"/>
                                          </p:to>
                                        </p:set>
                                        <p:animEffect transition="in" filter="wipe(right)">
                                          <p:cBhvr>
                                            <p:cTn id="1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p:bldP spid="22" grpId="0"/>
          <p:bldP spid="23" grpId="0"/>
          <p:bldP spid="24" grpId="0"/>
          <p:bldP spid="25" grpId="0"/>
          <p:bldP spid="26" grpId="0"/>
          <p:bldP spid="27" grpId="0"/>
          <p:bldP spid="28" grpId="0"/>
        </p:bldLst>
      </p:timing>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图片 8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grpSp>
        <p:nvGrpSpPr>
          <p:cNvPr id="18" name="组合 17"/>
          <p:cNvGrpSpPr/>
          <p:nvPr/>
        </p:nvGrpSpPr>
        <p:grpSpPr>
          <a:xfrm>
            <a:off x="3454867" y="4588586"/>
            <a:ext cx="1056940" cy="1941287"/>
            <a:chOff x="1047843" y="4404526"/>
            <a:chExt cx="1056940" cy="1941287"/>
          </a:xfrm>
          <a:solidFill>
            <a:schemeClr val="bg1">
              <a:lumMod val="75000"/>
            </a:schemeClr>
          </a:solidFill>
        </p:grpSpPr>
        <p:sp>
          <p:nvSpPr>
            <p:cNvPr id="19" name="Freeform 7"/>
            <p:cNvSpPr>
              <a:spLocks/>
            </p:cNvSpPr>
            <p:nvPr/>
          </p:nvSpPr>
          <p:spPr bwMode="auto">
            <a:xfrm>
              <a:off x="1491444" y="4404526"/>
              <a:ext cx="292406" cy="472128"/>
            </a:xfrm>
            <a:custGeom>
              <a:avLst/>
              <a:gdLst>
                <a:gd name="T0" fmla="*/ 7 w 126"/>
                <a:gd name="T1" fmla="*/ 157 h 203"/>
                <a:gd name="T2" fmla="*/ 23 w 126"/>
                <a:gd name="T3" fmla="*/ 197 h 203"/>
                <a:gd name="T4" fmla="*/ 23 w 126"/>
                <a:gd name="T5" fmla="*/ 197 h 203"/>
                <a:gd name="T6" fmla="*/ 62 w 126"/>
                <a:gd name="T7" fmla="*/ 181 h 203"/>
                <a:gd name="T8" fmla="*/ 119 w 126"/>
                <a:gd name="T9" fmla="*/ 46 h 203"/>
                <a:gd name="T10" fmla="*/ 103 w 126"/>
                <a:gd name="T11" fmla="*/ 6 h 203"/>
                <a:gd name="T12" fmla="*/ 103 w 126"/>
                <a:gd name="T13" fmla="*/ 6 h 203"/>
                <a:gd name="T14" fmla="*/ 64 w 126"/>
                <a:gd name="T15" fmla="*/ 22 h 203"/>
                <a:gd name="T16" fmla="*/ 7 w 126"/>
                <a:gd name="T17" fmla="*/ 157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03">
                  <a:moveTo>
                    <a:pt x="7" y="157"/>
                  </a:moveTo>
                  <a:cubicBezTo>
                    <a:pt x="0" y="172"/>
                    <a:pt x="7" y="190"/>
                    <a:pt x="23" y="197"/>
                  </a:cubicBezTo>
                  <a:cubicBezTo>
                    <a:pt x="23" y="197"/>
                    <a:pt x="23" y="197"/>
                    <a:pt x="23" y="197"/>
                  </a:cubicBezTo>
                  <a:cubicBezTo>
                    <a:pt x="38" y="203"/>
                    <a:pt x="56" y="196"/>
                    <a:pt x="62" y="181"/>
                  </a:cubicBezTo>
                  <a:cubicBezTo>
                    <a:pt x="119" y="46"/>
                    <a:pt x="119" y="46"/>
                    <a:pt x="119" y="46"/>
                  </a:cubicBezTo>
                  <a:cubicBezTo>
                    <a:pt x="126" y="31"/>
                    <a:pt x="119" y="13"/>
                    <a:pt x="103" y="6"/>
                  </a:cubicBezTo>
                  <a:cubicBezTo>
                    <a:pt x="103" y="6"/>
                    <a:pt x="103" y="6"/>
                    <a:pt x="103" y="6"/>
                  </a:cubicBezTo>
                  <a:cubicBezTo>
                    <a:pt x="88" y="0"/>
                    <a:pt x="70" y="7"/>
                    <a:pt x="64" y="22"/>
                  </a:cubicBezTo>
                  <a:lnTo>
                    <a:pt x="7"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0" name="Freeform 8"/>
            <p:cNvSpPr>
              <a:spLocks/>
            </p:cNvSpPr>
            <p:nvPr/>
          </p:nvSpPr>
          <p:spPr bwMode="auto">
            <a:xfrm>
              <a:off x="1260372" y="4725458"/>
              <a:ext cx="385120" cy="338049"/>
            </a:xfrm>
            <a:custGeom>
              <a:avLst/>
              <a:gdLst>
                <a:gd name="T0" fmla="*/ 15 w 166"/>
                <a:gd name="T1" fmla="*/ 88 h 146"/>
                <a:gd name="T2" fmla="*/ 10 w 166"/>
                <a:gd name="T3" fmla="*/ 131 h 146"/>
                <a:gd name="T4" fmla="*/ 10 w 166"/>
                <a:gd name="T5" fmla="*/ 131 h 146"/>
                <a:gd name="T6" fmla="*/ 52 w 166"/>
                <a:gd name="T7" fmla="*/ 136 h 146"/>
                <a:gd name="T8" fmla="*/ 151 w 166"/>
                <a:gd name="T9" fmla="*/ 58 h 146"/>
                <a:gd name="T10" fmla="*/ 156 w 166"/>
                <a:gd name="T11" fmla="*/ 16 h 146"/>
                <a:gd name="T12" fmla="*/ 156 w 166"/>
                <a:gd name="T13" fmla="*/ 16 h 146"/>
                <a:gd name="T14" fmla="*/ 114 w 166"/>
                <a:gd name="T15" fmla="*/ 10 h 146"/>
                <a:gd name="T16" fmla="*/ 15 w 166"/>
                <a:gd name="T17" fmla="*/ 8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6" h="146">
                  <a:moveTo>
                    <a:pt x="15" y="88"/>
                  </a:moveTo>
                  <a:cubicBezTo>
                    <a:pt x="2" y="99"/>
                    <a:pt x="0" y="118"/>
                    <a:pt x="10" y="131"/>
                  </a:cubicBezTo>
                  <a:cubicBezTo>
                    <a:pt x="10" y="131"/>
                    <a:pt x="10" y="131"/>
                    <a:pt x="10" y="131"/>
                  </a:cubicBezTo>
                  <a:cubicBezTo>
                    <a:pt x="20" y="144"/>
                    <a:pt x="39" y="146"/>
                    <a:pt x="52" y="136"/>
                  </a:cubicBezTo>
                  <a:cubicBezTo>
                    <a:pt x="151" y="58"/>
                    <a:pt x="151" y="58"/>
                    <a:pt x="151" y="58"/>
                  </a:cubicBezTo>
                  <a:cubicBezTo>
                    <a:pt x="164" y="48"/>
                    <a:pt x="166" y="29"/>
                    <a:pt x="156" y="16"/>
                  </a:cubicBezTo>
                  <a:cubicBezTo>
                    <a:pt x="156" y="16"/>
                    <a:pt x="156" y="16"/>
                    <a:pt x="156" y="16"/>
                  </a:cubicBezTo>
                  <a:cubicBezTo>
                    <a:pt x="146" y="2"/>
                    <a:pt x="127" y="0"/>
                    <a:pt x="114" y="10"/>
                  </a:cubicBezTo>
                  <a:lnTo>
                    <a:pt x="15"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1" name="Freeform 18"/>
            <p:cNvSpPr>
              <a:spLocks/>
            </p:cNvSpPr>
            <p:nvPr/>
          </p:nvSpPr>
          <p:spPr bwMode="auto">
            <a:xfrm>
              <a:off x="1253240" y="5298859"/>
              <a:ext cx="262452" cy="636161"/>
            </a:xfrm>
            <a:custGeom>
              <a:avLst/>
              <a:gdLst>
                <a:gd name="T0" fmla="*/ 4 w 113"/>
                <a:gd name="T1" fmla="*/ 225 h 274"/>
                <a:gd name="T2" fmla="*/ 37 w 113"/>
                <a:gd name="T3" fmla="*/ 270 h 274"/>
                <a:gd name="T4" fmla="*/ 37 w 113"/>
                <a:gd name="T5" fmla="*/ 270 h 274"/>
                <a:gd name="T6" fmla="*/ 82 w 113"/>
                <a:gd name="T7" fmla="*/ 237 h 274"/>
                <a:gd name="T8" fmla="*/ 110 w 113"/>
                <a:gd name="T9" fmla="*/ 48 h 274"/>
                <a:gd name="T10" fmla="*/ 77 w 113"/>
                <a:gd name="T11" fmla="*/ 3 h 274"/>
                <a:gd name="T12" fmla="*/ 77 w 113"/>
                <a:gd name="T13" fmla="*/ 3 h 274"/>
                <a:gd name="T14" fmla="*/ 32 w 113"/>
                <a:gd name="T15" fmla="*/ 37 h 274"/>
                <a:gd name="T16" fmla="*/ 4 w 113"/>
                <a:gd name="T17" fmla="*/ 225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274">
                  <a:moveTo>
                    <a:pt x="4" y="225"/>
                  </a:moveTo>
                  <a:cubicBezTo>
                    <a:pt x="0" y="247"/>
                    <a:pt x="15" y="267"/>
                    <a:pt x="37" y="270"/>
                  </a:cubicBezTo>
                  <a:cubicBezTo>
                    <a:pt x="37" y="270"/>
                    <a:pt x="37" y="270"/>
                    <a:pt x="37" y="270"/>
                  </a:cubicBezTo>
                  <a:cubicBezTo>
                    <a:pt x="58" y="274"/>
                    <a:pt x="79" y="259"/>
                    <a:pt x="82" y="237"/>
                  </a:cubicBezTo>
                  <a:cubicBezTo>
                    <a:pt x="110" y="48"/>
                    <a:pt x="110" y="48"/>
                    <a:pt x="110" y="48"/>
                  </a:cubicBezTo>
                  <a:cubicBezTo>
                    <a:pt x="113" y="27"/>
                    <a:pt x="98" y="7"/>
                    <a:pt x="77" y="3"/>
                  </a:cubicBezTo>
                  <a:cubicBezTo>
                    <a:pt x="77" y="3"/>
                    <a:pt x="77" y="3"/>
                    <a:pt x="77" y="3"/>
                  </a:cubicBezTo>
                  <a:cubicBezTo>
                    <a:pt x="55" y="0"/>
                    <a:pt x="35" y="15"/>
                    <a:pt x="32" y="37"/>
                  </a:cubicBezTo>
                  <a:lnTo>
                    <a:pt x="4"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2" name="Freeform 19"/>
            <p:cNvSpPr>
              <a:spLocks/>
            </p:cNvSpPr>
            <p:nvPr/>
          </p:nvSpPr>
          <p:spPr bwMode="auto">
            <a:xfrm>
              <a:off x="1109177" y="5749591"/>
              <a:ext cx="338050" cy="566268"/>
            </a:xfrm>
            <a:custGeom>
              <a:avLst/>
              <a:gdLst>
                <a:gd name="T0" fmla="*/ 8 w 146"/>
                <a:gd name="T1" fmla="*/ 185 h 244"/>
                <a:gd name="T2" fmla="*/ 31 w 146"/>
                <a:gd name="T3" fmla="*/ 236 h 244"/>
                <a:gd name="T4" fmla="*/ 31 w 146"/>
                <a:gd name="T5" fmla="*/ 236 h 244"/>
                <a:gd name="T6" fmla="*/ 82 w 146"/>
                <a:gd name="T7" fmla="*/ 213 h 244"/>
                <a:gd name="T8" fmla="*/ 139 w 146"/>
                <a:gd name="T9" fmla="*/ 59 h 244"/>
                <a:gd name="T10" fmla="*/ 116 w 146"/>
                <a:gd name="T11" fmla="*/ 8 h 244"/>
                <a:gd name="T12" fmla="*/ 116 w 146"/>
                <a:gd name="T13" fmla="*/ 8 h 244"/>
                <a:gd name="T14" fmla="*/ 65 w 146"/>
                <a:gd name="T15" fmla="*/ 31 h 244"/>
                <a:gd name="T16" fmla="*/ 8 w 146"/>
                <a:gd name="T17" fmla="*/ 18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244">
                  <a:moveTo>
                    <a:pt x="8" y="185"/>
                  </a:moveTo>
                  <a:cubicBezTo>
                    <a:pt x="0" y="205"/>
                    <a:pt x="10" y="228"/>
                    <a:pt x="31" y="236"/>
                  </a:cubicBezTo>
                  <a:cubicBezTo>
                    <a:pt x="31" y="236"/>
                    <a:pt x="31" y="236"/>
                    <a:pt x="31" y="236"/>
                  </a:cubicBezTo>
                  <a:cubicBezTo>
                    <a:pt x="51" y="244"/>
                    <a:pt x="74" y="233"/>
                    <a:pt x="82" y="213"/>
                  </a:cubicBezTo>
                  <a:cubicBezTo>
                    <a:pt x="139" y="59"/>
                    <a:pt x="139" y="59"/>
                    <a:pt x="139" y="59"/>
                  </a:cubicBezTo>
                  <a:cubicBezTo>
                    <a:pt x="146" y="39"/>
                    <a:pt x="136" y="16"/>
                    <a:pt x="116" y="8"/>
                  </a:cubicBezTo>
                  <a:cubicBezTo>
                    <a:pt x="116" y="8"/>
                    <a:pt x="116" y="8"/>
                    <a:pt x="116" y="8"/>
                  </a:cubicBezTo>
                  <a:cubicBezTo>
                    <a:pt x="96" y="0"/>
                    <a:pt x="73" y="11"/>
                    <a:pt x="65" y="31"/>
                  </a:cubicBezTo>
                  <a:lnTo>
                    <a:pt x="8"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3" name="Freeform 20"/>
            <p:cNvSpPr>
              <a:spLocks/>
            </p:cNvSpPr>
            <p:nvPr/>
          </p:nvSpPr>
          <p:spPr bwMode="auto">
            <a:xfrm>
              <a:off x="1250387" y="4900902"/>
              <a:ext cx="389399" cy="755976"/>
            </a:xfrm>
            <a:custGeom>
              <a:avLst/>
              <a:gdLst>
                <a:gd name="T0" fmla="*/ 22 w 168"/>
                <a:gd name="T1" fmla="*/ 301 h 325"/>
                <a:gd name="T2" fmla="*/ 60 w 168"/>
                <a:gd name="T3" fmla="*/ 312 h 325"/>
                <a:gd name="T4" fmla="*/ 126 w 168"/>
                <a:gd name="T5" fmla="*/ 308 h 325"/>
                <a:gd name="T6" fmla="*/ 166 w 168"/>
                <a:gd name="T7" fmla="*/ 263 h 325"/>
                <a:gd name="T8" fmla="*/ 153 w 168"/>
                <a:gd name="T9" fmla="*/ 41 h 325"/>
                <a:gd name="T10" fmla="*/ 107 w 168"/>
                <a:gd name="T11" fmla="*/ 1 h 325"/>
                <a:gd name="T12" fmla="*/ 42 w 168"/>
                <a:gd name="T13" fmla="*/ 5 h 325"/>
                <a:gd name="T14" fmla="*/ 1 w 168"/>
                <a:gd name="T15" fmla="*/ 50 h 325"/>
                <a:gd name="T16" fmla="*/ 22 w 168"/>
                <a:gd name="T17" fmla="*/ 301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8" h="325">
                  <a:moveTo>
                    <a:pt x="22" y="301"/>
                  </a:moveTo>
                  <a:cubicBezTo>
                    <a:pt x="24" y="325"/>
                    <a:pt x="37" y="314"/>
                    <a:pt x="60" y="312"/>
                  </a:cubicBezTo>
                  <a:cubicBezTo>
                    <a:pt x="126" y="308"/>
                    <a:pt x="126" y="308"/>
                    <a:pt x="126" y="308"/>
                  </a:cubicBezTo>
                  <a:cubicBezTo>
                    <a:pt x="150" y="307"/>
                    <a:pt x="168" y="286"/>
                    <a:pt x="166" y="263"/>
                  </a:cubicBezTo>
                  <a:cubicBezTo>
                    <a:pt x="153" y="41"/>
                    <a:pt x="153" y="41"/>
                    <a:pt x="153" y="41"/>
                  </a:cubicBezTo>
                  <a:cubicBezTo>
                    <a:pt x="151" y="18"/>
                    <a:pt x="131" y="0"/>
                    <a:pt x="107" y="1"/>
                  </a:cubicBezTo>
                  <a:cubicBezTo>
                    <a:pt x="42" y="5"/>
                    <a:pt x="42" y="5"/>
                    <a:pt x="42" y="5"/>
                  </a:cubicBezTo>
                  <a:cubicBezTo>
                    <a:pt x="18" y="6"/>
                    <a:pt x="0" y="27"/>
                    <a:pt x="1" y="50"/>
                  </a:cubicBezTo>
                  <a:lnTo>
                    <a:pt x="22"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4" name="Freeform 21"/>
            <p:cNvSpPr>
              <a:spLocks/>
            </p:cNvSpPr>
            <p:nvPr/>
          </p:nvSpPr>
          <p:spPr bwMode="auto">
            <a:xfrm>
              <a:off x="1408715" y="5318828"/>
              <a:ext cx="318081" cy="631881"/>
            </a:xfrm>
            <a:custGeom>
              <a:avLst/>
              <a:gdLst>
                <a:gd name="T0" fmla="*/ 55 w 137"/>
                <a:gd name="T1" fmla="*/ 238 h 272"/>
                <a:gd name="T2" fmla="*/ 103 w 137"/>
                <a:gd name="T3" fmla="*/ 266 h 272"/>
                <a:gd name="T4" fmla="*/ 103 w 137"/>
                <a:gd name="T5" fmla="*/ 266 h 272"/>
                <a:gd name="T6" fmla="*/ 131 w 137"/>
                <a:gd name="T7" fmla="*/ 218 h 272"/>
                <a:gd name="T8" fmla="*/ 82 w 137"/>
                <a:gd name="T9" fmla="*/ 33 h 272"/>
                <a:gd name="T10" fmla="*/ 33 w 137"/>
                <a:gd name="T11" fmla="*/ 5 h 272"/>
                <a:gd name="T12" fmla="*/ 33 w 137"/>
                <a:gd name="T13" fmla="*/ 5 h 272"/>
                <a:gd name="T14" fmla="*/ 5 w 137"/>
                <a:gd name="T15" fmla="*/ 54 h 272"/>
                <a:gd name="T16" fmla="*/ 55 w 137"/>
                <a:gd name="T17" fmla="*/ 2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72">
                  <a:moveTo>
                    <a:pt x="55" y="238"/>
                  </a:moveTo>
                  <a:cubicBezTo>
                    <a:pt x="60" y="259"/>
                    <a:pt x="82" y="272"/>
                    <a:pt x="103" y="266"/>
                  </a:cubicBezTo>
                  <a:cubicBezTo>
                    <a:pt x="103" y="266"/>
                    <a:pt x="103" y="266"/>
                    <a:pt x="103" y="266"/>
                  </a:cubicBezTo>
                  <a:cubicBezTo>
                    <a:pt x="124" y="261"/>
                    <a:pt x="137" y="239"/>
                    <a:pt x="131" y="218"/>
                  </a:cubicBezTo>
                  <a:cubicBezTo>
                    <a:pt x="82" y="33"/>
                    <a:pt x="82" y="33"/>
                    <a:pt x="82" y="33"/>
                  </a:cubicBezTo>
                  <a:cubicBezTo>
                    <a:pt x="76" y="12"/>
                    <a:pt x="55" y="0"/>
                    <a:pt x="33" y="5"/>
                  </a:cubicBezTo>
                  <a:cubicBezTo>
                    <a:pt x="33" y="5"/>
                    <a:pt x="33" y="5"/>
                    <a:pt x="33" y="5"/>
                  </a:cubicBezTo>
                  <a:cubicBezTo>
                    <a:pt x="12" y="11"/>
                    <a:pt x="0" y="33"/>
                    <a:pt x="5" y="54"/>
                  </a:cubicBezTo>
                  <a:lnTo>
                    <a:pt x="55"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5" name="Freeform 22"/>
            <p:cNvSpPr>
              <a:spLocks/>
            </p:cNvSpPr>
            <p:nvPr/>
          </p:nvSpPr>
          <p:spPr bwMode="auto">
            <a:xfrm>
              <a:off x="1538514" y="5780971"/>
              <a:ext cx="189708" cy="564842"/>
            </a:xfrm>
            <a:custGeom>
              <a:avLst/>
              <a:gdLst>
                <a:gd name="T0" fmla="*/ 3 w 82"/>
                <a:gd name="T1" fmla="*/ 204 h 243"/>
                <a:gd name="T2" fmla="*/ 43 w 82"/>
                <a:gd name="T3" fmla="*/ 243 h 243"/>
                <a:gd name="T4" fmla="*/ 43 w 82"/>
                <a:gd name="T5" fmla="*/ 243 h 243"/>
                <a:gd name="T6" fmla="*/ 82 w 82"/>
                <a:gd name="T7" fmla="*/ 203 h 243"/>
                <a:gd name="T8" fmla="*/ 79 w 82"/>
                <a:gd name="T9" fmla="*/ 39 h 243"/>
                <a:gd name="T10" fmla="*/ 39 w 82"/>
                <a:gd name="T11" fmla="*/ 0 h 243"/>
                <a:gd name="T12" fmla="*/ 39 w 82"/>
                <a:gd name="T13" fmla="*/ 0 h 243"/>
                <a:gd name="T14" fmla="*/ 0 w 82"/>
                <a:gd name="T15" fmla="*/ 40 h 243"/>
                <a:gd name="T16" fmla="*/ 3 w 82"/>
                <a:gd name="T17" fmla="*/ 204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 h="243">
                  <a:moveTo>
                    <a:pt x="3" y="204"/>
                  </a:moveTo>
                  <a:cubicBezTo>
                    <a:pt x="3" y="226"/>
                    <a:pt x="21" y="243"/>
                    <a:pt x="43" y="243"/>
                  </a:cubicBezTo>
                  <a:cubicBezTo>
                    <a:pt x="43" y="243"/>
                    <a:pt x="43" y="243"/>
                    <a:pt x="43" y="243"/>
                  </a:cubicBezTo>
                  <a:cubicBezTo>
                    <a:pt x="65" y="243"/>
                    <a:pt x="82" y="225"/>
                    <a:pt x="82" y="203"/>
                  </a:cubicBezTo>
                  <a:cubicBezTo>
                    <a:pt x="79" y="39"/>
                    <a:pt x="79" y="39"/>
                    <a:pt x="79" y="39"/>
                  </a:cubicBezTo>
                  <a:cubicBezTo>
                    <a:pt x="79" y="18"/>
                    <a:pt x="61" y="0"/>
                    <a:pt x="39" y="0"/>
                  </a:cubicBezTo>
                  <a:cubicBezTo>
                    <a:pt x="39" y="0"/>
                    <a:pt x="39" y="0"/>
                    <a:pt x="39" y="0"/>
                  </a:cubicBezTo>
                  <a:cubicBezTo>
                    <a:pt x="17" y="0"/>
                    <a:pt x="0" y="18"/>
                    <a:pt x="0" y="40"/>
                  </a:cubicBezTo>
                  <a:lnTo>
                    <a:pt x="3"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6" name="Freeform 23"/>
            <p:cNvSpPr>
              <a:spLocks/>
            </p:cNvSpPr>
            <p:nvPr/>
          </p:nvSpPr>
          <p:spPr bwMode="auto">
            <a:xfrm>
              <a:off x="1047843" y="4525767"/>
              <a:ext cx="355166" cy="355165"/>
            </a:xfrm>
            <a:custGeom>
              <a:avLst/>
              <a:gdLst>
                <a:gd name="T0" fmla="*/ 3 w 153"/>
                <a:gd name="T1" fmla="*/ 80 h 153"/>
                <a:gd name="T2" fmla="*/ 81 w 153"/>
                <a:gd name="T3" fmla="*/ 151 h 153"/>
                <a:gd name="T4" fmla="*/ 151 w 153"/>
                <a:gd name="T5" fmla="*/ 73 h 153"/>
                <a:gd name="T6" fmla="*/ 73 w 153"/>
                <a:gd name="T7" fmla="*/ 2 h 153"/>
                <a:gd name="T8" fmla="*/ 3 w 153"/>
                <a:gd name="T9" fmla="*/ 80 h 153"/>
              </a:gdLst>
              <a:ahLst/>
              <a:cxnLst>
                <a:cxn ang="0">
                  <a:pos x="T0" y="T1"/>
                </a:cxn>
                <a:cxn ang="0">
                  <a:pos x="T2" y="T3"/>
                </a:cxn>
                <a:cxn ang="0">
                  <a:pos x="T4" y="T5"/>
                </a:cxn>
                <a:cxn ang="0">
                  <a:pos x="T6" y="T7"/>
                </a:cxn>
                <a:cxn ang="0">
                  <a:pos x="T8" y="T9"/>
                </a:cxn>
              </a:cxnLst>
              <a:rect l="0" t="0" r="r" b="b"/>
              <a:pathLst>
                <a:path w="153" h="153">
                  <a:moveTo>
                    <a:pt x="3" y="80"/>
                  </a:moveTo>
                  <a:cubicBezTo>
                    <a:pt x="5" y="121"/>
                    <a:pt x="40" y="153"/>
                    <a:pt x="81" y="151"/>
                  </a:cubicBezTo>
                  <a:cubicBezTo>
                    <a:pt x="122" y="149"/>
                    <a:pt x="153" y="114"/>
                    <a:pt x="151" y="73"/>
                  </a:cubicBezTo>
                  <a:cubicBezTo>
                    <a:pt x="149" y="31"/>
                    <a:pt x="114" y="0"/>
                    <a:pt x="73" y="2"/>
                  </a:cubicBezTo>
                  <a:cubicBezTo>
                    <a:pt x="32" y="4"/>
                    <a:pt x="0" y="39"/>
                    <a:pt x="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7" name="Freeform 24"/>
            <p:cNvSpPr>
              <a:spLocks/>
            </p:cNvSpPr>
            <p:nvPr/>
          </p:nvSpPr>
          <p:spPr bwMode="auto">
            <a:xfrm>
              <a:off x="1701120" y="4515782"/>
              <a:ext cx="403663" cy="450733"/>
            </a:xfrm>
            <a:custGeom>
              <a:avLst/>
              <a:gdLst>
                <a:gd name="T0" fmla="*/ 11 w 174"/>
                <a:gd name="T1" fmla="*/ 138 h 194"/>
                <a:gd name="T2" fmla="*/ 18 w 174"/>
                <a:gd name="T3" fmla="*/ 183 h 194"/>
                <a:gd name="T4" fmla="*/ 18 w 174"/>
                <a:gd name="T5" fmla="*/ 183 h 194"/>
                <a:gd name="T6" fmla="*/ 74 w 174"/>
                <a:gd name="T7" fmla="*/ 173 h 194"/>
                <a:gd name="T8" fmla="*/ 163 w 174"/>
                <a:gd name="T9" fmla="*/ 57 h 194"/>
                <a:gd name="T10" fmla="*/ 158 w 174"/>
                <a:gd name="T11" fmla="*/ 12 h 194"/>
                <a:gd name="T12" fmla="*/ 158 w 174"/>
                <a:gd name="T13" fmla="*/ 12 h 194"/>
                <a:gd name="T14" fmla="*/ 112 w 174"/>
                <a:gd name="T15" fmla="*/ 16 h 194"/>
                <a:gd name="T16" fmla="*/ 11 w 174"/>
                <a:gd name="T17" fmla="*/ 13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4" h="194">
                  <a:moveTo>
                    <a:pt x="11" y="138"/>
                  </a:moveTo>
                  <a:cubicBezTo>
                    <a:pt x="0" y="152"/>
                    <a:pt x="4" y="172"/>
                    <a:pt x="18" y="183"/>
                  </a:cubicBezTo>
                  <a:cubicBezTo>
                    <a:pt x="18" y="183"/>
                    <a:pt x="18" y="183"/>
                    <a:pt x="18" y="183"/>
                  </a:cubicBezTo>
                  <a:cubicBezTo>
                    <a:pt x="32" y="194"/>
                    <a:pt x="63" y="186"/>
                    <a:pt x="74" y="173"/>
                  </a:cubicBezTo>
                  <a:cubicBezTo>
                    <a:pt x="163" y="57"/>
                    <a:pt x="163" y="57"/>
                    <a:pt x="163" y="57"/>
                  </a:cubicBezTo>
                  <a:cubicBezTo>
                    <a:pt x="174" y="43"/>
                    <a:pt x="172" y="23"/>
                    <a:pt x="158" y="12"/>
                  </a:cubicBezTo>
                  <a:cubicBezTo>
                    <a:pt x="158" y="12"/>
                    <a:pt x="158" y="12"/>
                    <a:pt x="158" y="12"/>
                  </a:cubicBezTo>
                  <a:cubicBezTo>
                    <a:pt x="144" y="0"/>
                    <a:pt x="124" y="2"/>
                    <a:pt x="112" y="16"/>
                  </a:cubicBezTo>
                  <a:lnTo>
                    <a:pt x="11" y="1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28" name="Freeform 25"/>
            <p:cNvSpPr>
              <a:spLocks/>
            </p:cNvSpPr>
            <p:nvPr/>
          </p:nvSpPr>
          <p:spPr bwMode="auto">
            <a:xfrm>
              <a:off x="1387319" y="4836715"/>
              <a:ext cx="459291" cy="276716"/>
            </a:xfrm>
            <a:custGeom>
              <a:avLst/>
              <a:gdLst>
                <a:gd name="T0" fmla="*/ 146 w 198"/>
                <a:gd name="T1" fmla="*/ 0 h 119"/>
                <a:gd name="T2" fmla="*/ 26 w 198"/>
                <a:gd name="T3" fmla="*/ 50 h 119"/>
                <a:gd name="T4" fmla="*/ 7 w 198"/>
                <a:gd name="T5" fmla="*/ 94 h 119"/>
                <a:gd name="T6" fmla="*/ 7 w 198"/>
                <a:gd name="T7" fmla="*/ 94 h 119"/>
                <a:gd name="T8" fmla="*/ 50 w 198"/>
                <a:gd name="T9" fmla="*/ 112 h 119"/>
                <a:gd name="T10" fmla="*/ 198 w 198"/>
                <a:gd name="T11" fmla="*/ 43 h 119"/>
              </a:gdLst>
              <a:ahLst/>
              <a:cxnLst>
                <a:cxn ang="0">
                  <a:pos x="T0" y="T1"/>
                </a:cxn>
                <a:cxn ang="0">
                  <a:pos x="T2" y="T3"/>
                </a:cxn>
                <a:cxn ang="0">
                  <a:pos x="T4" y="T5"/>
                </a:cxn>
                <a:cxn ang="0">
                  <a:pos x="T6" y="T7"/>
                </a:cxn>
                <a:cxn ang="0">
                  <a:pos x="T8" y="T9"/>
                </a:cxn>
                <a:cxn ang="0">
                  <a:pos x="T10" y="T11"/>
                </a:cxn>
              </a:cxnLst>
              <a:rect l="0" t="0" r="r" b="b"/>
              <a:pathLst>
                <a:path w="198" h="119">
                  <a:moveTo>
                    <a:pt x="146" y="0"/>
                  </a:moveTo>
                  <a:cubicBezTo>
                    <a:pt x="26" y="50"/>
                    <a:pt x="26" y="50"/>
                    <a:pt x="26" y="50"/>
                  </a:cubicBezTo>
                  <a:cubicBezTo>
                    <a:pt x="8" y="57"/>
                    <a:pt x="0" y="77"/>
                    <a:pt x="7" y="94"/>
                  </a:cubicBezTo>
                  <a:cubicBezTo>
                    <a:pt x="7" y="94"/>
                    <a:pt x="7" y="94"/>
                    <a:pt x="7" y="94"/>
                  </a:cubicBezTo>
                  <a:cubicBezTo>
                    <a:pt x="14" y="111"/>
                    <a:pt x="33" y="119"/>
                    <a:pt x="50" y="112"/>
                  </a:cubicBezTo>
                  <a:cubicBezTo>
                    <a:pt x="198" y="43"/>
                    <a:pt x="198" y="43"/>
                    <a:pt x="198" y="4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40" name="组合 39"/>
          <p:cNvGrpSpPr/>
          <p:nvPr/>
        </p:nvGrpSpPr>
        <p:grpSpPr>
          <a:xfrm>
            <a:off x="5809803" y="3383303"/>
            <a:ext cx="1390709" cy="2287896"/>
            <a:chOff x="3402779" y="3199243"/>
            <a:chExt cx="1390709" cy="2287896"/>
          </a:xfrm>
          <a:solidFill>
            <a:schemeClr val="bg1">
              <a:lumMod val="75000"/>
            </a:schemeClr>
          </a:solidFill>
        </p:grpSpPr>
        <p:sp>
          <p:nvSpPr>
            <p:cNvPr id="41" name="Freeform 34"/>
            <p:cNvSpPr>
              <a:spLocks/>
            </p:cNvSpPr>
            <p:nvPr/>
          </p:nvSpPr>
          <p:spPr bwMode="auto">
            <a:xfrm>
              <a:off x="3683773" y="4318943"/>
              <a:ext cx="355166" cy="698921"/>
            </a:xfrm>
            <a:custGeom>
              <a:avLst/>
              <a:gdLst>
                <a:gd name="T0" fmla="*/ 147 w 153"/>
                <a:gd name="T1" fmla="*/ 241 h 301"/>
                <a:gd name="T2" fmla="*/ 116 w 153"/>
                <a:gd name="T3" fmla="*/ 294 h 301"/>
                <a:gd name="T4" fmla="*/ 116 w 153"/>
                <a:gd name="T5" fmla="*/ 294 h 301"/>
                <a:gd name="T6" fmla="*/ 63 w 153"/>
                <a:gd name="T7" fmla="*/ 264 h 301"/>
                <a:gd name="T8" fmla="*/ 7 w 153"/>
                <a:gd name="T9" fmla="*/ 60 h 301"/>
                <a:gd name="T10" fmla="*/ 37 w 153"/>
                <a:gd name="T11" fmla="*/ 6 h 301"/>
                <a:gd name="T12" fmla="*/ 37 w 153"/>
                <a:gd name="T13" fmla="*/ 6 h 301"/>
                <a:gd name="T14" fmla="*/ 91 w 153"/>
                <a:gd name="T15" fmla="*/ 37 h 301"/>
                <a:gd name="T16" fmla="*/ 147 w 153"/>
                <a:gd name="T17" fmla="*/ 24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3" h="301">
                  <a:moveTo>
                    <a:pt x="147" y="241"/>
                  </a:moveTo>
                  <a:cubicBezTo>
                    <a:pt x="153" y="264"/>
                    <a:pt x="140" y="288"/>
                    <a:pt x="116" y="294"/>
                  </a:cubicBezTo>
                  <a:cubicBezTo>
                    <a:pt x="116" y="294"/>
                    <a:pt x="116" y="294"/>
                    <a:pt x="116" y="294"/>
                  </a:cubicBezTo>
                  <a:cubicBezTo>
                    <a:pt x="93" y="301"/>
                    <a:pt x="69" y="287"/>
                    <a:pt x="63" y="264"/>
                  </a:cubicBezTo>
                  <a:cubicBezTo>
                    <a:pt x="7" y="60"/>
                    <a:pt x="7" y="60"/>
                    <a:pt x="7" y="60"/>
                  </a:cubicBezTo>
                  <a:cubicBezTo>
                    <a:pt x="0" y="37"/>
                    <a:pt x="14" y="13"/>
                    <a:pt x="37" y="6"/>
                  </a:cubicBezTo>
                  <a:cubicBezTo>
                    <a:pt x="37" y="6"/>
                    <a:pt x="37" y="6"/>
                    <a:pt x="37" y="6"/>
                  </a:cubicBezTo>
                  <a:cubicBezTo>
                    <a:pt x="61" y="0"/>
                    <a:pt x="85" y="13"/>
                    <a:pt x="91" y="37"/>
                  </a:cubicBezTo>
                  <a:lnTo>
                    <a:pt x="147" y="2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42" name="Freeform 35"/>
            <p:cNvSpPr>
              <a:spLocks/>
            </p:cNvSpPr>
            <p:nvPr/>
          </p:nvSpPr>
          <p:spPr bwMode="auto">
            <a:xfrm>
              <a:off x="3832115" y="4822451"/>
              <a:ext cx="440748" cy="596222"/>
            </a:xfrm>
            <a:custGeom>
              <a:avLst/>
              <a:gdLst>
                <a:gd name="T0" fmla="*/ 178 w 190"/>
                <a:gd name="T1" fmla="*/ 185 h 257"/>
                <a:gd name="T2" fmla="*/ 163 w 190"/>
                <a:gd name="T3" fmla="*/ 244 h 257"/>
                <a:gd name="T4" fmla="*/ 163 w 190"/>
                <a:gd name="T5" fmla="*/ 244 h 257"/>
                <a:gd name="T6" fmla="*/ 103 w 190"/>
                <a:gd name="T7" fmla="*/ 229 h 257"/>
                <a:gd name="T8" fmla="*/ 12 w 190"/>
                <a:gd name="T9" fmla="*/ 72 h 257"/>
                <a:gd name="T10" fmla="*/ 27 w 190"/>
                <a:gd name="T11" fmla="*/ 12 h 257"/>
                <a:gd name="T12" fmla="*/ 27 w 190"/>
                <a:gd name="T13" fmla="*/ 12 h 257"/>
                <a:gd name="T14" fmla="*/ 87 w 190"/>
                <a:gd name="T15" fmla="*/ 27 h 257"/>
                <a:gd name="T16" fmla="*/ 178 w 190"/>
                <a:gd name="T17" fmla="*/ 185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 h="257">
                  <a:moveTo>
                    <a:pt x="178" y="185"/>
                  </a:moveTo>
                  <a:cubicBezTo>
                    <a:pt x="190" y="205"/>
                    <a:pt x="184" y="232"/>
                    <a:pt x="163" y="244"/>
                  </a:cubicBezTo>
                  <a:cubicBezTo>
                    <a:pt x="163" y="244"/>
                    <a:pt x="163" y="244"/>
                    <a:pt x="163" y="244"/>
                  </a:cubicBezTo>
                  <a:cubicBezTo>
                    <a:pt x="142" y="257"/>
                    <a:pt x="115" y="250"/>
                    <a:pt x="103" y="229"/>
                  </a:cubicBezTo>
                  <a:cubicBezTo>
                    <a:pt x="12" y="72"/>
                    <a:pt x="12" y="72"/>
                    <a:pt x="12" y="72"/>
                  </a:cubicBezTo>
                  <a:cubicBezTo>
                    <a:pt x="0" y="51"/>
                    <a:pt x="6" y="24"/>
                    <a:pt x="27" y="12"/>
                  </a:cubicBezTo>
                  <a:cubicBezTo>
                    <a:pt x="27" y="12"/>
                    <a:pt x="27" y="12"/>
                    <a:pt x="27" y="12"/>
                  </a:cubicBezTo>
                  <a:cubicBezTo>
                    <a:pt x="48" y="0"/>
                    <a:pt x="75" y="7"/>
                    <a:pt x="87" y="27"/>
                  </a:cubicBezTo>
                  <a:lnTo>
                    <a:pt x="178"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43" name="Freeform 36"/>
            <p:cNvSpPr>
              <a:spLocks/>
            </p:cNvSpPr>
            <p:nvPr/>
          </p:nvSpPr>
          <p:spPr bwMode="auto">
            <a:xfrm>
              <a:off x="3551121" y="3871064"/>
              <a:ext cx="496376" cy="825867"/>
            </a:xfrm>
            <a:custGeom>
              <a:avLst/>
              <a:gdLst>
                <a:gd name="T0" fmla="*/ 165 w 214"/>
                <a:gd name="T1" fmla="*/ 314 h 356"/>
                <a:gd name="T2" fmla="*/ 111 w 214"/>
                <a:gd name="T3" fmla="*/ 352 h 356"/>
                <a:gd name="T4" fmla="*/ 39 w 214"/>
                <a:gd name="T5" fmla="*/ 339 h 356"/>
                <a:gd name="T6" fmla="*/ 5 w 214"/>
                <a:gd name="T7" fmla="*/ 295 h 356"/>
                <a:gd name="T8" fmla="*/ 45 w 214"/>
                <a:gd name="T9" fmla="*/ 43 h 356"/>
                <a:gd name="T10" fmla="*/ 100 w 214"/>
                <a:gd name="T11" fmla="*/ 5 h 356"/>
                <a:gd name="T12" fmla="*/ 172 w 214"/>
                <a:gd name="T13" fmla="*/ 18 h 356"/>
                <a:gd name="T14" fmla="*/ 210 w 214"/>
                <a:gd name="T15" fmla="*/ 73 h 356"/>
                <a:gd name="T16" fmla="*/ 165 w 214"/>
                <a:gd name="T17" fmla="*/ 314 h 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4" h="356">
                  <a:moveTo>
                    <a:pt x="165" y="314"/>
                  </a:moveTo>
                  <a:cubicBezTo>
                    <a:pt x="161" y="339"/>
                    <a:pt x="136" y="356"/>
                    <a:pt x="111" y="352"/>
                  </a:cubicBezTo>
                  <a:cubicBezTo>
                    <a:pt x="39" y="339"/>
                    <a:pt x="39" y="339"/>
                    <a:pt x="39" y="339"/>
                  </a:cubicBezTo>
                  <a:cubicBezTo>
                    <a:pt x="14" y="334"/>
                    <a:pt x="0" y="321"/>
                    <a:pt x="5" y="295"/>
                  </a:cubicBezTo>
                  <a:cubicBezTo>
                    <a:pt x="45" y="43"/>
                    <a:pt x="45" y="43"/>
                    <a:pt x="45" y="43"/>
                  </a:cubicBezTo>
                  <a:cubicBezTo>
                    <a:pt x="50" y="17"/>
                    <a:pt x="75" y="0"/>
                    <a:pt x="100" y="5"/>
                  </a:cubicBezTo>
                  <a:cubicBezTo>
                    <a:pt x="172" y="18"/>
                    <a:pt x="172" y="18"/>
                    <a:pt x="172" y="18"/>
                  </a:cubicBezTo>
                  <a:cubicBezTo>
                    <a:pt x="197" y="23"/>
                    <a:pt x="214" y="47"/>
                    <a:pt x="210" y="73"/>
                  </a:cubicBezTo>
                  <a:lnTo>
                    <a:pt x="165"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44" name="Freeform 37"/>
            <p:cNvSpPr>
              <a:spLocks/>
            </p:cNvSpPr>
            <p:nvPr/>
          </p:nvSpPr>
          <p:spPr bwMode="auto">
            <a:xfrm>
              <a:off x="3498345" y="4326075"/>
              <a:ext cx="296685" cy="703200"/>
            </a:xfrm>
            <a:custGeom>
              <a:avLst/>
              <a:gdLst>
                <a:gd name="T0" fmla="*/ 90 w 128"/>
                <a:gd name="T1" fmla="*/ 263 h 303"/>
                <a:gd name="T2" fmla="*/ 40 w 128"/>
                <a:gd name="T3" fmla="*/ 299 h 303"/>
                <a:gd name="T4" fmla="*/ 40 w 128"/>
                <a:gd name="T5" fmla="*/ 299 h 303"/>
                <a:gd name="T6" fmla="*/ 4 w 128"/>
                <a:gd name="T7" fmla="*/ 249 h 303"/>
                <a:gd name="T8" fmla="*/ 37 w 128"/>
                <a:gd name="T9" fmla="*/ 40 h 303"/>
                <a:gd name="T10" fmla="*/ 88 w 128"/>
                <a:gd name="T11" fmla="*/ 4 h 303"/>
                <a:gd name="T12" fmla="*/ 88 w 128"/>
                <a:gd name="T13" fmla="*/ 4 h 303"/>
                <a:gd name="T14" fmla="*/ 124 w 128"/>
                <a:gd name="T15" fmla="*/ 54 h 303"/>
                <a:gd name="T16" fmla="*/ 90 w 128"/>
                <a:gd name="T17" fmla="*/ 263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303">
                  <a:moveTo>
                    <a:pt x="90" y="263"/>
                  </a:moveTo>
                  <a:cubicBezTo>
                    <a:pt x="86" y="287"/>
                    <a:pt x="64" y="303"/>
                    <a:pt x="40" y="299"/>
                  </a:cubicBezTo>
                  <a:cubicBezTo>
                    <a:pt x="40" y="299"/>
                    <a:pt x="40" y="299"/>
                    <a:pt x="40" y="299"/>
                  </a:cubicBezTo>
                  <a:cubicBezTo>
                    <a:pt x="16" y="295"/>
                    <a:pt x="0" y="273"/>
                    <a:pt x="4" y="249"/>
                  </a:cubicBezTo>
                  <a:cubicBezTo>
                    <a:pt x="37" y="40"/>
                    <a:pt x="37" y="40"/>
                    <a:pt x="37" y="40"/>
                  </a:cubicBezTo>
                  <a:cubicBezTo>
                    <a:pt x="41" y="17"/>
                    <a:pt x="64" y="0"/>
                    <a:pt x="88" y="4"/>
                  </a:cubicBezTo>
                  <a:cubicBezTo>
                    <a:pt x="88" y="4"/>
                    <a:pt x="88" y="4"/>
                    <a:pt x="88" y="4"/>
                  </a:cubicBezTo>
                  <a:cubicBezTo>
                    <a:pt x="111" y="8"/>
                    <a:pt x="128" y="31"/>
                    <a:pt x="124" y="54"/>
                  </a:cubicBezTo>
                  <a:lnTo>
                    <a:pt x="90" y="2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45" name="Freeform 38"/>
            <p:cNvSpPr>
              <a:spLocks/>
            </p:cNvSpPr>
            <p:nvPr/>
          </p:nvSpPr>
          <p:spPr bwMode="auto">
            <a:xfrm>
              <a:off x="3498345" y="4852405"/>
              <a:ext cx="255321" cy="634734"/>
            </a:xfrm>
            <a:custGeom>
              <a:avLst/>
              <a:gdLst>
                <a:gd name="T0" fmla="*/ 107 w 110"/>
                <a:gd name="T1" fmla="*/ 222 h 273"/>
                <a:gd name="T2" fmla="*/ 68 w 110"/>
                <a:gd name="T3" fmla="*/ 270 h 273"/>
                <a:gd name="T4" fmla="*/ 68 w 110"/>
                <a:gd name="T5" fmla="*/ 270 h 273"/>
                <a:gd name="T6" fmla="*/ 20 w 110"/>
                <a:gd name="T7" fmla="*/ 231 h 273"/>
                <a:gd name="T8" fmla="*/ 2 w 110"/>
                <a:gd name="T9" fmla="*/ 51 h 273"/>
                <a:gd name="T10" fmla="*/ 41 w 110"/>
                <a:gd name="T11" fmla="*/ 2 h 273"/>
                <a:gd name="T12" fmla="*/ 41 w 110"/>
                <a:gd name="T13" fmla="*/ 2 h 273"/>
                <a:gd name="T14" fmla="*/ 89 w 110"/>
                <a:gd name="T15" fmla="*/ 41 h 273"/>
                <a:gd name="T16" fmla="*/ 107 w 110"/>
                <a:gd name="T17" fmla="*/ 222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273">
                  <a:moveTo>
                    <a:pt x="107" y="222"/>
                  </a:moveTo>
                  <a:cubicBezTo>
                    <a:pt x="110" y="246"/>
                    <a:pt x="92" y="267"/>
                    <a:pt x="68" y="270"/>
                  </a:cubicBezTo>
                  <a:cubicBezTo>
                    <a:pt x="68" y="270"/>
                    <a:pt x="68" y="270"/>
                    <a:pt x="68" y="270"/>
                  </a:cubicBezTo>
                  <a:cubicBezTo>
                    <a:pt x="44" y="273"/>
                    <a:pt x="23" y="255"/>
                    <a:pt x="20" y="231"/>
                  </a:cubicBezTo>
                  <a:cubicBezTo>
                    <a:pt x="2" y="51"/>
                    <a:pt x="2" y="51"/>
                    <a:pt x="2" y="51"/>
                  </a:cubicBezTo>
                  <a:cubicBezTo>
                    <a:pt x="0" y="27"/>
                    <a:pt x="17" y="5"/>
                    <a:pt x="41" y="2"/>
                  </a:cubicBezTo>
                  <a:cubicBezTo>
                    <a:pt x="41" y="2"/>
                    <a:pt x="41" y="2"/>
                    <a:pt x="41" y="2"/>
                  </a:cubicBezTo>
                  <a:cubicBezTo>
                    <a:pt x="65" y="0"/>
                    <a:pt x="86" y="17"/>
                    <a:pt x="89" y="41"/>
                  </a:cubicBezTo>
                  <a:lnTo>
                    <a:pt x="107" y="2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47" name="Freeform 39"/>
            <p:cNvSpPr>
              <a:spLocks/>
            </p:cNvSpPr>
            <p:nvPr/>
          </p:nvSpPr>
          <p:spPr bwMode="auto">
            <a:xfrm>
              <a:off x="3402779" y="3199243"/>
              <a:ext cx="192560" cy="536315"/>
            </a:xfrm>
            <a:custGeom>
              <a:avLst/>
              <a:gdLst>
                <a:gd name="T0" fmla="*/ 82 w 83"/>
                <a:gd name="T1" fmla="*/ 193 h 231"/>
                <a:gd name="T2" fmla="*/ 51 w 83"/>
                <a:gd name="T3" fmla="*/ 230 h 231"/>
                <a:gd name="T4" fmla="*/ 51 w 83"/>
                <a:gd name="T5" fmla="*/ 230 h 231"/>
                <a:gd name="T6" fmla="*/ 15 w 83"/>
                <a:gd name="T7" fmla="*/ 199 h 231"/>
                <a:gd name="T8" fmla="*/ 1 w 83"/>
                <a:gd name="T9" fmla="*/ 38 h 231"/>
                <a:gd name="T10" fmla="*/ 32 w 83"/>
                <a:gd name="T11" fmla="*/ 2 h 231"/>
                <a:gd name="T12" fmla="*/ 32 w 83"/>
                <a:gd name="T13" fmla="*/ 2 h 231"/>
                <a:gd name="T14" fmla="*/ 68 w 83"/>
                <a:gd name="T15" fmla="*/ 32 h 231"/>
                <a:gd name="T16" fmla="*/ 82 w 83"/>
                <a:gd name="T17" fmla="*/ 193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31">
                  <a:moveTo>
                    <a:pt x="82" y="193"/>
                  </a:moveTo>
                  <a:cubicBezTo>
                    <a:pt x="83" y="212"/>
                    <a:pt x="70" y="228"/>
                    <a:pt x="51" y="230"/>
                  </a:cubicBezTo>
                  <a:cubicBezTo>
                    <a:pt x="51" y="230"/>
                    <a:pt x="51" y="230"/>
                    <a:pt x="51" y="230"/>
                  </a:cubicBezTo>
                  <a:cubicBezTo>
                    <a:pt x="33" y="231"/>
                    <a:pt x="17" y="218"/>
                    <a:pt x="15" y="199"/>
                  </a:cubicBezTo>
                  <a:cubicBezTo>
                    <a:pt x="1" y="38"/>
                    <a:pt x="1" y="38"/>
                    <a:pt x="1" y="38"/>
                  </a:cubicBezTo>
                  <a:cubicBezTo>
                    <a:pt x="0" y="19"/>
                    <a:pt x="13" y="3"/>
                    <a:pt x="32" y="2"/>
                  </a:cubicBezTo>
                  <a:cubicBezTo>
                    <a:pt x="32" y="2"/>
                    <a:pt x="32" y="2"/>
                    <a:pt x="32" y="2"/>
                  </a:cubicBezTo>
                  <a:cubicBezTo>
                    <a:pt x="50" y="0"/>
                    <a:pt x="66" y="14"/>
                    <a:pt x="68" y="32"/>
                  </a:cubicBezTo>
                  <a:lnTo>
                    <a:pt x="82" y="1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55" name="Freeform 40"/>
            <p:cNvSpPr>
              <a:spLocks/>
            </p:cNvSpPr>
            <p:nvPr/>
          </p:nvSpPr>
          <p:spPr bwMode="auto">
            <a:xfrm>
              <a:off x="3429879" y="3575805"/>
              <a:ext cx="425058" cy="527757"/>
            </a:xfrm>
            <a:custGeom>
              <a:avLst/>
              <a:gdLst>
                <a:gd name="T0" fmla="*/ 172 w 183"/>
                <a:gd name="T1" fmla="*/ 170 h 227"/>
                <a:gd name="T2" fmla="*/ 163 w 183"/>
                <a:gd name="T3" fmla="*/ 216 h 227"/>
                <a:gd name="T4" fmla="*/ 163 w 183"/>
                <a:gd name="T5" fmla="*/ 216 h 227"/>
                <a:gd name="T6" fmla="*/ 117 w 183"/>
                <a:gd name="T7" fmla="*/ 207 h 227"/>
                <a:gd name="T8" fmla="*/ 10 w 183"/>
                <a:gd name="T9" fmla="*/ 57 h 227"/>
                <a:gd name="T10" fmla="*/ 19 w 183"/>
                <a:gd name="T11" fmla="*/ 11 h 227"/>
                <a:gd name="T12" fmla="*/ 19 w 183"/>
                <a:gd name="T13" fmla="*/ 11 h 227"/>
                <a:gd name="T14" fmla="*/ 66 w 183"/>
                <a:gd name="T15" fmla="*/ 20 h 227"/>
                <a:gd name="T16" fmla="*/ 172 w 183"/>
                <a:gd name="T17" fmla="*/ 17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3" h="227">
                  <a:moveTo>
                    <a:pt x="172" y="170"/>
                  </a:moveTo>
                  <a:cubicBezTo>
                    <a:pt x="183" y="185"/>
                    <a:pt x="179" y="206"/>
                    <a:pt x="163" y="216"/>
                  </a:cubicBezTo>
                  <a:cubicBezTo>
                    <a:pt x="163" y="216"/>
                    <a:pt x="163" y="216"/>
                    <a:pt x="163" y="216"/>
                  </a:cubicBezTo>
                  <a:cubicBezTo>
                    <a:pt x="148" y="227"/>
                    <a:pt x="127" y="222"/>
                    <a:pt x="117" y="207"/>
                  </a:cubicBezTo>
                  <a:cubicBezTo>
                    <a:pt x="10" y="57"/>
                    <a:pt x="10" y="57"/>
                    <a:pt x="10" y="57"/>
                  </a:cubicBezTo>
                  <a:cubicBezTo>
                    <a:pt x="0" y="42"/>
                    <a:pt x="4" y="21"/>
                    <a:pt x="19" y="11"/>
                  </a:cubicBezTo>
                  <a:cubicBezTo>
                    <a:pt x="19" y="11"/>
                    <a:pt x="19" y="11"/>
                    <a:pt x="19" y="11"/>
                  </a:cubicBezTo>
                  <a:cubicBezTo>
                    <a:pt x="34" y="0"/>
                    <a:pt x="55" y="4"/>
                    <a:pt x="66" y="20"/>
                  </a:cubicBezTo>
                  <a:lnTo>
                    <a:pt x="172"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56" name="Freeform 41"/>
            <p:cNvSpPr>
              <a:spLocks/>
            </p:cNvSpPr>
            <p:nvPr/>
          </p:nvSpPr>
          <p:spPr bwMode="auto">
            <a:xfrm>
              <a:off x="3850659" y="3903870"/>
              <a:ext cx="514920" cy="342329"/>
            </a:xfrm>
            <a:custGeom>
              <a:avLst/>
              <a:gdLst>
                <a:gd name="T0" fmla="*/ 199 w 222"/>
                <a:gd name="T1" fmla="*/ 80 h 148"/>
                <a:gd name="T2" fmla="*/ 214 w 222"/>
                <a:gd name="T3" fmla="*/ 125 h 148"/>
                <a:gd name="T4" fmla="*/ 214 w 222"/>
                <a:gd name="T5" fmla="*/ 125 h 148"/>
                <a:gd name="T6" fmla="*/ 169 w 222"/>
                <a:gd name="T7" fmla="*/ 140 h 148"/>
                <a:gd name="T8" fmla="*/ 24 w 222"/>
                <a:gd name="T9" fmla="*/ 69 h 148"/>
                <a:gd name="T10" fmla="*/ 9 w 222"/>
                <a:gd name="T11" fmla="*/ 24 h 148"/>
                <a:gd name="T12" fmla="*/ 9 w 222"/>
                <a:gd name="T13" fmla="*/ 24 h 148"/>
                <a:gd name="T14" fmla="*/ 54 w 222"/>
                <a:gd name="T15" fmla="*/ 9 h 148"/>
                <a:gd name="T16" fmla="*/ 199 w 222"/>
                <a:gd name="T17" fmla="*/ 8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2" h="148">
                  <a:moveTo>
                    <a:pt x="199" y="80"/>
                  </a:moveTo>
                  <a:cubicBezTo>
                    <a:pt x="215" y="88"/>
                    <a:pt x="222" y="108"/>
                    <a:pt x="214" y="125"/>
                  </a:cubicBezTo>
                  <a:cubicBezTo>
                    <a:pt x="214" y="125"/>
                    <a:pt x="214" y="125"/>
                    <a:pt x="214" y="125"/>
                  </a:cubicBezTo>
                  <a:cubicBezTo>
                    <a:pt x="206" y="142"/>
                    <a:pt x="186" y="148"/>
                    <a:pt x="169" y="140"/>
                  </a:cubicBezTo>
                  <a:cubicBezTo>
                    <a:pt x="24" y="69"/>
                    <a:pt x="24" y="69"/>
                    <a:pt x="24" y="69"/>
                  </a:cubicBezTo>
                  <a:cubicBezTo>
                    <a:pt x="7" y="60"/>
                    <a:pt x="0" y="40"/>
                    <a:pt x="9" y="24"/>
                  </a:cubicBezTo>
                  <a:cubicBezTo>
                    <a:pt x="9" y="24"/>
                    <a:pt x="9" y="24"/>
                    <a:pt x="9" y="24"/>
                  </a:cubicBezTo>
                  <a:cubicBezTo>
                    <a:pt x="17" y="7"/>
                    <a:pt x="37" y="0"/>
                    <a:pt x="54" y="9"/>
                  </a:cubicBezTo>
                  <a:lnTo>
                    <a:pt x="19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57" name="Freeform 42"/>
            <p:cNvSpPr>
              <a:spLocks/>
            </p:cNvSpPr>
            <p:nvPr/>
          </p:nvSpPr>
          <p:spPr bwMode="auto">
            <a:xfrm>
              <a:off x="4208677" y="4049359"/>
              <a:ext cx="584811" cy="192559"/>
            </a:xfrm>
            <a:custGeom>
              <a:avLst/>
              <a:gdLst>
                <a:gd name="T0" fmla="*/ 216 w 252"/>
                <a:gd name="T1" fmla="*/ 1 h 83"/>
                <a:gd name="T2" fmla="*/ 251 w 252"/>
                <a:gd name="T3" fmla="*/ 33 h 83"/>
                <a:gd name="T4" fmla="*/ 251 w 252"/>
                <a:gd name="T5" fmla="*/ 33 h 83"/>
                <a:gd name="T6" fmla="*/ 219 w 252"/>
                <a:gd name="T7" fmla="*/ 68 h 83"/>
                <a:gd name="T8" fmla="*/ 36 w 252"/>
                <a:gd name="T9" fmla="*/ 82 h 83"/>
                <a:gd name="T10" fmla="*/ 1 w 252"/>
                <a:gd name="T11" fmla="*/ 50 h 83"/>
                <a:gd name="T12" fmla="*/ 1 w 252"/>
                <a:gd name="T13" fmla="*/ 50 h 83"/>
                <a:gd name="T14" fmla="*/ 33 w 252"/>
                <a:gd name="T15" fmla="*/ 15 h 83"/>
                <a:gd name="T16" fmla="*/ 216 w 252"/>
                <a:gd name="T17"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 h="83">
                  <a:moveTo>
                    <a:pt x="216" y="1"/>
                  </a:moveTo>
                  <a:cubicBezTo>
                    <a:pt x="235" y="0"/>
                    <a:pt x="250" y="15"/>
                    <a:pt x="251" y="33"/>
                  </a:cubicBezTo>
                  <a:cubicBezTo>
                    <a:pt x="251" y="33"/>
                    <a:pt x="251" y="33"/>
                    <a:pt x="251" y="33"/>
                  </a:cubicBezTo>
                  <a:cubicBezTo>
                    <a:pt x="252" y="52"/>
                    <a:pt x="238" y="67"/>
                    <a:pt x="219" y="68"/>
                  </a:cubicBezTo>
                  <a:cubicBezTo>
                    <a:pt x="36" y="82"/>
                    <a:pt x="36" y="82"/>
                    <a:pt x="36" y="82"/>
                  </a:cubicBezTo>
                  <a:cubicBezTo>
                    <a:pt x="17" y="83"/>
                    <a:pt x="2" y="69"/>
                    <a:pt x="1" y="50"/>
                  </a:cubicBezTo>
                  <a:cubicBezTo>
                    <a:pt x="1" y="50"/>
                    <a:pt x="1" y="50"/>
                    <a:pt x="1" y="50"/>
                  </a:cubicBezTo>
                  <a:cubicBezTo>
                    <a:pt x="0" y="32"/>
                    <a:pt x="14" y="16"/>
                    <a:pt x="33" y="15"/>
                  </a:cubicBezTo>
                  <a:lnTo>
                    <a:pt x="21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0" name="Freeform 43"/>
            <p:cNvSpPr>
              <a:spLocks/>
            </p:cNvSpPr>
            <p:nvPr/>
          </p:nvSpPr>
          <p:spPr bwMode="auto">
            <a:xfrm>
              <a:off x="3732270" y="3468827"/>
              <a:ext cx="392252" cy="392251"/>
            </a:xfrm>
            <a:custGeom>
              <a:avLst/>
              <a:gdLst>
                <a:gd name="T0" fmla="*/ 167 w 169"/>
                <a:gd name="T1" fmla="*/ 81 h 169"/>
                <a:gd name="T2" fmla="*/ 89 w 169"/>
                <a:gd name="T3" fmla="*/ 167 h 169"/>
                <a:gd name="T4" fmla="*/ 2 w 169"/>
                <a:gd name="T5" fmla="*/ 89 h 169"/>
                <a:gd name="T6" fmla="*/ 80 w 169"/>
                <a:gd name="T7" fmla="*/ 2 h 169"/>
                <a:gd name="T8" fmla="*/ 167 w 169"/>
                <a:gd name="T9" fmla="*/ 81 h 169"/>
              </a:gdLst>
              <a:ahLst/>
              <a:cxnLst>
                <a:cxn ang="0">
                  <a:pos x="T0" y="T1"/>
                </a:cxn>
                <a:cxn ang="0">
                  <a:pos x="T2" y="T3"/>
                </a:cxn>
                <a:cxn ang="0">
                  <a:pos x="T4" y="T5"/>
                </a:cxn>
                <a:cxn ang="0">
                  <a:pos x="T6" y="T7"/>
                </a:cxn>
                <a:cxn ang="0">
                  <a:pos x="T8" y="T9"/>
                </a:cxn>
              </a:cxnLst>
              <a:rect l="0" t="0" r="r" b="b"/>
              <a:pathLst>
                <a:path w="169" h="169">
                  <a:moveTo>
                    <a:pt x="167" y="81"/>
                  </a:moveTo>
                  <a:cubicBezTo>
                    <a:pt x="169" y="126"/>
                    <a:pt x="134" y="165"/>
                    <a:pt x="89" y="167"/>
                  </a:cubicBezTo>
                  <a:cubicBezTo>
                    <a:pt x="43" y="169"/>
                    <a:pt x="4" y="134"/>
                    <a:pt x="2" y="89"/>
                  </a:cubicBezTo>
                  <a:cubicBezTo>
                    <a:pt x="0" y="43"/>
                    <a:pt x="35" y="5"/>
                    <a:pt x="80" y="2"/>
                  </a:cubicBezTo>
                  <a:cubicBezTo>
                    <a:pt x="126" y="0"/>
                    <a:pt x="165" y="35"/>
                    <a:pt x="167"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61" name="组合 60"/>
          <p:cNvGrpSpPr/>
          <p:nvPr/>
        </p:nvGrpSpPr>
        <p:grpSpPr>
          <a:xfrm>
            <a:off x="4941144" y="4969426"/>
            <a:ext cx="1216693" cy="1549037"/>
            <a:chOff x="2534120" y="4785366"/>
            <a:chExt cx="1216693" cy="1549037"/>
          </a:xfrm>
          <a:solidFill>
            <a:schemeClr val="bg1">
              <a:lumMod val="75000"/>
            </a:schemeClr>
          </a:solidFill>
        </p:grpSpPr>
        <p:sp>
          <p:nvSpPr>
            <p:cNvPr id="62" name="Freeform 44"/>
            <p:cNvSpPr>
              <a:spLocks/>
            </p:cNvSpPr>
            <p:nvPr/>
          </p:nvSpPr>
          <p:spPr bwMode="auto">
            <a:xfrm>
              <a:off x="2922092" y="5557032"/>
              <a:ext cx="241057" cy="697494"/>
            </a:xfrm>
            <a:custGeom>
              <a:avLst/>
              <a:gdLst>
                <a:gd name="T0" fmla="*/ 15 w 104"/>
                <a:gd name="T1" fmla="*/ 259 h 301"/>
                <a:gd name="T2" fmla="*/ 62 w 104"/>
                <a:gd name="T3" fmla="*/ 299 h 301"/>
                <a:gd name="T4" fmla="*/ 62 w 104"/>
                <a:gd name="T5" fmla="*/ 299 h 301"/>
                <a:gd name="T6" fmla="*/ 103 w 104"/>
                <a:gd name="T7" fmla="*/ 253 h 301"/>
                <a:gd name="T8" fmla="*/ 89 w 104"/>
                <a:gd name="T9" fmla="*/ 42 h 301"/>
                <a:gd name="T10" fmla="*/ 43 w 104"/>
                <a:gd name="T11" fmla="*/ 1 h 301"/>
                <a:gd name="T12" fmla="*/ 43 w 104"/>
                <a:gd name="T13" fmla="*/ 1 h 301"/>
                <a:gd name="T14" fmla="*/ 2 w 104"/>
                <a:gd name="T15" fmla="*/ 48 h 301"/>
                <a:gd name="T16" fmla="*/ 15 w 104"/>
                <a:gd name="T17" fmla="*/ 259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4" h="301">
                  <a:moveTo>
                    <a:pt x="15" y="259"/>
                  </a:moveTo>
                  <a:cubicBezTo>
                    <a:pt x="17" y="283"/>
                    <a:pt x="38" y="301"/>
                    <a:pt x="62" y="299"/>
                  </a:cubicBezTo>
                  <a:cubicBezTo>
                    <a:pt x="62" y="299"/>
                    <a:pt x="62" y="299"/>
                    <a:pt x="62" y="299"/>
                  </a:cubicBezTo>
                  <a:cubicBezTo>
                    <a:pt x="86" y="298"/>
                    <a:pt x="104" y="277"/>
                    <a:pt x="103" y="253"/>
                  </a:cubicBezTo>
                  <a:cubicBezTo>
                    <a:pt x="89" y="42"/>
                    <a:pt x="89" y="42"/>
                    <a:pt x="89" y="42"/>
                  </a:cubicBezTo>
                  <a:cubicBezTo>
                    <a:pt x="88" y="18"/>
                    <a:pt x="67" y="0"/>
                    <a:pt x="43" y="1"/>
                  </a:cubicBezTo>
                  <a:cubicBezTo>
                    <a:pt x="43" y="1"/>
                    <a:pt x="43" y="1"/>
                    <a:pt x="43" y="1"/>
                  </a:cubicBezTo>
                  <a:cubicBezTo>
                    <a:pt x="19" y="3"/>
                    <a:pt x="0" y="24"/>
                    <a:pt x="2" y="48"/>
                  </a:cubicBezTo>
                  <a:lnTo>
                    <a:pt x="15" y="2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3" name="Freeform 45"/>
            <p:cNvSpPr>
              <a:spLocks/>
            </p:cNvSpPr>
            <p:nvPr/>
          </p:nvSpPr>
          <p:spPr bwMode="auto">
            <a:xfrm>
              <a:off x="2534120" y="6049129"/>
              <a:ext cx="634735" cy="285274"/>
            </a:xfrm>
            <a:custGeom>
              <a:avLst/>
              <a:gdLst>
                <a:gd name="T0" fmla="*/ 40 w 273"/>
                <a:gd name="T1" fmla="*/ 33 h 123"/>
                <a:gd name="T2" fmla="*/ 4 w 273"/>
                <a:gd name="T3" fmla="*/ 83 h 123"/>
                <a:gd name="T4" fmla="*/ 4 w 273"/>
                <a:gd name="T5" fmla="*/ 83 h 123"/>
                <a:gd name="T6" fmla="*/ 53 w 273"/>
                <a:gd name="T7" fmla="*/ 119 h 123"/>
                <a:gd name="T8" fmla="*/ 233 w 273"/>
                <a:gd name="T9" fmla="*/ 90 h 123"/>
                <a:gd name="T10" fmla="*/ 269 w 273"/>
                <a:gd name="T11" fmla="*/ 40 h 123"/>
                <a:gd name="T12" fmla="*/ 269 w 273"/>
                <a:gd name="T13" fmla="*/ 40 h 123"/>
                <a:gd name="T14" fmla="*/ 219 w 273"/>
                <a:gd name="T15" fmla="*/ 4 h 123"/>
                <a:gd name="T16" fmla="*/ 40 w 273"/>
                <a:gd name="T17" fmla="*/ 3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3" h="123">
                  <a:moveTo>
                    <a:pt x="40" y="33"/>
                  </a:moveTo>
                  <a:cubicBezTo>
                    <a:pt x="16" y="37"/>
                    <a:pt x="0" y="59"/>
                    <a:pt x="4" y="83"/>
                  </a:cubicBezTo>
                  <a:cubicBezTo>
                    <a:pt x="4" y="83"/>
                    <a:pt x="4" y="83"/>
                    <a:pt x="4" y="83"/>
                  </a:cubicBezTo>
                  <a:cubicBezTo>
                    <a:pt x="7" y="107"/>
                    <a:pt x="30" y="123"/>
                    <a:pt x="53" y="119"/>
                  </a:cubicBezTo>
                  <a:cubicBezTo>
                    <a:pt x="233" y="90"/>
                    <a:pt x="233" y="90"/>
                    <a:pt x="233" y="90"/>
                  </a:cubicBezTo>
                  <a:cubicBezTo>
                    <a:pt x="257" y="86"/>
                    <a:pt x="273" y="64"/>
                    <a:pt x="269" y="40"/>
                  </a:cubicBezTo>
                  <a:cubicBezTo>
                    <a:pt x="269" y="40"/>
                    <a:pt x="269" y="40"/>
                    <a:pt x="269" y="40"/>
                  </a:cubicBezTo>
                  <a:cubicBezTo>
                    <a:pt x="266" y="16"/>
                    <a:pt x="243" y="0"/>
                    <a:pt x="219" y="4"/>
                  </a:cubicBezTo>
                  <a:lnTo>
                    <a:pt x="4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4" name="Freeform 46"/>
            <p:cNvSpPr>
              <a:spLocks/>
            </p:cNvSpPr>
            <p:nvPr/>
          </p:nvSpPr>
          <p:spPr bwMode="auto">
            <a:xfrm>
              <a:off x="2826526" y="5170485"/>
              <a:ext cx="443601" cy="775945"/>
            </a:xfrm>
            <a:custGeom>
              <a:avLst/>
              <a:gdLst>
                <a:gd name="T0" fmla="*/ 48 w 191"/>
                <a:gd name="T1" fmla="*/ 301 h 334"/>
                <a:gd name="T2" fmla="*/ 86 w 191"/>
                <a:gd name="T3" fmla="*/ 328 h 334"/>
                <a:gd name="T4" fmla="*/ 152 w 191"/>
                <a:gd name="T5" fmla="*/ 312 h 334"/>
                <a:gd name="T6" fmla="*/ 185 w 191"/>
                <a:gd name="T7" fmla="*/ 259 h 334"/>
                <a:gd name="T8" fmla="*/ 132 w 191"/>
                <a:gd name="T9" fmla="*/ 36 h 334"/>
                <a:gd name="T10" fmla="*/ 86 w 191"/>
                <a:gd name="T11" fmla="*/ 0 h 334"/>
                <a:gd name="T12" fmla="*/ 39 w 191"/>
                <a:gd name="T13" fmla="*/ 10 h 334"/>
                <a:gd name="T14" fmla="*/ 6 w 191"/>
                <a:gd name="T15" fmla="*/ 63 h 334"/>
                <a:gd name="T16" fmla="*/ 48 w 191"/>
                <a:gd name="T17" fmla="*/ 301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1" h="334">
                  <a:moveTo>
                    <a:pt x="48" y="301"/>
                  </a:moveTo>
                  <a:cubicBezTo>
                    <a:pt x="54" y="324"/>
                    <a:pt x="62" y="334"/>
                    <a:pt x="86" y="328"/>
                  </a:cubicBezTo>
                  <a:cubicBezTo>
                    <a:pt x="152" y="312"/>
                    <a:pt x="152" y="312"/>
                    <a:pt x="152" y="312"/>
                  </a:cubicBezTo>
                  <a:cubicBezTo>
                    <a:pt x="176" y="307"/>
                    <a:pt x="191" y="283"/>
                    <a:pt x="185" y="259"/>
                  </a:cubicBezTo>
                  <a:cubicBezTo>
                    <a:pt x="132" y="36"/>
                    <a:pt x="132" y="36"/>
                    <a:pt x="132" y="36"/>
                  </a:cubicBezTo>
                  <a:cubicBezTo>
                    <a:pt x="127" y="12"/>
                    <a:pt x="112" y="1"/>
                    <a:pt x="86" y="0"/>
                  </a:cubicBezTo>
                  <a:cubicBezTo>
                    <a:pt x="71" y="0"/>
                    <a:pt x="56" y="4"/>
                    <a:pt x="39" y="10"/>
                  </a:cubicBezTo>
                  <a:cubicBezTo>
                    <a:pt x="16" y="19"/>
                    <a:pt x="0" y="40"/>
                    <a:pt x="6" y="63"/>
                  </a:cubicBezTo>
                  <a:lnTo>
                    <a:pt x="48" y="3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5" name="Freeform 47"/>
            <p:cNvSpPr>
              <a:spLocks/>
            </p:cNvSpPr>
            <p:nvPr/>
          </p:nvSpPr>
          <p:spPr bwMode="auto">
            <a:xfrm>
              <a:off x="2932077" y="5669715"/>
              <a:ext cx="678952" cy="292405"/>
            </a:xfrm>
            <a:custGeom>
              <a:avLst/>
              <a:gdLst>
                <a:gd name="T0" fmla="*/ 253 w 293"/>
                <a:gd name="T1" fmla="*/ 90 h 126"/>
                <a:gd name="T2" fmla="*/ 289 w 293"/>
                <a:gd name="T3" fmla="*/ 40 h 126"/>
                <a:gd name="T4" fmla="*/ 289 w 293"/>
                <a:gd name="T5" fmla="*/ 40 h 126"/>
                <a:gd name="T6" fmla="*/ 239 w 293"/>
                <a:gd name="T7" fmla="*/ 4 h 126"/>
                <a:gd name="T8" fmla="*/ 40 w 293"/>
                <a:gd name="T9" fmla="*/ 36 h 126"/>
                <a:gd name="T10" fmla="*/ 3 w 293"/>
                <a:gd name="T11" fmla="*/ 86 h 126"/>
                <a:gd name="T12" fmla="*/ 3 w 293"/>
                <a:gd name="T13" fmla="*/ 86 h 126"/>
                <a:gd name="T14" fmla="*/ 53 w 293"/>
                <a:gd name="T15" fmla="*/ 122 h 126"/>
                <a:gd name="T16" fmla="*/ 253 w 293"/>
                <a:gd name="T17" fmla="*/ 9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3" h="126">
                  <a:moveTo>
                    <a:pt x="253" y="90"/>
                  </a:moveTo>
                  <a:cubicBezTo>
                    <a:pt x="276" y="86"/>
                    <a:pt x="293" y="64"/>
                    <a:pt x="289" y="40"/>
                  </a:cubicBezTo>
                  <a:cubicBezTo>
                    <a:pt x="289" y="40"/>
                    <a:pt x="289" y="40"/>
                    <a:pt x="289" y="40"/>
                  </a:cubicBezTo>
                  <a:cubicBezTo>
                    <a:pt x="285" y="16"/>
                    <a:pt x="263" y="0"/>
                    <a:pt x="239" y="4"/>
                  </a:cubicBezTo>
                  <a:cubicBezTo>
                    <a:pt x="40" y="36"/>
                    <a:pt x="40" y="36"/>
                    <a:pt x="40" y="36"/>
                  </a:cubicBezTo>
                  <a:cubicBezTo>
                    <a:pt x="16" y="40"/>
                    <a:pt x="0" y="62"/>
                    <a:pt x="3" y="86"/>
                  </a:cubicBezTo>
                  <a:cubicBezTo>
                    <a:pt x="3" y="86"/>
                    <a:pt x="3" y="86"/>
                    <a:pt x="3" y="86"/>
                  </a:cubicBezTo>
                  <a:cubicBezTo>
                    <a:pt x="7" y="110"/>
                    <a:pt x="29" y="126"/>
                    <a:pt x="53" y="122"/>
                  </a:cubicBezTo>
                  <a:lnTo>
                    <a:pt x="253"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6" name="Freeform 48"/>
            <p:cNvSpPr>
              <a:spLocks/>
            </p:cNvSpPr>
            <p:nvPr/>
          </p:nvSpPr>
          <p:spPr bwMode="auto">
            <a:xfrm>
              <a:off x="3402779" y="5676847"/>
              <a:ext cx="208250" cy="624750"/>
            </a:xfrm>
            <a:custGeom>
              <a:avLst/>
              <a:gdLst>
                <a:gd name="T0" fmla="*/ 2 w 90"/>
                <a:gd name="T1" fmla="*/ 225 h 269"/>
                <a:gd name="T2" fmla="*/ 46 w 90"/>
                <a:gd name="T3" fmla="*/ 269 h 269"/>
                <a:gd name="T4" fmla="*/ 46 w 90"/>
                <a:gd name="T5" fmla="*/ 269 h 269"/>
                <a:gd name="T6" fmla="*/ 90 w 90"/>
                <a:gd name="T7" fmla="*/ 225 h 269"/>
                <a:gd name="T8" fmla="*/ 87 w 90"/>
                <a:gd name="T9" fmla="*/ 43 h 269"/>
                <a:gd name="T10" fmla="*/ 44 w 90"/>
                <a:gd name="T11" fmla="*/ 0 h 269"/>
                <a:gd name="T12" fmla="*/ 44 w 90"/>
                <a:gd name="T13" fmla="*/ 0 h 269"/>
                <a:gd name="T14" fmla="*/ 0 w 90"/>
                <a:gd name="T15" fmla="*/ 43 h 269"/>
                <a:gd name="T16" fmla="*/ 2 w 90"/>
                <a:gd name="T17" fmla="*/ 225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269">
                  <a:moveTo>
                    <a:pt x="2" y="225"/>
                  </a:moveTo>
                  <a:cubicBezTo>
                    <a:pt x="2" y="249"/>
                    <a:pt x="22" y="269"/>
                    <a:pt x="46" y="269"/>
                  </a:cubicBezTo>
                  <a:cubicBezTo>
                    <a:pt x="46" y="269"/>
                    <a:pt x="46" y="269"/>
                    <a:pt x="46" y="269"/>
                  </a:cubicBezTo>
                  <a:cubicBezTo>
                    <a:pt x="70" y="269"/>
                    <a:pt x="90" y="249"/>
                    <a:pt x="90" y="225"/>
                  </a:cubicBezTo>
                  <a:cubicBezTo>
                    <a:pt x="87" y="43"/>
                    <a:pt x="87" y="43"/>
                    <a:pt x="87" y="43"/>
                  </a:cubicBezTo>
                  <a:cubicBezTo>
                    <a:pt x="87" y="19"/>
                    <a:pt x="68" y="0"/>
                    <a:pt x="44" y="0"/>
                  </a:cubicBezTo>
                  <a:cubicBezTo>
                    <a:pt x="44" y="0"/>
                    <a:pt x="44" y="0"/>
                    <a:pt x="44" y="0"/>
                  </a:cubicBezTo>
                  <a:cubicBezTo>
                    <a:pt x="20" y="0"/>
                    <a:pt x="0" y="19"/>
                    <a:pt x="0" y="43"/>
                  </a:cubicBezTo>
                  <a:lnTo>
                    <a:pt x="2" y="2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7" name="Freeform 49"/>
            <p:cNvSpPr>
              <a:spLocks/>
            </p:cNvSpPr>
            <p:nvPr/>
          </p:nvSpPr>
          <p:spPr bwMode="auto">
            <a:xfrm>
              <a:off x="3211645" y="5391573"/>
              <a:ext cx="539168" cy="252467"/>
            </a:xfrm>
            <a:custGeom>
              <a:avLst/>
              <a:gdLst>
                <a:gd name="T0" fmla="*/ 53 w 232"/>
                <a:gd name="T1" fmla="*/ 4 h 109"/>
                <a:gd name="T2" fmla="*/ 4 w 232"/>
                <a:gd name="T3" fmla="*/ 29 h 109"/>
                <a:gd name="T4" fmla="*/ 4 w 232"/>
                <a:gd name="T5" fmla="*/ 29 h 109"/>
                <a:gd name="T6" fmla="*/ 40 w 232"/>
                <a:gd name="T7" fmla="*/ 76 h 109"/>
                <a:gd name="T8" fmla="*/ 188 w 232"/>
                <a:gd name="T9" fmla="*/ 105 h 109"/>
                <a:gd name="T10" fmla="*/ 228 w 232"/>
                <a:gd name="T11" fmla="*/ 79 h 109"/>
                <a:gd name="T12" fmla="*/ 228 w 232"/>
                <a:gd name="T13" fmla="*/ 79 h 109"/>
                <a:gd name="T14" fmla="*/ 202 w 232"/>
                <a:gd name="T15" fmla="*/ 39 h 109"/>
                <a:gd name="T16" fmla="*/ 53 w 232"/>
                <a:gd name="T17" fmla="*/ 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2" h="109">
                  <a:moveTo>
                    <a:pt x="53" y="4"/>
                  </a:moveTo>
                  <a:cubicBezTo>
                    <a:pt x="35" y="0"/>
                    <a:pt x="9" y="11"/>
                    <a:pt x="4" y="29"/>
                  </a:cubicBezTo>
                  <a:cubicBezTo>
                    <a:pt x="4" y="29"/>
                    <a:pt x="4" y="29"/>
                    <a:pt x="4" y="29"/>
                  </a:cubicBezTo>
                  <a:cubicBezTo>
                    <a:pt x="0" y="47"/>
                    <a:pt x="22" y="72"/>
                    <a:pt x="40" y="76"/>
                  </a:cubicBezTo>
                  <a:cubicBezTo>
                    <a:pt x="188" y="105"/>
                    <a:pt x="188" y="105"/>
                    <a:pt x="188" y="105"/>
                  </a:cubicBezTo>
                  <a:cubicBezTo>
                    <a:pt x="206" y="109"/>
                    <a:pt x="224" y="98"/>
                    <a:pt x="228" y="79"/>
                  </a:cubicBezTo>
                  <a:cubicBezTo>
                    <a:pt x="228" y="79"/>
                    <a:pt x="228" y="79"/>
                    <a:pt x="228" y="79"/>
                  </a:cubicBezTo>
                  <a:cubicBezTo>
                    <a:pt x="232" y="61"/>
                    <a:pt x="220" y="44"/>
                    <a:pt x="202" y="39"/>
                  </a:cubicBezTo>
                  <a:lnTo>
                    <a:pt x="53"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8" name="Freeform 50"/>
            <p:cNvSpPr>
              <a:spLocks/>
            </p:cNvSpPr>
            <p:nvPr/>
          </p:nvSpPr>
          <p:spPr bwMode="auto">
            <a:xfrm>
              <a:off x="2959178" y="5170485"/>
              <a:ext cx="366577" cy="376561"/>
            </a:xfrm>
            <a:custGeom>
              <a:avLst/>
              <a:gdLst>
                <a:gd name="T0" fmla="*/ 158 w 158"/>
                <a:gd name="T1" fmla="*/ 99 h 162"/>
                <a:gd name="T2" fmla="*/ 60 w 158"/>
                <a:gd name="T3" fmla="*/ 13 h 162"/>
                <a:gd name="T4" fmla="*/ 13 w 158"/>
                <a:gd name="T5" fmla="*/ 15 h 162"/>
                <a:gd name="T6" fmla="*/ 13 w 158"/>
                <a:gd name="T7" fmla="*/ 15 h 162"/>
                <a:gd name="T8" fmla="*/ 15 w 158"/>
                <a:gd name="T9" fmla="*/ 62 h 162"/>
                <a:gd name="T10" fmla="*/ 132 w 158"/>
                <a:gd name="T11" fmla="*/ 162 h 162"/>
              </a:gdLst>
              <a:ahLst/>
              <a:cxnLst>
                <a:cxn ang="0">
                  <a:pos x="T0" y="T1"/>
                </a:cxn>
                <a:cxn ang="0">
                  <a:pos x="T2" y="T3"/>
                </a:cxn>
                <a:cxn ang="0">
                  <a:pos x="T4" y="T5"/>
                </a:cxn>
                <a:cxn ang="0">
                  <a:pos x="T6" y="T7"/>
                </a:cxn>
                <a:cxn ang="0">
                  <a:pos x="T8" y="T9"/>
                </a:cxn>
                <a:cxn ang="0">
                  <a:pos x="T10" y="T11"/>
                </a:cxn>
              </a:cxnLst>
              <a:rect l="0" t="0" r="r" b="b"/>
              <a:pathLst>
                <a:path w="158" h="162">
                  <a:moveTo>
                    <a:pt x="158" y="99"/>
                  </a:moveTo>
                  <a:cubicBezTo>
                    <a:pt x="60" y="13"/>
                    <a:pt x="60" y="13"/>
                    <a:pt x="60" y="13"/>
                  </a:cubicBezTo>
                  <a:cubicBezTo>
                    <a:pt x="46" y="0"/>
                    <a:pt x="25" y="1"/>
                    <a:pt x="13" y="15"/>
                  </a:cubicBezTo>
                  <a:cubicBezTo>
                    <a:pt x="13" y="15"/>
                    <a:pt x="13" y="15"/>
                    <a:pt x="13" y="15"/>
                  </a:cubicBezTo>
                  <a:cubicBezTo>
                    <a:pt x="0" y="29"/>
                    <a:pt x="2" y="50"/>
                    <a:pt x="15" y="62"/>
                  </a:cubicBezTo>
                  <a:cubicBezTo>
                    <a:pt x="132" y="162"/>
                    <a:pt x="132" y="162"/>
                    <a:pt x="132" y="16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9" name="Oval 51"/>
            <p:cNvSpPr>
              <a:spLocks noChangeArrowheads="1"/>
            </p:cNvSpPr>
            <p:nvPr/>
          </p:nvSpPr>
          <p:spPr bwMode="auto">
            <a:xfrm>
              <a:off x="2837937" y="4785366"/>
              <a:ext cx="362298" cy="36229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grpSp>
        <p:nvGrpSpPr>
          <p:cNvPr id="70" name="组合 69"/>
          <p:cNvGrpSpPr/>
          <p:nvPr/>
        </p:nvGrpSpPr>
        <p:grpSpPr>
          <a:xfrm>
            <a:off x="3694497" y="3467460"/>
            <a:ext cx="1419238" cy="1416384"/>
            <a:chOff x="3694497" y="3310294"/>
            <a:chExt cx="1419238" cy="1416384"/>
          </a:xfrm>
        </p:grpSpPr>
        <p:sp>
          <p:nvSpPr>
            <p:cNvPr id="71" name="Oval 12"/>
            <p:cNvSpPr>
              <a:spLocks noChangeArrowheads="1"/>
            </p:cNvSpPr>
            <p:nvPr/>
          </p:nvSpPr>
          <p:spPr bwMode="auto">
            <a:xfrm>
              <a:off x="3694497" y="3310294"/>
              <a:ext cx="1419238" cy="1416384"/>
            </a:xfrm>
            <a:prstGeom prst="ellipse">
              <a:avLst/>
            </a:prstGeom>
            <a:solidFill>
              <a:srgbClr val="4BB4DB"/>
            </a:solidFill>
            <a:ln w="19050">
              <a:noFill/>
            </a:ln>
            <a:effectLst>
              <a:softEdge rad="0"/>
            </a:effectLst>
          </p:spPr>
          <p:txBody>
            <a:bodyPr vert="horz" wrap="square" lIns="91440" tIns="45720" rIns="91440" bIns="4572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72" name="Freeform 22"/>
            <p:cNvSpPr>
              <a:spLocks noEditPoints="1"/>
            </p:cNvSpPr>
            <p:nvPr/>
          </p:nvSpPr>
          <p:spPr bwMode="auto">
            <a:xfrm>
              <a:off x="4190873" y="3657601"/>
              <a:ext cx="448797" cy="527042"/>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73" name="组合 72"/>
          <p:cNvGrpSpPr/>
          <p:nvPr/>
        </p:nvGrpSpPr>
        <p:grpSpPr>
          <a:xfrm>
            <a:off x="7040759" y="3945293"/>
            <a:ext cx="1417811" cy="1419237"/>
            <a:chOff x="7040759" y="3788127"/>
            <a:chExt cx="1417811" cy="1419237"/>
          </a:xfrm>
        </p:grpSpPr>
        <p:sp>
          <p:nvSpPr>
            <p:cNvPr id="74" name="Oval 15"/>
            <p:cNvSpPr>
              <a:spLocks noChangeArrowheads="1"/>
            </p:cNvSpPr>
            <p:nvPr/>
          </p:nvSpPr>
          <p:spPr bwMode="auto">
            <a:xfrm>
              <a:off x="7040759" y="3788127"/>
              <a:ext cx="1417811" cy="1419237"/>
            </a:xfrm>
            <a:prstGeom prst="ellipse">
              <a:avLst/>
            </a:prstGeom>
            <a:solidFill>
              <a:srgbClr val="E32146"/>
            </a:solidFill>
            <a:ln w="19050">
              <a:noFill/>
            </a:ln>
            <a:effectLst>
              <a:softEdge rad="0"/>
            </a:effectLst>
          </p:spPr>
          <p:txBody>
            <a:bodyPr vert="horz" wrap="square" lIns="91440" tIns="45720" rIns="91440" bIns="4572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rial" panose="020B0604020202020204" pitchFamily="34" charset="0"/>
                <a:ea typeface="微软雅黑" panose="020B0503020204020204" pitchFamily="34" charset="-122"/>
              </a:endParaRPr>
            </a:p>
          </p:txBody>
        </p:sp>
        <p:grpSp>
          <p:nvGrpSpPr>
            <p:cNvPr id="75" name="组合 74"/>
            <p:cNvGrpSpPr/>
            <p:nvPr/>
          </p:nvGrpSpPr>
          <p:grpSpPr>
            <a:xfrm>
              <a:off x="7479544" y="4054899"/>
              <a:ext cx="546836" cy="675344"/>
              <a:chOff x="1897619" y="2123177"/>
              <a:chExt cx="287860" cy="355508"/>
            </a:xfrm>
            <a:solidFill>
              <a:srgbClr val="F8F8F8"/>
            </a:solidFill>
          </p:grpSpPr>
          <p:sp>
            <p:nvSpPr>
              <p:cNvPr id="76" name="Freeform 20"/>
              <p:cNvSpPr>
                <a:spLocks noEditPoints="1"/>
              </p:cNvSpPr>
              <p:nvPr/>
            </p:nvSpPr>
            <p:spPr bwMode="auto">
              <a:xfrm>
                <a:off x="1937919" y="2123177"/>
                <a:ext cx="200062" cy="282103"/>
              </a:xfrm>
              <a:custGeom>
                <a:avLst/>
                <a:gdLst>
                  <a:gd name="T0" fmla="*/ 170 w 339"/>
                  <a:gd name="T1" fmla="*/ 480 h 480"/>
                  <a:gd name="T2" fmla="*/ 339 w 339"/>
                  <a:gd name="T3" fmla="*/ 164 h 480"/>
                  <a:gd name="T4" fmla="*/ 170 w 339"/>
                  <a:gd name="T5" fmla="*/ 0 h 480"/>
                  <a:gd name="T6" fmla="*/ 0 w 339"/>
                  <a:gd name="T7" fmla="*/ 164 h 480"/>
                  <a:gd name="T8" fmla="*/ 170 w 339"/>
                  <a:gd name="T9" fmla="*/ 480 h 480"/>
                  <a:gd name="T10" fmla="*/ 30 w 339"/>
                  <a:gd name="T11" fmla="*/ 171 h 480"/>
                  <a:gd name="T12" fmla="*/ 30 w 339"/>
                  <a:gd name="T13" fmla="*/ 171 h 480"/>
                  <a:gd name="T14" fmla="*/ 170 w 339"/>
                  <a:gd name="T15" fmla="*/ 37 h 480"/>
                  <a:gd name="T16" fmla="*/ 310 w 339"/>
                  <a:gd name="T17" fmla="*/ 171 h 480"/>
                  <a:gd name="T18" fmla="*/ 170 w 339"/>
                  <a:gd name="T19" fmla="*/ 305 h 480"/>
                  <a:gd name="T20" fmla="*/ 30 w 339"/>
                  <a:gd name="T21" fmla="*/ 171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9" h="480">
                    <a:moveTo>
                      <a:pt x="170" y="480"/>
                    </a:moveTo>
                    <a:cubicBezTo>
                      <a:pt x="263" y="480"/>
                      <a:pt x="339" y="254"/>
                      <a:pt x="339" y="164"/>
                    </a:cubicBezTo>
                    <a:cubicBezTo>
                      <a:pt x="339" y="73"/>
                      <a:pt x="263" y="0"/>
                      <a:pt x="170" y="0"/>
                    </a:cubicBezTo>
                    <a:cubicBezTo>
                      <a:pt x="76" y="0"/>
                      <a:pt x="0" y="73"/>
                      <a:pt x="0" y="164"/>
                    </a:cubicBezTo>
                    <a:cubicBezTo>
                      <a:pt x="0" y="254"/>
                      <a:pt x="76" y="480"/>
                      <a:pt x="170" y="480"/>
                    </a:cubicBezTo>
                    <a:close/>
                    <a:moveTo>
                      <a:pt x="30" y="171"/>
                    </a:moveTo>
                    <a:lnTo>
                      <a:pt x="30" y="171"/>
                    </a:lnTo>
                    <a:cubicBezTo>
                      <a:pt x="30" y="97"/>
                      <a:pt x="93" y="37"/>
                      <a:pt x="170" y="37"/>
                    </a:cubicBezTo>
                    <a:cubicBezTo>
                      <a:pt x="248" y="37"/>
                      <a:pt x="310" y="97"/>
                      <a:pt x="310" y="171"/>
                    </a:cubicBezTo>
                    <a:cubicBezTo>
                      <a:pt x="310" y="245"/>
                      <a:pt x="248" y="305"/>
                      <a:pt x="170" y="305"/>
                    </a:cubicBezTo>
                    <a:cubicBezTo>
                      <a:pt x="93" y="305"/>
                      <a:pt x="30" y="245"/>
                      <a:pt x="30" y="171"/>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7" name="Freeform 21"/>
              <p:cNvSpPr>
                <a:spLocks noEditPoints="1"/>
              </p:cNvSpPr>
              <p:nvPr/>
            </p:nvSpPr>
            <p:spPr bwMode="auto">
              <a:xfrm>
                <a:off x="1897619" y="2390887"/>
                <a:ext cx="287860" cy="87798"/>
              </a:xfrm>
              <a:custGeom>
                <a:avLst/>
                <a:gdLst>
                  <a:gd name="T0" fmla="*/ 321 w 487"/>
                  <a:gd name="T1" fmla="*/ 0 h 147"/>
                  <a:gd name="T2" fmla="*/ 157 w 487"/>
                  <a:gd name="T3" fmla="*/ 0 h 147"/>
                  <a:gd name="T4" fmla="*/ 0 w 487"/>
                  <a:gd name="T5" fmla="*/ 145 h 147"/>
                  <a:gd name="T6" fmla="*/ 426 w 487"/>
                  <a:gd name="T7" fmla="*/ 0 h 147"/>
                  <a:gd name="T8" fmla="*/ 450 w 487"/>
                  <a:gd name="T9" fmla="*/ 112 h 147"/>
                  <a:gd name="T10" fmla="*/ 430 w 487"/>
                  <a:gd name="T11" fmla="*/ 63 h 147"/>
                  <a:gd name="T12" fmla="*/ 427 w 487"/>
                  <a:gd name="T13" fmla="*/ 55 h 147"/>
                  <a:gd name="T14" fmla="*/ 372 w 487"/>
                  <a:gd name="T15" fmla="*/ 63 h 147"/>
                  <a:gd name="T16" fmla="*/ 415 w 487"/>
                  <a:gd name="T17" fmla="*/ 27 h 147"/>
                  <a:gd name="T18" fmla="*/ 410 w 487"/>
                  <a:gd name="T19" fmla="*/ 20 h 147"/>
                  <a:gd name="T20" fmla="*/ 369 w 487"/>
                  <a:gd name="T21" fmla="*/ 50 h 147"/>
                  <a:gd name="T22" fmla="*/ 410 w 487"/>
                  <a:gd name="T23" fmla="*/ 20 h 147"/>
                  <a:gd name="T24" fmla="*/ 330 w 487"/>
                  <a:gd name="T25" fmla="*/ 20 h 147"/>
                  <a:gd name="T26" fmla="*/ 364 w 487"/>
                  <a:gd name="T27" fmla="*/ 64 h 147"/>
                  <a:gd name="T28" fmla="*/ 286 w 487"/>
                  <a:gd name="T29" fmla="*/ 54 h 147"/>
                  <a:gd name="T30" fmla="*/ 239 w 487"/>
                  <a:gd name="T31" fmla="*/ 65 h 147"/>
                  <a:gd name="T32" fmla="*/ 278 w 487"/>
                  <a:gd name="T33" fmla="*/ 57 h 147"/>
                  <a:gd name="T34" fmla="*/ 267 w 487"/>
                  <a:gd name="T35" fmla="*/ 83 h 147"/>
                  <a:gd name="T36" fmla="*/ 211 w 487"/>
                  <a:gd name="T37" fmla="*/ 91 h 147"/>
                  <a:gd name="T38" fmla="*/ 239 w 487"/>
                  <a:gd name="T39" fmla="*/ 65 h 147"/>
                  <a:gd name="T40" fmla="*/ 212 w 487"/>
                  <a:gd name="T41" fmla="*/ 61 h 147"/>
                  <a:gd name="T42" fmla="*/ 183 w 487"/>
                  <a:gd name="T43" fmla="*/ 95 h 147"/>
                  <a:gd name="T44" fmla="*/ 154 w 487"/>
                  <a:gd name="T45" fmla="*/ 99 h 147"/>
                  <a:gd name="T46" fmla="*/ 128 w 487"/>
                  <a:gd name="T47" fmla="*/ 58 h 147"/>
                  <a:gd name="T48" fmla="*/ 212 w 487"/>
                  <a:gd name="T49" fmla="*/ 61 h 147"/>
                  <a:gd name="T50" fmla="*/ 162 w 487"/>
                  <a:gd name="T51" fmla="*/ 34 h 147"/>
                  <a:gd name="T52" fmla="*/ 129 w 487"/>
                  <a:gd name="T53" fmla="*/ 49 h 147"/>
                  <a:gd name="T54" fmla="*/ 162 w 487"/>
                  <a:gd name="T55" fmla="*/ 34 h 147"/>
                  <a:gd name="T56" fmla="*/ 118 w 487"/>
                  <a:gd name="T57" fmla="*/ 125 h 147"/>
                  <a:gd name="T58" fmla="*/ 41 w 487"/>
                  <a:gd name="T59" fmla="*/ 99 h 147"/>
                  <a:gd name="T60" fmla="*/ 118 w 487"/>
                  <a:gd name="T61" fmla="*/ 125 h 147"/>
                  <a:gd name="T62" fmla="*/ 120 w 487"/>
                  <a:gd name="T63" fmla="*/ 79 h 147"/>
                  <a:gd name="T64" fmla="*/ 54 w 487"/>
                  <a:gd name="T65" fmla="*/ 69 h 147"/>
                  <a:gd name="T66" fmla="*/ 120 w 487"/>
                  <a:gd name="T67" fmla="*/ 79 h 147"/>
                  <a:gd name="T68" fmla="*/ 120 w 487"/>
                  <a:gd name="T69" fmla="*/ 51 h 147"/>
                  <a:gd name="T70" fmla="*/ 74 w 487"/>
                  <a:gd name="T71" fmla="*/ 20 h 147"/>
                  <a:gd name="T72" fmla="*/ 121 w 487"/>
                  <a:gd name="T73" fmla="*/ 38 h 147"/>
                  <a:gd name="T74" fmla="*/ 112 w 487"/>
                  <a:gd name="T75" fmla="*/ 20 h 147"/>
                  <a:gd name="T76" fmla="*/ 148 w 487"/>
                  <a:gd name="T77" fmla="*/ 20 h 147"/>
                  <a:gd name="T78" fmla="*/ 125 w 487"/>
                  <a:gd name="T79" fmla="*/ 31 h 147"/>
                  <a:gd name="T80" fmla="*/ 190 w 487"/>
                  <a:gd name="T81" fmla="*/ 125 h 147"/>
                  <a:gd name="T82" fmla="*/ 126 w 487"/>
                  <a:gd name="T83" fmla="*/ 125 h 147"/>
                  <a:gd name="T84" fmla="*/ 152 w 487"/>
                  <a:gd name="T85" fmla="*/ 108 h 147"/>
                  <a:gd name="T86" fmla="*/ 152 w 487"/>
                  <a:gd name="T87" fmla="*/ 108 h 147"/>
                  <a:gd name="T88" fmla="*/ 152 w 487"/>
                  <a:gd name="T89" fmla="*/ 108 h 147"/>
                  <a:gd name="T90" fmla="*/ 181 w 487"/>
                  <a:gd name="T91" fmla="*/ 103 h 147"/>
                  <a:gd name="T92" fmla="*/ 190 w 487"/>
                  <a:gd name="T93" fmla="*/ 125 h 147"/>
                  <a:gd name="T94" fmla="*/ 199 w 487"/>
                  <a:gd name="T95" fmla="*/ 125 h 147"/>
                  <a:gd name="T96" fmla="*/ 264 w 487"/>
                  <a:gd name="T97" fmla="*/ 91 h 147"/>
                  <a:gd name="T98" fmla="*/ 301 w 487"/>
                  <a:gd name="T99" fmla="*/ 125 h 147"/>
                  <a:gd name="T100" fmla="*/ 309 w 487"/>
                  <a:gd name="T101" fmla="*/ 126 h 147"/>
                  <a:gd name="T102" fmla="*/ 303 w 487"/>
                  <a:gd name="T103" fmla="*/ 105 h 147"/>
                  <a:gd name="T104" fmla="*/ 309 w 487"/>
                  <a:gd name="T105" fmla="*/ 126 h 147"/>
                  <a:gd name="T106" fmla="*/ 299 w 487"/>
                  <a:gd name="T107" fmla="*/ 95 h 147"/>
                  <a:gd name="T108" fmla="*/ 366 w 487"/>
                  <a:gd name="T109" fmla="*/ 72 h 147"/>
                  <a:gd name="T110" fmla="*/ 299 w 487"/>
                  <a:gd name="T111" fmla="*/ 95 h 147"/>
                  <a:gd name="T112" fmla="*/ 376 w 487"/>
                  <a:gd name="T113" fmla="*/ 77 h 147"/>
                  <a:gd name="T114" fmla="*/ 456 w 487"/>
                  <a:gd name="T115" fmla="*/ 126 h 147"/>
                  <a:gd name="T116" fmla="*/ 376 w 487"/>
                  <a:gd name="T117" fmla="*/ 7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87" h="147">
                    <a:moveTo>
                      <a:pt x="426" y="0"/>
                    </a:moveTo>
                    <a:lnTo>
                      <a:pt x="321" y="0"/>
                    </a:lnTo>
                    <a:cubicBezTo>
                      <a:pt x="298" y="26"/>
                      <a:pt x="271" y="45"/>
                      <a:pt x="239" y="45"/>
                    </a:cubicBezTo>
                    <a:cubicBezTo>
                      <a:pt x="208" y="45"/>
                      <a:pt x="180" y="26"/>
                      <a:pt x="157" y="0"/>
                    </a:cubicBezTo>
                    <a:lnTo>
                      <a:pt x="61" y="0"/>
                    </a:lnTo>
                    <a:lnTo>
                      <a:pt x="0" y="145"/>
                    </a:lnTo>
                    <a:lnTo>
                      <a:pt x="487" y="147"/>
                    </a:lnTo>
                    <a:lnTo>
                      <a:pt x="426" y="0"/>
                    </a:lnTo>
                    <a:close/>
                    <a:moveTo>
                      <a:pt x="450" y="112"/>
                    </a:moveTo>
                    <a:lnTo>
                      <a:pt x="450" y="112"/>
                    </a:lnTo>
                    <a:lnTo>
                      <a:pt x="381" y="70"/>
                    </a:lnTo>
                    <a:lnTo>
                      <a:pt x="430" y="63"/>
                    </a:lnTo>
                    <a:lnTo>
                      <a:pt x="450" y="112"/>
                    </a:lnTo>
                    <a:close/>
                    <a:moveTo>
                      <a:pt x="427" y="55"/>
                    </a:moveTo>
                    <a:lnTo>
                      <a:pt x="427" y="55"/>
                    </a:lnTo>
                    <a:lnTo>
                      <a:pt x="372" y="63"/>
                    </a:lnTo>
                    <a:lnTo>
                      <a:pt x="371" y="58"/>
                    </a:lnTo>
                    <a:lnTo>
                      <a:pt x="415" y="27"/>
                    </a:lnTo>
                    <a:lnTo>
                      <a:pt x="427" y="55"/>
                    </a:lnTo>
                    <a:close/>
                    <a:moveTo>
                      <a:pt x="410" y="20"/>
                    </a:moveTo>
                    <a:lnTo>
                      <a:pt x="410" y="20"/>
                    </a:lnTo>
                    <a:lnTo>
                      <a:pt x="369" y="50"/>
                    </a:lnTo>
                    <a:lnTo>
                      <a:pt x="361" y="20"/>
                    </a:lnTo>
                    <a:lnTo>
                      <a:pt x="410" y="20"/>
                    </a:lnTo>
                    <a:close/>
                    <a:moveTo>
                      <a:pt x="330" y="20"/>
                    </a:moveTo>
                    <a:lnTo>
                      <a:pt x="330" y="20"/>
                    </a:lnTo>
                    <a:lnTo>
                      <a:pt x="353" y="20"/>
                    </a:lnTo>
                    <a:lnTo>
                      <a:pt x="364" y="64"/>
                    </a:lnTo>
                    <a:lnTo>
                      <a:pt x="293" y="75"/>
                    </a:lnTo>
                    <a:lnTo>
                      <a:pt x="286" y="54"/>
                    </a:lnTo>
                    <a:cubicBezTo>
                      <a:pt x="301" y="47"/>
                      <a:pt x="316" y="35"/>
                      <a:pt x="330" y="20"/>
                    </a:cubicBezTo>
                    <a:close/>
                    <a:moveTo>
                      <a:pt x="239" y="65"/>
                    </a:moveTo>
                    <a:lnTo>
                      <a:pt x="239" y="65"/>
                    </a:lnTo>
                    <a:cubicBezTo>
                      <a:pt x="252" y="65"/>
                      <a:pt x="265" y="62"/>
                      <a:pt x="278" y="57"/>
                    </a:cubicBezTo>
                    <a:lnTo>
                      <a:pt x="289" y="91"/>
                    </a:lnTo>
                    <a:lnTo>
                      <a:pt x="267" y="83"/>
                    </a:lnTo>
                    <a:lnTo>
                      <a:pt x="267" y="82"/>
                    </a:lnTo>
                    <a:lnTo>
                      <a:pt x="211" y="91"/>
                    </a:lnTo>
                    <a:lnTo>
                      <a:pt x="220" y="63"/>
                    </a:lnTo>
                    <a:cubicBezTo>
                      <a:pt x="227" y="64"/>
                      <a:pt x="233" y="65"/>
                      <a:pt x="239" y="65"/>
                    </a:cubicBezTo>
                    <a:close/>
                    <a:moveTo>
                      <a:pt x="212" y="61"/>
                    </a:moveTo>
                    <a:lnTo>
                      <a:pt x="212" y="61"/>
                    </a:lnTo>
                    <a:lnTo>
                      <a:pt x="202" y="92"/>
                    </a:lnTo>
                    <a:lnTo>
                      <a:pt x="183" y="95"/>
                    </a:lnTo>
                    <a:lnTo>
                      <a:pt x="183" y="95"/>
                    </a:lnTo>
                    <a:lnTo>
                      <a:pt x="154" y="99"/>
                    </a:lnTo>
                    <a:lnTo>
                      <a:pt x="128" y="79"/>
                    </a:lnTo>
                    <a:lnTo>
                      <a:pt x="128" y="58"/>
                    </a:lnTo>
                    <a:lnTo>
                      <a:pt x="184" y="49"/>
                    </a:lnTo>
                    <a:cubicBezTo>
                      <a:pt x="193" y="55"/>
                      <a:pt x="203" y="59"/>
                      <a:pt x="212" y="61"/>
                    </a:cubicBezTo>
                    <a:close/>
                    <a:moveTo>
                      <a:pt x="162" y="34"/>
                    </a:moveTo>
                    <a:lnTo>
                      <a:pt x="162" y="34"/>
                    </a:lnTo>
                    <a:cubicBezTo>
                      <a:pt x="166" y="37"/>
                      <a:pt x="170" y="40"/>
                      <a:pt x="173" y="42"/>
                    </a:cubicBezTo>
                    <a:lnTo>
                      <a:pt x="129" y="49"/>
                    </a:lnTo>
                    <a:lnTo>
                      <a:pt x="129" y="39"/>
                    </a:lnTo>
                    <a:lnTo>
                      <a:pt x="162" y="34"/>
                    </a:lnTo>
                    <a:close/>
                    <a:moveTo>
                      <a:pt x="118" y="125"/>
                    </a:moveTo>
                    <a:lnTo>
                      <a:pt x="118" y="125"/>
                    </a:lnTo>
                    <a:lnTo>
                      <a:pt x="30" y="124"/>
                    </a:lnTo>
                    <a:lnTo>
                      <a:pt x="41" y="99"/>
                    </a:lnTo>
                    <a:lnTo>
                      <a:pt x="119" y="87"/>
                    </a:lnTo>
                    <a:lnTo>
                      <a:pt x="118" y="125"/>
                    </a:lnTo>
                    <a:close/>
                    <a:moveTo>
                      <a:pt x="120" y="79"/>
                    </a:moveTo>
                    <a:lnTo>
                      <a:pt x="120" y="79"/>
                    </a:lnTo>
                    <a:lnTo>
                      <a:pt x="45" y="90"/>
                    </a:lnTo>
                    <a:lnTo>
                      <a:pt x="54" y="69"/>
                    </a:lnTo>
                    <a:lnTo>
                      <a:pt x="120" y="59"/>
                    </a:lnTo>
                    <a:lnTo>
                      <a:pt x="120" y="79"/>
                    </a:lnTo>
                    <a:close/>
                    <a:moveTo>
                      <a:pt x="120" y="51"/>
                    </a:moveTo>
                    <a:lnTo>
                      <a:pt x="120" y="51"/>
                    </a:lnTo>
                    <a:lnTo>
                      <a:pt x="57" y="60"/>
                    </a:lnTo>
                    <a:lnTo>
                      <a:pt x="74" y="20"/>
                    </a:lnTo>
                    <a:lnTo>
                      <a:pt x="99" y="20"/>
                    </a:lnTo>
                    <a:lnTo>
                      <a:pt x="121" y="38"/>
                    </a:lnTo>
                    <a:lnTo>
                      <a:pt x="120" y="51"/>
                    </a:lnTo>
                    <a:close/>
                    <a:moveTo>
                      <a:pt x="112" y="20"/>
                    </a:moveTo>
                    <a:lnTo>
                      <a:pt x="112" y="20"/>
                    </a:lnTo>
                    <a:lnTo>
                      <a:pt x="148" y="20"/>
                    </a:lnTo>
                    <a:cubicBezTo>
                      <a:pt x="150" y="23"/>
                      <a:pt x="152" y="25"/>
                      <a:pt x="154" y="27"/>
                    </a:cubicBezTo>
                    <a:lnTo>
                      <a:pt x="125" y="31"/>
                    </a:lnTo>
                    <a:lnTo>
                      <a:pt x="112" y="20"/>
                    </a:lnTo>
                    <a:close/>
                    <a:moveTo>
                      <a:pt x="190" y="125"/>
                    </a:moveTo>
                    <a:lnTo>
                      <a:pt x="190" y="125"/>
                    </a:lnTo>
                    <a:lnTo>
                      <a:pt x="126" y="125"/>
                    </a:lnTo>
                    <a:lnTo>
                      <a:pt x="127" y="89"/>
                    </a:lnTo>
                    <a:lnTo>
                      <a:pt x="152" y="108"/>
                    </a:lnTo>
                    <a:lnTo>
                      <a:pt x="152" y="108"/>
                    </a:lnTo>
                    <a:lnTo>
                      <a:pt x="152" y="108"/>
                    </a:lnTo>
                    <a:lnTo>
                      <a:pt x="152" y="108"/>
                    </a:lnTo>
                    <a:lnTo>
                      <a:pt x="152" y="108"/>
                    </a:lnTo>
                    <a:lnTo>
                      <a:pt x="181" y="103"/>
                    </a:lnTo>
                    <a:lnTo>
                      <a:pt x="181" y="103"/>
                    </a:lnTo>
                    <a:lnTo>
                      <a:pt x="199" y="101"/>
                    </a:lnTo>
                    <a:lnTo>
                      <a:pt x="190" y="125"/>
                    </a:lnTo>
                    <a:close/>
                    <a:moveTo>
                      <a:pt x="199" y="125"/>
                    </a:moveTo>
                    <a:lnTo>
                      <a:pt x="199" y="125"/>
                    </a:lnTo>
                    <a:lnTo>
                      <a:pt x="208" y="99"/>
                    </a:lnTo>
                    <a:lnTo>
                      <a:pt x="264" y="91"/>
                    </a:lnTo>
                    <a:lnTo>
                      <a:pt x="293" y="101"/>
                    </a:lnTo>
                    <a:lnTo>
                      <a:pt x="301" y="125"/>
                    </a:lnTo>
                    <a:lnTo>
                      <a:pt x="199" y="125"/>
                    </a:lnTo>
                    <a:close/>
                    <a:moveTo>
                      <a:pt x="309" y="126"/>
                    </a:moveTo>
                    <a:lnTo>
                      <a:pt x="309" y="126"/>
                    </a:lnTo>
                    <a:lnTo>
                      <a:pt x="303" y="105"/>
                    </a:lnTo>
                    <a:lnTo>
                      <a:pt x="358" y="126"/>
                    </a:lnTo>
                    <a:lnTo>
                      <a:pt x="309" y="126"/>
                    </a:lnTo>
                    <a:close/>
                    <a:moveTo>
                      <a:pt x="299" y="95"/>
                    </a:moveTo>
                    <a:lnTo>
                      <a:pt x="299" y="95"/>
                    </a:lnTo>
                    <a:lnTo>
                      <a:pt x="295" y="83"/>
                    </a:lnTo>
                    <a:lnTo>
                      <a:pt x="366" y="72"/>
                    </a:lnTo>
                    <a:lnTo>
                      <a:pt x="380" y="125"/>
                    </a:lnTo>
                    <a:lnTo>
                      <a:pt x="299" y="95"/>
                    </a:lnTo>
                    <a:close/>
                    <a:moveTo>
                      <a:pt x="376" y="77"/>
                    </a:moveTo>
                    <a:lnTo>
                      <a:pt x="376" y="77"/>
                    </a:lnTo>
                    <a:lnTo>
                      <a:pt x="456" y="125"/>
                    </a:lnTo>
                    <a:lnTo>
                      <a:pt x="456" y="126"/>
                    </a:lnTo>
                    <a:lnTo>
                      <a:pt x="389" y="126"/>
                    </a:lnTo>
                    <a:lnTo>
                      <a:pt x="376" y="77"/>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8" name="Freeform 22"/>
              <p:cNvSpPr>
                <a:spLocks noEditPoints="1"/>
              </p:cNvSpPr>
              <p:nvPr/>
            </p:nvSpPr>
            <p:spPr bwMode="auto">
              <a:xfrm>
                <a:off x="1986855" y="2176432"/>
                <a:ext cx="102190" cy="96434"/>
              </a:xfrm>
              <a:custGeom>
                <a:avLst/>
                <a:gdLst>
                  <a:gd name="T0" fmla="*/ 173 w 173"/>
                  <a:gd name="T1" fmla="*/ 165 h 165"/>
                  <a:gd name="T2" fmla="*/ 161 w 173"/>
                  <a:gd name="T3" fmla="*/ 153 h 165"/>
                  <a:gd name="T4" fmla="*/ 159 w 173"/>
                  <a:gd name="T5" fmla="*/ 153 h 165"/>
                  <a:gd name="T6" fmla="*/ 159 w 173"/>
                  <a:gd name="T7" fmla="*/ 75 h 165"/>
                  <a:gd name="T8" fmla="*/ 87 w 173"/>
                  <a:gd name="T9" fmla="*/ 0 h 165"/>
                  <a:gd name="T10" fmla="*/ 14 w 173"/>
                  <a:gd name="T11" fmla="*/ 75 h 165"/>
                  <a:gd name="T12" fmla="*/ 14 w 173"/>
                  <a:gd name="T13" fmla="*/ 153 h 165"/>
                  <a:gd name="T14" fmla="*/ 12 w 173"/>
                  <a:gd name="T15" fmla="*/ 153 h 165"/>
                  <a:gd name="T16" fmla="*/ 0 w 173"/>
                  <a:gd name="T17" fmla="*/ 165 h 165"/>
                  <a:gd name="T18" fmla="*/ 0 w 173"/>
                  <a:gd name="T19" fmla="*/ 165 h 165"/>
                  <a:gd name="T20" fmla="*/ 173 w 173"/>
                  <a:gd name="T21" fmla="*/ 165 h 165"/>
                  <a:gd name="T22" fmla="*/ 119 w 173"/>
                  <a:gd name="T23" fmla="*/ 141 h 165"/>
                  <a:gd name="T24" fmla="*/ 119 w 173"/>
                  <a:gd name="T25" fmla="*/ 141 h 165"/>
                  <a:gd name="T26" fmla="*/ 59 w 173"/>
                  <a:gd name="T27" fmla="*/ 141 h 165"/>
                  <a:gd name="T28" fmla="*/ 59 w 173"/>
                  <a:gd name="T29" fmla="*/ 81 h 165"/>
                  <a:gd name="T30" fmla="*/ 119 w 173"/>
                  <a:gd name="T31" fmla="*/ 81 h 165"/>
                  <a:gd name="T32" fmla="*/ 119 w 173"/>
                  <a:gd name="T33" fmla="*/ 14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3" h="165">
                    <a:moveTo>
                      <a:pt x="173" y="165"/>
                    </a:moveTo>
                    <a:cubicBezTo>
                      <a:pt x="173" y="158"/>
                      <a:pt x="167" y="153"/>
                      <a:pt x="161" y="153"/>
                    </a:cubicBezTo>
                    <a:lnTo>
                      <a:pt x="159" y="153"/>
                    </a:lnTo>
                    <a:lnTo>
                      <a:pt x="159" y="75"/>
                    </a:lnTo>
                    <a:lnTo>
                      <a:pt x="87" y="0"/>
                    </a:lnTo>
                    <a:lnTo>
                      <a:pt x="14" y="75"/>
                    </a:lnTo>
                    <a:lnTo>
                      <a:pt x="14" y="153"/>
                    </a:lnTo>
                    <a:lnTo>
                      <a:pt x="12" y="153"/>
                    </a:lnTo>
                    <a:cubicBezTo>
                      <a:pt x="6" y="153"/>
                      <a:pt x="0" y="158"/>
                      <a:pt x="0" y="165"/>
                    </a:cubicBezTo>
                    <a:lnTo>
                      <a:pt x="0" y="165"/>
                    </a:lnTo>
                    <a:lnTo>
                      <a:pt x="173" y="165"/>
                    </a:lnTo>
                    <a:close/>
                    <a:moveTo>
                      <a:pt x="119" y="141"/>
                    </a:moveTo>
                    <a:lnTo>
                      <a:pt x="119" y="141"/>
                    </a:lnTo>
                    <a:lnTo>
                      <a:pt x="59" y="141"/>
                    </a:lnTo>
                    <a:lnTo>
                      <a:pt x="59" y="81"/>
                    </a:lnTo>
                    <a:lnTo>
                      <a:pt x="119" y="81"/>
                    </a:lnTo>
                    <a:lnTo>
                      <a:pt x="119" y="141"/>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sp>
            <p:nvSpPr>
              <p:cNvPr id="79" name="Freeform 23"/>
              <p:cNvSpPr>
                <a:spLocks/>
              </p:cNvSpPr>
              <p:nvPr/>
            </p:nvSpPr>
            <p:spPr bwMode="auto">
              <a:xfrm>
                <a:off x="1972462" y="2150525"/>
                <a:ext cx="132416" cy="67648"/>
              </a:xfrm>
              <a:custGeom>
                <a:avLst/>
                <a:gdLst>
                  <a:gd name="T0" fmla="*/ 112 w 223"/>
                  <a:gd name="T1" fmla="*/ 37 h 114"/>
                  <a:gd name="T2" fmla="*/ 187 w 223"/>
                  <a:gd name="T3" fmla="*/ 114 h 114"/>
                  <a:gd name="T4" fmla="*/ 223 w 223"/>
                  <a:gd name="T5" fmla="*/ 114 h 114"/>
                  <a:gd name="T6" fmla="*/ 112 w 223"/>
                  <a:gd name="T7" fmla="*/ 0 h 114"/>
                  <a:gd name="T8" fmla="*/ 0 w 223"/>
                  <a:gd name="T9" fmla="*/ 114 h 114"/>
                  <a:gd name="T10" fmla="*/ 36 w 223"/>
                  <a:gd name="T11" fmla="*/ 114 h 114"/>
                  <a:gd name="T12" fmla="*/ 112 w 223"/>
                  <a:gd name="T13" fmla="*/ 37 h 114"/>
                </a:gdLst>
                <a:ahLst/>
                <a:cxnLst>
                  <a:cxn ang="0">
                    <a:pos x="T0" y="T1"/>
                  </a:cxn>
                  <a:cxn ang="0">
                    <a:pos x="T2" y="T3"/>
                  </a:cxn>
                  <a:cxn ang="0">
                    <a:pos x="T4" y="T5"/>
                  </a:cxn>
                  <a:cxn ang="0">
                    <a:pos x="T6" y="T7"/>
                  </a:cxn>
                  <a:cxn ang="0">
                    <a:pos x="T8" y="T9"/>
                  </a:cxn>
                  <a:cxn ang="0">
                    <a:pos x="T10" y="T11"/>
                  </a:cxn>
                  <a:cxn ang="0">
                    <a:pos x="T12" y="T13"/>
                  </a:cxn>
                </a:cxnLst>
                <a:rect l="0" t="0" r="r" b="b"/>
                <a:pathLst>
                  <a:path w="223" h="114">
                    <a:moveTo>
                      <a:pt x="112" y="37"/>
                    </a:moveTo>
                    <a:lnTo>
                      <a:pt x="187" y="114"/>
                    </a:lnTo>
                    <a:lnTo>
                      <a:pt x="223" y="114"/>
                    </a:lnTo>
                    <a:lnTo>
                      <a:pt x="112" y="0"/>
                    </a:lnTo>
                    <a:lnTo>
                      <a:pt x="0" y="114"/>
                    </a:lnTo>
                    <a:lnTo>
                      <a:pt x="36" y="114"/>
                    </a:lnTo>
                    <a:lnTo>
                      <a:pt x="112" y="37"/>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grpSp>
      <p:grpSp>
        <p:nvGrpSpPr>
          <p:cNvPr id="80" name="组合 79"/>
          <p:cNvGrpSpPr/>
          <p:nvPr/>
        </p:nvGrpSpPr>
        <p:grpSpPr>
          <a:xfrm>
            <a:off x="5396156" y="2143789"/>
            <a:ext cx="1416385" cy="1419237"/>
            <a:chOff x="5396156" y="1986623"/>
            <a:chExt cx="1416385" cy="1419237"/>
          </a:xfrm>
        </p:grpSpPr>
        <p:sp>
          <p:nvSpPr>
            <p:cNvPr id="81" name="Oval 9"/>
            <p:cNvSpPr>
              <a:spLocks noChangeArrowheads="1"/>
            </p:cNvSpPr>
            <p:nvPr/>
          </p:nvSpPr>
          <p:spPr bwMode="auto">
            <a:xfrm>
              <a:off x="5396156" y="1986623"/>
              <a:ext cx="1416385" cy="1419237"/>
            </a:xfrm>
            <a:prstGeom prst="ellipse">
              <a:avLst/>
            </a:prstGeom>
            <a:solidFill>
              <a:srgbClr val="FEDE17"/>
            </a:solidFill>
            <a:ln w="19050">
              <a:noFill/>
            </a:ln>
            <a:effectLst>
              <a:softEdge rad="0"/>
            </a:effectLst>
          </p:spPr>
          <p:txBody>
            <a:bodyPr vert="horz" wrap="square" lIns="91440" tIns="45720" rIns="91440" bIns="4572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latin typeface="Arial" panose="020B0604020202020204" pitchFamily="34" charset="0"/>
                <a:ea typeface="微软雅黑" panose="020B0503020204020204" pitchFamily="34" charset="-122"/>
              </a:endParaRPr>
            </a:p>
          </p:txBody>
        </p:sp>
        <p:sp>
          <p:nvSpPr>
            <p:cNvPr id="82" name="Freeform 45"/>
            <p:cNvSpPr>
              <a:spLocks noEditPoints="1"/>
            </p:cNvSpPr>
            <p:nvPr/>
          </p:nvSpPr>
          <p:spPr bwMode="auto">
            <a:xfrm>
              <a:off x="5888253" y="2287024"/>
              <a:ext cx="483290" cy="622747"/>
            </a:xfrm>
            <a:custGeom>
              <a:avLst/>
              <a:gdLst>
                <a:gd name="T0" fmla="*/ 2 w 491"/>
                <a:gd name="T1" fmla="*/ 492 h 631"/>
                <a:gd name="T2" fmla="*/ 121 w 491"/>
                <a:gd name="T3" fmla="*/ 631 h 631"/>
                <a:gd name="T4" fmla="*/ 122 w 491"/>
                <a:gd name="T5" fmla="*/ 631 h 631"/>
                <a:gd name="T6" fmla="*/ 131 w 491"/>
                <a:gd name="T7" fmla="*/ 631 h 631"/>
                <a:gd name="T8" fmla="*/ 244 w 491"/>
                <a:gd name="T9" fmla="*/ 595 h 631"/>
                <a:gd name="T10" fmla="*/ 247 w 491"/>
                <a:gd name="T11" fmla="*/ 556 h 631"/>
                <a:gd name="T12" fmla="*/ 184 w 491"/>
                <a:gd name="T13" fmla="*/ 498 h 631"/>
                <a:gd name="T14" fmla="*/ 202 w 491"/>
                <a:gd name="T15" fmla="*/ 457 h 631"/>
                <a:gd name="T16" fmla="*/ 162 w 491"/>
                <a:gd name="T17" fmla="*/ 401 h 631"/>
                <a:gd name="T18" fmla="*/ 170 w 491"/>
                <a:gd name="T19" fmla="*/ 372 h 631"/>
                <a:gd name="T20" fmla="*/ 213 w 491"/>
                <a:gd name="T21" fmla="*/ 344 h 631"/>
                <a:gd name="T22" fmla="*/ 198 w 491"/>
                <a:gd name="T23" fmla="*/ 305 h 631"/>
                <a:gd name="T24" fmla="*/ 256 w 491"/>
                <a:gd name="T25" fmla="*/ 246 h 631"/>
                <a:gd name="T26" fmla="*/ 307 w 491"/>
                <a:gd name="T27" fmla="*/ 83 h 631"/>
                <a:gd name="T28" fmla="*/ 2 w 491"/>
                <a:gd name="T29" fmla="*/ 273 h 631"/>
                <a:gd name="T30" fmla="*/ 2 w 491"/>
                <a:gd name="T31" fmla="*/ 492 h 631"/>
                <a:gd name="T32" fmla="*/ 221 w 491"/>
                <a:gd name="T33" fmla="*/ 305 h 631"/>
                <a:gd name="T34" fmla="*/ 256 w 491"/>
                <a:gd name="T35" fmla="*/ 340 h 631"/>
                <a:gd name="T36" fmla="*/ 436 w 491"/>
                <a:gd name="T37" fmla="*/ 340 h 631"/>
                <a:gd name="T38" fmla="*/ 436 w 491"/>
                <a:gd name="T39" fmla="*/ 270 h 631"/>
                <a:gd name="T40" fmla="*/ 265 w 491"/>
                <a:gd name="T41" fmla="*/ 270 h 631"/>
                <a:gd name="T42" fmla="*/ 349 w 491"/>
                <a:gd name="T43" fmla="*/ 366 h 631"/>
                <a:gd name="T44" fmla="*/ 192 w 491"/>
                <a:gd name="T45" fmla="*/ 381 h 631"/>
                <a:gd name="T46" fmla="*/ 221 w 491"/>
                <a:gd name="T47" fmla="*/ 436 h 631"/>
                <a:gd name="T48" fmla="*/ 349 w 491"/>
                <a:gd name="T49" fmla="*/ 436 h 631"/>
                <a:gd name="T50" fmla="*/ 491 w 491"/>
                <a:gd name="T51" fmla="*/ 401 h 631"/>
                <a:gd name="T52" fmla="*/ 349 w 491"/>
                <a:gd name="T53" fmla="*/ 366 h 631"/>
                <a:gd name="T54" fmla="*/ 484 w 491"/>
                <a:gd name="T55" fmla="*/ 498 h 631"/>
                <a:gd name="T56" fmla="*/ 349 w 491"/>
                <a:gd name="T57" fmla="*/ 463 h 631"/>
                <a:gd name="T58" fmla="*/ 256 w 491"/>
                <a:gd name="T59" fmla="*/ 463 h 631"/>
                <a:gd name="T60" fmla="*/ 208 w 491"/>
                <a:gd name="T61" fmla="*/ 492 h 631"/>
                <a:gd name="T62" fmla="*/ 243 w 491"/>
                <a:gd name="T63" fmla="*/ 533 h 631"/>
                <a:gd name="T64" fmla="*/ 315 w 491"/>
                <a:gd name="T65" fmla="*/ 533 h 631"/>
                <a:gd name="T66" fmla="*/ 303 w 491"/>
                <a:gd name="T67" fmla="*/ 629 h 631"/>
                <a:gd name="T68" fmla="*/ 409 w 491"/>
                <a:gd name="T69" fmla="*/ 629 h 631"/>
                <a:gd name="T70" fmla="*/ 409 w 491"/>
                <a:gd name="T71" fmla="*/ 560 h 631"/>
                <a:gd name="T72" fmla="*/ 303 w 491"/>
                <a:gd name="T73" fmla="*/ 560 h 631"/>
                <a:gd name="T74" fmla="*/ 303 w 491"/>
                <a:gd name="T75" fmla="*/ 629 h 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91" h="631">
                  <a:moveTo>
                    <a:pt x="2" y="492"/>
                  </a:moveTo>
                  <a:lnTo>
                    <a:pt x="2" y="492"/>
                  </a:lnTo>
                  <a:cubicBezTo>
                    <a:pt x="2" y="494"/>
                    <a:pt x="2" y="496"/>
                    <a:pt x="2" y="498"/>
                  </a:cubicBezTo>
                  <a:cubicBezTo>
                    <a:pt x="2" y="570"/>
                    <a:pt x="51" y="628"/>
                    <a:pt x="121" y="631"/>
                  </a:cubicBezTo>
                  <a:lnTo>
                    <a:pt x="121" y="631"/>
                  </a:lnTo>
                  <a:lnTo>
                    <a:pt x="122" y="631"/>
                  </a:lnTo>
                  <a:cubicBezTo>
                    <a:pt x="124" y="631"/>
                    <a:pt x="125" y="631"/>
                    <a:pt x="127" y="631"/>
                  </a:cubicBezTo>
                  <a:cubicBezTo>
                    <a:pt x="128" y="631"/>
                    <a:pt x="130" y="631"/>
                    <a:pt x="131" y="631"/>
                  </a:cubicBezTo>
                  <a:lnTo>
                    <a:pt x="257" y="631"/>
                  </a:lnTo>
                  <a:cubicBezTo>
                    <a:pt x="249" y="621"/>
                    <a:pt x="244" y="608"/>
                    <a:pt x="244" y="595"/>
                  </a:cubicBezTo>
                  <a:cubicBezTo>
                    <a:pt x="244" y="580"/>
                    <a:pt x="250" y="567"/>
                    <a:pt x="259" y="556"/>
                  </a:cubicBezTo>
                  <a:lnTo>
                    <a:pt x="247" y="556"/>
                  </a:lnTo>
                  <a:lnTo>
                    <a:pt x="243" y="556"/>
                  </a:lnTo>
                  <a:cubicBezTo>
                    <a:pt x="211" y="556"/>
                    <a:pt x="184" y="530"/>
                    <a:pt x="184" y="498"/>
                  </a:cubicBezTo>
                  <a:cubicBezTo>
                    <a:pt x="184" y="496"/>
                    <a:pt x="184" y="494"/>
                    <a:pt x="185" y="492"/>
                  </a:cubicBezTo>
                  <a:cubicBezTo>
                    <a:pt x="186" y="478"/>
                    <a:pt x="192" y="466"/>
                    <a:pt x="202" y="457"/>
                  </a:cubicBezTo>
                  <a:cubicBezTo>
                    <a:pt x="197" y="455"/>
                    <a:pt x="192" y="453"/>
                    <a:pt x="188" y="450"/>
                  </a:cubicBezTo>
                  <a:cubicBezTo>
                    <a:pt x="172" y="439"/>
                    <a:pt x="162" y="421"/>
                    <a:pt x="162" y="401"/>
                  </a:cubicBezTo>
                  <a:cubicBezTo>
                    <a:pt x="162" y="391"/>
                    <a:pt x="165" y="381"/>
                    <a:pt x="170" y="373"/>
                  </a:cubicBezTo>
                  <a:cubicBezTo>
                    <a:pt x="170" y="372"/>
                    <a:pt x="170" y="372"/>
                    <a:pt x="170" y="372"/>
                  </a:cubicBezTo>
                  <a:cubicBezTo>
                    <a:pt x="178" y="358"/>
                    <a:pt x="192" y="348"/>
                    <a:pt x="207" y="345"/>
                  </a:cubicBezTo>
                  <a:cubicBezTo>
                    <a:pt x="209" y="344"/>
                    <a:pt x="211" y="344"/>
                    <a:pt x="213" y="344"/>
                  </a:cubicBezTo>
                  <a:cubicBezTo>
                    <a:pt x="212" y="343"/>
                    <a:pt x="211" y="342"/>
                    <a:pt x="211" y="342"/>
                  </a:cubicBezTo>
                  <a:cubicBezTo>
                    <a:pt x="203" y="331"/>
                    <a:pt x="198" y="319"/>
                    <a:pt x="198" y="305"/>
                  </a:cubicBezTo>
                  <a:cubicBezTo>
                    <a:pt x="198" y="288"/>
                    <a:pt x="205" y="272"/>
                    <a:pt x="217" y="261"/>
                  </a:cubicBezTo>
                  <a:cubicBezTo>
                    <a:pt x="227" y="252"/>
                    <a:pt x="241" y="246"/>
                    <a:pt x="256" y="246"/>
                  </a:cubicBezTo>
                  <a:lnTo>
                    <a:pt x="278" y="246"/>
                  </a:lnTo>
                  <a:cubicBezTo>
                    <a:pt x="306" y="185"/>
                    <a:pt x="316" y="120"/>
                    <a:pt x="307" y="83"/>
                  </a:cubicBezTo>
                  <a:cubicBezTo>
                    <a:pt x="286" y="0"/>
                    <a:pt x="217" y="20"/>
                    <a:pt x="212" y="67"/>
                  </a:cubicBezTo>
                  <a:cubicBezTo>
                    <a:pt x="195" y="209"/>
                    <a:pt x="7" y="231"/>
                    <a:pt x="2" y="273"/>
                  </a:cubicBezTo>
                  <a:cubicBezTo>
                    <a:pt x="2" y="273"/>
                    <a:pt x="0" y="289"/>
                    <a:pt x="2" y="309"/>
                  </a:cubicBezTo>
                  <a:lnTo>
                    <a:pt x="2" y="492"/>
                  </a:lnTo>
                  <a:close/>
                  <a:moveTo>
                    <a:pt x="256" y="270"/>
                  </a:moveTo>
                  <a:cubicBezTo>
                    <a:pt x="237" y="270"/>
                    <a:pt x="221" y="285"/>
                    <a:pt x="221" y="305"/>
                  </a:cubicBezTo>
                  <a:cubicBezTo>
                    <a:pt x="221" y="312"/>
                    <a:pt x="223" y="319"/>
                    <a:pt x="227" y="324"/>
                  </a:cubicBezTo>
                  <a:cubicBezTo>
                    <a:pt x="233" y="334"/>
                    <a:pt x="244" y="340"/>
                    <a:pt x="256" y="340"/>
                  </a:cubicBezTo>
                  <a:lnTo>
                    <a:pt x="349" y="340"/>
                  </a:lnTo>
                  <a:lnTo>
                    <a:pt x="436" y="340"/>
                  </a:lnTo>
                  <a:cubicBezTo>
                    <a:pt x="455" y="340"/>
                    <a:pt x="471" y="324"/>
                    <a:pt x="471" y="305"/>
                  </a:cubicBezTo>
                  <a:cubicBezTo>
                    <a:pt x="471" y="285"/>
                    <a:pt x="455" y="270"/>
                    <a:pt x="436" y="270"/>
                  </a:cubicBezTo>
                  <a:lnTo>
                    <a:pt x="349" y="270"/>
                  </a:lnTo>
                  <a:lnTo>
                    <a:pt x="265" y="270"/>
                  </a:lnTo>
                  <a:lnTo>
                    <a:pt x="256" y="270"/>
                  </a:lnTo>
                  <a:close/>
                  <a:moveTo>
                    <a:pt x="349" y="366"/>
                  </a:moveTo>
                  <a:lnTo>
                    <a:pt x="221" y="366"/>
                  </a:lnTo>
                  <a:cubicBezTo>
                    <a:pt x="209" y="366"/>
                    <a:pt x="198" y="372"/>
                    <a:pt x="192" y="381"/>
                  </a:cubicBezTo>
                  <a:cubicBezTo>
                    <a:pt x="188" y="387"/>
                    <a:pt x="186" y="394"/>
                    <a:pt x="186" y="401"/>
                  </a:cubicBezTo>
                  <a:cubicBezTo>
                    <a:pt x="186" y="421"/>
                    <a:pt x="201" y="436"/>
                    <a:pt x="221" y="436"/>
                  </a:cubicBezTo>
                  <a:lnTo>
                    <a:pt x="245" y="436"/>
                  </a:lnTo>
                  <a:lnTo>
                    <a:pt x="349" y="436"/>
                  </a:lnTo>
                  <a:lnTo>
                    <a:pt x="456" y="436"/>
                  </a:lnTo>
                  <a:cubicBezTo>
                    <a:pt x="475" y="436"/>
                    <a:pt x="491" y="421"/>
                    <a:pt x="491" y="401"/>
                  </a:cubicBezTo>
                  <a:cubicBezTo>
                    <a:pt x="491" y="382"/>
                    <a:pt x="475" y="366"/>
                    <a:pt x="456" y="366"/>
                  </a:cubicBezTo>
                  <a:lnTo>
                    <a:pt x="349" y="366"/>
                  </a:lnTo>
                  <a:close/>
                  <a:moveTo>
                    <a:pt x="449" y="533"/>
                  </a:moveTo>
                  <a:cubicBezTo>
                    <a:pt x="469" y="533"/>
                    <a:pt x="484" y="517"/>
                    <a:pt x="484" y="498"/>
                  </a:cubicBezTo>
                  <a:cubicBezTo>
                    <a:pt x="484" y="479"/>
                    <a:pt x="469" y="463"/>
                    <a:pt x="449" y="463"/>
                  </a:cubicBezTo>
                  <a:lnTo>
                    <a:pt x="349" y="463"/>
                  </a:lnTo>
                  <a:lnTo>
                    <a:pt x="315" y="463"/>
                  </a:lnTo>
                  <a:lnTo>
                    <a:pt x="256" y="463"/>
                  </a:lnTo>
                  <a:lnTo>
                    <a:pt x="243" y="463"/>
                  </a:lnTo>
                  <a:cubicBezTo>
                    <a:pt x="225" y="463"/>
                    <a:pt x="211" y="476"/>
                    <a:pt x="208" y="492"/>
                  </a:cubicBezTo>
                  <a:cubicBezTo>
                    <a:pt x="208" y="494"/>
                    <a:pt x="208" y="496"/>
                    <a:pt x="208" y="498"/>
                  </a:cubicBezTo>
                  <a:cubicBezTo>
                    <a:pt x="208" y="517"/>
                    <a:pt x="223" y="533"/>
                    <a:pt x="243" y="533"/>
                  </a:cubicBezTo>
                  <a:lnTo>
                    <a:pt x="256" y="533"/>
                  </a:lnTo>
                  <a:lnTo>
                    <a:pt x="315" y="533"/>
                  </a:lnTo>
                  <a:lnTo>
                    <a:pt x="449" y="533"/>
                  </a:lnTo>
                  <a:close/>
                  <a:moveTo>
                    <a:pt x="303" y="629"/>
                  </a:moveTo>
                  <a:lnTo>
                    <a:pt x="315" y="629"/>
                  </a:lnTo>
                  <a:lnTo>
                    <a:pt x="409" y="629"/>
                  </a:lnTo>
                  <a:cubicBezTo>
                    <a:pt x="429" y="629"/>
                    <a:pt x="444" y="614"/>
                    <a:pt x="444" y="595"/>
                  </a:cubicBezTo>
                  <a:cubicBezTo>
                    <a:pt x="444" y="575"/>
                    <a:pt x="429" y="560"/>
                    <a:pt x="409" y="560"/>
                  </a:cubicBezTo>
                  <a:lnTo>
                    <a:pt x="315" y="560"/>
                  </a:lnTo>
                  <a:lnTo>
                    <a:pt x="303" y="560"/>
                  </a:lnTo>
                  <a:cubicBezTo>
                    <a:pt x="283" y="560"/>
                    <a:pt x="268" y="575"/>
                    <a:pt x="268" y="595"/>
                  </a:cubicBezTo>
                  <a:cubicBezTo>
                    <a:pt x="268" y="614"/>
                    <a:pt x="283" y="629"/>
                    <a:pt x="303" y="629"/>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zh-CN" altLang="en-US">
                <a:solidFill>
                  <a:schemeClr val="accent2"/>
                </a:solidFill>
              </a:endParaRPr>
            </a:p>
          </p:txBody>
        </p:sp>
      </p:grpSp>
      <p:sp>
        <p:nvSpPr>
          <p:cNvPr id="83" name="矩形 47"/>
          <p:cNvSpPr>
            <a:spLocks noChangeArrowheads="1"/>
          </p:cNvSpPr>
          <p:nvPr/>
        </p:nvSpPr>
        <p:spPr bwMode="auto">
          <a:xfrm>
            <a:off x="963973" y="3530048"/>
            <a:ext cx="2684043" cy="1089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3600" b="1" dirty="0" smtClean="0">
                <a:solidFill>
                  <a:srgbClr val="0166C3"/>
                </a:solidFill>
              </a:rPr>
              <a:t>  </a:t>
            </a:r>
            <a:r>
              <a:rPr lang="zh-CN" altLang="en-US" b="1" dirty="0" smtClean="0">
                <a:solidFill>
                  <a:srgbClr val="4BB4DB"/>
                </a:solidFill>
              </a:rPr>
              <a:t>人员</a:t>
            </a:r>
            <a:r>
              <a:rPr lang="zh-CN" altLang="en-US" b="1" dirty="0">
                <a:solidFill>
                  <a:srgbClr val="4BB4DB"/>
                </a:solidFill>
              </a:rPr>
              <a:t>就位</a:t>
            </a:r>
            <a:endParaRPr lang="en-US" altLang="zh-CN" b="1" dirty="0">
              <a:solidFill>
                <a:srgbClr val="4BB4DB"/>
              </a:solidFill>
            </a:endParaRPr>
          </a:p>
          <a:p>
            <a:pPr>
              <a:buNone/>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84" name="矩形 47"/>
          <p:cNvSpPr>
            <a:spLocks noChangeArrowheads="1"/>
          </p:cNvSpPr>
          <p:nvPr/>
        </p:nvSpPr>
        <p:spPr bwMode="auto">
          <a:xfrm>
            <a:off x="9143228" y="4058365"/>
            <a:ext cx="2684043" cy="102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b="1" dirty="0" smtClean="0">
                <a:solidFill>
                  <a:srgbClr val="B81071"/>
                </a:solidFill>
              </a:rPr>
              <a:t>  </a:t>
            </a:r>
            <a:r>
              <a:rPr lang="zh-CN" altLang="en-US" b="1" dirty="0" smtClean="0">
                <a:solidFill>
                  <a:srgbClr val="E32146"/>
                </a:solidFill>
              </a:rPr>
              <a:t>现场</a:t>
            </a:r>
            <a:r>
              <a:rPr lang="zh-CN" altLang="en-US" b="1" dirty="0">
                <a:solidFill>
                  <a:srgbClr val="E32146"/>
                </a:solidFill>
              </a:rPr>
              <a:t>勘查</a:t>
            </a:r>
            <a:endParaRPr lang="en-US" altLang="zh-CN" b="1" dirty="0">
              <a:solidFill>
                <a:srgbClr val="E32146"/>
              </a:solidFill>
            </a:endParaRPr>
          </a:p>
          <a:p>
            <a:pPr>
              <a:buNone/>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85" name="矩形 47"/>
          <p:cNvSpPr>
            <a:spLocks noChangeArrowheads="1"/>
          </p:cNvSpPr>
          <p:nvPr/>
        </p:nvSpPr>
        <p:spPr bwMode="auto">
          <a:xfrm>
            <a:off x="7438908" y="2179363"/>
            <a:ext cx="2684043" cy="1027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b="1" dirty="0" smtClean="0">
                <a:solidFill>
                  <a:srgbClr val="0166C3"/>
                </a:solidFill>
              </a:rPr>
              <a:t>  </a:t>
            </a:r>
            <a:r>
              <a:rPr lang="zh-CN" altLang="en-US" b="1" dirty="0" smtClean="0">
                <a:solidFill>
                  <a:srgbClr val="FEDE17"/>
                </a:solidFill>
              </a:rPr>
              <a:t>前期预防</a:t>
            </a:r>
            <a:endParaRPr lang="en-US" altLang="zh-CN" b="1" dirty="0">
              <a:solidFill>
                <a:srgbClr val="FEDE17"/>
              </a:solidFill>
            </a:endParaRPr>
          </a:p>
          <a:p>
            <a:pPr>
              <a:buNone/>
            </a:pPr>
            <a:r>
              <a:rPr lang="zh-CN" altLang="en-US" sz="1200" dirty="0" smtClean="0">
                <a:solidFill>
                  <a:schemeClr val="tx1">
                    <a:lumMod val="85000"/>
                    <a:lumOff val="15000"/>
                  </a:schemeClr>
                </a:solidFill>
              </a:rPr>
              <a:t>请</a:t>
            </a:r>
            <a:r>
              <a:rPr lang="zh-CN" altLang="en-US" sz="1200" dirty="0">
                <a:solidFill>
                  <a:schemeClr val="tx1">
                    <a:lumMod val="85000"/>
                    <a:lumOff val="15000"/>
                  </a:schemeClr>
                </a:solidFill>
              </a:rPr>
              <a:t>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86" name="矩形 8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圆角矩形 9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271210" y="882750"/>
            <a:ext cx="5040560" cy="504055"/>
          </a:xfrm>
        </p:spPr>
        <p:txBody>
          <a:bodyPr>
            <a:normAutofit/>
          </a:bodyPr>
          <a:lstStyle/>
          <a:p>
            <a:r>
              <a:rPr lang="zh-CN" altLang="en-US" b="1" dirty="0" smtClean="0">
                <a:solidFill>
                  <a:schemeClr val="bg1">
                    <a:lumMod val="65000"/>
                  </a:schemeClr>
                </a:solidFill>
              </a:rPr>
              <a:t>突发情况应对</a:t>
            </a:r>
            <a:endParaRPr lang="zh-CN" altLang="en-US" b="1" dirty="0">
              <a:solidFill>
                <a:schemeClr val="bg1">
                  <a:lumMod val="65000"/>
                </a:schemeClr>
              </a:solidFill>
            </a:endParaRPr>
          </a:p>
        </p:txBody>
      </p:sp>
      <p:grpSp>
        <p:nvGrpSpPr>
          <p:cNvPr id="29" name="组合 28"/>
          <p:cNvGrpSpPr/>
          <p:nvPr/>
        </p:nvGrpSpPr>
        <p:grpSpPr>
          <a:xfrm>
            <a:off x="7736827" y="4774014"/>
            <a:ext cx="1044103" cy="1804356"/>
            <a:chOff x="5329803" y="4589954"/>
            <a:chExt cx="1044103" cy="1804356"/>
          </a:xfrm>
          <a:solidFill>
            <a:schemeClr val="bg1">
              <a:lumMod val="75000"/>
            </a:schemeClr>
          </a:solidFill>
        </p:grpSpPr>
        <p:sp>
          <p:nvSpPr>
            <p:cNvPr id="30" name="Freeform 5"/>
            <p:cNvSpPr>
              <a:spLocks/>
            </p:cNvSpPr>
            <p:nvPr/>
          </p:nvSpPr>
          <p:spPr bwMode="auto">
            <a:xfrm>
              <a:off x="5981654" y="4589954"/>
              <a:ext cx="392252" cy="417926"/>
            </a:xfrm>
            <a:custGeom>
              <a:avLst/>
              <a:gdLst>
                <a:gd name="T0" fmla="*/ 111 w 169"/>
                <a:gd name="T1" fmla="*/ 166 h 180"/>
                <a:gd name="T2" fmla="*/ 156 w 169"/>
                <a:gd name="T3" fmla="*/ 167 h 180"/>
                <a:gd name="T4" fmla="*/ 156 w 169"/>
                <a:gd name="T5" fmla="*/ 167 h 180"/>
                <a:gd name="T6" fmla="*/ 154 w 169"/>
                <a:gd name="T7" fmla="*/ 110 h 180"/>
                <a:gd name="T8" fmla="*/ 60 w 169"/>
                <a:gd name="T9" fmla="*/ 15 h 180"/>
                <a:gd name="T10" fmla="*/ 14 w 169"/>
                <a:gd name="T11" fmla="*/ 12 h 180"/>
                <a:gd name="T12" fmla="*/ 14 w 169"/>
                <a:gd name="T13" fmla="*/ 12 h 180"/>
                <a:gd name="T14" fmla="*/ 12 w 169"/>
                <a:gd name="T15" fmla="*/ 58 h 180"/>
                <a:gd name="T16" fmla="*/ 111 w 169"/>
                <a:gd name="T17" fmla="*/ 166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180">
                  <a:moveTo>
                    <a:pt x="111" y="166"/>
                  </a:moveTo>
                  <a:cubicBezTo>
                    <a:pt x="123" y="180"/>
                    <a:pt x="142" y="179"/>
                    <a:pt x="156" y="167"/>
                  </a:cubicBezTo>
                  <a:cubicBezTo>
                    <a:pt x="156" y="167"/>
                    <a:pt x="156" y="167"/>
                    <a:pt x="156" y="167"/>
                  </a:cubicBezTo>
                  <a:cubicBezTo>
                    <a:pt x="169" y="155"/>
                    <a:pt x="166" y="123"/>
                    <a:pt x="154" y="110"/>
                  </a:cubicBezTo>
                  <a:cubicBezTo>
                    <a:pt x="60" y="15"/>
                    <a:pt x="60" y="15"/>
                    <a:pt x="60" y="15"/>
                  </a:cubicBezTo>
                  <a:cubicBezTo>
                    <a:pt x="48" y="1"/>
                    <a:pt x="28" y="0"/>
                    <a:pt x="14" y="12"/>
                  </a:cubicBezTo>
                  <a:cubicBezTo>
                    <a:pt x="14" y="12"/>
                    <a:pt x="14" y="12"/>
                    <a:pt x="14" y="12"/>
                  </a:cubicBezTo>
                  <a:cubicBezTo>
                    <a:pt x="1" y="24"/>
                    <a:pt x="0" y="45"/>
                    <a:pt x="12" y="58"/>
                  </a:cubicBezTo>
                  <a:lnTo>
                    <a:pt x="111" y="1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1" name="Freeform 6"/>
            <p:cNvSpPr>
              <a:spLocks/>
            </p:cNvSpPr>
            <p:nvPr/>
          </p:nvSpPr>
          <p:spPr bwMode="auto">
            <a:xfrm>
              <a:off x="5906056" y="4899475"/>
              <a:ext cx="436469" cy="276716"/>
            </a:xfrm>
            <a:custGeom>
              <a:avLst/>
              <a:gdLst>
                <a:gd name="T0" fmla="*/ 129 w 188"/>
                <a:gd name="T1" fmla="*/ 0 h 119"/>
                <a:gd name="T2" fmla="*/ 17 w 188"/>
                <a:gd name="T3" fmla="*/ 62 h 119"/>
                <a:gd name="T4" fmla="*/ 12 w 188"/>
                <a:gd name="T5" fmla="*/ 96 h 119"/>
                <a:gd name="T6" fmla="*/ 12 w 188"/>
                <a:gd name="T7" fmla="*/ 96 h 119"/>
                <a:gd name="T8" fmla="*/ 56 w 188"/>
                <a:gd name="T9" fmla="*/ 111 h 119"/>
                <a:gd name="T10" fmla="*/ 188 w 188"/>
                <a:gd name="T11" fmla="*/ 35 h 119"/>
              </a:gdLst>
              <a:ahLst/>
              <a:cxnLst>
                <a:cxn ang="0">
                  <a:pos x="T0" y="T1"/>
                </a:cxn>
                <a:cxn ang="0">
                  <a:pos x="T2" y="T3"/>
                </a:cxn>
                <a:cxn ang="0">
                  <a:pos x="T4" y="T5"/>
                </a:cxn>
                <a:cxn ang="0">
                  <a:pos x="T6" y="T7"/>
                </a:cxn>
                <a:cxn ang="0">
                  <a:pos x="T8" y="T9"/>
                </a:cxn>
                <a:cxn ang="0">
                  <a:pos x="T10" y="T11"/>
                </a:cxn>
              </a:cxnLst>
              <a:rect l="0" t="0" r="r" b="b"/>
              <a:pathLst>
                <a:path w="188" h="119">
                  <a:moveTo>
                    <a:pt x="129" y="0"/>
                  </a:moveTo>
                  <a:cubicBezTo>
                    <a:pt x="17" y="62"/>
                    <a:pt x="17" y="62"/>
                    <a:pt x="17" y="62"/>
                  </a:cubicBezTo>
                  <a:cubicBezTo>
                    <a:pt x="0" y="70"/>
                    <a:pt x="3" y="80"/>
                    <a:pt x="12" y="96"/>
                  </a:cubicBezTo>
                  <a:cubicBezTo>
                    <a:pt x="12" y="96"/>
                    <a:pt x="12" y="96"/>
                    <a:pt x="12" y="96"/>
                  </a:cubicBezTo>
                  <a:cubicBezTo>
                    <a:pt x="20" y="113"/>
                    <a:pt x="40" y="119"/>
                    <a:pt x="56" y="111"/>
                  </a:cubicBezTo>
                  <a:cubicBezTo>
                    <a:pt x="188" y="35"/>
                    <a:pt x="188" y="35"/>
                    <a:pt x="188"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2" name="Freeform 26"/>
            <p:cNvSpPr>
              <a:spLocks/>
            </p:cNvSpPr>
            <p:nvPr/>
          </p:nvSpPr>
          <p:spPr bwMode="auto">
            <a:xfrm>
              <a:off x="5817621" y="4908033"/>
              <a:ext cx="410794" cy="797340"/>
            </a:xfrm>
            <a:custGeom>
              <a:avLst/>
              <a:gdLst>
                <a:gd name="T0" fmla="*/ 161 w 177"/>
                <a:gd name="T1" fmla="*/ 0 h 343"/>
                <a:gd name="T2" fmla="*/ 159 w 177"/>
                <a:gd name="T3" fmla="*/ 66 h 343"/>
                <a:gd name="T4" fmla="*/ 141 w 177"/>
                <a:gd name="T5" fmla="*/ 319 h 343"/>
                <a:gd name="T6" fmla="*/ 107 w 177"/>
                <a:gd name="T7" fmla="*/ 328 h 343"/>
                <a:gd name="T8" fmla="*/ 42 w 177"/>
                <a:gd name="T9" fmla="*/ 324 h 343"/>
                <a:gd name="T10" fmla="*/ 2 w 177"/>
                <a:gd name="T11" fmla="*/ 291 h 343"/>
                <a:gd name="T12" fmla="*/ 2 w 177"/>
                <a:gd name="T13" fmla="*/ 86 h 343"/>
                <a:gd name="T14" fmla="*/ 161 w 177"/>
                <a:gd name="T15" fmla="*/ 0 h 3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343">
                  <a:moveTo>
                    <a:pt x="161" y="0"/>
                  </a:moveTo>
                  <a:cubicBezTo>
                    <a:pt x="177" y="27"/>
                    <a:pt x="161" y="43"/>
                    <a:pt x="159" y="66"/>
                  </a:cubicBezTo>
                  <a:cubicBezTo>
                    <a:pt x="141" y="319"/>
                    <a:pt x="141" y="319"/>
                    <a:pt x="141" y="319"/>
                  </a:cubicBezTo>
                  <a:cubicBezTo>
                    <a:pt x="140" y="343"/>
                    <a:pt x="131" y="330"/>
                    <a:pt x="107" y="328"/>
                  </a:cubicBezTo>
                  <a:cubicBezTo>
                    <a:pt x="42" y="324"/>
                    <a:pt x="42" y="324"/>
                    <a:pt x="42" y="324"/>
                  </a:cubicBezTo>
                  <a:cubicBezTo>
                    <a:pt x="18" y="323"/>
                    <a:pt x="0" y="315"/>
                    <a:pt x="2" y="291"/>
                  </a:cubicBezTo>
                  <a:cubicBezTo>
                    <a:pt x="2" y="86"/>
                    <a:pt x="2" y="86"/>
                    <a:pt x="2" y="86"/>
                  </a:cubicBezTo>
                  <a:lnTo>
                    <a:pt x="1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3" name="Freeform 27"/>
            <p:cNvSpPr>
              <a:spLocks/>
            </p:cNvSpPr>
            <p:nvPr/>
          </p:nvSpPr>
          <p:spPr bwMode="auto">
            <a:xfrm>
              <a:off x="5732039" y="5363046"/>
              <a:ext cx="318081" cy="631881"/>
            </a:xfrm>
            <a:custGeom>
              <a:avLst/>
              <a:gdLst>
                <a:gd name="T0" fmla="*/ 82 w 137"/>
                <a:gd name="T1" fmla="*/ 238 h 272"/>
                <a:gd name="T2" fmla="*/ 34 w 137"/>
                <a:gd name="T3" fmla="*/ 266 h 272"/>
                <a:gd name="T4" fmla="*/ 34 w 137"/>
                <a:gd name="T5" fmla="*/ 266 h 272"/>
                <a:gd name="T6" fmla="*/ 6 w 137"/>
                <a:gd name="T7" fmla="*/ 218 h 272"/>
                <a:gd name="T8" fmla="*/ 55 w 137"/>
                <a:gd name="T9" fmla="*/ 33 h 272"/>
                <a:gd name="T10" fmla="*/ 103 w 137"/>
                <a:gd name="T11" fmla="*/ 5 h 272"/>
                <a:gd name="T12" fmla="*/ 103 w 137"/>
                <a:gd name="T13" fmla="*/ 5 h 272"/>
                <a:gd name="T14" fmla="*/ 131 w 137"/>
                <a:gd name="T15" fmla="*/ 54 h 272"/>
                <a:gd name="T16" fmla="*/ 82 w 137"/>
                <a:gd name="T17" fmla="*/ 23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 h="272">
                  <a:moveTo>
                    <a:pt x="82" y="238"/>
                  </a:moveTo>
                  <a:cubicBezTo>
                    <a:pt x="76" y="259"/>
                    <a:pt x="55" y="272"/>
                    <a:pt x="34" y="266"/>
                  </a:cubicBezTo>
                  <a:cubicBezTo>
                    <a:pt x="34" y="266"/>
                    <a:pt x="34" y="266"/>
                    <a:pt x="34" y="266"/>
                  </a:cubicBezTo>
                  <a:cubicBezTo>
                    <a:pt x="13" y="261"/>
                    <a:pt x="0" y="239"/>
                    <a:pt x="6" y="218"/>
                  </a:cubicBezTo>
                  <a:cubicBezTo>
                    <a:pt x="55" y="33"/>
                    <a:pt x="55" y="33"/>
                    <a:pt x="55" y="33"/>
                  </a:cubicBezTo>
                  <a:cubicBezTo>
                    <a:pt x="60" y="12"/>
                    <a:pt x="82" y="0"/>
                    <a:pt x="103" y="5"/>
                  </a:cubicBezTo>
                  <a:cubicBezTo>
                    <a:pt x="103" y="5"/>
                    <a:pt x="103" y="5"/>
                    <a:pt x="103" y="5"/>
                  </a:cubicBezTo>
                  <a:cubicBezTo>
                    <a:pt x="124" y="11"/>
                    <a:pt x="137" y="33"/>
                    <a:pt x="131" y="54"/>
                  </a:cubicBezTo>
                  <a:lnTo>
                    <a:pt x="82" y="2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4" name="Freeform 28"/>
            <p:cNvSpPr>
              <a:spLocks/>
            </p:cNvSpPr>
            <p:nvPr/>
          </p:nvSpPr>
          <p:spPr bwMode="auto">
            <a:xfrm>
              <a:off x="5645031" y="5823762"/>
              <a:ext cx="280995" cy="570548"/>
            </a:xfrm>
            <a:custGeom>
              <a:avLst/>
              <a:gdLst>
                <a:gd name="T0" fmla="*/ 82 w 121"/>
                <a:gd name="T1" fmla="*/ 211 h 246"/>
                <a:gd name="T2" fmla="*/ 36 w 121"/>
                <a:gd name="T3" fmla="*/ 242 h 246"/>
                <a:gd name="T4" fmla="*/ 36 w 121"/>
                <a:gd name="T5" fmla="*/ 242 h 246"/>
                <a:gd name="T6" fmla="*/ 5 w 121"/>
                <a:gd name="T7" fmla="*/ 195 h 246"/>
                <a:gd name="T8" fmla="*/ 39 w 121"/>
                <a:gd name="T9" fmla="*/ 35 h 246"/>
                <a:gd name="T10" fmla="*/ 86 w 121"/>
                <a:gd name="T11" fmla="*/ 4 h 246"/>
                <a:gd name="T12" fmla="*/ 86 w 121"/>
                <a:gd name="T13" fmla="*/ 4 h 246"/>
                <a:gd name="T14" fmla="*/ 116 w 121"/>
                <a:gd name="T15" fmla="*/ 50 h 246"/>
                <a:gd name="T16" fmla="*/ 82 w 121"/>
                <a:gd name="T17" fmla="*/ 211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246">
                  <a:moveTo>
                    <a:pt x="82" y="211"/>
                  </a:moveTo>
                  <a:cubicBezTo>
                    <a:pt x="78" y="232"/>
                    <a:pt x="57" y="246"/>
                    <a:pt x="36" y="242"/>
                  </a:cubicBezTo>
                  <a:cubicBezTo>
                    <a:pt x="36" y="242"/>
                    <a:pt x="36" y="242"/>
                    <a:pt x="36" y="242"/>
                  </a:cubicBezTo>
                  <a:cubicBezTo>
                    <a:pt x="14" y="237"/>
                    <a:pt x="0" y="216"/>
                    <a:pt x="5" y="195"/>
                  </a:cubicBezTo>
                  <a:cubicBezTo>
                    <a:pt x="39" y="35"/>
                    <a:pt x="39" y="35"/>
                    <a:pt x="39" y="35"/>
                  </a:cubicBezTo>
                  <a:cubicBezTo>
                    <a:pt x="43" y="13"/>
                    <a:pt x="64" y="0"/>
                    <a:pt x="86" y="4"/>
                  </a:cubicBezTo>
                  <a:cubicBezTo>
                    <a:pt x="86" y="4"/>
                    <a:pt x="86" y="4"/>
                    <a:pt x="86" y="4"/>
                  </a:cubicBezTo>
                  <a:cubicBezTo>
                    <a:pt x="107" y="8"/>
                    <a:pt x="121" y="29"/>
                    <a:pt x="116" y="50"/>
                  </a:cubicBezTo>
                  <a:lnTo>
                    <a:pt x="82" y="2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5" name="Freeform 29"/>
            <p:cNvSpPr>
              <a:spLocks/>
            </p:cNvSpPr>
            <p:nvPr/>
          </p:nvSpPr>
          <p:spPr bwMode="auto">
            <a:xfrm>
              <a:off x="5926025" y="5343076"/>
              <a:ext cx="253894" cy="633308"/>
            </a:xfrm>
            <a:custGeom>
              <a:avLst/>
              <a:gdLst>
                <a:gd name="T0" fmla="*/ 106 w 109"/>
                <a:gd name="T1" fmla="*/ 226 h 273"/>
                <a:gd name="T2" fmla="*/ 72 w 109"/>
                <a:gd name="T3" fmla="*/ 270 h 273"/>
                <a:gd name="T4" fmla="*/ 72 w 109"/>
                <a:gd name="T5" fmla="*/ 270 h 273"/>
                <a:gd name="T6" fmla="*/ 28 w 109"/>
                <a:gd name="T7" fmla="*/ 236 h 273"/>
                <a:gd name="T8" fmla="*/ 3 w 109"/>
                <a:gd name="T9" fmla="*/ 47 h 273"/>
                <a:gd name="T10" fmla="*/ 37 w 109"/>
                <a:gd name="T11" fmla="*/ 2 h 273"/>
                <a:gd name="T12" fmla="*/ 37 w 109"/>
                <a:gd name="T13" fmla="*/ 2 h 273"/>
                <a:gd name="T14" fmla="*/ 81 w 109"/>
                <a:gd name="T15" fmla="*/ 36 h 273"/>
                <a:gd name="T16" fmla="*/ 106 w 109"/>
                <a:gd name="T17" fmla="*/ 226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273">
                  <a:moveTo>
                    <a:pt x="106" y="226"/>
                  </a:moveTo>
                  <a:cubicBezTo>
                    <a:pt x="109" y="247"/>
                    <a:pt x="94" y="267"/>
                    <a:pt x="72" y="270"/>
                  </a:cubicBezTo>
                  <a:cubicBezTo>
                    <a:pt x="72" y="270"/>
                    <a:pt x="72" y="270"/>
                    <a:pt x="72" y="270"/>
                  </a:cubicBezTo>
                  <a:cubicBezTo>
                    <a:pt x="51" y="273"/>
                    <a:pt x="31" y="258"/>
                    <a:pt x="28" y="236"/>
                  </a:cubicBezTo>
                  <a:cubicBezTo>
                    <a:pt x="3" y="47"/>
                    <a:pt x="3" y="47"/>
                    <a:pt x="3" y="47"/>
                  </a:cubicBezTo>
                  <a:cubicBezTo>
                    <a:pt x="0" y="25"/>
                    <a:pt x="16" y="5"/>
                    <a:pt x="37" y="2"/>
                  </a:cubicBezTo>
                  <a:cubicBezTo>
                    <a:pt x="37" y="2"/>
                    <a:pt x="37" y="2"/>
                    <a:pt x="37" y="2"/>
                  </a:cubicBezTo>
                  <a:cubicBezTo>
                    <a:pt x="59" y="0"/>
                    <a:pt x="79" y="15"/>
                    <a:pt x="81" y="36"/>
                  </a:cubicBezTo>
                  <a:lnTo>
                    <a:pt x="106" y="2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6" name="Freeform 30"/>
            <p:cNvSpPr>
              <a:spLocks/>
            </p:cNvSpPr>
            <p:nvPr/>
          </p:nvSpPr>
          <p:spPr bwMode="auto">
            <a:xfrm>
              <a:off x="5987360" y="5809499"/>
              <a:ext cx="268157" cy="573400"/>
            </a:xfrm>
            <a:custGeom>
              <a:avLst/>
              <a:gdLst>
                <a:gd name="T0" fmla="*/ 112 w 116"/>
                <a:gd name="T1" fmla="*/ 196 h 247"/>
                <a:gd name="T2" fmla="*/ 80 w 116"/>
                <a:gd name="T3" fmla="*/ 243 h 247"/>
                <a:gd name="T4" fmla="*/ 80 w 116"/>
                <a:gd name="T5" fmla="*/ 243 h 247"/>
                <a:gd name="T6" fmla="*/ 34 w 116"/>
                <a:gd name="T7" fmla="*/ 211 h 247"/>
                <a:gd name="T8" fmla="*/ 4 w 116"/>
                <a:gd name="T9" fmla="*/ 50 h 247"/>
                <a:gd name="T10" fmla="*/ 36 w 116"/>
                <a:gd name="T11" fmla="*/ 4 h 247"/>
                <a:gd name="T12" fmla="*/ 36 w 116"/>
                <a:gd name="T13" fmla="*/ 4 h 247"/>
                <a:gd name="T14" fmla="*/ 82 w 116"/>
                <a:gd name="T15" fmla="*/ 35 h 247"/>
                <a:gd name="T16" fmla="*/ 112 w 116"/>
                <a:gd name="T17" fmla="*/ 196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247">
                  <a:moveTo>
                    <a:pt x="112" y="196"/>
                  </a:moveTo>
                  <a:cubicBezTo>
                    <a:pt x="116" y="218"/>
                    <a:pt x="102" y="238"/>
                    <a:pt x="80" y="243"/>
                  </a:cubicBezTo>
                  <a:cubicBezTo>
                    <a:pt x="80" y="243"/>
                    <a:pt x="80" y="243"/>
                    <a:pt x="80" y="243"/>
                  </a:cubicBezTo>
                  <a:cubicBezTo>
                    <a:pt x="59" y="247"/>
                    <a:pt x="38" y="233"/>
                    <a:pt x="34" y="211"/>
                  </a:cubicBezTo>
                  <a:cubicBezTo>
                    <a:pt x="4" y="50"/>
                    <a:pt x="4" y="50"/>
                    <a:pt x="4" y="50"/>
                  </a:cubicBezTo>
                  <a:cubicBezTo>
                    <a:pt x="0" y="29"/>
                    <a:pt x="14" y="8"/>
                    <a:pt x="36" y="4"/>
                  </a:cubicBezTo>
                  <a:cubicBezTo>
                    <a:pt x="36" y="4"/>
                    <a:pt x="36" y="4"/>
                    <a:pt x="36" y="4"/>
                  </a:cubicBezTo>
                  <a:cubicBezTo>
                    <a:pt x="57" y="0"/>
                    <a:pt x="78" y="14"/>
                    <a:pt x="82" y="35"/>
                  </a:cubicBezTo>
                  <a:lnTo>
                    <a:pt x="112" y="1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7" name="Freeform 31"/>
            <p:cNvSpPr>
              <a:spLocks/>
            </p:cNvSpPr>
            <p:nvPr/>
          </p:nvSpPr>
          <p:spPr bwMode="auto">
            <a:xfrm>
              <a:off x="5714923" y="4651287"/>
              <a:ext cx="355166" cy="355165"/>
            </a:xfrm>
            <a:custGeom>
              <a:avLst/>
              <a:gdLst>
                <a:gd name="T0" fmla="*/ 151 w 153"/>
                <a:gd name="T1" fmla="*/ 81 h 153"/>
                <a:gd name="T2" fmla="*/ 73 w 153"/>
                <a:gd name="T3" fmla="*/ 151 h 153"/>
                <a:gd name="T4" fmla="*/ 3 w 153"/>
                <a:gd name="T5" fmla="*/ 73 h 153"/>
                <a:gd name="T6" fmla="*/ 81 w 153"/>
                <a:gd name="T7" fmla="*/ 3 h 153"/>
                <a:gd name="T8" fmla="*/ 151 w 153"/>
                <a:gd name="T9" fmla="*/ 81 h 153"/>
              </a:gdLst>
              <a:ahLst/>
              <a:cxnLst>
                <a:cxn ang="0">
                  <a:pos x="T0" y="T1"/>
                </a:cxn>
                <a:cxn ang="0">
                  <a:pos x="T2" y="T3"/>
                </a:cxn>
                <a:cxn ang="0">
                  <a:pos x="T4" y="T5"/>
                </a:cxn>
                <a:cxn ang="0">
                  <a:pos x="T6" y="T7"/>
                </a:cxn>
                <a:cxn ang="0">
                  <a:pos x="T8" y="T9"/>
                </a:cxn>
              </a:cxnLst>
              <a:rect l="0" t="0" r="r" b="b"/>
              <a:pathLst>
                <a:path w="153" h="153">
                  <a:moveTo>
                    <a:pt x="151" y="81"/>
                  </a:moveTo>
                  <a:cubicBezTo>
                    <a:pt x="149" y="122"/>
                    <a:pt x="114" y="153"/>
                    <a:pt x="73" y="151"/>
                  </a:cubicBezTo>
                  <a:cubicBezTo>
                    <a:pt x="32" y="149"/>
                    <a:pt x="0" y="114"/>
                    <a:pt x="3" y="73"/>
                  </a:cubicBezTo>
                  <a:cubicBezTo>
                    <a:pt x="5" y="32"/>
                    <a:pt x="40" y="0"/>
                    <a:pt x="81" y="3"/>
                  </a:cubicBezTo>
                  <a:cubicBezTo>
                    <a:pt x="122" y="5"/>
                    <a:pt x="153" y="40"/>
                    <a:pt x="151"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8" name="Freeform 32"/>
            <p:cNvSpPr>
              <a:spLocks/>
            </p:cNvSpPr>
            <p:nvPr/>
          </p:nvSpPr>
          <p:spPr bwMode="auto">
            <a:xfrm>
              <a:off x="5329803" y="4989337"/>
              <a:ext cx="436469" cy="383693"/>
            </a:xfrm>
            <a:custGeom>
              <a:avLst/>
              <a:gdLst>
                <a:gd name="T0" fmla="*/ 173 w 188"/>
                <a:gd name="T1" fmla="*/ 98 h 165"/>
                <a:gd name="T2" fmla="*/ 178 w 188"/>
                <a:gd name="T3" fmla="*/ 143 h 165"/>
                <a:gd name="T4" fmla="*/ 178 w 188"/>
                <a:gd name="T5" fmla="*/ 143 h 165"/>
                <a:gd name="T6" fmla="*/ 121 w 188"/>
                <a:gd name="T7" fmla="*/ 147 h 165"/>
                <a:gd name="T8" fmla="*/ 17 w 188"/>
                <a:gd name="T9" fmla="*/ 63 h 165"/>
                <a:gd name="T10" fmla="*/ 10 w 188"/>
                <a:gd name="T11" fmla="*/ 17 h 165"/>
                <a:gd name="T12" fmla="*/ 10 w 188"/>
                <a:gd name="T13" fmla="*/ 17 h 165"/>
                <a:gd name="T14" fmla="*/ 55 w 188"/>
                <a:gd name="T15" fmla="*/ 10 h 165"/>
                <a:gd name="T16" fmla="*/ 173 w 188"/>
                <a:gd name="T17" fmla="*/ 98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8" h="165">
                  <a:moveTo>
                    <a:pt x="173" y="98"/>
                  </a:moveTo>
                  <a:cubicBezTo>
                    <a:pt x="188" y="108"/>
                    <a:pt x="188" y="128"/>
                    <a:pt x="178" y="143"/>
                  </a:cubicBezTo>
                  <a:cubicBezTo>
                    <a:pt x="178" y="143"/>
                    <a:pt x="178" y="143"/>
                    <a:pt x="178" y="143"/>
                  </a:cubicBezTo>
                  <a:cubicBezTo>
                    <a:pt x="167" y="157"/>
                    <a:pt x="141" y="165"/>
                    <a:pt x="121" y="147"/>
                  </a:cubicBezTo>
                  <a:cubicBezTo>
                    <a:pt x="17" y="63"/>
                    <a:pt x="17" y="63"/>
                    <a:pt x="17" y="63"/>
                  </a:cubicBezTo>
                  <a:cubicBezTo>
                    <a:pt x="3" y="52"/>
                    <a:pt x="0" y="32"/>
                    <a:pt x="10" y="17"/>
                  </a:cubicBezTo>
                  <a:cubicBezTo>
                    <a:pt x="10" y="17"/>
                    <a:pt x="10" y="17"/>
                    <a:pt x="10" y="17"/>
                  </a:cubicBezTo>
                  <a:cubicBezTo>
                    <a:pt x="21" y="3"/>
                    <a:pt x="41" y="0"/>
                    <a:pt x="55" y="10"/>
                  </a:cubicBezTo>
                  <a:lnTo>
                    <a:pt x="173" y="9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39" name="Freeform 33"/>
            <p:cNvSpPr>
              <a:spLocks/>
            </p:cNvSpPr>
            <p:nvPr/>
          </p:nvSpPr>
          <p:spPr bwMode="auto">
            <a:xfrm>
              <a:off x="5647884" y="4969368"/>
              <a:ext cx="499229" cy="377987"/>
            </a:xfrm>
            <a:custGeom>
              <a:avLst/>
              <a:gdLst>
                <a:gd name="T0" fmla="*/ 0 w 215"/>
                <a:gd name="T1" fmla="*/ 97 h 163"/>
                <a:gd name="T2" fmla="*/ 156 w 215"/>
                <a:gd name="T3" fmla="*/ 17 h 163"/>
                <a:gd name="T4" fmla="*/ 201 w 215"/>
                <a:gd name="T5" fmla="*/ 13 h 163"/>
                <a:gd name="T6" fmla="*/ 201 w 215"/>
                <a:gd name="T7" fmla="*/ 13 h 163"/>
                <a:gd name="T8" fmla="*/ 202 w 215"/>
                <a:gd name="T9" fmla="*/ 60 h 163"/>
                <a:gd name="T10" fmla="*/ 27 w 215"/>
                <a:gd name="T11" fmla="*/ 163 h 163"/>
              </a:gdLst>
              <a:ahLst/>
              <a:cxnLst>
                <a:cxn ang="0">
                  <a:pos x="T0" y="T1"/>
                </a:cxn>
                <a:cxn ang="0">
                  <a:pos x="T2" y="T3"/>
                </a:cxn>
                <a:cxn ang="0">
                  <a:pos x="T4" y="T5"/>
                </a:cxn>
                <a:cxn ang="0">
                  <a:pos x="T6" y="T7"/>
                </a:cxn>
                <a:cxn ang="0">
                  <a:pos x="T8" y="T9"/>
                </a:cxn>
                <a:cxn ang="0">
                  <a:pos x="T10" y="T11"/>
                </a:cxn>
              </a:cxnLst>
              <a:rect l="0" t="0" r="r" b="b"/>
              <a:pathLst>
                <a:path w="215" h="163">
                  <a:moveTo>
                    <a:pt x="0" y="97"/>
                  </a:moveTo>
                  <a:cubicBezTo>
                    <a:pt x="0" y="97"/>
                    <a:pt x="121" y="36"/>
                    <a:pt x="156" y="17"/>
                  </a:cubicBezTo>
                  <a:cubicBezTo>
                    <a:pt x="179" y="4"/>
                    <a:pt x="187" y="0"/>
                    <a:pt x="201" y="13"/>
                  </a:cubicBezTo>
                  <a:cubicBezTo>
                    <a:pt x="201" y="13"/>
                    <a:pt x="201" y="13"/>
                    <a:pt x="201" y="13"/>
                  </a:cubicBezTo>
                  <a:cubicBezTo>
                    <a:pt x="214" y="26"/>
                    <a:pt x="215" y="47"/>
                    <a:pt x="202" y="60"/>
                  </a:cubicBezTo>
                  <a:cubicBezTo>
                    <a:pt x="27" y="163"/>
                    <a:pt x="27" y="163"/>
                    <a:pt x="27" y="16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grpSp>
    </p:spTree>
    <p:extLst>
      <p:ext uri="{BB962C8B-B14F-4D97-AF65-F5344CB8AC3E}">
        <p14:creationId xmlns:p14="http://schemas.microsoft.com/office/powerpoint/2010/main" val="98191514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42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750" fill="hold"/>
                                        <p:tgtEl>
                                          <p:spTgt spid="18"/>
                                        </p:tgtEl>
                                        <p:attrNameLst>
                                          <p:attrName>ppt_x</p:attrName>
                                        </p:attrNameLst>
                                      </p:cBhvr>
                                      <p:tavLst>
                                        <p:tav tm="0">
                                          <p:val>
                                            <p:strVal val="#ppt_x"/>
                                          </p:val>
                                        </p:tav>
                                        <p:tav tm="100000">
                                          <p:val>
                                            <p:strVal val="#ppt_x"/>
                                          </p:val>
                                        </p:tav>
                                      </p:tavLst>
                                    </p:anim>
                                    <p:anim calcmode="lin" valueType="num">
                                      <p:cBhvr additive="base">
                                        <p:cTn id="8" dur="75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37" presetClass="entr" presetSubtype="0" fill="hold" nodeType="afterEffect">
                                  <p:stCondLst>
                                    <p:cond delay="0"/>
                                  </p:stCondLst>
                                  <p:childTnLst>
                                    <p:set>
                                      <p:cBhvr>
                                        <p:cTn id="11" dur="1" fill="hold">
                                          <p:stCondLst>
                                            <p:cond delay="0"/>
                                          </p:stCondLst>
                                        </p:cTn>
                                        <p:tgtEl>
                                          <p:spTgt spid="70"/>
                                        </p:tgtEl>
                                        <p:attrNameLst>
                                          <p:attrName>style.visibility</p:attrName>
                                        </p:attrNameLst>
                                      </p:cBhvr>
                                      <p:to>
                                        <p:strVal val="visible"/>
                                      </p:to>
                                    </p:set>
                                    <p:animEffect transition="in" filter="fade">
                                      <p:cBhvr>
                                        <p:cTn id="12" dur="1000"/>
                                        <p:tgtEl>
                                          <p:spTgt spid="70"/>
                                        </p:tgtEl>
                                      </p:cBhvr>
                                    </p:animEffect>
                                    <p:anim calcmode="lin" valueType="num">
                                      <p:cBhvr>
                                        <p:cTn id="13" dur="1000" fill="hold"/>
                                        <p:tgtEl>
                                          <p:spTgt spid="70"/>
                                        </p:tgtEl>
                                        <p:attrNameLst>
                                          <p:attrName>ppt_x</p:attrName>
                                        </p:attrNameLst>
                                      </p:cBhvr>
                                      <p:tavLst>
                                        <p:tav tm="0">
                                          <p:val>
                                            <p:strVal val="#ppt_x"/>
                                          </p:val>
                                        </p:tav>
                                        <p:tav tm="100000">
                                          <p:val>
                                            <p:strVal val="#ppt_x"/>
                                          </p:val>
                                        </p:tav>
                                      </p:tavLst>
                                    </p:anim>
                                    <p:anim calcmode="lin" valueType="num">
                                      <p:cBhvr>
                                        <p:cTn id="14" dur="900" decel="100000" fill="hold"/>
                                        <p:tgtEl>
                                          <p:spTgt spid="7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0"/>
                                        </p:tgtEl>
                                        <p:attrNameLst>
                                          <p:attrName>ppt_y</p:attrName>
                                        </p:attrNameLst>
                                      </p:cBhvr>
                                      <p:tavLst>
                                        <p:tav tm="0">
                                          <p:val>
                                            <p:strVal val="#ppt_y-.03"/>
                                          </p:val>
                                        </p:tav>
                                        <p:tav tm="100000">
                                          <p:val>
                                            <p:strVal val="#ppt_y"/>
                                          </p:val>
                                        </p:tav>
                                      </p:tavLst>
                                    </p:anim>
                                  </p:childTnLst>
                                </p:cTn>
                              </p:par>
                            </p:childTnLst>
                          </p:cTn>
                        </p:par>
                        <p:par>
                          <p:cTn id="16" fill="hold">
                            <p:stCondLst>
                              <p:cond delay="1750"/>
                            </p:stCondLst>
                            <p:childTnLst>
                              <p:par>
                                <p:cTn id="17" presetID="22" presetClass="entr" presetSubtype="8" fill="hold" grpId="0" nodeType="afterEffect">
                                  <p:stCondLst>
                                    <p:cond delay="0"/>
                                  </p:stCondLst>
                                  <p:childTnLst>
                                    <p:set>
                                      <p:cBhvr>
                                        <p:cTn id="18" dur="1" fill="hold">
                                          <p:stCondLst>
                                            <p:cond delay="0"/>
                                          </p:stCondLst>
                                        </p:cTn>
                                        <p:tgtEl>
                                          <p:spTgt spid="83"/>
                                        </p:tgtEl>
                                        <p:attrNameLst>
                                          <p:attrName>style.visibility</p:attrName>
                                        </p:attrNameLst>
                                      </p:cBhvr>
                                      <p:to>
                                        <p:strVal val="visible"/>
                                      </p:to>
                                    </p:set>
                                    <p:animEffect transition="in" filter="wipe(left)">
                                      <p:cBhvr>
                                        <p:cTn id="19" dur="500"/>
                                        <p:tgtEl>
                                          <p:spTgt spid="83"/>
                                        </p:tgtEl>
                                      </p:cBhvr>
                                    </p:animEffect>
                                  </p:childTnLst>
                                </p:cTn>
                              </p:par>
                            </p:childTnLst>
                          </p:cTn>
                        </p:par>
                        <p:par>
                          <p:cTn id="20" fill="hold">
                            <p:stCondLst>
                              <p:cond delay="2250"/>
                            </p:stCondLst>
                            <p:childTnLst>
                              <p:par>
                                <p:cTn id="21" presetID="2" presetClass="entr" presetSubtype="4" decel="42000"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 calcmode="lin" valueType="num">
                                      <p:cBhvr additive="base">
                                        <p:cTn id="23" dur="750" fill="hold"/>
                                        <p:tgtEl>
                                          <p:spTgt spid="61"/>
                                        </p:tgtEl>
                                        <p:attrNameLst>
                                          <p:attrName>ppt_x</p:attrName>
                                        </p:attrNameLst>
                                      </p:cBhvr>
                                      <p:tavLst>
                                        <p:tav tm="0">
                                          <p:val>
                                            <p:strVal val="#ppt_x"/>
                                          </p:val>
                                        </p:tav>
                                        <p:tav tm="100000">
                                          <p:val>
                                            <p:strVal val="#ppt_x"/>
                                          </p:val>
                                        </p:tav>
                                      </p:tavLst>
                                    </p:anim>
                                    <p:anim calcmode="lin" valueType="num">
                                      <p:cBhvr additive="base">
                                        <p:cTn id="24" dur="750" fill="hold"/>
                                        <p:tgtEl>
                                          <p:spTgt spid="61"/>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decel="42000"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750" fill="hold"/>
                                        <p:tgtEl>
                                          <p:spTgt spid="40"/>
                                        </p:tgtEl>
                                        <p:attrNameLst>
                                          <p:attrName>ppt_x</p:attrName>
                                        </p:attrNameLst>
                                      </p:cBhvr>
                                      <p:tavLst>
                                        <p:tav tm="0">
                                          <p:val>
                                            <p:strVal val="#ppt_x"/>
                                          </p:val>
                                        </p:tav>
                                        <p:tav tm="100000">
                                          <p:val>
                                            <p:strVal val="#ppt_x"/>
                                          </p:val>
                                        </p:tav>
                                      </p:tavLst>
                                    </p:anim>
                                    <p:anim calcmode="lin" valueType="num">
                                      <p:cBhvr additive="base">
                                        <p:cTn id="29" dur="750" fill="hold"/>
                                        <p:tgtEl>
                                          <p:spTgt spid="40"/>
                                        </p:tgtEl>
                                        <p:attrNameLst>
                                          <p:attrName>ppt_y</p:attrName>
                                        </p:attrNameLst>
                                      </p:cBhvr>
                                      <p:tavLst>
                                        <p:tav tm="0">
                                          <p:val>
                                            <p:strVal val="1+#ppt_h/2"/>
                                          </p:val>
                                        </p:tav>
                                        <p:tav tm="100000">
                                          <p:val>
                                            <p:strVal val="#ppt_y"/>
                                          </p:val>
                                        </p:tav>
                                      </p:tavLst>
                                    </p:anim>
                                  </p:childTnLst>
                                </p:cTn>
                              </p:par>
                            </p:childTnLst>
                          </p:cTn>
                        </p:par>
                        <p:par>
                          <p:cTn id="30" fill="hold">
                            <p:stCondLst>
                              <p:cond delay="3750"/>
                            </p:stCondLst>
                            <p:childTnLst>
                              <p:par>
                                <p:cTn id="31" presetID="37" presetClass="entr" presetSubtype="0" fill="hold" nodeType="afterEffect">
                                  <p:stCondLst>
                                    <p:cond delay="0"/>
                                  </p:stCondLst>
                                  <p:childTnLst>
                                    <p:set>
                                      <p:cBhvr>
                                        <p:cTn id="32" dur="1" fill="hold">
                                          <p:stCondLst>
                                            <p:cond delay="0"/>
                                          </p:stCondLst>
                                        </p:cTn>
                                        <p:tgtEl>
                                          <p:spTgt spid="80"/>
                                        </p:tgtEl>
                                        <p:attrNameLst>
                                          <p:attrName>style.visibility</p:attrName>
                                        </p:attrNameLst>
                                      </p:cBhvr>
                                      <p:to>
                                        <p:strVal val="visible"/>
                                      </p:to>
                                    </p:set>
                                    <p:animEffect transition="in" filter="fade">
                                      <p:cBhvr>
                                        <p:cTn id="33" dur="1000"/>
                                        <p:tgtEl>
                                          <p:spTgt spid="80"/>
                                        </p:tgtEl>
                                      </p:cBhvr>
                                    </p:animEffect>
                                    <p:anim calcmode="lin" valueType="num">
                                      <p:cBhvr>
                                        <p:cTn id="34" dur="1000" fill="hold"/>
                                        <p:tgtEl>
                                          <p:spTgt spid="80"/>
                                        </p:tgtEl>
                                        <p:attrNameLst>
                                          <p:attrName>ppt_x</p:attrName>
                                        </p:attrNameLst>
                                      </p:cBhvr>
                                      <p:tavLst>
                                        <p:tav tm="0">
                                          <p:val>
                                            <p:strVal val="#ppt_x"/>
                                          </p:val>
                                        </p:tav>
                                        <p:tav tm="100000">
                                          <p:val>
                                            <p:strVal val="#ppt_x"/>
                                          </p:val>
                                        </p:tav>
                                      </p:tavLst>
                                    </p:anim>
                                    <p:anim calcmode="lin" valueType="num">
                                      <p:cBhvr>
                                        <p:cTn id="35" dur="900" decel="100000" fill="hold"/>
                                        <p:tgtEl>
                                          <p:spTgt spid="80"/>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80"/>
                                        </p:tgtEl>
                                        <p:attrNameLst>
                                          <p:attrName>ppt_y</p:attrName>
                                        </p:attrNameLst>
                                      </p:cBhvr>
                                      <p:tavLst>
                                        <p:tav tm="0">
                                          <p:val>
                                            <p:strVal val="#ppt_y-.03"/>
                                          </p:val>
                                        </p:tav>
                                        <p:tav tm="100000">
                                          <p:val>
                                            <p:strVal val="#ppt_y"/>
                                          </p:val>
                                        </p:tav>
                                      </p:tavLst>
                                    </p:anim>
                                  </p:childTnLst>
                                </p:cTn>
                              </p:par>
                            </p:childTnLst>
                          </p:cTn>
                        </p:par>
                        <p:par>
                          <p:cTn id="37" fill="hold">
                            <p:stCondLst>
                              <p:cond delay="4750"/>
                            </p:stCondLst>
                            <p:childTnLst>
                              <p:par>
                                <p:cTn id="38" presetID="22" presetClass="entr" presetSubtype="8" fill="hold" grpId="0" nodeType="afterEffect">
                                  <p:stCondLst>
                                    <p:cond delay="0"/>
                                  </p:stCondLst>
                                  <p:childTnLst>
                                    <p:set>
                                      <p:cBhvr>
                                        <p:cTn id="39" dur="1" fill="hold">
                                          <p:stCondLst>
                                            <p:cond delay="0"/>
                                          </p:stCondLst>
                                        </p:cTn>
                                        <p:tgtEl>
                                          <p:spTgt spid="85"/>
                                        </p:tgtEl>
                                        <p:attrNameLst>
                                          <p:attrName>style.visibility</p:attrName>
                                        </p:attrNameLst>
                                      </p:cBhvr>
                                      <p:to>
                                        <p:strVal val="visible"/>
                                      </p:to>
                                    </p:set>
                                    <p:animEffect transition="in" filter="wipe(left)">
                                      <p:cBhvr>
                                        <p:cTn id="40" dur="500"/>
                                        <p:tgtEl>
                                          <p:spTgt spid="85"/>
                                        </p:tgtEl>
                                      </p:cBhvr>
                                    </p:animEffect>
                                  </p:childTnLst>
                                </p:cTn>
                              </p:par>
                            </p:childTnLst>
                          </p:cTn>
                        </p:par>
                        <p:par>
                          <p:cTn id="41" fill="hold">
                            <p:stCondLst>
                              <p:cond delay="5250"/>
                            </p:stCondLst>
                            <p:childTnLst>
                              <p:par>
                                <p:cTn id="42" presetID="2" presetClass="entr" presetSubtype="4" decel="42000"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750" fill="hold"/>
                                        <p:tgtEl>
                                          <p:spTgt spid="29"/>
                                        </p:tgtEl>
                                        <p:attrNameLst>
                                          <p:attrName>ppt_x</p:attrName>
                                        </p:attrNameLst>
                                      </p:cBhvr>
                                      <p:tavLst>
                                        <p:tav tm="0">
                                          <p:val>
                                            <p:strVal val="#ppt_x"/>
                                          </p:val>
                                        </p:tav>
                                        <p:tav tm="100000">
                                          <p:val>
                                            <p:strVal val="#ppt_x"/>
                                          </p:val>
                                        </p:tav>
                                      </p:tavLst>
                                    </p:anim>
                                    <p:anim calcmode="lin" valueType="num">
                                      <p:cBhvr additive="base">
                                        <p:cTn id="45" dur="750" fill="hold"/>
                                        <p:tgtEl>
                                          <p:spTgt spid="29"/>
                                        </p:tgtEl>
                                        <p:attrNameLst>
                                          <p:attrName>ppt_y</p:attrName>
                                        </p:attrNameLst>
                                      </p:cBhvr>
                                      <p:tavLst>
                                        <p:tav tm="0">
                                          <p:val>
                                            <p:strVal val="1+#ppt_h/2"/>
                                          </p:val>
                                        </p:tav>
                                        <p:tav tm="100000">
                                          <p:val>
                                            <p:strVal val="#ppt_y"/>
                                          </p:val>
                                        </p:tav>
                                      </p:tavLst>
                                    </p:anim>
                                  </p:childTnLst>
                                </p:cTn>
                              </p:par>
                            </p:childTnLst>
                          </p:cTn>
                        </p:par>
                        <p:par>
                          <p:cTn id="46" fill="hold">
                            <p:stCondLst>
                              <p:cond delay="6000"/>
                            </p:stCondLst>
                            <p:childTnLst>
                              <p:par>
                                <p:cTn id="47" presetID="37" presetClass="entr" presetSubtype="0" fill="hold"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fade">
                                      <p:cBhvr>
                                        <p:cTn id="49" dur="1000"/>
                                        <p:tgtEl>
                                          <p:spTgt spid="73"/>
                                        </p:tgtEl>
                                      </p:cBhvr>
                                    </p:animEffect>
                                    <p:anim calcmode="lin" valueType="num">
                                      <p:cBhvr>
                                        <p:cTn id="50" dur="1000" fill="hold"/>
                                        <p:tgtEl>
                                          <p:spTgt spid="73"/>
                                        </p:tgtEl>
                                        <p:attrNameLst>
                                          <p:attrName>ppt_x</p:attrName>
                                        </p:attrNameLst>
                                      </p:cBhvr>
                                      <p:tavLst>
                                        <p:tav tm="0">
                                          <p:val>
                                            <p:strVal val="#ppt_x"/>
                                          </p:val>
                                        </p:tav>
                                        <p:tav tm="100000">
                                          <p:val>
                                            <p:strVal val="#ppt_x"/>
                                          </p:val>
                                        </p:tav>
                                      </p:tavLst>
                                    </p:anim>
                                    <p:anim calcmode="lin" valueType="num">
                                      <p:cBhvr>
                                        <p:cTn id="51" dur="900" decel="100000" fill="hold"/>
                                        <p:tgtEl>
                                          <p:spTgt spid="73"/>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73"/>
                                        </p:tgtEl>
                                        <p:attrNameLst>
                                          <p:attrName>ppt_y</p:attrName>
                                        </p:attrNameLst>
                                      </p:cBhvr>
                                      <p:tavLst>
                                        <p:tav tm="0">
                                          <p:val>
                                            <p:strVal val="#ppt_y-.03"/>
                                          </p:val>
                                        </p:tav>
                                        <p:tav tm="100000">
                                          <p:val>
                                            <p:strVal val="#ppt_y"/>
                                          </p:val>
                                        </p:tav>
                                      </p:tavLst>
                                    </p:anim>
                                  </p:childTnLst>
                                </p:cTn>
                              </p:par>
                            </p:childTnLst>
                          </p:cTn>
                        </p:par>
                        <p:par>
                          <p:cTn id="53" fill="hold">
                            <p:stCondLst>
                              <p:cond delay="7000"/>
                            </p:stCondLst>
                            <p:childTnLst>
                              <p:par>
                                <p:cTn id="54" presetID="22" presetClass="entr" presetSubtype="8"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 name="图片 107"/>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109" name="圆角矩形 108"/>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10" name="TextBox 3"/>
          <p:cNvSpPr txBox="1"/>
          <p:nvPr/>
        </p:nvSpPr>
        <p:spPr>
          <a:xfrm>
            <a:off x="1134525" y="868193"/>
            <a:ext cx="3311075" cy="523220"/>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2800" dirty="0">
                <a:solidFill>
                  <a:schemeClr val="bg1">
                    <a:lumMod val="65000"/>
                  </a:schemeClr>
                </a:solidFill>
              </a:rPr>
              <a:t>请输入您的标题</a:t>
            </a:r>
          </a:p>
        </p:txBody>
      </p:sp>
      <p:sp>
        <p:nvSpPr>
          <p:cNvPr id="86" name="矩形 8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1978418"/>
            <a:ext cx="3422899" cy="1008000"/>
            <a:chOff x="1482107" y="1790281"/>
            <a:chExt cx="3422899" cy="1008000"/>
          </a:xfrm>
        </p:grpSpPr>
        <p:sp>
          <p:nvSpPr>
            <p:cNvPr id="91" name="椭圆 9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790281"/>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92" name="椭圆 9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1790281"/>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93" name="任意多边形 9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1968672"/>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4BB4D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94" name="文本框 9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986107" y="2032671"/>
              <a:ext cx="2339102" cy="523220"/>
            </a:xfrm>
            <a:prstGeom prst="rect">
              <a:avLst/>
            </a:prstGeom>
            <a:noFill/>
            <a:effectLst/>
          </p:spPr>
          <p:txBody>
            <a:bodyPr wrap="none" rtlCol="0">
              <a:spAutoFit/>
            </a:bodyPr>
            <a:lstStyle/>
            <a:p>
              <a:r>
                <a:rPr lang="zh-CN" altLang="en-US" sz="2800" dirty="0">
                  <a:solidFill>
                    <a:schemeClr val="bg1"/>
                  </a:solidFill>
                  <a:latin typeface="幼圆" panose="02010509060101010101" pitchFamily="49" charset="-122"/>
                  <a:ea typeface="幼圆" panose="02010509060101010101" pitchFamily="49" charset="-122"/>
                  <a:cs typeface="Kartika" panose="02020503030404060203" pitchFamily="18" charset="0"/>
                </a:rPr>
                <a:t>输入您的标题</a:t>
              </a:r>
              <a:endParaRPr lang="en-US" altLang="zh-CN" sz="2000" b="1" dirty="0" smtClean="0">
                <a:solidFill>
                  <a:schemeClr val="bg1"/>
                </a:solidFill>
                <a:latin typeface="幼圆" panose="02010509060101010101" pitchFamily="49" charset="-122"/>
                <a:ea typeface="幼圆" panose="02010509060101010101" pitchFamily="49" charset="-122"/>
              </a:endParaRPr>
            </a:p>
          </p:txBody>
        </p:sp>
      </p:grpSp>
      <p:grpSp>
        <p:nvGrpSpPr>
          <p:cNvPr id="95" name="组合 94"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3669997"/>
            <a:ext cx="3422899" cy="1008000"/>
            <a:chOff x="1482107" y="3481860"/>
            <a:chExt cx="3422899" cy="1008000"/>
          </a:xfrm>
        </p:grpSpPr>
        <p:sp>
          <p:nvSpPr>
            <p:cNvPr id="96" name="椭圆 9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481860"/>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97" name="椭圆 9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3481860"/>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98" name="任意多边形 97"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3660251"/>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FEDE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99" name="文本框 98"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024005" y="3709151"/>
              <a:ext cx="2339102" cy="523220"/>
            </a:xfrm>
            <a:prstGeom prst="rect">
              <a:avLst/>
            </a:prstGeom>
            <a:noFill/>
            <a:effectLst/>
          </p:spPr>
          <p:txBody>
            <a:bodyPr wrap="none" rtlCol="0">
              <a:spAutoFit/>
            </a:bodyPr>
            <a:lstStyle/>
            <a:p>
              <a:r>
                <a:rPr lang="zh-CN" altLang="en-US" sz="2800" dirty="0">
                  <a:solidFill>
                    <a:schemeClr val="bg1"/>
                  </a:solidFill>
                  <a:latin typeface="幼圆" panose="02010509060101010101" pitchFamily="49" charset="-122"/>
                  <a:ea typeface="幼圆" panose="02010509060101010101" pitchFamily="49" charset="-122"/>
                  <a:cs typeface="Kartika" panose="02020503030404060203" pitchFamily="18" charset="0"/>
                </a:rPr>
                <a:t>输入您的标题</a:t>
              </a:r>
              <a:endParaRPr lang="en-US" altLang="zh-CN" sz="2000" b="1" dirty="0">
                <a:solidFill>
                  <a:schemeClr val="bg1"/>
                </a:solidFill>
                <a:latin typeface="幼圆" panose="02010509060101010101" pitchFamily="49" charset="-122"/>
                <a:ea typeface="幼圆" panose="02010509060101010101" pitchFamily="49" charset="-122"/>
              </a:endParaRPr>
            </a:p>
          </p:txBody>
        </p:sp>
      </p:grpSp>
      <p:grpSp>
        <p:nvGrpSpPr>
          <p:cNvPr id="100" name="组合 99" descr="e7d195523061f1c0deeec63e560781cfd59afb0ea006f2a87ABB68BF51EA6619813959095094C18C62A12F549504892A4AAA8C1554C6663626E05CA27F281A14E6983772AFC3FB97135759321DEA3D704CB8FFD9D2544D2074061F3D878A4F24638415FA5D365B2AF4BEC5AD5F5BED89740C60608E45A0F8CE8EF0096094E663250F0E257FDFCC83"/>
          <p:cNvGrpSpPr/>
          <p:nvPr/>
        </p:nvGrpSpPr>
        <p:grpSpPr>
          <a:xfrm>
            <a:off x="1482107" y="5380206"/>
            <a:ext cx="3422899" cy="1008000"/>
            <a:chOff x="1482107" y="5192069"/>
            <a:chExt cx="3422899" cy="1008000"/>
          </a:xfrm>
        </p:grpSpPr>
        <p:sp>
          <p:nvSpPr>
            <p:cNvPr id="101" name="椭圆 100"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192069"/>
              <a:ext cx="1008000" cy="1008000"/>
            </a:xfrm>
            <a:prstGeom prst="ellipse">
              <a:avLst/>
            </a:prstGeom>
            <a:solidFill>
              <a:schemeClr val="bg1">
                <a:lumMod val="85000"/>
              </a:schemeClr>
            </a:solidFill>
            <a:ln>
              <a:noFill/>
            </a:ln>
            <a:effectLst>
              <a:innerShdw blurRad="63500" dist="50800" dir="10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02" name="椭圆 10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3883318" y="5192069"/>
              <a:ext cx="1008000" cy="1008000"/>
            </a:xfrm>
            <a:prstGeom prst="ellipse">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03" name="任意多边形 10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a:spLocks noChangeAspect="1"/>
            </p:cNvSpPr>
            <p:nvPr/>
          </p:nvSpPr>
          <p:spPr>
            <a:xfrm>
              <a:off x="1482107" y="5370460"/>
              <a:ext cx="3422899" cy="671046"/>
            </a:xfrm>
            <a:custGeom>
              <a:avLst/>
              <a:gdLst>
                <a:gd name="connsiteX0" fmla="*/ 460993 w 3422899"/>
                <a:gd name="connsiteY0" fmla="*/ 0 h 671046"/>
                <a:gd name="connsiteX1" fmla="*/ 2537126 w 3422899"/>
                <a:gd name="connsiteY1" fmla="*/ 0 h 671046"/>
                <a:gd name="connsiteX2" fmla="*/ 2861293 w 3422899"/>
                <a:gd name="connsiteY2" fmla="*/ 0 h 671046"/>
                <a:gd name="connsiteX3" fmla="*/ 3300672 w 3422899"/>
                <a:gd name="connsiteY3" fmla="*/ 0 h 671046"/>
                <a:gd name="connsiteX4" fmla="*/ 3336824 w 3422899"/>
                <a:gd name="connsiteY4" fmla="*/ 43817 h 671046"/>
                <a:gd name="connsiteX5" fmla="*/ 3422899 w 3422899"/>
                <a:gd name="connsiteY5" fmla="*/ 325608 h 671046"/>
                <a:gd name="connsiteX6" fmla="*/ 3336824 w 3422899"/>
                <a:gd name="connsiteY6" fmla="*/ 607400 h 671046"/>
                <a:gd name="connsiteX7" fmla="*/ 3284312 w 3422899"/>
                <a:gd name="connsiteY7" fmla="*/ 671045 h 671046"/>
                <a:gd name="connsiteX8" fmla="*/ 2861293 w 3422899"/>
                <a:gd name="connsiteY8" fmla="*/ 671045 h 671046"/>
                <a:gd name="connsiteX9" fmla="*/ 2553487 w 3422899"/>
                <a:gd name="connsiteY9" fmla="*/ 671045 h 671046"/>
                <a:gd name="connsiteX10" fmla="*/ 869414 w 3422899"/>
                <a:gd name="connsiteY10" fmla="*/ 671045 h 671046"/>
                <a:gd name="connsiteX11" fmla="*/ 869413 w 3422899"/>
                <a:gd name="connsiteY11" fmla="*/ 671046 h 671046"/>
                <a:gd name="connsiteX12" fmla="*/ 138588 w 3422899"/>
                <a:gd name="connsiteY12" fmla="*/ 671046 h 671046"/>
                <a:gd name="connsiteX13" fmla="*/ 86075 w 3422899"/>
                <a:gd name="connsiteY13" fmla="*/ 607401 h 671046"/>
                <a:gd name="connsiteX14" fmla="*/ 0 w 3422899"/>
                <a:gd name="connsiteY14" fmla="*/ 325609 h 671046"/>
                <a:gd name="connsiteX15" fmla="*/ 86075 w 3422899"/>
                <a:gd name="connsiteY15" fmla="*/ 43818 h 671046"/>
                <a:gd name="connsiteX16" fmla="*/ 122227 w 3422899"/>
                <a:gd name="connsiteY16" fmla="*/ 1 h 671046"/>
                <a:gd name="connsiteX17" fmla="*/ 460993 w 3422899"/>
                <a:gd name="connsiteY17" fmla="*/ 1 h 671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422899" h="671046">
                  <a:moveTo>
                    <a:pt x="460993" y="0"/>
                  </a:moveTo>
                  <a:lnTo>
                    <a:pt x="2537126" y="0"/>
                  </a:lnTo>
                  <a:lnTo>
                    <a:pt x="2861293" y="0"/>
                  </a:lnTo>
                  <a:lnTo>
                    <a:pt x="3300672" y="0"/>
                  </a:lnTo>
                  <a:lnTo>
                    <a:pt x="3336824" y="43817"/>
                  </a:lnTo>
                  <a:cubicBezTo>
                    <a:pt x="3391167" y="124256"/>
                    <a:pt x="3422899" y="221226"/>
                    <a:pt x="3422899" y="325608"/>
                  </a:cubicBezTo>
                  <a:cubicBezTo>
                    <a:pt x="3422899" y="429990"/>
                    <a:pt x="3391167" y="526961"/>
                    <a:pt x="3336824" y="607400"/>
                  </a:cubicBezTo>
                  <a:lnTo>
                    <a:pt x="3284312" y="671045"/>
                  </a:lnTo>
                  <a:lnTo>
                    <a:pt x="2861293" y="671045"/>
                  </a:lnTo>
                  <a:lnTo>
                    <a:pt x="2553487" y="671045"/>
                  </a:lnTo>
                  <a:lnTo>
                    <a:pt x="869414" y="671045"/>
                  </a:lnTo>
                  <a:lnTo>
                    <a:pt x="869413" y="671046"/>
                  </a:lnTo>
                  <a:lnTo>
                    <a:pt x="138588" y="671046"/>
                  </a:lnTo>
                  <a:lnTo>
                    <a:pt x="86075" y="607401"/>
                  </a:lnTo>
                  <a:cubicBezTo>
                    <a:pt x="31732" y="526962"/>
                    <a:pt x="0" y="429991"/>
                    <a:pt x="0" y="325609"/>
                  </a:cubicBezTo>
                  <a:cubicBezTo>
                    <a:pt x="0" y="221227"/>
                    <a:pt x="31732" y="124257"/>
                    <a:pt x="86075" y="43818"/>
                  </a:cubicBezTo>
                  <a:lnTo>
                    <a:pt x="122227" y="1"/>
                  </a:lnTo>
                  <a:lnTo>
                    <a:pt x="460993" y="1"/>
                  </a:lnTo>
                  <a:close/>
                </a:path>
              </a:pathLst>
            </a:custGeom>
            <a:solidFill>
              <a:srgbClr val="E321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endParaRPr lang="zh-CN"/>
            </a:p>
          </p:txBody>
        </p:sp>
        <p:sp>
          <p:nvSpPr>
            <p:cNvPr id="104" name="文本框 10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1986107" y="5444373"/>
              <a:ext cx="2339102" cy="523220"/>
            </a:xfrm>
            <a:prstGeom prst="rect">
              <a:avLst/>
            </a:prstGeom>
            <a:noFill/>
            <a:effectLst/>
          </p:spPr>
          <p:txBody>
            <a:bodyPr wrap="none" rtlCol="0">
              <a:spAutoFit/>
            </a:bodyPr>
            <a:lstStyle/>
            <a:p>
              <a:r>
                <a:rPr lang="zh-CN" altLang="en-US" sz="2800" dirty="0">
                  <a:solidFill>
                    <a:schemeClr val="bg1"/>
                  </a:solidFill>
                  <a:latin typeface="幼圆" panose="02010509060101010101" pitchFamily="49" charset="-122"/>
                  <a:ea typeface="幼圆" panose="02010509060101010101" pitchFamily="49" charset="-122"/>
                  <a:cs typeface="Kartika" panose="02020503030404060203" pitchFamily="18" charset="0"/>
                </a:rPr>
                <a:t>输入您的标题</a:t>
              </a:r>
              <a:endParaRPr lang="en-US" altLang="zh-CN" sz="2000" b="1" dirty="0">
                <a:solidFill>
                  <a:schemeClr val="bg1"/>
                </a:solidFill>
                <a:latin typeface="幼圆" panose="02010509060101010101" pitchFamily="49" charset="-122"/>
                <a:ea typeface="幼圆" panose="02010509060101010101" pitchFamily="49" charset="-122"/>
              </a:endParaRPr>
            </a:p>
          </p:txBody>
        </p:sp>
      </p:grpSp>
      <p:sp>
        <p:nvSpPr>
          <p:cNvPr id="105" name="文本框 10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2150699"/>
            <a:ext cx="5929828" cy="861774"/>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内容请</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6" name="文本框 105"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3802011"/>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7" name="文本框 106"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5317338" y="5526432"/>
            <a:ext cx="5929828" cy="830997"/>
          </a:xfrm>
          <a:prstGeom prst="rect">
            <a:avLst/>
          </a:prstGeom>
          <a:noFill/>
          <a:effectLst/>
        </p:spPr>
        <p:txBody>
          <a:bodyPr wrap="none" rtlCol="0">
            <a:spAutoFit/>
          </a:bodyPr>
          <a:lstStyle/>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30041919"/>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40000" fill="hold" nodeType="after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1000" fill="hold"/>
                                        <p:tgtEl>
                                          <p:spTgt spid="90"/>
                                        </p:tgtEl>
                                        <p:attrNameLst>
                                          <p:attrName>ppt_x</p:attrName>
                                        </p:attrNameLst>
                                      </p:cBhvr>
                                      <p:tavLst>
                                        <p:tav tm="0">
                                          <p:val>
                                            <p:strVal val="0-#ppt_w/2"/>
                                          </p:val>
                                        </p:tav>
                                        <p:tav tm="100000">
                                          <p:val>
                                            <p:strVal val="#ppt_x"/>
                                          </p:val>
                                        </p:tav>
                                      </p:tavLst>
                                    </p:anim>
                                    <p:anim calcmode="lin" valueType="num">
                                      <p:cBhvr additive="base">
                                        <p:cTn id="8" dur="1000" fill="hold"/>
                                        <p:tgtEl>
                                          <p:spTgt spid="90"/>
                                        </p:tgtEl>
                                        <p:attrNameLst>
                                          <p:attrName>ppt_y</p:attrName>
                                        </p:attrNameLst>
                                      </p:cBhvr>
                                      <p:tavLst>
                                        <p:tav tm="0">
                                          <p:val>
                                            <p:strVal val="#ppt_y"/>
                                          </p:val>
                                        </p:tav>
                                        <p:tav tm="100000">
                                          <p:val>
                                            <p:strVal val="#ppt_y"/>
                                          </p:val>
                                        </p:tav>
                                      </p:tavLst>
                                    </p:anim>
                                  </p:childTnLst>
                                </p:cTn>
                              </p:par>
                              <p:par>
                                <p:cTn id="9" presetID="2" presetClass="entr" presetSubtype="2" decel="40000" fill="hold" grpId="0" nodeType="withEffect">
                                  <p:stCondLst>
                                    <p:cond delay="0"/>
                                  </p:stCondLst>
                                  <p:childTnLst>
                                    <p:set>
                                      <p:cBhvr>
                                        <p:cTn id="10" dur="1" fill="hold">
                                          <p:stCondLst>
                                            <p:cond delay="0"/>
                                          </p:stCondLst>
                                        </p:cTn>
                                        <p:tgtEl>
                                          <p:spTgt spid="105"/>
                                        </p:tgtEl>
                                        <p:attrNameLst>
                                          <p:attrName>style.visibility</p:attrName>
                                        </p:attrNameLst>
                                      </p:cBhvr>
                                      <p:to>
                                        <p:strVal val="visible"/>
                                      </p:to>
                                    </p:set>
                                    <p:anim calcmode="lin" valueType="num">
                                      <p:cBhvr additive="base">
                                        <p:cTn id="11" dur="1000" fill="hold"/>
                                        <p:tgtEl>
                                          <p:spTgt spid="105"/>
                                        </p:tgtEl>
                                        <p:attrNameLst>
                                          <p:attrName>ppt_x</p:attrName>
                                        </p:attrNameLst>
                                      </p:cBhvr>
                                      <p:tavLst>
                                        <p:tav tm="0">
                                          <p:val>
                                            <p:strVal val="1+#ppt_w/2"/>
                                          </p:val>
                                        </p:tav>
                                        <p:tav tm="100000">
                                          <p:val>
                                            <p:strVal val="#ppt_x"/>
                                          </p:val>
                                        </p:tav>
                                      </p:tavLst>
                                    </p:anim>
                                    <p:anim calcmode="lin" valueType="num">
                                      <p:cBhvr additive="base">
                                        <p:cTn id="12" dur="1000" fill="hold"/>
                                        <p:tgtEl>
                                          <p:spTgt spid="10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decel="40000" fill="hold" nodeType="afterEffect">
                                  <p:stCondLst>
                                    <p:cond delay="0"/>
                                  </p:stCondLst>
                                  <p:childTnLst>
                                    <p:set>
                                      <p:cBhvr>
                                        <p:cTn id="15" dur="1" fill="hold">
                                          <p:stCondLst>
                                            <p:cond delay="0"/>
                                          </p:stCondLst>
                                        </p:cTn>
                                        <p:tgtEl>
                                          <p:spTgt spid="95"/>
                                        </p:tgtEl>
                                        <p:attrNameLst>
                                          <p:attrName>style.visibility</p:attrName>
                                        </p:attrNameLst>
                                      </p:cBhvr>
                                      <p:to>
                                        <p:strVal val="visible"/>
                                      </p:to>
                                    </p:set>
                                    <p:anim calcmode="lin" valueType="num">
                                      <p:cBhvr additive="base">
                                        <p:cTn id="16" dur="1000" fill="hold"/>
                                        <p:tgtEl>
                                          <p:spTgt spid="95"/>
                                        </p:tgtEl>
                                        <p:attrNameLst>
                                          <p:attrName>ppt_x</p:attrName>
                                        </p:attrNameLst>
                                      </p:cBhvr>
                                      <p:tavLst>
                                        <p:tav tm="0">
                                          <p:val>
                                            <p:strVal val="0-#ppt_w/2"/>
                                          </p:val>
                                        </p:tav>
                                        <p:tav tm="100000">
                                          <p:val>
                                            <p:strVal val="#ppt_x"/>
                                          </p:val>
                                        </p:tav>
                                      </p:tavLst>
                                    </p:anim>
                                    <p:anim calcmode="lin" valueType="num">
                                      <p:cBhvr additive="base">
                                        <p:cTn id="17" dur="1000" fill="hold"/>
                                        <p:tgtEl>
                                          <p:spTgt spid="95"/>
                                        </p:tgtEl>
                                        <p:attrNameLst>
                                          <p:attrName>ppt_y</p:attrName>
                                        </p:attrNameLst>
                                      </p:cBhvr>
                                      <p:tavLst>
                                        <p:tav tm="0">
                                          <p:val>
                                            <p:strVal val="#ppt_y"/>
                                          </p:val>
                                        </p:tav>
                                        <p:tav tm="100000">
                                          <p:val>
                                            <p:strVal val="#ppt_y"/>
                                          </p:val>
                                        </p:tav>
                                      </p:tavLst>
                                    </p:anim>
                                  </p:childTnLst>
                                </p:cTn>
                              </p:par>
                              <p:par>
                                <p:cTn id="18" presetID="2" presetClass="entr" presetSubtype="2" decel="40000" fill="hold" grpId="0" nodeType="withEffect">
                                  <p:stCondLst>
                                    <p:cond delay="0"/>
                                  </p:stCondLst>
                                  <p:childTnLst>
                                    <p:set>
                                      <p:cBhvr>
                                        <p:cTn id="19" dur="1" fill="hold">
                                          <p:stCondLst>
                                            <p:cond delay="0"/>
                                          </p:stCondLst>
                                        </p:cTn>
                                        <p:tgtEl>
                                          <p:spTgt spid="106"/>
                                        </p:tgtEl>
                                        <p:attrNameLst>
                                          <p:attrName>style.visibility</p:attrName>
                                        </p:attrNameLst>
                                      </p:cBhvr>
                                      <p:to>
                                        <p:strVal val="visible"/>
                                      </p:to>
                                    </p:set>
                                    <p:anim calcmode="lin" valueType="num">
                                      <p:cBhvr additive="base">
                                        <p:cTn id="20" dur="1000" fill="hold"/>
                                        <p:tgtEl>
                                          <p:spTgt spid="106"/>
                                        </p:tgtEl>
                                        <p:attrNameLst>
                                          <p:attrName>ppt_x</p:attrName>
                                        </p:attrNameLst>
                                      </p:cBhvr>
                                      <p:tavLst>
                                        <p:tav tm="0">
                                          <p:val>
                                            <p:strVal val="1+#ppt_w/2"/>
                                          </p:val>
                                        </p:tav>
                                        <p:tav tm="100000">
                                          <p:val>
                                            <p:strVal val="#ppt_x"/>
                                          </p:val>
                                        </p:tav>
                                      </p:tavLst>
                                    </p:anim>
                                    <p:anim calcmode="lin" valueType="num">
                                      <p:cBhvr additive="base">
                                        <p:cTn id="21" dur="1000" fill="hold"/>
                                        <p:tgtEl>
                                          <p:spTgt spid="106"/>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8" decel="40000" fill="hold" nodeType="afterEffect">
                                  <p:stCondLst>
                                    <p:cond delay="0"/>
                                  </p:stCondLst>
                                  <p:childTnLst>
                                    <p:set>
                                      <p:cBhvr>
                                        <p:cTn id="24" dur="1" fill="hold">
                                          <p:stCondLst>
                                            <p:cond delay="0"/>
                                          </p:stCondLst>
                                        </p:cTn>
                                        <p:tgtEl>
                                          <p:spTgt spid="100"/>
                                        </p:tgtEl>
                                        <p:attrNameLst>
                                          <p:attrName>style.visibility</p:attrName>
                                        </p:attrNameLst>
                                      </p:cBhvr>
                                      <p:to>
                                        <p:strVal val="visible"/>
                                      </p:to>
                                    </p:set>
                                    <p:anim calcmode="lin" valueType="num">
                                      <p:cBhvr additive="base">
                                        <p:cTn id="25" dur="1000" fill="hold"/>
                                        <p:tgtEl>
                                          <p:spTgt spid="100"/>
                                        </p:tgtEl>
                                        <p:attrNameLst>
                                          <p:attrName>ppt_x</p:attrName>
                                        </p:attrNameLst>
                                      </p:cBhvr>
                                      <p:tavLst>
                                        <p:tav tm="0">
                                          <p:val>
                                            <p:strVal val="0-#ppt_w/2"/>
                                          </p:val>
                                        </p:tav>
                                        <p:tav tm="100000">
                                          <p:val>
                                            <p:strVal val="#ppt_x"/>
                                          </p:val>
                                        </p:tav>
                                      </p:tavLst>
                                    </p:anim>
                                    <p:anim calcmode="lin" valueType="num">
                                      <p:cBhvr additive="base">
                                        <p:cTn id="26" dur="1000" fill="hold"/>
                                        <p:tgtEl>
                                          <p:spTgt spid="100"/>
                                        </p:tgtEl>
                                        <p:attrNameLst>
                                          <p:attrName>ppt_y</p:attrName>
                                        </p:attrNameLst>
                                      </p:cBhvr>
                                      <p:tavLst>
                                        <p:tav tm="0">
                                          <p:val>
                                            <p:strVal val="#ppt_y"/>
                                          </p:val>
                                        </p:tav>
                                        <p:tav tm="100000">
                                          <p:val>
                                            <p:strVal val="#ppt_y"/>
                                          </p:val>
                                        </p:tav>
                                      </p:tavLst>
                                    </p:anim>
                                  </p:childTnLst>
                                </p:cTn>
                              </p:par>
                              <p:par>
                                <p:cTn id="27" presetID="2" presetClass="entr" presetSubtype="2" decel="40000" fill="hold" grpId="0" nodeType="withEffect">
                                  <p:stCondLst>
                                    <p:cond delay="0"/>
                                  </p:stCondLst>
                                  <p:childTnLst>
                                    <p:set>
                                      <p:cBhvr>
                                        <p:cTn id="28" dur="1" fill="hold">
                                          <p:stCondLst>
                                            <p:cond delay="0"/>
                                          </p:stCondLst>
                                        </p:cTn>
                                        <p:tgtEl>
                                          <p:spTgt spid="107"/>
                                        </p:tgtEl>
                                        <p:attrNameLst>
                                          <p:attrName>style.visibility</p:attrName>
                                        </p:attrNameLst>
                                      </p:cBhvr>
                                      <p:to>
                                        <p:strVal val="visible"/>
                                      </p:to>
                                    </p:set>
                                    <p:anim calcmode="lin" valueType="num">
                                      <p:cBhvr additive="base">
                                        <p:cTn id="29" dur="1000" fill="hold"/>
                                        <p:tgtEl>
                                          <p:spTgt spid="107"/>
                                        </p:tgtEl>
                                        <p:attrNameLst>
                                          <p:attrName>ppt_x</p:attrName>
                                        </p:attrNameLst>
                                      </p:cBhvr>
                                      <p:tavLst>
                                        <p:tav tm="0">
                                          <p:val>
                                            <p:strVal val="1+#ppt_w/2"/>
                                          </p:val>
                                        </p:tav>
                                        <p:tav tm="100000">
                                          <p:val>
                                            <p:strVal val="#ppt_x"/>
                                          </p:val>
                                        </p:tav>
                                      </p:tavLst>
                                    </p:anim>
                                    <p:anim calcmode="lin" valueType="num">
                                      <p:cBhvr additive="base">
                                        <p:cTn id="30" dur="1000" fill="hold"/>
                                        <p:tgtEl>
                                          <p:spTgt spid="107"/>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110"/>
                                        </p:tgtEl>
                                        <p:attrNameLst>
                                          <p:attrName>style.visibility</p:attrName>
                                        </p:attrNameLst>
                                      </p:cBhvr>
                                      <p:to>
                                        <p:strVal val="visible"/>
                                      </p:to>
                                    </p:set>
                                    <p:anim by="(-#ppt_w*2)" calcmode="lin" valueType="num">
                                      <p:cBhvr rctx="PPT">
                                        <p:cTn id="34" dur="200" autoRev="1" fill="hold">
                                          <p:stCondLst>
                                            <p:cond delay="0"/>
                                          </p:stCondLst>
                                        </p:cTn>
                                        <p:tgtEl>
                                          <p:spTgt spid="110"/>
                                        </p:tgtEl>
                                        <p:attrNameLst>
                                          <p:attrName>ppt_w</p:attrName>
                                        </p:attrNameLst>
                                      </p:cBhvr>
                                    </p:anim>
                                    <p:anim by="(#ppt_w*0.50)" calcmode="lin" valueType="num">
                                      <p:cBhvr>
                                        <p:cTn id="35" dur="200" decel="50000" autoRev="1" fill="hold">
                                          <p:stCondLst>
                                            <p:cond delay="0"/>
                                          </p:stCondLst>
                                        </p:cTn>
                                        <p:tgtEl>
                                          <p:spTgt spid="110"/>
                                        </p:tgtEl>
                                        <p:attrNameLst>
                                          <p:attrName>ppt_x</p:attrName>
                                        </p:attrNameLst>
                                      </p:cBhvr>
                                    </p:anim>
                                    <p:anim from="(-#ppt_h/2)" to="(#ppt_y)" calcmode="lin" valueType="num">
                                      <p:cBhvr>
                                        <p:cTn id="36" dur="400" fill="hold">
                                          <p:stCondLst>
                                            <p:cond delay="0"/>
                                          </p:stCondLst>
                                        </p:cTn>
                                        <p:tgtEl>
                                          <p:spTgt spid="110"/>
                                        </p:tgtEl>
                                        <p:attrNameLst>
                                          <p:attrName>ppt_y</p:attrName>
                                        </p:attrNameLst>
                                      </p:cBhvr>
                                    </p:anim>
                                    <p:animRot by="21600000">
                                      <p:cBhvr>
                                        <p:cTn id="37" dur="400" fill="hold">
                                          <p:stCondLst>
                                            <p:cond delay="0"/>
                                          </p:stCondLst>
                                        </p:cTn>
                                        <p:tgtEl>
                                          <p:spTgt spid="1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05" grpId="0"/>
      <p:bldP spid="106" grpId="0"/>
      <p:bldP spid="10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43" name="圆角矩形 42"/>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4" name="TextBox 3"/>
          <p:cNvSpPr txBox="1"/>
          <p:nvPr/>
        </p:nvSpPr>
        <p:spPr>
          <a:xfrm>
            <a:off x="1134525" y="868193"/>
            <a:ext cx="3311075" cy="523220"/>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2800" dirty="0">
                <a:solidFill>
                  <a:schemeClr val="bg1">
                    <a:lumMod val="65000"/>
                  </a:schemeClr>
                </a:solidFill>
              </a:rPr>
              <a:t>请输入您的标题</a:t>
            </a:r>
          </a:p>
        </p:txBody>
      </p:sp>
      <p:sp>
        <p:nvSpPr>
          <p:cNvPr id="86" name="矩形 8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2918626" y="2186648"/>
            <a:ext cx="2423160" cy="0"/>
          </a:xfrm>
          <a:custGeom>
            <a:avLst/>
            <a:gdLst>
              <a:gd name="connsiteX0" fmla="*/ 2423160 w 2423160"/>
              <a:gd name="connsiteY0" fmla="*/ 0 h 0"/>
              <a:gd name="connsiteX1" fmla="*/ 0 w 2423160"/>
              <a:gd name="connsiteY1" fmla="*/ 0 h 0"/>
            </a:gdLst>
            <a:ahLst/>
            <a:cxnLst>
              <a:cxn ang="0">
                <a:pos x="connsiteX0" y="connsiteY0"/>
              </a:cxn>
              <a:cxn ang="0">
                <a:pos x="connsiteX1" y="connsiteY1"/>
              </a:cxn>
            </a:cxnLst>
            <a:rect l="l" t="t" r="r" b="b"/>
            <a:pathLst>
              <a:path w="2423160">
                <a:moveTo>
                  <a:pt x="2423160" y="0"/>
                </a:moveTo>
                <a:lnTo>
                  <a:pt x="0" y="0"/>
                </a:lnTo>
              </a:path>
            </a:pathLst>
          </a:custGeom>
          <a:noFill/>
          <a:ln w="12700">
            <a:solidFill>
              <a:srgbClr val="4BB4DB"/>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7"/>
          <p:cNvSpPr/>
          <p:nvPr/>
        </p:nvSpPr>
        <p:spPr>
          <a:xfrm>
            <a:off x="2964346" y="3432518"/>
            <a:ext cx="1040130" cy="171450"/>
          </a:xfrm>
          <a:custGeom>
            <a:avLst/>
            <a:gdLst>
              <a:gd name="connsiteX0" fmla="*/ 1040130 w 1040130"/>
              <a:gd name="connsiteY0" fmla="*/ 0 h 171450"/>
              <a:gd name="connsiteX1" fmla="*/ 1040130 w 1040130"/>
              <a:gd name="connsiteY1" fmla="*/ 171450 h 171450"/>
              <a:gd name="connsiteX2" fmla="*/ 0 w 1040130"/>
              <a:gd name="connsiteY2" fmla="*/ 171450 h 171450"/>
            </a:gdLst>
            <a:ahLst/>
            <a:cxnLst>
              <a:cxn ang="0">
                <a:pos x="connsiteX0" y="connsiteY0"/>
              </a:cxn>
              <a:cxn ang="0">
                <a:pos x="connsiteX1" y="connsiteY1"/>
              </a:cxn>
              <a:cxn ang="0">
                <a:pos x="connsiteX2" y="connsiteY2"/>
              </a:cxn>
            </a:cxnLst>
            <a:rect l="l" t="t" r="r" b="b"/>
            <a:pathLst>
              <a:path w="1040130" h="171450">
                <a:moveTo>
                  <a:pt x="1040130" y="0"/>
                </a:moveTo>
                <a:lnTo>
                  <a:pt x="1040130" y="171450"/>
                </a:lnTo>
                <a:lnTo>
                  <a:pt x="0" y="171450"/>
                </a:lnTo>
              </a:path>
            </a:pathLst>
          </a:custGeom>
          <a:noFill/>
          <a:ln w="12700">
            <a:solidFill>
              <a:srgbClr val="FEDE17"/>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3032926" y="5112728"/>
            <a:ext cx="731520" cy="0"/>
          </a:xfrm>
          <a:custGeom>
            <a:avLst/>
            <a:gdLst>
              <a:gd name="connsiteX0" fmla="*/ 731520 w 731520"/>
              <a:gd name="connsiteY0" fmla="*/ 0 h 0"/>
              <a:gd name="connsiteX1" fmla="*/ 0 w 731520"/>
              <a:gd name="connsiteY1" fmla="*/ 0 h 0"/>
            </a:gdLst>
            <a:ahLst/>
            <a:cxnLst>
              <a:cxn ang="0">
                <a:pos x="connsiteX0" y="connsiteY0"/>
              </a:cxn>
              <a:cxn ang="0">
                <a:pos x="connsiteX1" y="connsiteY1"/>
              </a:cxn>
            </a:cxnLst>
            <a:rect l="l" t="t" r="r" b="b"/>
            <a:pathLst>
              <a:path w="731520">
                <a:moveTo>
                  <a:pt x="731520" y="0"/>
                </a:moveTo>
                <a:lnTo>
                  <a:pt x="0" y="0"/>
                </a:lnTo>
              </a:path>
            </a:pathLst>
          </a:custGeom>
          <a:noFill/>
          <a:ln w="12700">
            <a:solidFill>
              <a:srgbClr val="E32146"/>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a:off x="6873406" y="6210008"/>
            <a:ext cx="2217420" cy="0"/>
          </a:xfrm>
          <a:custGeom>
            <a:avLst/>
            <a:gdLst>
              <a:gd name="connsiteX0" fmla="*/ 0 w 2217420"/>
              <a:gd name="connsiteY0" fmla="*/ 0 h 0"/>
              <a:gd name="connsiteX1" fmla="*/ 2217420 w 2217420"/>
              <a:gd name="connsiteY1" fmla="*/ 0 h 0"/>
            </a:gdLst>
            <a:ahLst/>
            <a:cxnLst>
              <a:cxn ang="0">
                <a:pos x="connsiteX0" y="connsiteY0"/>
              </a:cxn>
              <a:cxn ang="0">
                <a:pos x="connsiteX1" y="connsiteY1"/>
              </a:cxn>
            </a:cxnLst>
            <a:rect l="l" t="t" r="r" b="b"/>
            <a:pathLst>
              <a:path w="2217420">
                <a:moveTo>
                  <a:pt x="0" y="0"/>
                </a:moveTo>
                <a:lnTo>
                  <a:pt x="2217420" y="0"/>
                </a:lnTo>
              </a:path>
            </a:pathLst>
          </a:custGeom>
          <a:noFill/>
          <a:ln w="12700">
            <a:solidFill>
              <a:srgbClr val="E32146"/>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任意多边形 10"/>
          <p:cNvSpPr/>
          <p:nvPr/>
        </p:nvSpPr>
        <p:spPr>
          <a:xfrm>
            <a:off x="7947826" y="4918418"/>
            <a:ext cx="1303020" cy="251460"/>
          </a:xfrm>
          <a:custGeom>
            <a:avLst/>
            <a:gdLst>
              <a:gd name="connsiteX0" fmla="*/ 0 w 1303020"/>
              <a:gd name="connsiteY0" fmla="*/ 251460 h 251460"/>
              <a:gd name="connsiteX1" fmla="*/ 0 w 1303020"/>
              <a:gd name="connsiteY1" fmla="*/ 0 h 251460"/>
              <a:gd name="connsiteX2" fmla="*/ 1303020 w 1303020"/>
              <a:gd name="connsiteY2" fmla="*/ 0 h 251460"/>
            </a:gdLst>
            <a:ahLst/>
            <a:cxnLst>
              <a:cxn ang="0">
                <a:pos x="connsiteX0" y="connsiteY0"/>
              </a:cxn>
              <a:cxn ang="0">
                <a:pos x="connsiteX1" y="connsiteY1"/>
              </a:cxn>
              <a:cxn ang="0">
                <a:pos x="connsiteX2" y="connsiteY2"/>
              </a:cxn>
            </a:cxnLst>
            <a:rect l="l" t="t" r="r" b="b"/>
            <a:pathLst>
              <a:path w="1303020" h="251460">
                <a:moveTo>
                  <a:pt x="0" y="251460"/>
                </a:moveTo>
                <a:lnTo>
                  <a:pt x="0" y="0"/>
                </a:lnTo>
                <a:lnTo>
                  <a:pt x="1303020" y="0"/>
                </a:lnTo>
              </a:path>
            </a:pathLst>
          </a:custGeom>
          <a:noFill/>
          <a:ln w="12700">
            <a:solidFill>
              <a:srgbClr val="FEDE17"/>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a:off x="7856386" y="2975318"/>
            <a:ext cx="1440180" cy="0"/>
          </a:xfrm>
          <a:custGeom>
            <a:avLst/>
            <a:gdLst>
              <a:gd name="connsiteX0" fmla="*/ 0 w 1440180"/>
              <a:gd name="connsiteY0" fmla="*/ 0 h 0"/>
              <a:gd name="connsiteX1" fmla="*/ 1440180 w 1440180"/>
              <a:gd name="connsiteY1" fmla="*/ 0 h 0"/>
            </a:gdLst>
            <a:ahLst/>
            <a:cxnLst>
              <a:cxn ang="0">
                <a:pos x="connsiteX0" y="connsiteY0"/>
              </a:cxn>
              <a:cxn ang="0">
                <a:pos x="connsiteX1" y="connsiteY1"/>
              </a:cxn>
            </a:cxnLst>
            <a:rect l="l" t="t" r="r" b="b"/>
            <a:pathLst>
              <a:path w="1440180">
                <a:moveTo>
                  <a:pt x="0" y="0"/>
                </a:moveTo>
                <a:lnTo>
                  <a:pt x="1440180" y="0"/>
                </a:lnTo>
              </a:path>
            </a:pathLst>
          </a:custGeom>
          <a:noFill/>
          <a:ln w="12700">
            <a:solidFill>
              <a:srgbClr val="4BB4DB"/>
            </a:solidFill>
            <a:prstDash val="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6016285" y="5590514"/>
            <a:ext cx="1060450" cy="819150"/>
            <a:chOff x="6016285" y="5216439"/>
            <a:chExt cx="1060450" cy="819150"/>
          </a:xfrm>
        </p:grpSpPr>
        <p:sp>
          <p:nvSpPr>
            <p:cNvPr id="14" name="Freeform 6"/>
            <p:cNvSpPr>
              <a:spLocks/>
            </p:cNvSpPr>
            <p:nvPr/>
          </p:nvSpPr>
          <p:spPr bwMode="auto">
            <a:xfrm rot="20700000">
              <a:off x="6016285" y="5216439"/>
              <a:ext cx="1060450" cy="819150"/>
            </a:xfrm>
            <a:custGeom>
              <a:avLst/>
              <a:gdLst>
                <a:gd name="T0" fmla="*/ 24 w 392"/>
                <a:gd name="T1" fmla="*/ 38 h 303"/>
                <a:gd name="T2" fmla="*/ 1 w 392"/>
                <a:gd name="T3" fmla="*/ 274 h 303"/>
                <a:gd name="T4" fmla="*/ 18 w 392"/>
                <a:gd name="T5" fmla="*/ 290 h 303"/>
                <a:gd name="T6" fmla="*/ 378 w 392"/>
                <a:gd name="T7" fmla="*/ 253 h 303"/>
                <a:gd name="T8" fmla="*/ 387 w 392"/>
                <a:gd name="T9" fmla="*/ 235 h 303"/>
                <a:gd name="T10" fmla="*/ 305 w 392"/>
                <a:gd name="T11" fmla="*/ 8 h 303"/>
                <a:gd name="T12" fmla="*/ 292 w 392"/>
                <a:gd name="T13" fmla="*/ 2 h 303"/>
                <a:gd name="T14" fmla="*/ 41 w 392"/>
                <a:gd name="T15" fmla="*/ 25 h 303"/>
                <a:gd name="T16" fmla="*/ 24 w 392"/>
                <a:gd name="T17" fmla="*/ 3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2" h="303">
                  <a:moveTo>
                    <a:pt x="24" y="38"/>
                  </a:moveTo>
                  <a:cubicBezTo>
                    <a:pt x="1" y="274"/>
                    <a:pt x="1" y="274"/>
                    <a:pt x="1" y="274"/>
                  </a:cubicBezTo>
                  <a:cubicBezTo>
                    <a:pt x="0" y="289"/>
                    <a:pt x="8" y="289"/>
                    <a:pt x="18" y="290"/>
                  </a:cubicBezTo>
                  <a:cubicBezTo>
                    <a:pt x="86" y="296"/>
                    <a:pt x="227" y="303"/>
                    <a:pt x="378" y="253"/>
                  </a:cubicBezTo>
                  <a:cubicBezTo>
                    <a:pt x="392" y="248"/>
                    <a:pt x="387" y="235"/>
                    <a:pt x="387" y="235"/>
                  </a:cubicBezTo>
                  <a:cubicBezTo>
                    <a:pt x="305" y="8"/>
                    <a:pt x="305" y="8"/>
                    <a:pt x="305" y="8"/>
                  </a:cubicBezTo>
                  <a:cubicBezTo>
                    <a:pt x="304" y="4"/>
                    <a:pt x="301" y="0"/>
                    <a:pt x="292" y="2"/>
                  </a:cubicBezTo>
                  <a:cubicBezTo>
                    <a:pt x="195" y="28"/>
                    <a:pt x="97" y="28"/>
                    <a:pt x="41" y="25"/>
                  </a:cubicBezTo>
                  <a:cubicBezTo>
                    <a:pt x="27" y="24"/>
                    <a:pt x="25" y="28"/>
                    <a:pt x="24" y="38"/>
                  </a:cubicBezTo>
                  <a:close/>
                </a:path>
              </a:pathLst>
            </a:custGeom>
            <a:solidFill>
              <a:srgbClr val="E321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051460" y="5430694"/>
              <a:ext cx="890516" cy="523220"/>
            </a:xfrm>
            <a:prstGeom prst="rect">
              <a:avLst/>
            </a:prstGeom>
            <a:effectLst/>
          </p:spPr>
          <p:txBody>
            <a:bodyPr wrap="square">
              <a:spAutoFit/>
            </a:bodyPr>
            <a:lstStyle/>
            <a:p>
              <a:pPr algn="ctr"/>
              <a:r>
                <a:rPr lang="en-US" altLang="zh-CN" sz="2800"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01</a:t>
              </a:r>
              <a:endParaRPr lang="zh-CN" altLang="en-US" sz="28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16" name="组合 15"/>
          <p:cNvGrpSpPr/>
          <p:nvPr/>
        </p:nvGrpSpPr>
        <p:grpSpPr>
          <a:xfrm>
            <a:off x="6942422" y="4864295"/>
            <a:ext cx="1084263" cy="1011237"/>
            <a:chOff x="6942422" y="4490220"/>
            <a:chExt cx="1084263" cy="1011237"/>
          </a:xfrm>
        </p:grpSpPr>
        <p:sp>
          <p:nvSpPr>
            <p:cNvPr id="17" name="Freeform 7"/>
            <p:cNvSpPr>
              <a:spLocks/>
            </p:cNvSpPr>
            <p:nvPr/>
          </p:nvSpPr>
          <p:spPr bwMode="auto">
            <a:xfrm rot="20700000">
              <a:off x="6942422" y="4490220"/>
              <a:ext cx="1084263" cy="1011237"/>
            </a:xfrm>
            <a:custGeom>
              <a:avLst/>
              <a:gdLst>
                <a:gd name="T0" fmla="*/ 387 w 401"/>
                <a:gd name="T1" fmla="*/ 147 h 374"/>
                <a:gd name="T2" fmla="*/ 206 w 401"/>
                <a:gd name="T3" fmla="*/ 8 h 374"/>
                <a:gd name="T4" fmla="*/ 184 w 401"/>
                <a:gd name="T5" fmla="*/ 10 h 374"/>
                <a:gd name="T6" fmla="*/ 14 w 401"/>
                <a:gd name="T7" fmla="*/ 132 h 374"/>
                <a:gd name="T8" fmla="*/ 5 w 401"/>
                <a:gd name="T9" fmla="*/ 157 h 374"/>
                <a:gd name="T10" fmla="*/ 107 w 401"/>
                <a:gd name="T11" fmla="*/ 364 h 374"/>
                <a:gd name="T12" fmla="*/ 134 w 401"/>
                <a:gd name="T13" fmla="*/ 369 h 374"/>
                <a:gd name="T14" fmla="*/ 368 w 401"/>
                <a:gd name="T15" fmla="*/ 202 h 374"/>
                <a:gd name="T16" fmla="*/ 391 w 401"/>
                <a:gd name="T17" fmla="*/ 178 h 374"/>
                <a:gd name="T18" fmla="*/ 387 w 401"/>
                <a:gd name="T19" fmla="*/ 147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1" h="374">
                  <a:moveTo>
                    <a:pt x="387" y="147"/>
                  </a:moveTo>
                  <a:cubicBezTo>
                    <a:pt x="206" y="8"/>
                    <a:pt x="206" y="8"/>
                    <a:pt x="206" y="8"/>
                  </a:cubicBezTo>
                  <a:cubicBezTo>
                    <a:pt x="200" y="4"/>
                    <a:pt x="193" y="0"/>
                    <a:pt x="184" y="10"/>
                  </a:cubicBezTo>
                  <a:cubicBezTo>
                    <a:pt x="130" y="66"/>
                    <a:pt x="74" y="102"/>
                    <a:pt x="14" y="132"/>
                  </a:cubicBezTo>
                  <a:cubicBezTo>
                    <a:pt x="0" y="140"/>
                    <a:pt x="0" y="145"/>
                    <a:pt x="5" y="157"/>
                  </a:cubicBezTo>
                  <a:cubicBezTo>
                    <a:pt x="107" y="364"/>
                    <a:pt x="107" y="364"/>
                    <a:pt x="107" y="364"/>
                  </a:cubicBezTo>
                  <a:cubicBezTo>
                    <a:pt x="110" y="371"/>
                    <a:pt x="120" y="374"/>
                    <a:pt x="134" y="369"/>
                  </a:cubicBezTo>
                  <a:cubicBezTo>
                    <a:pt x="224" y="330"/>
                    <a:pt x="301" y="270"/>
                    <a:pt x="368" y="202"/>
                  </a:cubicBezTo>
                  <a:cubicBezTo>
                    <a:pt x="376" y="194"/>
                    <a:pt x="383" y="186"/>
                    <a:pt x="391" y="178"/>
                  </a:cubicBezTo>
                  <a:cubicBezTo>
                    <a:pt x="401" y="166"/>
                    <a:pt x="398" y="156"/>
                    <a:pt x="387" y="147"/>
                  </a:cubicBezTo>
                  <a:close/>
                </a:path>
              </a:pathLst>
            </a:custGeom>
            <a:solidFill>
              <a:srgbClr val="FEDE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7011013" y="4773007"/>
              <a:ext cx="890516" cy="523220"/>
            </a:xfrm>
            <a:prstGeom prst="rect">
              <a:avLst/>
            </a:prstGeom>
            <a:effectLst/>
          </p:spPr>
          <p:txBody>
            <a:bodyPr wrap="square">
              <a:spAutoFit/>
            </a:bodyPr>
            <a:lstStyle/>
            <a:p>
              <a:pPr algn="ctr"/>
              <a:r>
                <a:rPr lang="en-US" altLang="zh-CN" sz="2800"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02</a:t>
              </a:r>
              <a:endParaRPr lang="zh-CN" altLang="en-US" sz="28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19" name="组合 18"/>
          <p:cNvGrpSpPr/>
          <p:nvPr/>
        </p:nvGrpSpPr>
        <p:grpSpPr>
          <a:xfrm>
            <a:off x="7142211" y="2865127"/>
            <a:ext cx="1373188" cy="2009775"/>
            <a:chOff x="7142211" y="2491052"/>
            <a:chExt cx="1373188" cy="2009775"/>
          </a:xfrm>
        </p:grpSpPr>
        <p:sp>
          <p:nvSpPr>
            <p:cNvPr id="20" name="Freeform 5"/>
            <p:cNvSpPr>
              <a:spLocks/>
            </p:cNvSpPr>
            <p:nvPr/>
          </p:nvSpPr>
          <p:spPr bwMode="auto">
            <a:xfrm rot="20700000">
              <a:off x="7142211" y="2491052"/>
              <a:ext cx="1373188" cy="2009775"/>
            </a:xfrm>
            <a:custGeom>
              <a:avLst/>
              <a:gdLst>
                <a:gd name="T0" fmla="*/ 400 w 508"/>
                <a:gd name="T1" fmla="*/ 472 h 743"/>
                <a:gd name="T2" fmla="*/ 489 w 508"/>
                <a:gd name="T3" fmla="*/ 491 h 743"/>
                <a:gd name="T4" fmla="*/ 503 w 508"/>
                <a:gd name="T5" fmla="*/ 477 h 743"/>
                <a:gd name="T6" fmla="*/ 430 w 508"/>
                <a:gd name="T7" fmla="*/ 246 h 743"/>
                <a:gd name="T8" fmla="*/ 359 w 508"/>
                <a:gd name="T9" fmla="*/ 23 h 743"/>
                <a:gd name="T10" fmla="*/ 330 w 508"/>
                <a:gd name="T11" fmla="*/ 19 h 743"/>
                <a:gd name="T12" fmla="*/ 174 w 508"/>
                <a:gd name="T13" fmla="*/ 190 h 743"/>
                <a:gd name="T14" fmla="*/ 13 w 508"/>
                <a:gd name="T15" fmla="*/ 365 h 743"/>
                <a:gd name="T16" fmla="*/ 16 w 508"/>
                <a:gd name="T17" fmla="*/ 387 h 743"/>
                <a:gd name="T18" fmla="*/ 125 w 508"/>
                <a:gd name="T19" fmla="*/ 411 h 743"/>
                <a:gd name="T20" fmla="*/ 55 w 508"/>
                <a:gd name="T21" fmla="*/ 607 h 743"/>
                <a:gd name="T22" fmla="*/ 62 w 508"/>
                <a:gd name="T23" fmla="*/ 630 h 743"/>
                <a:gd name="T24" fmla="*/ 266 w 508"/>
                <a:gd name="T25" fmla="*/ 734 h 743"/>
                <a:gd name="T26" fmla="*/ 294 w 508"/>
                <a:gd name="T27" fmla="*/ 726 h 743"/>
                <a:gd name="T28" fmla="*/ 382 w 508"/>
                <a:gd name="T29" fmla="*/ 483 h 743"/>
                <a:gd name="T30" fmla="*/ 385 w 508"/>
                <a:gd name="T31" fmla="*/ 469 h 743"/>
                <a:gd name="T32" fmla="*/ 400 w 508"/>
                <a:gd name="T33" fmla="*/ 472 h 7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8" h="743">
                  <a:moveTo>
                    <a:pt x="400" y="472"/>
                  </a:moveTo>
                  <a:cubicBezTo>
                    <a:pt x="489" y="491"/>
                    <a:pt x="489" y="491"/>
                    <a:pt x="489" y="491"/>
                  </a:cubicBezTo>
                  <a:cubicBezTo>
                    <a:pt x="506" y="496"/>
                    <a:pt x="508" y="494"/>
                    <a:pt x="503" y="477"/>
                  </a:cubicBezTo>
                  <a:cubicBezTo>
                    <a:pt x="430" y="246"/>
                    <a:pt x="430" y="246"/>
                    <a:pt x="430" y="246"/>
                  </a:cubicBezTo>
                  <a:cubicBezTo>
                    <a:pt x="359" y="23"/>
                    <a:pt x="359" y="23"/>
                    <a:pt x="359" y="23"/>
                  </a:cubicBezTo>
                  <a:cubicBezTo>
                    <a:pt x="352" y="0"/>
                    <a:pt x="338" y="9"/>
                    <a:pt x="330" y="19"/>
                  </a:cubicBezTo>
                  <a:cubicBezTo>
                    <a:pt x="174" y="190"/>
                    <a:pt x="174" y="190"/>
                    <a:pt x="174" y="190"/>
                  </a:cubicBezTo>
                  <a:cubicBezTo>
                    <a:pt x="13" y="365"/>
                    <a:pt x="13" y="365"/>
                    <a:pt x="13" y="365"/>
                  </a:cubicBezTo>
                  <a:cubicBezTo>
                    <a:pt x="0" y="378"/>
                    <a:pt x="2" y="385"/>
                    <a:pt x="16" y="387"/>
                  </a:cubicBezTo>
                  <a:cubicBezTo>
                    <a:pt x="125" y="411"/>
                    <a:pt x="125" y="411"/>
                    <a:pt x="125" y="411"/>
                  </a:cubicBezTo>
                  <a:cubicBezTo>
                    <a:pt x="109" y="485"/>
                    <a:pt x="84" y="553"/>
                    <a:pt x="55" y="607"/>
                  </a:cubicBezTo>
                  <a:cubicBezTo>
                    <a:pt x="50" y="618"/>
                    <a:pt x="53" y="623"/>
                    <a:pt x="62" y="630"/>
                  </a:cubicBezTo>
                  <a:cubicBezTo>
                    <a:pt x="266" y="734"/>
                    <a:pt x="266" y="734"/>
                    <a:pt x="266" y="734"/>
                  </a:cubicBezTo>
                  <a:cubicBezTo>
                    <a:pt x="282" y="741"/>
                    <a:pt x="285" y="743"/>
                    <a:pt x="294" y="726"/>
                  </a:cubicBezTo>
                  <a:cubicBezTo>
                    <a:pt x="333" y="650"/>
                    <a:pt x="362" y="573"/>
                    <a:pt x="382" y="483"/>
                  </a:cubicBezTo>
                  <a:cubicBezTo>
                    <a:pt x="385" y="469"/>
                    <a:pt x="385" y="469"/>
                    <a:pt x="385" y="469"/>
                  </a:cubicBezTo>
                  <a:lnTo>
                    <a:pt x="400" y="472"/>
                  </a:lnTo>
                  <a:close/>
                </a:path>
              </a:pathLst>
            </a:custGeom>
            <a:solidFill>
              <a:srgbClr val="4BB4D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7456271" y="3320767"/>
              <a:ext cx="890516" cy="523220"/>
            </a:xfrm>
            <a:prstGeom prst="rect">
              <a:avLst/>
            </a:prstGeom>
            <a:effectLst/>
          </p:spPr>
          <p:txBody>
            <a:bodyPr wrap="square">
              <a:spAutoFit/>
            </a:bodyPr>
            <a:lstStyle/>
            <a:p>
              <a:pPr algn="ctr"/>
              <a:r>
                <a:rPr lang="en-US" altLang="zh-CN" sz="2800"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03</a:t>
              </a:r>
              <a:endParaRPr lang="zh-CN" altLang="en-US" sz="28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2" name="组合 21"/>
          <p:cNvGrpSpPr/>
          <p:nvPr/>
        </p:nvGrpSpPr>
        <p:grpSpPr>
          <a:xfrm>
            <a:off x="4706507" y="2099445"/>
            <a:ext cx="1057275" cy="822325"/>
            <a:chOff x="4706507" y="1725370"/>
            <a:chExt cx="1057275" cy="822325"/>
          </a:xfrm>
        </p:grpSpPr>
        <p:sp>
          <p:nvSpPr>
            <p:cNvPr id="23" name="Freeform 9"/>
            <p:cNvSpPr>
              <a:spLocks/>
            </p:cNvSpPr>
            <p:nvPr/>
          </p:nvSpPr>
          <p:spPr bwMode="auto">
            <a:xfrm rot="20700000">
              <a:off x="4706507" y="1725370"/>
              <a:ext cx="1057275" cy="822325"/>
            </a:xfrm>
            <a:custGeom>
              <a:avLst/>
              <a:gdLst>
                <a:gd name="T0" fmla="*/ 373 w 391"/>
                <a:gd name="T1" fmla="*/ 260 h 304"/>
                <a:gd name="T2" fmla="*/ 390 w 391"/>
                <a:gd name="T3" fmla="*/ 24 h 304"/>
                <a:gd name="T4" fmla="*/ 373 w 391"/>
                <a:gd name="T5" fmla="*/ 8 h 304"/>
                <a:gd name="T6" fmla="*/ 14 w 391"/>
                <a:gd name="T7" fmla="*/ 53 h 304"/>
                <a:gd name="T8" fmla="*/ 6 w 391"/>
                <a:gd name="T9" fmla="*/ 71 h 304"/>
                <a:gd name="T10" fmla="*/ 92 w 391"/>
                <a:gd name="T11" fmla="*/ 297 h 304"/>
                <a:gd name="T12" fmla="*/ 105 w 391"/>
                <a:gd name="T13" fmla="*/ 302 h 304"/>
                <a:gd name="T14" fmla="*/ 357 w 391"/>
                <a:gd name="T15" fmla="*/ 273 h 304"/>
                <a:gd name="T16" fmla="*/ 373 w 391"/>
                <a:gd name="T17"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 h="304">
                  <a:moveTo>
                    <a:pt x="373" y="260"/>
                  </a:moveTo>
                  <a:cubicBezTo>
                    <a:pt x="390" y="24"/>
                    <a:pt x="390" y="24"/>
                    <a:pt x="390" y="24"/>
                  </a:cubicBezTo>
                  <a:cubicBezTo>
                    <a:pt x="391" y="9"/>
                    <a:pt x="384" y="9"/>
                    <a:pt x="373" y="8"/>
                  </a:cubicBezTo>
                  <a:cubicBezTo>
                    <a:pt x="305" y="3"/>
                    <a:pt x="164" y="0"/>
                    <a:pt x="14" y="53"/>
                  </a:cubicBezTo>
                  <a:cubicBezTo>
                    <a:pt x="0" y="58"/>
                    <a:pt x="6" y="71"/>
                    <a:pt x="6" y="71"/>
                  </a:cubicBezTo>
                  <a:cubicBezTo>
                    <a:pt x="92" y="297"/>
                    <a:pt x="92" y="297"/>
                    <a:pt x="92" y="297"/>
                  </a:cubicBezTo>
                  <a:cubicBezTo>
                    <a:pt x="94" y="301"/>
                    <a:pt x="97" y="304"/>
                    <a:pt x="105" y="302"/>
                  </a:cubicBezTo>
                  <a:cubicBezTo>
                    <a:pt x="203" y="274"/>
                    <a:pt x="300" y="271"/>
                    <a:pt x="357" y="273"/>
                  </a:cubicBezTo>
                  <a:cubicBezTo>
                    <a:pt x="370" y="274"/>
                    <a:pt x="372" y="270"/>
                    <a:pt x="373" y="260"/>
                  </a:cubicBezTo>
                  <a:close/>
                </a:path>
              </a:pathLst>
            </a:custGeom>
            <a:solidFill>
              <a:srgbClr val="4BB4DB"/>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4844593" y="1878759"/>
              <a:ext cx="890516" cy="523220"/>
            </a:xfrm>
            <a:prstGeom prst="rect">
              <a:avLst/>
            </a:prstGeom>
            <a:effectLst/>
          </p:spPr>
          <p:txBody>
            <a:bodyPr wrap="square">
              <a:spAutoFit/>
            </a:bodyPr>
            <a:lstStyle/>
            <a:p>
              <a:pPr algn="ctr"/>
              <a:r>
                <a:rPr lang="en-US" altLang="zh-CN" sz="2800"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04</a:t>
              </a:r>
              <a:endParaRPr lang="zh-CN" altLang="en-US" sz="28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5" name="组合 24"/>
          <p:cNvGrpSpPr/>
          <p:nvPr/>
        </p:nvGrpSpPr>
        <p:grpSpPr>
          <a:xfrm>
            <a:off x="3776508" y="2645485"/>
            <a:ext cx="1087438" cy="1016000"/>
            <a:chOff x="3776508" y="2271410"/>
            <a:chExt cx="1087438" cy="1016000"/>
          </a:xfrm>
        </p:grpSpPr>
        <p:sp>
          <p:nvSpPr>
            <p:cNvPr id="26" name="Freeform 10"/>
            <p:cNvSpPr>
              <a:spLocks/>
            </p:cNvSpPr>
            <p:nvPr/>
          </p:nvSpPr>
          <p:spPr bwMode="auto">
            <a:xfrm rot="20700000">
              <a:off x="3776508" y="2271410"/>
              <a:ext cx="1087438" cy="1016000"/>
            </a:xfrm>
            <a:custGeom>
              <a:avLst/>
              <a:gdLst>
                <a:gd name="T0" fmla="*/ 14 w 402"/>
                <a:gd name="T1" fmla="*/ 233 h 376"/>
                <a:gd name="T2" fmla="*/ 198 w 402"/>
                <a:gd name="T3" fmla="*/ 367 h 376"/>
                <a:gd name="T4" fmla="*/ 221 w 402"/>
                <a:gd name="T5" fmla="*/ 366 h 376"/>
                <a:gd name="T6" fmla="*/ 387 w 402"/>
                <a:gd name="T7" fmla="*/ 239 h 376"/>
                <a:gd name="T8" fmla="*/ 396 w 402"/>
                <a:gd name="T9" fmla="*/ 214 h 376"/>
                <a:gd name="T10" fmla="*/ 290 w 402"/>
                <a:gd name="T11" fmla="*/ 10 h 376"/>
                <a:gd name="T12" fmla="*/ 263 w 402"/>
                <a:gd name="T13" fmla="*/ 6 h 376"/>
                <a:gd name="T14" fmla="*/ 32 w 402"/>
                <a:gd name="T15" fmla="*/ 178 h 376"/>
                <a:gd name="T16" fmla="*/ 10 w 402"/>
                <a:gd name="T17" fmla="*/ 202 h 376"/>
                <a:gd name="T18" fmla="*/ 14 w 402"/>
                <a:gd name="T19" fmla="*/ 233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2" h="376">
                  <a:moveTo>
                    <a:pt x="14" y="233"/>
                  </a:moveTo>
                  <a:cubicBezTo>
                    <a:pt x="198" y="367"/>
                    <a:pt x="198" y="367"/>
                    <a:pt x="198" y="367"/>
                  </a:cubicBezTo>
                  <a:cubicBezTo>
                    <a:pt x="204" y="372"/>
                    <a:pt x="212" y="376"/>
                    <a:pt x="221" y="366"/>
                  </a:cubicBezTo>
                  <a:cubicBezTo>
                    <a:pt x="273" y="309"/>
                    <a:pt x="329" y="271"/>
                    <a:pt x="387" y="239"/>
                  </a:cubicBezTo>
                  <a:cubicBezTo>
                    <a:pt x="401" y="232"/>
                    <a:pt x="402" y="226"/>
                    <a:pt x="396" y="214"/>
                  </a:cubicBezTo>
                  <a:cubicBezTo>
                    <a:pt x="290" y="10"/>
                    <a:pt x="290" y="10"/>
                    <a:pt x="290" y="10"/>
                  </a:cubicBezTo>
                  <a:cubicBezTo>
                    <a:pt x="286" y="3"/>
                    <a:pt x="276" y="0"/>
                    <a:pt x="263" y="6"/>
                  </a:cubicBezTo>
                  <a:cubicBezTo>
                    <a:pt x="174" y="47"/>
                    <a:pt x="98" y="108"/>
                    <a:pt x="32" y="178"/>
                  </a:cubicBezTo>
                  <a:cubicBezTo>
                    <a:pt x="25" y="186"/>
                    <a:pt x="17" y="194"/>
                    <a:pt x="10" y="202"/>
                  </a:cubicBezTo>
                  <a:cubicBezTo>
                    <a:pt x="0" y="214"/>
                    <a:pt x="3" y="225"/>
                    <a:pt x="14" y="233"/>
                  </a:cubicBezTo>
                  <a:close/>
                </a:path>
              </a:pathLst>
            </a:custGeom>
            <a:solidFill>
              <a:srgbClr val="FEDE1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893245" y="2579028"/>
              <a:ext cx="890516" cy="523220"/>
            </a:xfrm>
            <a:prstGeom prst="rect">
              <a:avLst/>
            </a:prstGeom>
            <a:effectLst/>
          </p:spPr>
          <p:txBody>
            <a:bodyPr wrap="square">
              <a:spAutoFit/>
            </a:bodyPr>
            <a:lstStyle/>
            <a:p>
              <a:pPr algn="ctr"/>
              <a:r>
                <a:rPr lang="en-US" altLang="zh-CN" sz="2800"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05</a:t>
              </a:r>
              <a:endParaRPr lang="zh-CN" altLang="en-US" sz="28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grpSp>
        <p:nvGrpSpPr>
          <p:cNvPr id="28" name="组合 27"/>
          <p:cNvGrpSpPr/>
          <p:nvPr/>
        </p:nvGrpSpPr>
        <p:grpSpPr>
          <a:xfrm>
            <a:off x="3404738" y="3682348"/>
            <a:ext cx="1387475" cy="2016125"/>
            <a:chOff x="3404738" y="3308273"/>
            <a:chExt cx="1387475" cy="2016125"/>
          </a:xfrm>
        </p:grpSpPr>
        <p:sp>
          <p:nvSpPr>
            <p:cNvPr id="29" name="Freeform 11"/>
            <p:cNvSpPr>
              <a:spLocks/>
            </p:cNvSpPr>
            <p:nvPr/>
          </p:nvSpPr>
          <p:spPr bwMode="auto">
            <a:xfrm rot="20700000">
              <a:off x="3404738" y="3308273"/>
              <a:ext cx="1387475" cy="2016125"/>
            </a:xfrm>
            <a:custGeom>
              <a:avLst/>
              <a:gdLst>
                <a:gd name="T0" fmla="*/ 109 w 513"/>
                <a:gd name="T1" fmla="*/ 277 h 745"/>
                <a:gd name="T2" fmla="*/ 19 w 513"/>
                <a:gd name="T3" fmla="*/ 262 h 745"/>
                <a:gd name="T4" fmla="*/ 5 w 513"/>
                <a:gd name="T5" fmla="*/ 277 h 745"/>
                <a:gd name="T6" fmla="*/ 92 w 513"/>
                <a:gd name="T7" fmla="*/ 504 h 745"/>
                <a:gd name="T8" fmla="*/ 175 w 513"/>
                <a:gd name="T9" fmla="*/ 722 h 745"/>
                <a:gd name="T10" fmla="*/ 204 w 513"/>
                <a:gd name="T11" fmla="*/ 725 h 745"/>
                <a:gd name="T12" fmla="*/ 351 w 513"/>
                <a:gd name="T13" fmla="*/ 546 h 745"/>
                <a:gd name="T14" fmla="*/ 500 w 513"/>
                <a:gd name="T15" fmla="*/ 362 h 745"/>
                <a:gd name="T16" fmla="*/ 497 w 513"/>
                <a:gd name="T17" fmla="*/ 339 h 745"/>
                <a:gd name="T18" fmla="*/ 387 w 513"/>
                <a:gd name="T19" fmla="*/ 321 h 745"/>
                <a:gd name="T20" fmla="*/ 445 w 513"/>
                <a:gd name="T21" fmla="*/ 122 h 745"/>
                <a:gd name="T22" fmla="*/ 437 w 513"/>
                <a:gd name="T23" fmla="*/ 100 h 745"/>
                <a:gd name="T24" fmla="*/ 227 w 513"/>
                <a:gd name="T25" fmla="*/ 8 h 745"/>
                <a:gd name="T26" fmla="*/ 200 w 513"/>
                <a:gd name="T27" fmla="*/ 17 h 745"/>
                <a:gd name="T28" fmla="*/ 126 w 513"/>
                <a:gd name="T29" fmla="*/ 264 h 745"/>
                <a:gd name="T30" fmla="*/ 124 w 513"/>
                <a:gd name="T31" fmla="*/ 279 h 745"/>
                <a:gd name="T32" fmla="*/ 109 w 513"/>
                <a:gd name="T33" fmla="*/ 277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3" h="745">
                  <a:moveTo>
                    <a:pt x="109" y="277"/>
                  </a:moveTo>
                  <a:cubicBezTo>
                    <a:pt x="19" y="262"/>
                    <a:pt x="19" y="262"/>
                    <a:pt x="19" y="262"/>
                  </a:cubicBezTo>
                  <a:cubicBezTo>
                    <a:pt x="1" y="259"/>
                    <a:pt x="0" y="261"/>
                    <a:pt x="5" y="277"/>
                  </a:cubicBezTo>
                  <a:cubicBezTo>
                    <a:pt x="92" y="504"/>
                    <a:pt x="92" y="504"/>
                    <a:pt x="92" y="504"/>
                  </a:cubicBezTo>
                  <a:cubicBezTo>
                    <a:pt x="175" y="722"/>
                    <a:pt x="175" y="722"/>
                    <a:pt x="175" y="722"/>
                  </a:cubicBezTo>
                  <a:cubicBezTo>
                    <a:pt x="184" y="745"/>
                    <a:pt x="197" y="735"/>
                    <a:pt x="204" y="725"/>
                  </a:cubicBezTo>
                  <a:cubicBezTo>
                    <a:pt x="351" y="546"/>
                    <a:pt x="351" y="546"/>
                    <a:pt x="351" y="546"/>
                  </a:cubicBezTo>
                  <a:cubicBezTo>
                    <a:pt x="500" y="362"/>
                    <a:pt x="500" y="362"/>
                    <a:pt x="500" y="362"/>
                  </a:cubicBezTo>
                  <a:cubicBezTo>
                    <a:pt x="513" y="347"/>
                    <a:pt x="511" y="341"/>
                    <a:pt x="497" y="339"/>
                  </a:cubicBezTo>
                  <a:cubicBezTo>
                    <a:pt x="387" y="321"/>
                    <a:pt x="387" y="321"/>
                    <a:pt x="387" y="321"/>
                  </a:cubicBezTo>
                  <a:cubicBezTo>
                    <a:pt x="398" y="247"/>
                    <a:pt x="420" y="178"/>
                    <a:pt x="445" y="122"/>
                  </a:cubicBezTo>
                  <a:cubicBezTo>
                    <a:pt x="450" y="111"/>
                    <a:pt x="447" y="106"/>
                    <a:pt x="437" y="100"/>
                  </a:cubicBezTo>
                  <a:cubicBezTo>
                    <a:pt x="227" y="8"/>
                    <a:pt x="227" y="8"/>
                    <a:pt x="227" y="8"/>
                  </a:cubicBezTo>
                  <a:cubicBezTo>
                    <a:pt x="211" y="1"/>
                    <a:pt x="208" y="0"/>
                    <a:pt x="200" y="17"/>
                  </a:cubicBezTo>
                  <a:cubicBezTo>
                    <a:pt x="165" y="95"/>
                    <a:pt x="141" y="174"/>
                    <a:pt x="126" y="264"/>
                  </a:cubicBezTo>
                  <a:cubicBezTo>
                    <a:pt x="124" y="279"/>
                    <a:pt x="124" y="279"/>
                    <a:pt x="124" y="279"/>
                  </a:cubicBezTo>
                  <a:lnTo>
                    <a:pt x="109" y="277"/>
                  </a:lnTo>
                  <a:close/>
                </a:path>
              </a:pathLst>
            </a:custGeom>
            <a:solidFill>
              <a:srgbClr val="E3214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604706" y="4140342"/>
              <a:ext cx="890516" cy="523220"/>
            </a:xfrm>
            <a:prstGeom prst="rect">
              <a:avLst/>
            </a:prstGeom>
            <a:effectLst/>
          </p:spPr>
          <p:txBody>
            <a:bodyPr wrap="square">
              <a:spAutoFit/>
            </a:bodyPr>
            <a:lstStyle/>
            <a:p>
              <a:pPr algn="ctr"/>
              <a:r>
                <a:rPr lang="en-US" altLang="zh-CN" sz="2800" dirty="0" smtClean="0">
                  <a:solidFill>
                    <a:schemeClr val="bg1"/>
                  </a:solidFill>
                  <a:latin typeface="Kartika" panose="02020503030404060203" pitchFamily="18" charset="0"/>
                  <a:ea typeface="微软雅黑" panose="020B0503020204020204" pitchFamily="34" charset="-122"/>
                  <a:cs typeface="Kartika" panose="02020503030404060203" pitchFamily="18" charset="0"/>
                </a:rPr>
                <a:t>06</a:t>
              </a:r>
              <a:endParaRPr lang="zh-CN" altLang="en-US" sz="2800" dirty="0">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31" name="矩形 47"/>
          <p:cNvSpPr>
            <a:spLocks noChangeArrowheads="1"/>
          </p:cNvSpPr>
          <p:nvPr/>
        </p:nvSpPr>
        <p:spPr bwMode="auto">
          <a:xfrm>
            <a:off x="280303" y="1792969"/>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4BB4DB"/>
                </a:solidFill>
              </a:rPr>
              <a:t>单击此处输入标题</a:t>
            </a:r>
            <a:endParaRPr lang="en-US" altLang="zh-CN" sz="2000" dirty="0">
              <a:solidFill>
                <a:srgbClr val="4BB4D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2" name="矩形 47"/>
          <p:cNvSpPr>
            <a:spLocks noChangeArrowheads="1"/>
          </p:cNvSpPr>
          <p:nvPr/>
        </p:nvSpPr>
        <p:spPr bwMode="auto">
          <a:xfrm>
            <a:off x="275136" y="315791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EDE17"/>
                </a:solidFill>
              </a:rPr>
              <a:t>单击此处输入标题</a:t>
            </a:r>
            <a:endParaRPr lang="en-US" altLang="zh-CN" sz="2000" dirty="0">
              <a:solidFill>
                <a:srgbClr val="FEDE17"/>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3" name="矩形 47"/>
          <p:cNvSpPr>
            <a:spLocks noChangeArrowheads="1"/>
          </p:cNvSpPr>
          <p:nvPr/>
        </p:nvSpPr>
        <p:spPr bwMode="auto">
          <a:xfrm>
            <a:off x="281611" y="4622879"/>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E32146"/>
                </a:solidFill>
              </a:rPr>
              <a:t>单击此处输入标题</a:t>
            </a:r>
            <a:endParaRPr lang="en-US" altLang="zh-CN" sz="2000" dirty="0">
              <a:solidFill>
                <a:srgbClr val="E3214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4" name="矩形 47"/>
          <p:cNvSpPr>
            <a:spLocks noChangeArrowheads="1"/>
          </p:cNvSpPr>
          <p:nvPr/>
        </p:nvSpPr>
        <p:spPr bwMode="auto">
          <a:xfrm>
            <a:off x="9584271" y="2574031"/>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4BB4DB"/>
                </a:solidFill>
              </a:rPr>
              <a:t>单击此处输入标题</a:t>
            </a:r>
            <a:endParaRPr lang="en-US" altLang="zh-CN" sz="2000" dirty="0">
              <a:solidFill>
                <a:srgbClr val="4BB4DB"/>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5" name="矩形 34"/>
          <p:cNvSpPr>
            <a:spLocks noChangeArrowheads="1"/>
          </p:cNvSpPr>
          <p:nvPr/>
        </p:nvSpPr>
        <p:spPr bwMode="auto">
          <a:xfrm>
            <a:off x="9584271" y="4496768"/>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FEDE17"/>
                </a:solidFill>
              </a:rPr>
              <a:t>单击此处输入标题</a:t>
            </a:r>
            <a:endParaRPr lang="en-US" altLang="zh-CN" sz="2000" dirty="0">
              <a:solidFill>
                <a:srgbClr val="FEDE17"/>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sp>
        <p:nvSpPr>
          <p:cNvPr id="36" name="矩形 47"/>
          <p:cNvSpPr>
            <a:spLocks noChangeArrowheads="1"/>
          </p:cNvSpPr>
          <p:nvPr/>
        </p:nvSpPr>
        <p:spPr bwMode="auto">
          <a:xfrm>
            <a:off x="9584271" y="5752430"/>
            <a:ext cx="2684043" cy="8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2000" dirty="0">
                <a:solidFill>
                  <a:srgbClr val="E32146"/>
                </a:solidFill>
              </a:rPr>
              <a:t>单击此处输入标题</a:t>
            </a:r>
            <a:endParaRPr lang="en-US" altLang="zh-CN" sz="2000" dirty="0">
              <a:solidFill>
                <a:srgbClr val="E32146"/>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a:p>
            <a:pPr>
              <a:buNone/>
            </a:pPr>
            <a:r>
              <a:rPr lang="zh-CN" altLang="en-US" sz="1200" dirty="0">
                <a:solidFill>
                  <a:schemeClr val="tx1">
                    <a:lumMod val="85000"/>
                    <a:lumOff val="15000"/>
                  </a:schemeClr>
                </a:solidFill>
              </a:rPr>
              <a:t>请在这里输入您的主要叙述内容</a:t>
            </a:r>
            <a:endParaRPr lang="en-US" altLang="zh-CN" sz="1200" dirty="0">
              <a:solidFill>
                <a:schemeClr val="tx1">
                  <a:lumMod val="85000"/>
                  <a:lumOff val="15000"/>
                </a:schemeClr>
              </a:solidFill>
            </a:endParaRPr>
          </a:p>
        </p:txBody>
      </p:sp>
      <p:grpSp>
        <p:nvGrpSpPr>
          <p:cNvPr id="37" name="组合 36"/>
          <p:cNvGrpSpPr/>
          <p:nvPr/>
        </p:nvGrpSpPr>
        <p:grpSpPr>
          <a:xfrm>
            <a:off x="5045997" y="3342168"/>
            <a:ext cx="1792288" cy="1792287"/>
            <a:chOff x="5045997" y="3342168"/>
            <a:chExt cx="1792288" cy="1792287"/>
          </a:xfrm>
        </p:grpSpPr>
        <p:sp>
          <p:nvSpPr>
            <p:cNvPr id="38" name="Oval 8"/>
            <p:cNvSpPr>
              <a:spLocks noChangeArrowheads="1"/>
            </p:cNvSpPr>
            <p:nvPr/>
          </p:nvSpPr>
          <p:spPr bwMode="auto">
            <a:xfrm rot="20700000">
              <a:off x="5045997" y="3342168"/>
              <a:ext cx="1792288" cy="1792287"/>
            </a:xfrm>
            <a:prstGeom prst="ellipse">
              <a:avLst/>
            </a:prstGeom>
            <a:solidFill>
              <a:srgbClr val="89A0C0"/>
            </a:solidFill>
            <a:ln w="508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Freeform 22"/>
            <p:cNvSpPr>
              <a:spLocks noEditPoints="1"/>
            </p:cNvSpPr>
            <p:nvPr/>
          </p:nvSpPr>
          <p:spPr bwMode="auto">
            <a:xfrm>
              <a:off x="5642001" y="3835084"/>
              <a:ext cx="608790" cy="714928"/>
            </a:xfrm>
            <a:custGeom>
              <a:avLst/>
              <a:gdLst>
                <a:gd name="T0" fmla="*/ 90 w 641"/>
                <a:gd name="T1" fmla="*/ 424 h 748"/>
                <a:gd name="T2" fmla="*/ 158 w 641"/>
                <a:gd name="T3" fmla="*/ 424 h 748"/>
                <a:gd name="T4" fmla="*/ 205 w 641"/>
                <a:gd name="T5" fmla="*/ 408 h 748"/>
                <a:gd name="T6" fmla="*/ 291 w 641"/>
                <a:gd name="T7" fmla="*/ 588 h 748"/>
                <a:gd name="T8" fmla="*/ 312 w 641"/>
                <a:gd name="T9" fmla="*/ 475 h 748"/>
                <a:gd name="T10" fmla="*/ 297 w 641"/>
                <a:gd name="T11" fmla="*/ 468 h 748"/>
                <a:gd name="T12" fmla="*/ 298 w 641"/>
                <a:gd name="T13" fmla="*/ 452 h 748"/>
                <a:gd name="T14" fmla="*/ 360 w 641"/>
                <a:gd name="T15" fmla="*/ 452 h 748"/>
                <a:gd name="T16" fmla="*/ 360 w 641"/>
                <a:gd name="T17" fmla="*/ 468 h 748"/>
                <a:gd name="T18" fmla="*/ 346 w 641"/>
                <a:gd name="T19" fmla="*/ 475 h 748"/>
                <a:gd name="T20" fmla="*/ 365 w 641"/>
                <a:gd name="T21" fmla="*/ 583 h 748"/>
                <a:gd name="T22" fmla="*/ 439 w 641"/>
                <a:gd name="T23" fmla="*/ 415 h 748"/>
                <a:gd name="T24" fmla="*/ 482 w 641"/>
                <a:gd name="T25" fmla="*/ 420 h 748"/>
                <a:gd name="T26" fmla="*/ 545 w 641"/>
                <a:gd name="T27" fmla="*/ 420 h 748"/>
                <a:gd name="T28" fmla="*/ 632 w 641"/>
                <a:gd name="T29" fmla="*/ 691 h 748"/>
                <a:gd name="T30" fmla="*/ 544 w 641"/>
                <a:gd name="T31" fmla="*/ 722 h 748"/>
                <a:gd name="T32" fmla="*/ 532 w 641"/>
                <a:gd name="T33" fmla="*/ 681 h 748"/>
                <a:gd name="T34" fmla="*/ 504 w 641"/>
                <a:gd name="T35" fmla="*/ 729 h 748"/>
                <a:gd name="T36" fmla="*/ 123 w 641"/>
                <a:gd name="T37" fmla="*/ 731 h 748"/>
                <a:gd name="T38" fmla="*/ 94 w 641"/>
                <a:gd name="T39" fmla="*/ 681 h 748"/>
                <a:gd name="T40" fmla="*/ 81 w 641"/>
                <a:gd name="T41" fmla="*/ 724 h 748"/>
                <a:gd name="T42" fmla="*/ 0 w 641"/>
                <a:gd name="T43" fmla="*/ 691 h 748"/>
                <a:gd name="T44" fmla="*/ 90 w 641"/>
                <a:gd name="T45" fmla="*/ 424 h 748"/>
                <a:gd name="T46" fmla="*/ 185 w 641"/>
                <a:gd name="T47" fmla="*/ 289 h 748"/>
                <a:gd name="T48" fmla="*/ 185 w 641"/>
                <a:gd name="T49" fmla="*/ 289 h 748"/>
                <a:gd name="T50" fmla="*/ 163 w 641"/>
                <a:gd name="T51" fmla="*/ 264 h 748"/>
                <a:gd name="T52" fmla="*/ 155 w 641"/>
                <a:gd name="T53" fmla="*/ 214 h 748"/>
                <a:gd name="T54" fmla="*/ 155 w 641"/>
                <a:gd name="T55" fmla="*/ 207 h 748"/>
                <a:gd name="T56" fmla="*/ 160 w 641"/>
                <a:gd name="T57" fmla="*/ 204 h 748"/>
                <a:gd name="T58" fmla="*/ 164 w 641"/>
                <a:gd name="T59" fmla="*/ 202 h 748"/>
                <a:gd name="T60" fmla="*/ 199 w 641"/>
                <a:gd name="T61" fmla="*/ 47 h 748"/>
                <a:gd name="T62" fmla="*/ 423 w 641"/>
                <a:gd name="T63" fmla="*/ 43 h 748"/>
                <a:gd name="T64" fmla="*/ 466 w 641"/>
                <a:gd name="T65" fmla="*/ 200 h 748"/>
                <a:gd name="T66" fmla="*/ 472 w 641"/>
                <a:gd name="T67" fmla="*/ 204 h 748"/>
                <a:gd name="T68" fmla="*/ 478 w 641"/>
                <a:gd name="T69" fmla="*/ 207 h 748"/>
                <a:gd name="T70" fmla="*/ 478 w 641"/>
                <a:gd name="T71" fmla="*/ 214 h 748"/>
                <a:gd name="T72" fmla="*/ 471 w 641"/>
                <a:gd name="T73" fmla="*/ 263 h 748"/>
                <a:gd name="T74" fmla="*/ 449 w 641"/>
                <a:gd name="T75" fmla="*/ 288 h 748"/>
                <a:gd name="T76" fmla="*/ 328 w 641"/>
                <a:gd name="T77" fmla="*/ 397 h 748"/>
                <a:gd name="T78" fmla="*/ 299 w 641"/>
                <a:gd name="T79" fmla="*/ 395 h 748"/>
                <a:gd name="T80" fmla="*/ 185 w 641"/>
                <a:gd name="T81" fmla="*/ 289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41" h="748">
                  <a:moveTo>
                    <a:pt x="90" y="424"/>
                  </a:moveTo>
                  <a:cubicBezTo>
                    <a:pt x="114" y="424"/>
                    <a:pt x="137" y="424"/>
                    <a:pt x="158" y="424"/>
                  </a:cubicBezTo>
                  <a:cubicBezTo>
                    <a:pt x="178" y="425"/>
                    <a:pt x="194" y="421"/>
                    <a:pt x="205" y="408"/>
                  </a:cubicBezTo>
                  <a:lnTo>
                    <a:pt x="291" y="588"/>
                  </a:lnTo>
                  <a:lnTo>
                    <a:pt x="312" y="475"/>
                  </a:lnTo>
                  <a:lnTo>
                    <a:pt x="297" y="468"/>
                  </a:lnTo>
                  <a:lnTo>
                    <a:pt x="298" y="452"/>
                  </a:lnTo>
                  <a:lnTo>
                    <a:pt x="360" y="452"/>
                  </a:lnTo>
                  <a:lnTo>
                    <a:pt x="360" y="468"/>
                  </a:lnTo>
                  <a:lnTo>
                    <a:pt x="346" y="475"/>
                  </a:lnTo>
                  <a:lnTo>
                    <a:pt x="365" y="583"/>
                  </a:lnTo>
                  <a:lnTo>
                    <a:pt x="439" y="415"/>
                  </a:lnTo>
                  <a:cubicBezTo>
                    <a:pt x="450" y="420"/>
                    <a:pt x="464" y="422"/>
                    <a:pt x="482" y="420"/>
                  </a:cubicBezTo>
                  <a:cubicBezTo>
                    <a:pt x="502" y="420"/>
                    <a:pt x="523" y="420"/>
                    <a:pt x="545" y="420"/>
                  </a:cubicBezTo>
                  <a:cubicBezTo>
                    <a:pt x="604" y="475"/>
                    <a:pt x="641" y="606"/>
                    <a:pt x="632" y="691"/>
                  </a:cubicBezTo>
                  <a:cubicBezTo>
                    <a:pt x="614" y="704"/>
                    <a:pt x="583" y="714"/>
                    <a:pt x="544" y="722"/>
                  </a:cubicBezTo>
                  <a:lnTo>
                    <a:pt x="532" y="681"/>
                  </a:lnTo>
                  <a:lnTo>
                    <a:pt x="504" y="729"/>
                  </a:lnTo>
                  <a:cubicBezTo>
                    <a:pt x="390" y="746"/>
                    <a:pt x="233" y="748"/>
                    <a:pt x="123" y="731"/>
                  </a:cubicBezTo>
                  <a:lnTo>
                    <a:pt x="94" y="681"/>
                  </a:lnTo>
                  <a:lnTo>
                    <a:pt x="81" y="724"/>
                  </a:lnTo>
                  <a:cubicBezTo>
                    <a:pt x="43" y="716"/>
                    <a:pt x="14" y="705"/>
                    <a:pt x="0" y="691"/>
                  </a:cubicBezTo>
                  <a:cubicBezTo>
                    <a:pt x="1" y="616"/>
                    <a:pt x="15" y="489"/>
                    <a:pt x="90" y="424"/>
                  </a:cubicBezTo>
                  <a:close/>
                  <a:moveTo>
                    <a:pt x="185" y="289"/>
                  </a:moveTo>
                  <a:lnTo>
                    <a:pt x="185" y="289"/>
                  </a:lnTo>
                  <a:cubicBezTo>
                    <a:pt x="175" y="284"/>
                    <a:pt x="168" y="275"/>
                    <a:pt x="163" y="264"/>
                  </a:cubicBezTo>
                  <a:cubicBezTo>
                    <a:pt x="157" y="251"/>
                    <a:pt x="155" y="234"/>
                    <a:pt x="155" y="214"/>
                  </a:cubicBezTo>
                  <a:lnTo>
                    <a:pt x="155" y="207"/>
                  </a:lnTo>
                  <a:lnTo>
                    <a:pt x="160" y="204"/>
                  </a:lnTo>
                  <a:cubicBezTo>
                    <a:pt x="162" y="203"/>
                    <a:pt x="163" y="202"/>
                    <a:pt x="164" y="202"/>
                  </a:cubicBezTo>
                  <a:cubicBezTo>
                    <a:pt x="152" y="117"/>
                    <a:pt x="162" y="78"/>
                    <a:pt x="199" y="47"/>
                  </a:cubicBezTo>
                  <a:cubicBezTo>
                    <a:pt x="256" y="0"/>
                    <a:pt x="365" y="0"/>
                    <a:pt x="423" y="43"/>
                  </a:cubicBezTo>
                  <a:cubicBezTo>
                    <a:pt x="463" y="72"/>
                    <a:pt x="477" y="123"/>
                    <a:pt x="466" y="200"/>
                  </a:cubicBezTo>
                  <a:cubicBezTo>
                    <a:pt x="468" y="201"/>
                    <a:pt x="470" y="202"/>
                    <a:pt x="472" y="204"/>
                  </a:cubicBezTo>
                  <a:lnTo>
                    <a:pt x="478" y="207"/>
                  </a:lnTo>
                  <a:lnTo>
                    <a:pt x="478" y="214"/>
                  </a:lnTo>
                  <a:cubicBezTo>
                    <a:pt x="478" y="233"/>
                    <a:pt x="476" y="250"/>
                    <a:pt x="471" y="263"/>
                  </a:cubicBezTo>
                  <a:cubicBezTo>
                    <a:pt x="466" y="275"/>
                    <a:pt x="459" y="283"/>
                    <a:pt x="449" y="288"/>
                  </a:cubicBezTo>
                  <a:cubicBezTo>
                    <a:pt x="434" y="338"/>
                    <a:pt x="381" y="392"/>
                    <a:pt x="328" y="397"/>
                  </a:cubicBezTo>
                  <a:cubicBezTo>
                    <a:pt x="319" y="398"/>
                    <a:pt x="308" y="398"/>
                    <a:pt x="299" y="395"/>
                  </a:cubicBezTo>
                  <a:cubicBezTo>
                    <a:pt x="241" y="374"/>
                    <a:pt x="203" y="350"/>
                    <a:pt x="185" y="289"/>
                  </a:cubicBezTo>
                  <a:close/>
                </a:path>
              </a:pathLst>
            </a:custGeom>
            <a:solidFill>
              <a:srgbClr val="FEFEFE"/>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183866185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fltVal val="0"/>
                                          </p:val>
                                        </p:tav>
                                        <p:tav tm="100000">
                                          <p:val>
                                            <p:strVal val="#ppt_w"/>
                                          </p:val>
                                        </p:tav>
                                      </p:tavLst>
                                    </p:anim>
                                    <p:anim calcmode="lin" valueType="num">
                                      <p:cBhvr>
                                        <p:cTn id="8" dur="1000" fill="hold"/>
                                        <p:tgtEl>
                                          <p:spTgt spid="37"/>
                                        </p:tgtEl>
                                        <p:attrNameLst>
                                          <p:attrName>ppt_h</p:attrName>
                                        </p:attrNameLst>
                                      </p:cBhvr>
                                      <p:tavLst>
                                        <p:tav tm="0">
                                          <p:val>
                                            <p:fltVal val="0"/>
                                          </p:val>
                                        </p:tav>
                                        <p:tav tm="100000">
                                          <p:val>
                                            <p:strVal val="#ppt_h"/>
                                          </p:val>
                                        </p:tav>
                                      </p:tavLst>
                                    </p:anim>
                                    <p:animEffect transition="in" filter="fade">
                                      <p:cBhvr>
                                        <p:cTn id="9" dur="1000"/>
                                        <p:tgtEl>
                                          <p:spTgt spid="37"/>
                                        </p:tgtEl>
                                      </p:cBhvr>
                                    </p:animEffect>
                                  </p:childTnLst>
                                </p:cTn>
                              </p:par>
                            </p:childTnLst>
                          </p:cTn>
                        </p:par>
                        <p:par>
                          <p:cTn id="10" fill="hold">
                            <p:stCondLst>
                              <p:cond delay="1000"/>
                            </p:stCondLst>
                            <p:childTnLst>
                              <p:par>
                                <p:cTn id="11" presetID="9"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9" presetClass="entr" presetSubtype="0" fill="hold" nodeType="withEffect">
                                  <p:stCondLst>
                                    <p:cond delay="250"/>
                                  </p:stCondLst>
                                  <p:childTnLst>
                                    <p:set>
                                      <p:cBhvr>
                                        <p:cTn id="15" dur="1" fill="hold">
                                          <p:stCondLst>
                                            <p:cond delay="0"/>
                                          </p:stCondLst>
                                        </p:cTn>
                                        <p:tgtEl>
                                          <p:spTgt spid="16"/>
                                        </p:tgtEl>
                                        <p:attrNameLst>
                                          <p:attrName>style.visibility</p:attrName>
                                        </p:attrNameLst>
                                      </p:cBhvr>
                                      <p:to>
                                        <p:strVal val="visible"/>
                                      </p:to>
                                    </p:set>
                                    <p:animEffect transition="in" filter="dissolve">
                                      <p:cBhvr>
                                        <p:cTn id="16" dur="500"/>
                                        <p:tgtEl>
                                          <p:spTgt spid="16"/>
                                        </p:tgtEl>
                                      </p:cBhvr>
                                    </p:animEffect>
                                  </p:childTnLst>
                                </p:cTn>
                              </p:par>
                              <p:par>
                                <p:cTn id="17" presetID="9" presetClass="entr" presetSubtype="0" fill="hold" nodeType="withEffect">
                                  <p:stCondLst>
                                    <p:cond delay="500"/>
                                  </p:stCondLst>
                                  <p:childTnLst>
                                    <p:set>
                                      <p:cBhvr>
                                        <p:cTn id="18" dur="1" fill="hold">
                                          <p:stCondLst>
                                            <p:cond delay="0"/>
                                          </p:stCondLst>
                                        </p:cTn>
                                        <p:tgtEl>
                                          <p:spTgt spid="19"/>
                                        </p:tgtEl>
                                        <p:attrNameLst>
                                          <p:attrName>style.visibility</p:attrName>
                                        </p:attrNameLst>
                                      </p:cBhvr>
                                      <p:to>
                                        <p:strVal val="visible"/>
                                      </p:to>
                                    </p:set>
                                    <p:animEffect transition="in" filter="dissolve">
                                      <p:cBhvr>
                                        <p:cTn id="19" dur="500"/>
                                        <p:tgtEl>
                                          <p:spTgt spid="19"/>
                                        </p:tgtEl>
                                      </p:cBhvr>
                                    </p:animEffect>
                                  </p:childTnLst>
                                </p:cTn>
                              </p:par>
                              <p:par>
                                <p:cTn id="20" presetID="9" presetClass="entr" presetSubtype="0" fill="hold" nodeType="withEffect">
                                  <p:stCondLst>
                                    <p:cond delay="750"/>
                                  </p:stCondLst>
                                  <p:childTnLst>
                                    <p:set>
                                      <p:cBhvr>
                                        <p:cTn id="21" dur="1" fill="hold">
                                          <p:stCondLst>
                                            <p:cond delay="0"/>
                                          </p:stCondLst>
                                        </p:cTn>
                                        <p:tgtEl>
                                          <p:spTgt spid="22"/>
                                        </p:tgtEl>
                                        <p:attrNameLst>
                                          <p:attrName>style.visibility</p:attrName>
                                        </p:attrNameLst>
                                      </p:cBhvr>
                                      <p:to>
                                        <p:strVal val="visible"/>
                                      </p:to>
                                    </p:set>
                                    <p:animEffect transition="in" filter="dissolve">
                                      <p:cBhvr>
                                        <p:cTn id="22" dur="500"/>
                                        <p:tgtEl>
                                          <p:spTgt spid="22"/>
                                        </p:tgtEl>
                                      </p:cBhvr>
                                    </p:animEffect>
                                  </p:childTnLst>
                                </p:cTn>
                              </p:par>
                              <p:par>
                                <p:cTn id="23" presetID="9" presetClass="entr" presetSubtype="0" fill="hold" nodeType="withEffect">
                                  <p:stCondLst>
                                    <p:cond delay="1000"/>
                                  </p:stCondLst>
                                  <p:childTnLst>
                                    <p:set>
                                      <p:cBhvr>
                                        <p:cTn id="24" dur="1" fill="hold">
                                          <p:stCondLst>
                                            <p:cond delay="0"/>
                                          </p:stCondLst>
                                        </p:cTn>
                                        <p:tgtEl>
                                          <p:spTgt spid="25"/>
                                        </p:tgtEl>
                                        <p:attrNameLst>
                                          <p:attrName>style.visibility</p:attrName>
                                        </p:attrNameLst>
                                      </p:cBhvr>
                                      <p:to>
                                        <p:strVal val="visible"/>
                                      </p:to>
                                    </p:set>
                                    <p:animEffect transition="in" filter="dissolve">
                                      <p:cBhvr>
                                        <p:cTn id="25" dur="500"/>
                                        <p:tgtEl>
                                          <p:spTgt spid="25"/>
                                        </p:tgtEl>
                                      </p:cBhvr>
                                    </p:animEffect>
                                  </p:childTnLst>
                                </p:cTn>
                              </p:par>
                              <p:par>
                                <p:cTn id="26" presetID="9" presetClass="entr" presetSubtype="0" fill="hold" nodeType="withEffect">
                                  <p:stCondLst>
                                    <p:cond delay="1250"/>
                                  </p:stCondLst>
                                  <p:childTnLst>
                                    <p:set>
                                      <p:cBhvr>
                                        <p:cTn id="27" dur="1" fill="hold">
                                          <p:stCondLst>
                                            <p:cond delay="0"/>
                                          </p:stCondLst>
                                        </p:cTn>
                                        <p:tgtEl>
                                          <p:spTgt spid="28"/>
                                        </p:tgtEl>
                                        <p:attrNameLst>
                                          <p:attrName>style.visibility</p:attrName>
                                        </p:attrNameLst>
                                      </p:cBhvr>
                                      <p:to>
                                        <p:strVal val="visible"/>
                                      </p:to>
                                    </p:set>
                                    <p:animEffect transition="in" filter="dissolve">
                                      <p:cBhvr>
                                        <p:cTn id="28" dur="500"/>
                                        <p:tgtEl>
                                          <p:spTgt spid="28"/>
                                        </p:tgtEl>
                                      </p:cBhvr>
                                    </p:animEffect>
                                  </p:childTnLst>
                                </p:cTn>
                              </p:par>
                            </p:childTnLst>
                          </p:cTn>
                        </p:par>
                        <p:par>
                          <p:cTn id="29" fill="hold">
                            <p:stCondLst>
                              <p:cond delay="2750"/>
                            </p:stCondLst>
                            <p:childTnLst>
                              <p:par>
                                <p:cTn id="30" presetID="22" presetClass="entr" presetSubtype="2"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right)">
                                      <p:cBhvr>
                                        <p:cTn id="32" dur="500"/>
                                        <p:tgtEl>
                                          <p:spTgt spid="7"/>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par>
                                <p:cTn id="36" presetID="22" presetClass="entr" presetSubtype="2"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right)">
                                      <p:cBhvr>
                                        <p:cTn id="38" dur="500"/>
                                        <p:tgtEl>
                                          <p:spTgt spid="9"/>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ipe(left)">
                                      <p:cBhvr>
                                        <p:cTn id="41" dur="500"/>
                                        <p:tgtEl>
                                          <p:spTgt spid="12"/>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left)">
                                      <p:cBhvr>
                                        <p:cTn id="47" dur="500"/>
                                        <p:tgtEl>
                                          <p:spTgt spid="10"/>
                                        </p:tgtEl>
                                      </p:cBhvr>
                                    </p:animEffect>
                                  </p:childTnLst>
                                </p:cTn>
                              </p:par>
                            </p:childTnLst>
                          </p:cTn>
                        </p:par>
                        <p:par>
                          <p:cTn id="48" fill="hold">
                            <p:stCondLst>
                              <p:cond delay="3250"/>
                            </p:stCondLst>
                            <p:childTnLst>
                              <p:par>
                                <p:cTn id="49" presetID="2" presetClass="entr" presetSubtype="8" decel="2800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750" fill="hold"/>
                                        <p:tgtEl>
                                          <p:spTgt spid="31"/>
                                        </p:tgtEl>
                                        <p:attrNameLst>
                                          <p:attrName>ppt_x</p:attrName>
                                        </p:attrNameLst>
                                      </p:cBhvr>
                                      <p:tavLst>
                                        <p:tav tm="0">
                                          <p:val>
                                            <p:strVal val="0-#ppt_w/2"/>
                                          </p:val>
                                        </p:tav>
                                        <p:tav tm="100000">
                                          <p:val>
                                            <p:strVal val="#ppt_x"/>
                                          </p:val>
                                        </p:tav>
                                      </p:tavLst>
                                    </p:anim>
                                    <p:anim calcmode="lin" valueType="num">
                                      <p:cBhvr additive="base">
                                        <p:cTn id="52" dur="750" fill="hold"/>
                                        <p:tgtEl>
                                          <p:spTgt spid="31"/>
                                        </p:tgtEl>
                                        <p:attrNameLst>
                                          <p:attrName>ppt_y</p:attrName>
                                        </p:attrNameLst>
                                      </p:cBhvr>
                                      <p:tavLst>
                                        <p:tav tm="0">
                                          <p:val>
                                            <p:strVal val="#ppt_y"/>
                                          </p:val>
                                        </p:tav>
                                        <p:tav tm="100000">
                                          <p:val>
                                            <p:strVal val="#ppt_y"/>
                                          </p:val>
                                        </p:tav>
                                      </p:tavLst>
                                    </p:anim>
                                  </p:childTnLst>
                                </p:cTn>
                              </p:par>
                              <p:par>
                                <p:cTn id="53" presetID="2" presetClass="entr" presetSubtype="8" decel="28000" fill="hold" grpId="0" nodeType="withEffect">
                                  <p:stCondLst>
                                    <p:cond delay="25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750" fill="hold"/>
                                        <p:tgtEl>
                                          <p:spTgt spid="32"/>
                                        </p:tgtEl>
                                        <p:attrNameLst>
                                          <p:attrName>ppt_x</p:attrName>
                                        </p:attrNameLst>
                                      </p:cBhvr>
                                      <p:tavLst>
                                        <p:tav tm="0">
                                          <p:val>
                                            <p:strVal val="0-#ppt_w/2"/>
                                          </p:val>
                                        </p:tav>
                                        <p:tav tm="100000">
                                          <p:val>
                                            <p:strVal val="#ppt_x"/>
                                          </p:val>
                                        </p:tav>
                                      </p:tavLst>
                                    </p:anim>
                                    <p:anim calcmode="lin" valueType="num">
                                      <p:cBhvr additive="base">
                                        <p:cTn id="56" dur="750" fill="hold"/>
                                        <p:tgtEl>
                                          <p:spTgt spid="32"/>
                                        </p:tgtEl>
                                        <p:attrNameLst>
                                          <p:attrName>ppt_y</p:attrName>
                                        </p:attrNameLst>
                                      </p:cBhvr>
                                      <p:tavLst>
                                        <p:tav tm="0">
                                          <p:val>
                                            <p:strVal val="#ppt_y"/>
                                          </p:val>
                                        </p:tav>
                                        <p:tav tm="100000">
                                          <p:val>
                                            <p:strVal val="#ppt_y"/>
                                          </p:val>
                                        </p:tav>
                                      </p:tavLst>
                                    </p:anim>
                                  </p:childTnLst>
                                </p:cTn>
                              </p:par>
                              <p:par>
                                <p:cTn id="57" presetID="2" presetClass="entr" presetSubtype="8" decel="28000" fill="hold" grpId="0" nodeType="withEffect">
                                  <p:stCondLst>
                                    <p:cond delay="500"/>
                                  </p:stCondLst>
                                  <p:childTnLst>
                                    <p:set>
                                      <p:cBhvr>
                                        <p:cTn id="58" dur="1" fill="hold">
                                          <p:stCondLst>
                                            <p:cond delay="0"/>
                                          </p:stCondLst>
                                        </p:cTn>
                                        <p:tgtEl>
                                          <p:spTgt spid="33"/>
                                        </p:tgtEl>
                                        <p:attrNameLst>
                                          <p:attrName>style.visibility</p:attrName>
                                        </p:attrNameLst>
                                      </p:cBhvr>
                                      <p:to>
                                        <p:strVal val="visible"/>
                                      </p:to>
                                    </p:set>
                                    <p:anim calcmode="lin" valueType="num">
                                      <p:cBhvr additive="base">
                                        <p:cTn id="59" dur="750" fill="hold"/>
                                        <p:tgtEl>
                                          <p:spTgt spid="33"/>
                                        </p:tgtEl>
                                        <p:attrNameLst>
                                          <p:attrName>ppt_x</p:attrName>
                                        </p:attrNameLst>
                                      </p:cBhvr>
                                      <p:tavLst>
                                        <p:tav tm="0">
                                          <p:val>
                                            <p:strVal val="0-#ppt_w/2"/>
                                          </p:val>
                                        </p:tav>
                                        <p:tav tm="100000">
                                          <p:val>
                                            <p:strVal val="#ppt_x"/>
                                          </p:val>
                                        </p:tav>
                                      </p:tavLst>
                                    </p:anim>
                                    <p:anim calcmode="lin" valueType="num">
                                      <p:cBhvr additive="base">
                                        <p:cTn id="60" dur="750" fill="hold"/>
                                        <p:tgtEl>
                                          <p:spTgt spid="33"/>
                                        </p:tgtEl>
                                        <p:attrNameLst>
                                          <p:attrName>ppt_y</p:attrName>
                                        </p:attrNameLst>
                                      </p:cBhvr>
                                      <p:tavLst>
                                        <p:tav tm="0">
                                          <p:val>
                                            <p:strVal val="#ppt_y"/>
                                          </p:val>
                                        </p:tav>
                                        <p:tav tm="100000">
                                          <p:val>
                                            <p:strVal val="#ppt_y"/>
                                          </p:val>
                                        </p:tav>
                                      </p:tavLst>
                                    </p:anim>
                                  </p:childTnLst>
                                </p:cTn>
                              </p:par>
                              <p:par>
                                <p:cTn id="61" presetID="2" presetClass="entr" presetSubtype="2" decel="28000" fill="hold" grpId="0" nodeType="withEffect">
                                  <p:stCondLst>
                                    <p:cond delay="750"/>
                                  </p:stCondLst>
                                  <p:childTnLst>
                                    <p:set>
                                      <p:cBhvr>
                                        <p:cTn id="62" dur="1" fill="hold">
                                          <p:stCondLst>
                                            <p:cond delay="0"/>
                                          </p:stCondLst>
                                        </p:cTn>
                                        <p:tgtEl>
                                          <p:spTgt spid="34"/>
                                        </p:tgtEl>
                                        <p:attrNameLst>
                                          <p:attrName>style.visibility</p:attrName>
                                        </p:attrNameLst>
                                      </p:cBhvr>
                                      <p:to>
                                        <p:strVal val="visible"/>
                                      </p:to>
                                    </p:set>
                                    <p:anim calcmode="lin" valueType="num">
                                      <p:cBhvr additive="base">
                                        <p:cTn id="63" dur="750" fill="hold"/>
                                        <p:tgtEl>
                                          <p:spTgt spid="34"/>
                                        </p:tgtEl>
                                        <p:attrNameLst>
                                          <p:attrName>ppt_x</p:attrName>
                                        </p:attrNameLst>
                                      </p:cBhvr>
                                      <p:tavLst>
                                        <p:tav tm="0">
                                          <p:val>
                                            <p:strVal val="1+#ppt_w/2"/>
                                          </p:val>
                                        </p:tav>
                                        <p:tav tm="100000">
                                          <p:val>
                                            <p:strVal val="#ppt_x"/>
                                          </p:val>
                                        </p:tav>
                                      </p:tavLst>
                                    </p:anim>
                                    <p:anim calcmode="lin" valueType="num">
                                      <p:cBhvr additive="base">
                                        <p:cTn id="64" dur="750" fill="hold"/>
                                        <p:tgtEl>
                                          <p:spTgt spid="34"/>
                                        </p:tgtEl>
                                        <p:attrNameLst>
                                          <p:attrName>ppt_y</p:attrName>
                                        </p:attrNameLst>
                                      </p:cBhvr>
                                      <p:tavLst>
                                        <p:tav tm="0">
                                          <p:val>
                                            <p:strVal val="#ppt_y"/>
                                          </p:val>
                                        </p:tav>
                                        <p:tav tm="100000">
                                          <p:val>
                                            <p:strVal val="#ppt_y"/>
                                          </p:val>
                                        </p:tav>
                                      </p:tavLst>
                                    </p:anim>
                                  </p:childTnLst>
                                </p:cTn>
                              </p:par>
                              <p:par>
                                <p:cTn id="65" presetID="2" presetClass="entr" presetSubtype="2" decel="28000" fill="hold" grpId="0" nodeType="withEffect">
                                  <p:stCondLst>
                                    <p:cond delay="1000"/>
                                  </p:stCondLst>
                                  <p:childTnLst>
                                    <p:set>
                                      <p:cBhvr>
                                        <p:cTn id="66" dur="1" fill="hold">
                                          <p:stCondLst>
                                            <p:cond delay="0"/>
                                          </p:stCondLst>
                                        </p:cTn>
                                        <p:tgtEl>
                                          <p:spTgt spid="35"/>
                                        </p:tgtEl>
                                        <p:attrNameLst>
                                          <p:attrName>style.visibility</p:attrName>
                                        </p:attrNameLst>
                                      </p:cBhvr>
                                      <p:to>
                                        <p:strVal val="visible"/>
                                      </p:to>
                                    </p:set>
                                    <p:anim calcmode="lin" valueType="num">
                                      <p:cBhvr additive="base">
                                        <p:cTn id="67" dur="750" fill="hold"/>
                                        <p:tgtEl>
                                          <p:spTgt spid="35"/>
                                        </p:tgtEl>
                                        <p:attrNameLst>
                                          <p:attrName>ppt_x</p:attrName>
                                        </p:attrNameLst>
                                      </p:cBhvr>
                                      <p:tavLst>
                                        <p:tav tm="0">
                                          <p:val>
                                            <p:strVal val="1+#ppt_w/2"/>
                                          </p:val>
                                        </p:tav>
                                        <p:tav tm="100000">
                                          <p:val>
                                            <p:strVal val="#ppt_x"/>
                                          </p:val>
                                        </p:tav>
                                      </p:tavLst>
                                    </p:anim>
                                    <p:anim calcmode="lin" valueType="num">
                                      <p:cBhvr additive="base">
                                        <p:cTn id="68" dur="750" fill="hold"/>
                                        <p:tgtEl>
                                          <p:spTgt spid="35"/>
                                        </p:tgtEl>
                                        <p:attrNameLst>
                                          <p:attrName>ppt_y</p:attrName>
                                        </p:attrNameLst>
                                      </p:cBhvr>
                                      <p:tavLst>
                                        <p:tav tm="0">
                                          <p:val>
                                            <p:strVal val="#ppt_y"/>
                                          </p:val>
                                        </p:tav>
                                        <p:tav tm="100000">
                                          <p:val>
                                            <p:strVal val="#ppt_y"/>
                                          </p:val>
                                        </p:tav>
                                      </p:tavLst>
                                    </p:anim>
                                  </p:childTnLst>
                                </p:cTn>
                              </p:par>
                              <p:par>
                                <p:cTn id="69" presetID="2" presetClass="entr" presetSubtype="2" decel="28000" fill="hold" grpId="0" nodeType="withEffect">
                                  <p:stCondLst>
                                    <p:cond delay="1250"/>
                                  </p:stCondLst>
                                  <p:childTnLst>
                                    <p:set>
                                      <p:cBhvr>
                                        <p:cTn id="70" dur="1" fill="hold">
                                          <p:stCondLst>
                                            <p:cond delay="0"/>
                                          </p:stCondLst>
                                        </p:cTn>
                                        <p:tgtEl>
                                          <p:spTgt spid="36"/>
                                        </p:tgtEl>
                                        <p:attrNameLst>
                                          <p:attrName>style.visibility</p:attrName>
                                        </p:attrNameLst>
                                      </p:cBhvr>
                                      <p:to>
                                        <p:strVal val="visible"/>
                                      </p:to>
                                    </p:set>
                                    <p:anim calcmode="lin" valueType="num">
                                      <p:cBhvr additive="base">
                                        <p:cTn id="71" dur="750" fill="hold"/>
                                        <p:tgtEl>
                                          <p:spTgt spid="36"/>
                                        </p:tgtEl>
                                        <p:attrNameLst>
                                          <p:attrName>ppt_x</p:attrName>
                                        </p:attrNameLst>
                                      </p:cBhvr>
                                      <p:tavLst>
                                        <p:tav tm="0">
                                          <p:val>
                                            <p:strVal val="1+#ppt_w/2"/>
                                          </p:val>
                                        </p:tav>
                                        <p:tav tm="100000">
                                          <p:val>
                                            <p:strVal val="#ppt_x"/>
                                          </p:val>
                                        </p:tav>
                                      </p:tavLst>
                                    </p:anim>
                                    <p:anim calcmode="lin" valueType="num">
                                      <p:cBhvr additive="base">
                                        <p:cTn id="72" dur="750" fill="hold"/>
                                        <p:tgtEl>
                                          <p:spTgt spid="36"/>
                                        </p:tgtEl>
                                        <p:attrNameLst>
                                          <p:attrName>ppt_y</p:attrName>
                                        </p:attrNameLst>
                                      </p:cBhvr>
                                      <p:tavLst>
                                        <p:tav tm="0">
                                          <p:val>
                                            <p:strVal val="#ppt_y"/>
                                          </p:val>
                                        </p:tav>
                                        <p:tav tm="100000">
                                          <p:val>
                                            <p:strVal val="#ppt_y"/>
                                          </p:val>
                                        </p:tav>
                                      </p:tavLst>
                                    </p:anim>
                                  </p:childTnLst>
                                </p:cTn>
                              </p:par>
                            </p:childTnLst>
                          </p:cTn>
                        </p:par>
                        <p:par>
                          <p:cTn id="73" fill="hold">
                            <p:stCondLst>
                              <p:cond delay="5250"/>
                            </p:stCondLst>
                            <p:childTnLst>
                              <p:par>
                                <p:cTn id="74" presetID="56" presetClass="entr" presetSubtype="0" fill="hold" grpId="0" nodeType="afterEffect">
                                  <p:stCondLst>
                                    <p:cond delay="0"/>
                                  </p:stCondLst>
                                  <p:iterate type="lt">
                                    <p:tmPct val="10000"/>
                                  </p:iterate>
                                  <p:childTnLst>
                                    <p:set>
                                      <p:cBhvr>
                                        <p:cTn id="75" dur="1" fill="hold">
                                          <p:stCondLst>
                                            <p:cond delay="0"/>
                                          </p:stCondLst>
                                        </p:cTn>
                                        <p:tgtEl>
                                          <p:spTgt spid="44"/>
                                        </p:tgtEl>
                                        <p:attrNameLst>
                                          <p:attrName>style.visibility</p:attrName>
                                        </p:attrNameLst>
                                      </p:cBhvr>
                                      <p:to>
                                        <p:strVal val="visible"/>
                                      </p:to>
                                    </p:set>
                                    <p:anim by="(-#ppt_w*2)" calcmode="lin" valueType="num">
                                      <p:cBhvr rctx="PPT">
                                        <p:cTn id="76" dur="200" autoRev="1" fill="hold">
                                          <p:stCondLst>
                                            <p:cond delay="0"/>
                                          </p:stCondLst>
                                        </p:cTn>
                                        <p:tgtEl>
                                          <p:spTgt spid="44"/>
                                        </p:tgtEl>
                                        <p:attrNameLst>
                                          <p:attrName>ppt_w</p:attrName>
                                        </p:attrNameLst>
                                      </p:cBhvr>
                                    </p:anim>
                                    <p:anim by="(#ppt_w*0.50)" calcmode="lin" valueType="num">
                                      <p:cBhvr>
                                        <p:cTn id="77" dur="200" decel="50000" autoRev="1" fill="hold">
                                          <p:stCondLst>
                                            <p:cond delay="0"/>
                                          </p:stCondLst>
                                        </p:cTn>
                                        <p:tgtEl>
                                          <p:spTgt spid="44"/>
                                        </p:tgtEl>
                                        <p:attrNameLst>
                                          <p:attrName>ppt_x</p:attrName>
                                        </p:attrNameLst>
                                      </p:cBhvr>
                                    </p:anim>
                                    <p:anim from="(-#ppt_h/2)" to="(#ppt_y)" calcmode="lin" valueType="num">
                                      <p:cBhvr>
                                        <p:cTn id="78" dur="400" fill="hold">
                                          <p:stCondLst>
                                            <p:cond delay="0"/>
                                          </p:stCondLst>
                                        </p:cTn>
                                        <p:tgtEl>
                                          <p:spTgt spid="44"/>
                                        </p:tgtEl>
                                        <p:attrNameLst>
                                          <p:attrName>ppt_y</p:attrName>
                                        </p:attrNameLst>
                                      </p:cBhvr>
                                    </p:anim>
                                    <p:animRot by="21600000">
                                      <p:cBhvr>
                                        <p:cTn id="79" dur="400" fill="hold">
                                          <p:stCondLst>
                                            <p:cond delay="0"/>
                                          </p:stCondLst>
                                        </p:cTn>
                                        <p:tgtEl>
                                          <p:spTgt spid="4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7" grpId="0" animBg="1"/>
      <p:bldP spid="8" grpId="0" animBg="1"/>
      <p:bldP spid="9" grpId="0" animBg="1"/>
      <p:bldP spid="10" grpId="0" animBg="1"/>
      <p:bldP spid="11" grpId="0" animBg="1"/>
      <p:bldP spid="12" grpId="0" animBg="1"/>
      <p:bldP spid="31" grpId="0"/>
      <p:bldP spid="32" grpId="0"/>
      <p:bldP spid="33" grpId="0"/>
      <p:bldP spid="34" grpId="0"/>
      <p:bldP spid="35" grpId="0"/>
      <p:bldP spid="3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37"/>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86" name="矩形 8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390963" y="2006319"/>
            <a:ext cx="2339102" cy="1261884"/>
          </a:xfrm>
          <a:prstGeom prst="rect">
            <a:avLst/>
          </a:prstGeom>
          <a:noFill/>
          <a:effectLst/>
        </p:spPr>
        <p:txBody>
          <a:bodyPr wrap="none" rtlCol="0">
            <a:spAutoFit/>
          </a:bodyPr>
          <a:lstStyle/>
          <a:p>
            <a:r>
              <a:rPr lang="zh-CN" altLang="en-US" sz="2000" dirty="0">
                <a:solidFill>
                  <a:srgbClr val="4BB4DB"/>
                </a:solidFill>
                <a:latin typeface="微软雅黑" panose="020B0503020204020204" pitchFamily="34" charset="-122"/>
                <a:ea typeface="微软雅黑" panose="020B0503020204020204" pitchFamily="34" charset="-122"/>
              </a:rPr>
              <a:t>单击此处输入标题</a:t>
            </a:r>
            <a:endParaRPr lang="en-US" altLang="zh-CN" sz="2000" dirty="0">
              <a:solidFill>
                <a:srgbClr val="4BB4DB"/>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4987200" y="2046540"/>
            <a:ext cx="2339102" cy="1261884"/>
          </a:xfrm>
          <a:prstGeom prst="rect">
            <a:avLst/>
          </a:prstGeom>
          <a:noFill/>
          <a:effectLst/>
        </p:spPr>
        <p:txBody>
          <a:bodyPr wrap="none" rtlCol="0">
            <a:spAutoFit/>
          </a:bodyPr>
          <a:lstStyle/>
          <a:p>
            <a:r>
              <a:rPr lang="zh-CN" altLang="en-US" sz="2000" dirty="0">
                <a:solidFill>
                  <a:srgbClr val="FEDE17"/>
                </a:solidFill>
                <a:latin typeface="微软雅黑" panose="020B0503020204020204" pitchFamily="34" charset="-122"/>
                <a:ea typeface="微软雅黑" panose="020B0503020204020204" pitchFamily="34" charset="-122"/>
              </a:rPr>
              <a:t>单击此处输入标题</a:t>
            </a:r>
            <a:endParaRPr lang="en-US" altLang="zh-CN" sz="2000" dirty="0">
              <a:solidFill>
                <a:srgbClr val="FEDE17"/>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文本框 8"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9514922" y="2046540"/>
            <a:ext cx="2339102" cy="1261884"/>
          </a:xfrm>
          <a:prstGeom prst="rect">
            <a:avLst/>
          </a:prstGeom>
          <a:noFill/>
          <a:effectLst/>
        </p:spPr>
        <p:txBody>
          <a:bodyPr wrap="none" rtlCol="0">
            <a:spAutoFit/>
          </a:bodyPr>
          <a:lstStyle/>
          <a:p>
            <a:r>
              <a:rPr lang="zh-CN" altLang="en-US" sz="2000" dirty="0">
                <a:solidFill>
                  <a:srgbClr val="D9D9D9"/>
                </a:solidFill>
                <a:latin typeface="微软雅黑" panose="020B0503020204020204" pitchFamily="34" charset="-122"/>
                <a:ea typeface="微软雅黑" panose="020B0503020204020204" pitchFamily="34" charset="-122"/>
              </a:rPr>
              <a:t>单击此处输入标题</a:t>
            </a:r>
            <a:endParaRPr lang="en-US" altLang="zh-CN" sz="2000" dirty="0">
              <a:solidFill>
                <a:srgbClr val="D9D9D9"/>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文本框 9"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2937783" y="5510389"/>
            <a:ext cx="2339102" cy="1261884"/>
          </a:xfrm>
          <a:prstGeom prst="rect">
            <a:avLst/>
          </a:prstGeom>
          <a:noFill/>
          <a:effectLst/>
        </p:spPr>
        <p:txBody>
          <a:bodyPr wrap="none" rtlCol="0">
            <a:spAutoFit/>
          </a:bodyPr>
          <a:lstStyle/>
          <a:p>
            <a:r>
              <a:rPr lang="zh-CN" altLang="en-US" sz="2000" dirty="0">
                <a:solidFill>
                  <a:srgbClr val="89A0C0"/>
                </a:solidFill>
                <a:latin typeface="微软雅黑" panose="020B0503020204020204" pitchFamily="34" charset="-122"/>
                <a:ea typeface="微软雅黑" panose="020B0503020204020204" pitchFamily="34" charset="-122"/>
              </a:rPr>
              <a:t>单击此处输入标题</a:t>
            </a:r>
            <a:endParaRPr lang="en-US" altLang="zh-CN" sz="2000" dirty="0">
              <a:solidFill>
                <a:srgbClr val="89A0C0"/>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文本框 10"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7521485" y="5510389"/>
            <a:ext cx="2339102" cy="1261884"/>
          </a:xfrm>
          <a:prstGeom prst="rect">
            <a:avLst/>
          </a:prstGeom>
          <a:noFill/>
          <a:effectLst/>
        </p:spPr>
        <p:txBody>
          <a:bodyPr wrap="none" rtlCol="0">
            <a:spAutoFit/>
          </a:bodyPr>
          <a:lstStyle/>
          <a:p>
            <a:r>
              <a:rPr lang="zh-CN" altLang="en-US" sz="2000" dirty="0">
                <a:solidFill>
                  <a:srgbClr val="E32146"/>
                </a:solidFill>
                <a:latin typeface="微软雅黑" panose="020B0503020204020204" pitchFamily="34" charset="-122"/>
                <a:ea typeface="微软雅黑" panose="020B0503020204020204" pitchFamily="34" charset="-122"/>
              </a:rPr>
              <a:t>单击此处输入标题</a:t>
            </a:r>
            <a:endParaRPr lang="en-US" altLang="zh-CN" sz="2000" dirty="0">
              <a:solidFill>
                <a:srgbClr val="E32146"/>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3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2" name="组合 11"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2707931" y="3633558"/>
            <a:ext cx="2319068" cy="1039840"/>
            <a:chOff x="2707931" y="3719285"/>
            <a:chExt cx="2319068" cy="1039840"/>
          </a:xfrm>
        </p:grpSpPr>
        <p:sp>
          <p:nvSpPr>
            <p:cNvPr id="13" name="Freeform 6"/>
            <p:cNvSpPr>
              <a:spLocks/>
            </p:cNvSpPr>
            <p:nvPr/>
          </p:nvSpPr>
          <p:spPr bwMode="auto">
            <a:xfrm>
              <a:off x="2707931" y="3719285"/>
              <a:ext cx="2319068"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89A0C0"/>
            </a:solidFill>
            <a:ln>
              <a:noFill/>
            </a:ln>
            <a:effectLst/>
          </p:spPr>
          <p:txBody>
            <a:bodyPr vert="horz" wrap="square" lIns="91439" tIns="45719" rIns="91439" bIns="45719" numCol="1" anchor="t" anchorCtr="0" compatLnSpc="1">
              <a:prstTxWarp prst="textNoShape">
                <a:avLst/>
              </a:prstTxWarp>
            </a:bodyPr>
            <a:lstStyle/>
            <a:p>
              <a:endParaRPr lang="en-US" sz="2400"/>
            </a:p>
          </p:txBody>
        </p:sp>
        <p:sp>
          <p:nvSpPr>
            <p:cNvPr id="14" name="Freeform 32"/>
            <p:cNvSpPr>
              <a:spLocks noEditPoints="1"/>
            </p:cNvSpPr>
            <p:nvPr/>
          </p:nvSpPr>
          <p:spPr bwMode="auto">
            <a:xfrm>
              <a:off x="3529694" y="3963017"/>
              <a:ext cx="675545" cy="552376"/>
            </a:xfrm>
            <a:custGeom>
              <a:avLst/>
              <a:gdLst/>
              <a:ahLst/>
              <a:cxnLst>
                <a:cxn ang="0">
                  <a:pos x="254" y="0"/>
                </a:cxn>
                <a:cxn ang="0">
                  <a:pos x="239" y="2"/>
                </a:cxn>
                <a:cxn ang="0">
                  <a:pos x="210" y="15"/>
                </a:cxn>
                <a:cxn ang="0">
                  <a:pos x="74" y="149"/>
                </a:cxn>
                <a:cxn ang="0">
                  <a:pos x="69" y="154"/>
                </a:cxn>
                <a:cxn ang="0">
                  <a:pos x="65" y="165"/>
                </a:cxn>
                <a:cxn ang="0">
                  <a:pos x="65" y="178"/>
                </a:cxn>
                <a:cxn ang="0">
                  <a:pos x="69" y="189"/>
                </a:cxn>
                <a:cxn ang="0">
                  <a:pos x="167" y="288"/>
                </a:cxn>
                <a:cxn ang="0">
                  <a:pos x="172" y="292"/>
                </a:cxn>
                <a:cxn ang="0">
                  <a:pos x="183" y="297"/>
                </a:cxn>
                <a:cxn ang="0">
                  <a:pos x="196" y="297"/>
                </a:cxn>
                <a:cxn ang="0">
                  <a:pos x="208" y="292"/>
                </a:cxn>
                <a:cxn ang="0">
                  <a:pos x="339" y="162"/>
                </a:cxn>
                <a:cxn ang="0">
                  <a:pos x="348" y="151"/>
                </a:cxn>
                <a:cxn ang="0">
                  <a:pos x="359" y="122"/>
                </a:cxn>
                <a:cxn ang="0">
                  <a:pos x="361" y="33"/>
                </a:cxn>
                <a:cxn ang="0">
                  <a:pos x="361" y="26"/>
                </a:cxn>
                <a:cxn ang="0">
                  <a:pos x="355" y="15"/>
                </a:cxn>
                <a:cxn ang="0">
                  <a:pos x="346" y="6"/>
                </a:cxn>
                <a:cxn ang="0">
                  <a:pos x="335" y="2"/>
                </a:cxn>
                <a:cxn ang="0">
                  <a:pos x="330" y="0"/>
                </a:cxn>
                <a:cxn ang="0">
                  <a:pos x="286" y="107"/>
                </a:cxn>
                <a:cxn ang="0">
                  <a:pos x="274" y="105"/>
                </a:cxn>
                <a:cxn ang="0">
                  <a:pos x="263" y="98"/>
                </a:cxn>
                <a:cxn ang="0">
                  <a:pos x="257" y="87"/>
                </a:cxn>
                <a:cxn ang="0">
                  <a:pos x="254" y="74"/>
                </a:cxn>
                <a:cxn ang="0">
                  <a:pos x="256" y="69"/>
                </a:cxn>
                <a:cxn ang="0">
                  <a:pos x="259" y="58"/>
                </a:cxn>
                <a:cxn ang="0">
                  <a:pos x="268" y="49"/>
                </a:cxn>
                <a:cxn ang="0">
                  <a:pos x="279" y="44"/>
                </a:cxn>
                <a:cxn ang="0">
                  <a:pos x="286" y="44"/>
                </a:cxn>
                <a:cxn ang="0">
                  <a:pos x="299" y="45"/>
                </a:cxn>
                <a:cxn ang="0">
                  <a:pos x="308" y="53"/>
                </a:cxn>
                <a:cxn ang="0">
                  <a:pos x="315" y="64"/>
                </a:cxn>
                <a:cxn ang="0">
                  <a:pos x="319" y="74"/>
                </a:cxn>
                <a:cxn ang="0">
                  <a:pos x="317" y="82"/>
                </a:cxn>
                <a:cxn ang="0">
                  <a:pos x="314" y="93"/>
                </a:cxn>
                <a:cxn ang="0">
                  <a:pos x="304" y="102"/>
                </a:cxn>
                <a:cxn ang="0">
                  <a:pos x="292" y="107"/>
                </a:cxn>
                <a:cxn ang="0">
                  <a:pos x="286" y="107"/>
                </a:cxn>
                <a:cxn ang="0">
                  <a:pos x="141" y="294"/>
                </a:cxn>
                <a:cxn ang="0">
                  <a:pos x="130" y="297"/>
                </a:cxn>
                <a:cxn ang="0">
                  <a:pos x="112" y="294"/>
                </a:cxn>
                <a:cxn ang="0">
                  <a:pos x="9" y="194"/>
                </a:cxn>
                <a:cxn ang="0">
                  <a:pos x="5" y="189"/>
                </a:cxn>
                <a:cxn ang="0">
                  <a:pos x="0" y="178"/>
                </a:cxn>
                <a:cxn ang="0">
                  <a:pos x="0" y="165"/>
                </a:cxn>
                <a:cxn ang="0">
                  <a:pos x="5" y="154"/>
                </a:cxn>
                <a:cxn ang="0">
                  <a:pos x="136" y="24"/>
                </a:cxn>
                <a:cxn ang="0">
                  <a:pos x="147" y="15"/>
                </a:cxn>
                <a:cxn ang="0">
                  <a:pos x="176" y="2"/>
                </a:cxn>
                <a:cxn ang="0">
                  <a:pos x="27" y="163"/>
                </a:cxn>
                <a:cxn ang="0">
                  <a:pos x="23" y="167"/>
                </a:cxn>
                <a:cxn ang="0">
                  <a:pos x="23" y="176"/>
                </a:cxn>
                <a:cxn ang="0">
                  <a:pos x="27" y="180"/>
                </a:cxn>
              </a:cxnLst>
              <a:rect l="0" t="0" r="r" b="b"/>
              <a:pathLst>
                <a:path w="361" h="297">
                  <a:moveTo>
                    <a:pt x="330" y="0"/>
                  </a:moveTo>
                  <a:lnTo>
                    <a:pt x="254" y="0"/>
                  </a:lnTo>
                  <a:lnTo>
                    <a:pt x="254" y="0"/>
                  </a:lnTo>
                  <a:lnTo>
                    <a:pt x="239" y="2"/>
                  </a:lnTo>
                  <a:lnTo>
                    <a:pt x="225" y="7"/>
                  </a:lnTo>
                  <a:lnTo>
                    <a:pt x="210" y="15"/>
                  </a:lnTo>
                  <a:lnTo>
                    <a:pt x="199" y="24"/>
                  </a:lnTo>
                  <a:lnTo>
                    <a:pt x="74" y="149"/>
                  </a:lnTo>
                  <a:lnTo>
                    <a:pt x="74" y="149"/>
                  </a:lnTo>
                  <a:lnTo>
                    <a:pt x="69" y="154"/>
                  </a:lnTo>
                  <a:lnTo>
                    <a:pt x="67" y="160"/>
                  </a:lnTo>
                  <a:lnTo>
                    <a:pt x="65" y="165"/>
                  </a:lnTo>
                  <a:lnTo>
                    <a:pt x="63" y="172"/>
                  </a:lnTo>
                  <a:lnTo>
                    <a:pt x="65" y="178"/>
                  </a:lnTo>
                  <a:lnTo>
                    <a:pt x="67" y="183"/>
                  </a:lnTo>
                  <a:lnTo>
                    <a:pt x="69" y="189"/>
                  </a:lnTo>
                  <a:lnTo>
                    <a:pt x="74" y="194"/>
                  </a:lnTo>
                  <a:lnTo>
                    <a:pt x="167" y="288"/>
                  </a:lnTo>
                  <a:lnTo>
                    <a:pt x="167" y="288"/>
                  </a:lnTo>
                  <a:lnTo>
                    <a:pt x="172" y="292"/>
                  </a:lnTo>
                  <a:lnTo>
                    <a:pt x="178" y="296"/>
                  </a:lnTo>
                  <a:lnTo>
                    <a:pt x="183" y="297"/>
                  </a:lnTo>
                  <a:lnTo>
                    <a:pt x="190" y="297"/>
                  </a:lnTo>
                  <a:lnTo>
                    <a:pt x="196" y="297"/>
                  </a:lnTo>
                  <a:lnTo>
                    <a:pt x="201" y="296"/>
                  </a:lnTo>
                  <a:lnTo>
                    <a:pt x="208" y="292"/>
                  </a:lnTo>
                  <a:lnTo>
                    <a:pt x="212" y="288"/>
                  </a:lnTo>
                  <a:lnTo>
                    <a:pt x="339" y="162"/>
                  </a:lnTo>
                  <a:lnTo>
                    <a:pt x="339" y="162"/>
                  </a:lnTo>
                  <a:lnTo>
                    <a:pt x="348" y="151"/>
                  </a:lnTo>
                  <a:lnTo>
                    <a:pt x="355" y="136"/>
                  </a:lnTo>
                  <a:lnTo>
                    <a:pt x="359" y="122"/>
                  </a:lnTo>
                  <a:lnTo>
                    <a:pt x="361" y="107"/>
                  </a:lnTo>
                  <a:lnTo>
                    <a:pt x="361" y="33"/>
                  </a:lnTo>
                  <a:lnTo>
                    <a:pt x="361" y="33"/>
                  </a:lnTo>
                  <a:lnTo>
                    <a:pt x="361" y="26"/>
                  </a:lnTo>
                  <a:lnTo>
                    <a:pt x="359" y="20"/>
                  </a:lnTo>
                  <a:lnTo>
                    <a:pt x="355" y="15"/>
                  </a:lnTo>
                  <a:lnTo>
                    <a:pt x="352" y="9"/>
                  </a:lnTo>
                  <a:lnTo>
                    <a:pt x="346" y="6"/>
                  </a:lnTo>
                  <a:lnTo>
                    <a:pt x="341" y="4"/>
                  </a:lnTo>
                  <a:lnTo>
                    <a:pt x="335" y="2"/>
                  </a:lnTo>
                  <a:lnTo>
                    <a:pt x="330" y="0"/>
                  </a:lnTo>
                  <a:lnTo>
                    <a:pt x="330" y="0"/>
                  </a:lnTo>
                  <a:close/>
                  <a:moveTo>
                    <a:pt x="286" y="107"/>
                  </a:moveTo>
                  <a:lnTo>
                    <a:pt x="286" y="107"/>
                  </a:lnTo>
                  <a:lnTo>
                    <a:pt x="279" y="107"/>
                  </a:lnTo>
                  <a:lnTo>
                    <a:pt x="274" y="105"/>
                  </a:lnTo>
                  <a:lnTo>
                    <a:pt x="268" y="102"/>
                  </a:lnTo>
                  <a:lnTo>
                    <a:pt x="263" y="98"/>
                  </a:lnTo>
                  <a:lnTo>
                    <a:pt x="259" y="93"/>
                  </a:lnTo>
                  <a:lnTo>
                    <a:pt x="257" y="87"/>
                  </a:lnTo>
                  <a:lnTo>
                    <a:pt x="256" y="82"/>
                  </a:lnTo>
                  <a:lnTo>
                    <a:pt x="254" y="74"/>
                  </a:lnTo>
                  <a:lnTo>
                    <a:pt x="254" y="74"/>
                  </a:lnTo>
                  <a:lnTo>
                    <a:pt x="256" y="69"/>
                  </a:lnTo>
                  <a:lnTo>
                    <a:pt x="257" y="64"/>
                  </a:lnTo>
                  <a:lnTo>
                    <a:pt x="259" y="58"/>
                  </a:lnTo>
                  <a:lnTo>
                    <a:pt x="263" y="53"/>
                  </a:lnTo>
                  <a:lnTo>
                    <a:pt x="268" y="49"/>
                  </a:lnTo>
                  <a:lnTo>
                    <a:pt x="274" y="45"/>
                  </a:lnTo>
                  <a:lnTo>
                    <a:pt x="279" y="44"/>
                  </a:lnTo>
                  <a:lnTo>
                    <a:pt x="286" y="44"/>
                  </a:lnTo>
                  <a:lnTo>
                    <a:pt x="286" y="44"/>
                  </a:lnTo>
                  <a:lnTo>
                    <a:pt x="292" y="44"/>
                  </a:lnTo>
                  <a:lnTo>
                    <a:pt x="299" y="45"/>
                  </a:lnTo>
                  <a:lnTo>
                    <a:pt x="304" y="49"/>
                  </a:lnTo>
                  <a:lnTo>
                    <a:pt x="308" y="53"/>
                  </a:lnTo>
                  <a:lnTo>
                    <a:pt x="314" y="58"/>
                  </a:lnTo>
                  <a:lnTo>
                    <a:pt x="315" y="64"/>
                  </a:lnTo>
                  <a:lnTo>
                    <a:pt x="317" y="69"/>
                  </a:lnTo>
                  <a:lnTo>
                    <a:pt x="319" y="74"/>
                  </a:lnTo>
                  <a:lnTo>
                    <a:pt x="319" y="74"/>
                  </a:lnTo>
                  <a:lnTo>
                    <a:pt x="317" y="82"/>
                  </a:lnTo>
                  <a:lnTo>
                    <a:pt x="315" y="87"/>
                  </a:lnTo>
                  <a:lnTo>
                    <a:pt x="314" y="93"/>
                  </a:lnTo>
                  <a:lnTo>
                    <a:pt x="308" y="98"/>
                  </a:lnTo>
                  <a:lnTo>
                    <a:pt x="304" y="102"/>
                  </a:lnTo>
                  <a:lnTo>
                    <a:pt x="299" y="105"/>
                  </a:lnTo>
                  <a:lnTo>
                    <a:pt x="292" y="107"/>
                  </a:lnTo>
                  <a:lnTo>
                    <a:pt x="286" y="107"/>
                  </a:lnTo>
                  <a:lnTo>
                    <a:pt x="286" y="107"/>
                  </a:lnTo>
                  <a:close/>
                  <a:moveTo>
                    <a:pt x="27" y="180"/>
                  </a:moveTo>
                  <a:lnTo>
                    <a:pt x="141" y="294"/>
                  </a:lnTo>
                  <a:lnTo>
                    <a:pt x="141" y="294"/>
                  </a:lnTo>
                  <a:lnTo>
                    <a:pt x="130" y="297"/>
                  </a:lnTo>
                  <a:lnTo>
                    <a:pt x="121" y="297"/>
                  </a:lnTo>
                  <a:lnTo>
                    <a:pt x="112" y="294"/>
                  </a:lnTo>
                  <a:lnTo>
                    <a:pt x="103" y="288"/>
                  </a:lnTo>
                  <a:lnTo>
                    <a:pt x="9" y="194"/>
                  </a:lnTo>
                  <a:lnTo>
                    <a:pt x="9" y="194"/>
                  </a:lnTo>
                  <a:lnTo>
                    <a:pt x="5" y="189"/>
                  </a:lnTo>
                  <a:lnTo>
                    <a:pt x="2" y="183"/>
                  </a:lnTo>
                  <a:lnTo>
                    <a:pt x="0" y="178"/>
                  </a:lnTo>
                  <a:lnTo>
                    <a:pt x="0" y="172"/>
                  </a:lnTo>
                  <a:lnTo>
                    <a:pt x="0" y="165"/>
                  </a:lnTo>
                  <a:lnTo>
                    <a:pt x="2" y="160"/>
                  </a:lnTo>
                  <a:lnTo>
                    <a:pt x="5" y="154"/>
                  </a:lnTo>
                  <a:lnTo>
                    <a:pt x="9" y="149"/>
                  </a:lnTo>
                  <a:lnTo>
                    <a:pt x="136" y="24"/>
                  </a:lnTo>
                  <a:lnTo>
                    <a:pt x="136" y="24"/>
                  </a:lnTo>
                  <a:lnTo>
                    <a:pt x="147" y="15"/>
                  </a:lnTo>
                  <a:lnTo>
                    <a:pt x="161" y="7"/>
                  </a:lnTo>
                  <a:lnTo>
                    <a:pt x="176" y="2"/>
                  </a:lnTo>
                  <a:lnTo>
                    <a:pt x="190" y="0"/>
                  </a:lnTo>
                  <a:lnTo>
                    <a:pt x="27" y="163"/>
                  </a:lnTo>
                  <a:lnTo>
                    <a:pt x="27" y="163"/>
                  </a:lnTo>
                  <a:lnTo>
                    <a:pt x="23" y="167"/>
                  </a:lnTo>
                  <a:lnTo>
                    <a:pt x="23" y="172"/>
                  </a:lnTo>
                  <a:lnTo>
                    <a:pt x="23" y="176"/>
                  </a:lnTo>
                  <a:lnTo>
                    <a:pt x="27" y="180"/>
                  </a:lnTo>
                  <a:lnTo>
                    <a:pt x="27" y="180"/>
                  </a:lnTo>
                  <a:close/>
                </a:path>
              </a:pathLst>
            </a:custGeom>
            <a:solidFill>
              <a:srgbClr val="FFFFFF"/>
            </a:solidFill>
            <a:ln w="9525">
              <a:noFill/>
              <a:round/>
              <a:headEnd/>
              <a:tailEnd/>
            </a:ln>
          </p:spPr>
          <p:txBody>
            <a:bodyPr vert="horz" wrap="square" lIns="121917" tIns="60959" rIns="121917" bIns="60959" numCol="1" anchor="t" anchorCtr="0" compatLnSpc="1">
              <a:prstTxWarp prst="textNoShape">
                <a:avLst/>
              </a:prstTxWarp>
            </a:bodyPr>
            <a:lstStyle/>
            <a:p>
              <a:endParaRPr lang="en-US" sz="2400" dirty="0"/>
            </a:p>
          </p:txBody>
        </p:sp>
      </p:grpSp>
      <p:grpSp>
        <p:nvGrpSpPr>
          <p:cNvPr id="15" name="组合 1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5027001" y="3633558"/>
            <a:ext cx="2316969" cy="1039840"/>
            <a:chOff x="5027001" y="3719285"/>
            <a:chExt cx="2316969" cy="1039840"/>
          </a:xfrm>
        </p:grpSpPr>
        <p:sp>
          <p:nvSpPr>
            <p:cNvPr id="16" name="Freeform 7"/>
            <p:cNvSpPr>
              <a:spLocks/>
            </p:cNvSpPr>
            <p:nvPr/>
          </p:nvSpPr>
          <p:spPr bwMode="auto">
            <a:xfrm>
              <a:off x="5027001"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FEDE17"/>
            </a:solidFill>
            <a:ln>
              <a:noFill/>
            </a:ln>
            <a:effectLst/>
          </p:spPr>
          <p:txBody>
            <a:bodyPr vert="horz" wrap="square" lIns="91439" tIns="45719" rIns="91439" bIns="45719" numCol="1" anchor="t" anchorCtr="0" compatLnSpc="1">
              <a:prstTxWarp prst="textNoShape">
                <a:avLst/>
              </a:prstTxWarp>
            </a:bodyPr>
            <a:lstStyle/>
            <a:p>
              <a:endParaRPr lang="en-US" sz="2400"/>
            </a:p>
          </p:txBody>
        </p:sp>
        <p:grpSp>
          <p:nvGrpSpPr>
            <p:cNvPr id="17" name="Group 77"/>
            <p:cNvGrpSpPr/>
            <p:nvPr/>
          </p:nvGrpSpPr>
          <p:grpSpPr>
            <a:xfrm>
              <a:off x="5869058" y="3989143"/>
              <a:ext cx="653147" cy="500124"/>
              <a:chOff x="5552261" y="1554043"/>
              <a:chExt cx="363359" cy="278229"/>
            </a:xfrm>
            <a:solidFill>
              <a:schemeClr val="bg1"/>
            </a:solidFill>
          </p:grpSpPr>
          <p:sp>
            <p:nvSpPr>
              <p:cNvPr id="18" name="Freeform 96"/>
              <p:cNvSpPr>
                <a:spLocks/>
              </p:cNvSpPr>
              <p:nvPr/>
            </p:nvSpPr>
            <p:spPr bwMode="auto">
              <a:xfrm>
                <a:off x="5552261" y="1715997"/>
                <a:ext cx="363359" cy="116275"/>
              </a:xfrm>
              <a:custGeom>
                <a:avLst/>
                <a:gdLst/>
                <a:ahLst/>
                <a:cxnLst>
                  <a:cxn ang="0">
                    <a:pos x="211" y="31"/>
                  </a:cxn>
                  <a:cxn ang="0">
                    <a:pos x="140" y="31"/>
                  </a:cxn>
                  <a:cxn ang="0">
                    <a:pos x="140" y="0"/>
                  </a:cxn>
                  <a:cxn ang="0">
                    <a:pos x="0" y="0"/>
                  </a:cxn>
                  <a:cxn ang="0">
                    <a:pos x="0" y="96"/>
                  </a:cxn>
                  <a:cxn ang="0">
                    <a:pos x="0" y="96"/>
                  </a:cxn>
                  <a:cxn ang="0">
                    <a:pos x="2" y="102"/>
                  </a:cxn>
                  <a:cxn ang="0">
                    <a:pos x="4" y="107"/>
                  </a:cxn>
                  <a:cxn ang="0">
                    <a:pos x="9" y="111"/>
                  </a:cxn>
                  <a:cxn ang="0">
                    <a:pos x="17" y="112"/>
                  </a:cxn>
                  <a:cxn ang="0">
                    <a:pos x="334" y="112"/>
                  </a:cxn>
                  <a:cxn ang="0">
                    <a:pos x="334" y="112"/>
                  </a:cxn>
                  <a:cxn ang="0">
                    <a:pos x="341" y="111"/>
                  </a:cxn>
                  <a:cxn ang="0">
                    <a:pos x="347" y="107"/>
                  </a:cxn>
                  <a:cxn ang="0">
                    <a:pos x="350" y="102"/>
                  </a:cxn>
                  <a:cxn ang="0">
                    <a:pos x="350" y="96"/>
                  </a:cxn>
                  <a:cxn ang="0">
                    <a:pos x="350" y="0"/>
                  </a:cxn>
                  <a:cxn ang="0">
                    <a:pos x="211" y="0"/>
                  </a:cxn>
                  <a:cxn ang="0">
                    <a:pos x="211" y="31"/>
                  </a:cxn>
                </a:cxnLst>
                <a:rect l="0" t="0" r="r" b="b"/>
                <a:pathLst>
                  <a:path w="350" h="112">
                    <a:moveTo>
                      <a:pt x="211" y="31"/>
                    </a:moveTo>
                    <a:lnTo>
                      <a:pt x="140" y="31"/>
                    </a:lnTo>
                    <a:lnTo>
                      <a:pt x="140" y="0"/>
                    </a:lnTo>
                    <a:lnTo>
                      <a:pt x="0" y="0"/>
                    </a:lnTo>
                    <a:lnTo>
                      <a:pt x="0" y="96"/>
                    </a:lnTo>
                    <a:lnTo>
                      <a:pt x="0" y="96"/>
                    </a:lnTo>
                    <a:lnTo>
                      <a:pt x="2" y="102"/>
                    </a:lnTo>
                    <a:lnTo>
                      <a:pt x="4" y="107"/>
                    </a:lnTo>
                    <a:lnTo>
                      <a:pt x="9" y="111"/>
                    </a:lnTo>
                    <a:lnTo>
                      <a:pt x="17" y="112"/>
                    </a:lnTo>
                    <a:lnTo>
                      <a:pt x="334" y="112"/>
                    </a:lnTo>
                    <a:lnTo>
                      <a:pt x="334" y="112"/>
                    </a:lnTo>
                    <a:lnTo>
                      <a:pt x="341" y="111"/>
                    </a:lnTo>
                    <a:lnTo>
                      <a:pt x="347" y="107"/>
                    </a:lnTo>
                    <a:lnTo>
                      <a:pt x="350" y="102"/>
                    </a:lnTo>
                    <a:lnTo>
                      <a:pt x="350" y="96"/>
                    </a:lnTo>
                    <a:lnTo>
                      <a:pt x="350" y="0"/>
                    </a:lnTo>
                    <a:lnTo>
                      <a:pt x="211" y="0"/>
                    </a:lnTo>
                    <a:lnTo>
                      <a:pt x="211" y="31"/>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endParaRPr lang="en-US" sz="2400" dirty="0"/>
              </a:p>
            </p:txBody>
          </p:sp>
          <p:sp>
            <p:nvSpPr>
              <p:cNvPr id="19" name="Freeform 97"/>
              <p:cNvSpPr>
                <a:spLocks noEditPoints="1"/>
              </p:cNvSpPr>
              <p:nvPr/>
            </p:nvSpPr>
            <p:spPr bwMode="auto">
              <a:xfrm>
                <a:off x="5552261" y="1554043"/>
                <a:ext cx="363359" cy="137038"/>
              </a:xfrm>
              <a:custGeom>
                <a:avLst/>
                <a:gdLst/>
                <a:ahLst/>
                <a:cxnLst>
                  <a:cxn ang="0">
                    <a:pos x="334" y="42"/>
                  </a:cxn>
                  <a:cxn ang="0">
                    <a:pos x="225" y="42"/>
                  </a:cxn>
                  <a:cxn ang="0">
                    <a:pos x="225" y="42"/>
                  </a:cxn>
                  <a:cxn ang="0">
                    <a:pos x="225" y="5"/>
                  </a:cxn>
                  <a:cxn ang="0">
                    <a:pos x="225" y="5"/>
                  </a:cxn>
                  <a:cxn ang="0">
                    <a:pos x="225" y="2"/>
                  </a:cxn>
                  <a:cxn ang="0">
                    <a:pos x="223" y="0"/>
                  </a:cxn>
                  <a:cxn ang="0">
                    <a:pos x="222" y="0"/>
                  </a:cxn>
                  <a:cxn ang="0">
                    <a:pos x="120" y="0"/>
                  </a:cxn>
                  <a:cxn ang="0">
                    <a:pos x="120" y="0"/>
                  </a:cxn>
                  <a:cxn ang="0">
                    <a:pos x="118" y="2"/>
                  </a:cxn>
                  <a:cxn ang="0">
                    <a:pos x="116" y="4"/>
                  </a:cxn>
                  <a:cxn ang="0">
                    <a:pos x="115" y="5"/>
                  </a:cxn>
                  <a:cxn ang="0">
                    <a:pos x="115" y="5"/>
                  </a:cxn>
                  <a:cxn ang="0">
                    <a:pos x="115" y="42"/>
                  </a:cxn>
                  <a:cxn ang="0">
                    <a:pos x="17" y="42"/>
                  </a:cxn>
                  <a:cxn ang="0">
                    <a:pos x="17" y="42"/>
                  </a:cxn>
                  <a:cxn ang="0">
                    <a:pos x="9" y="42"/>
                  </a:cxn>
                  <a:cxn ang="0">
                    <a:pos x="4" y="45"/>
                  </a:cxn>
                  <a:cxn ang="0">
                    <a:pos x="2" y="51"/>
                  </a:cxn>
                  <a:cxn ang="0">
                    <a:pos x="0" y="58"/>
                  </a:cxn>
                  <a:cxn ang="0">
                    <a:pos x="0" y="130"/>
                  </a:cxn>
                  <a:cxn ang="0">
                    <a:pos x="350" y="130"/>
                  </a:cxn>
                  <a:cxn ang="0">
                    <a:pos x="350" y="58"/>
                  </a:cxn>
                  <a:cxn ang="0">
                    <a:pos x="350" y="58"/>
                  </a:cxn>
                  <a:cxn ang="0">
                    <a:pos x="350" y="51"/>
                  </a:cxn>
                  <a:cxn ang="0">
                    <a:pos x="347" y="45"/>
                  </a:cxn>
                  <a:cxn ang="0">
                    <a:pos x="341" y="42"/>
                  </a:cxn>
                  <a:cxn ang="0">
                    <a:pos x="334" y="42"/>
                  </a:cxn>
                  <a:cxn ang="0">
                    <a:pos x="334" y="42"/>
                  </a:cxn>
                  <a:cxn ang="0">
                    <a:pos x="133" y="42"/>
                  </a:cxn>
                  <a:cxn ang="0">
                    <a:pos x="133" y="13"/>
                  </a:cxn>
                  <a:cxn ang="0">
                    <a:pos x="209" y="13"/>
                  </a:cxn>
                  <a:cxn ang="0">
                    <a:pos x="209" y="42"/>
                  </a:cxn>
                  <a:cxn ang="0">
                    <a:pos x="133" y="42"/>
                  </a:cxn>
                </a:cxnLst>
                <a:rect l="0" t="0" r="r" b="b"/>
                <a:pathLst>
                  <a:path w="350" h="130">
                    <a:moveTo>
                      <a:pt x="334" y="42"/>
                    </a:moveTo>
                    <a:lnTo>
                      <a:pt x="225" y="42"/>
                    </a:lnTo>
                    <a:lnTo>
                      <a:pt x="225" y="42"/>
                    </a:lnTo>
                    <a:lnTo>
                      <a:pt x="225" y="5"/>
                    </a:lnTo>
                    <a:lnTo>
                      <a:pt x="225" y="5"/>
                    </a:lnTo>
                    <a:lnTo>
                      <a:pt x="225" y="2"/>
                    </a:lnTo>
                    <a:lnTo>
                      <a:pt x="223" y="0"/>
                    </a:lnTo>
                    <a:lnTo>
                      <a:pt x="222" y="0"/>
                    </a:lnTo>
                    <a:lnTo>
                      <a:pt x="120" y="0"/>
                    </a:lnTo>
                    <a:lnTo>
                      <a:pt x="120" y="0"/>
                    </a:lnTo>
                    <a:lnTo>
                      <a:pt x="118" y="2"/>
                    </a:lnTo>
                    <a:lnTo>
                      <a:pt x="116" y="4"/>
                    </a:lnTo>
                    <a:lnTo>
                      <a:pt x="115" y="5"/>
                    </a:lnTo>
                    <a:lnTo>
                      <a:pt x="115" y="5"/>
                    </a:lnTo>
                    <a:lnTo>
                      <a:pt x="115" y="42"/>
                    </a:lnTo>
                    <a:lnTo>
                      <a:pt x="17" y="42"/>
                    </a:lnTo>
                    <a:lnTo>
                      <a:pt x="17" y="42"/>
                    </a:lnTo>
                    <a:lnTo>
                      <a:pt x="9" y="42"/>
                    </a:lnTo>
                    <a:lnTo>
                      <a:pt x="4" y="45"/>
                    </a:lnTo>
                    <a:lnTo>
                      <a:pt x="2" y="51"/>
                    </a:lnTo>
                    <a:lnTo>
                      <a:pt x="0" y="58"/>
                    </a:lnTo>
                    <a:lnTo>
                      <a:pt x="0" y="130"/>
                    </a:lnTo>
                    <a:lnTo>
                      <a:pt x="350" y="130"/>
                    </a:lnTo>
                    <a:lnTo>
                      <a:pt x="350" y="58"/>
                    </a:lnTo>
                    <a:lnTo>
                      <a:pt x="350" y="58"/>
                    </a:lnTo>
                    <a:lnTo>
                      <a:pt x="350" y="51"/>
                    </a:lnTo>
                    <a:lnTo>
                      <a:pt x="347" y="45"/>
                    </a:lnTo>
                    <a:lnTo>
                      <a:pt x="341" y="42"/>
                    </a:lnTo>
                    <a:lnTo>
                      <a:pt x="334" y="42"/>
                    </a:lnTo>
                    <a:lnTo>
                      <a:pt x="334" y="42"/>
                    </a:lnTo>
                    <a:close/>
                    <a:moveTo>
                      <a:pt x="133" y="42"/>
                    </a:moveTo>
                    <a:lnTo>
                      <a:pt x="133" y="13"/>
                    </a:lnTo>
                    <a:lnTo>
                      <a:pt x="209" y="13"/>
                    </a:lnTo>
                    <a:lnTo>
                      <a:pt x="209" y="42"/>
                    </a:lnTo>
                    <a:lnTo>
                      <a:pt x="133" y="42"/>
                    </a:lnTo>
                    <a:close/>
                  </a:path>
                </a:pathLst>
              </a:custGeom>
              <a:grpFill/>
              <a:ln w="9525">
                <a:noFill/>
                <a:round/>
                <a:headEnd/>
                <a:tailEnd/>
              </a:ln>
            </p:spPr>
            <p:txBody>
              <a:bodyPr vert="horz" wrap="square" lIns="162560" tIns="81280" rIns="162560" bIns="81280" numCol="1" anchor="t" anchorCtr="0" compatLnSpc="1">
                <a:prstTxWarp prst="textNoShape">
                  <a:avLst/>
                </a:prstTxWarp>
              </a:bodyPr>
              <a:lstStyle/>
              <a:p>
                <a:endParaRPr lang="en-US" sz="2400" dirty="0"/>
              </a:p>
            </p:txBody>
          </p:sp>
          <p:sp>
            <p:nvSpPr>
              <p:cNvPr id="20" name="Rectangle 98"/>
              <p:cNvSpPr>
                <a:spLocks noChangeArrowheads="1"/>
              </p:cNvSpPr>
              <p:nvPr/>
            </p:nvSpPr>
            <p:spPr bwMode="auto">
              <a:xfrm>
                <a:off x="5710062" y="1715997"/>
                <a:ext cx="45679" cy="18688"/>
              </a:xfrm>
              <a:prstGeom prst="rect">
                <a:avLst/>
              </a:prstGeom>
              <a:grpFill/>
              <a:ln w="9525">
                <a:noFill/>
                <a:miter lim="800000"/>
                <a:headEnd/>
                <a:tailEnd/>
              </a:ln>
            </p:spPr>
            <p:txBody>
              <a:bodyPr vert="horz" wrap="square" lIns="162560" tIns="81280" rIns="162560" bIns="81280" numCol="1" anchor="t" anchorCtr="0" compatLnSpc="1">
                <a:prstTxWarp prst="textNoShape">
                  <a:avLst/>
                </a:prstTxWarp>
              </a:bodyPr>
              <a:lstStyle/>
              <a:p>
                <a:endParaRPr lang="en-US" sz="2400" dirty="0"/>
              </a:p>
            </p:txBody>
          </p:sp>
        </p:grpSp>
      </p:grpSp>
      <p:grpSp>
        <p:nvGrpSpPr>
          <p:cNvPr id="21" name="组合 2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7343970" y="3633558"/>
            <a:ext cx="2316969" cy="1039840"/>
            <a:chOff x="7343970" y="3719285"/>
            <a:chExt cx="2316969" cy="1039840"/>
          </a:xfrm>
        </p:grpSpPr>
        <p:sp>
          <p:nvSpPr>
            <p:cNvPr id="22" name="Freeform 8"/>
            <p:cNvSpPr>
              <a:spLocks/>
            </p:cNvSpPr>
            <p:nvPr/>
          </p:nvSpPr>
          <p:spPr bwMode="auto">
            <a:xfrm>
              <a:off x="7343970"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E32146"/>
            </a:solidFill>
            <a:ln>
              <a:noFill/>
            </a:ln>
            <a:effectLst/>
          </p:spPr>
          <p:txBody>
            <a:bodyPr vert="horz" wrap="square" lIns="91439" tIns="45719" rIns="91439" bIns="45719" numCol="1" anchor="t" anchorCtr="0" compatLnSpc="1">
              <a:prstTxWarp prst="textNoShape">
                <a:avLst/>
              </a:prstTxWarp>
            </a:bodyPr>
            <a:lstStyle/>
            <a:p>
              <a:endParaRPr lang="en-US" sz="2400"/>
            </a:p>
          </p:txBody>
        </p:sp>
        <p:sp>
          <p:nvSpPr>
            <p:cNvPr id="23" name="Freeform 104"/>
            <p:cNvSpPr>
              <a:spLocks noEditPoints="1"/>
            </p:cNvSpPr>
            <p:nvPr/>
          </p:nvSpPr>
          <p:spPr bwMode="auto">
            <a:xfrm>
              <a:off x="8213200" y="3925693"/>
              <a:ext cx="578504" cy="563577"/>
            </a:xfrm>
            <a:custGeom>
              <a:avLst/>
              <a:gdLst/>
              <a:ahLst/>
              <a:cxnLst>
                <a:cxn ang="0">
                  <a:pos x="243" y="45"/>
                </a:cxn>
                <a:cxn ang="0">
                  <a:pos x="243" y="20"/>
                </a:cxn>
                <a:cxn ang="0">
                  <a:pos x="238" y="6"/>
                </a:cxn>
                <a:cxn ang="0">
                  <a:pos x="221" y="0"/>
                </a:cxn>
                <a:cxn ang="0">
                  <a:pos x="214" y="2"/>
                </a:cxn>
                <a:cxn ang="0">
                  <a:pos x="203" y="13"/>
                </a:cxn>
                <a:cxn ang="0">
                  <a:pos x="202" y="45"/>
                </a:cxn>
                <a:cxn ang="0">
                  <a:pos x="109" y="20"/>
                </a:cxn>
                <a:cxn ang="0">
                  <a:pos x="107" y="13"/>
                </a:cxn>
                <a:cxn ang="0">
                  <a:pos x="96" y="2"/>
                </a:cxn>
                <a:cxn ang="0">
                  <a:pos x="87" y="0"/>
                </a:cxn>
                <a:cxn ang="0">
                  <a:pos x="73" y="6"/>
                </a:cxn>
                <a:cxn ang="0">
                  <a:pos x="67" y="20"/>
                </a:cxn>
                <a:cxn ang="0">
                  <a:pos x="17" y="45"/>
                </a:cxn>
                <a:cxn ang="0">
                  <a:pos x="9" y="47"/>
                </a:cxn>
                <a:cxn ang="0">
                  <a:pos x="2" y="54"/>
                </a:cxn>
                <a:cxn ang="0">
                  <a:pos x="0" y="287"/>
                </a:cxn>
                <a:cxn ang="0">
                  <a:pos x="2" y="292"/>
                </a:cxn>
                <a:cxn ang="0">
                  <a:pos x="9" y="301"/>
                </a:cxn>
                <a:cxn ang="0">
                  <a:pos x="294" y="301"/>
                </a:cxn>
                <a:cxn ang="0">
                  <a:pos x="301" y="301"/>
                </a:cxn>
                <a:cxn ang="0">
                  <a:pos x="308" y="292"/>
                </a:cxn>
                <a:cxn ang="0">
                  <a:pos x="310" y="62"/>
                </a:cxn>
                <a:cxn ang="0">
                  <a:pos x="308" y="54"/>
                </a:cxn>
                <a:cxn ang="0">
                  <a:pos x="301" y="47"/>
                </a:cxn>
                <a:cxn ang="0">
                  <a:pos x="294" y="45"/>
                </a:cxn>
                <a:cxn ang="0">
                  <a:pos x="145" y="156"/>
                </a:cxn>
                <a:cxn ang="0">
                  <a:pos x="96" y="114"/>
                </a:cxn>
                <a:cxn ang="0">
                  <a:pos x="165" y="114"/>
                </a:cxn>
                <a:cxn ang="0">
                  <a:pos x="214" y="156"/>
                </a:cxn>
                <a:cxn ang="0">
                  <a:pos x="165" y="114"/>
                </a:cxn>
                <a:cxn ang="0">
                  <a:pos x="75" y="156"/>
                </a:cxn>
                <a:cxn ang="0">
                  <a:pos x="31" y="114"/>
                </a:cxn>
                <a:cxn ang="0">
                  <a:pos x="75" y="178"/>
                </a:cxn>
                <a:cxn ang="0">
                  <a:pos x="31" y="209"/>
                </a:cxn>
                <a:cxn ang="0">
                  <a:pos x="75" y="178"/>
                </a:cxn>
                <a:cxn ang="0">
                  <a:pos x="145" y="178"/>
                </a:cxn>
                <a:cxn ang="0">
                  <a:pos x="96" y="209"/>
                </a:cxn>
                <a:cxn ang="0">
                  <a:pos x="145" y="229"/>
                </a:cxn>
                <a:cxn ang="0">
                  <a:pos x="96" y="270"/>
                </a:cxn>
                <a:cxn ang="0">
                  <a:pos x="145" y="229"/>
                </a:cxn>
                <a:cxn ang="0">
                  <a:pos x="214" y="229"/>
                </a:cxn>
                <a:cxn ang="0">
                  <a:pos x="165" y="270"/>
                </a:cxn>
                <a:cxn ang="0">
                  <a:pos x="165" y="209"/>
                </a:cxn>
                <a:cxn ang="0">
                  <a:pos x="214" y="178"/>
                </a:cxn>
                <a:cxn ang="0">
                  <a:pos x="165" y="209"/>
                </a:cxn>
                <a:cxn ang="0">
                  <a:pos x="279" y="178"/>
                </a:cxn>
                <a:cxn ang="0">
                  <a:pos x="236" y="209"/>
                </a:cxn>
                <a:cxn ang="0">
                  <a:pos x="236" y="156"/>
                </a:cxn>
                <a:cxn ang="0">
                  <a:pos x="279" y="114"/>
                </a:cxn>
                <a:cxn ang="0">
                  <a:pos x="236" y="156"/>
                </a:cxn>
                <a:cxn ang="0">
                  <a:pos x="75" y="229"/>
                </a:cxn>
                <a:cxn ang="0">
                  <a:pos x="31" y="270"/>
                </a:cxn>
                <a:cxn ang="0">
                  <a:pos x="236" y="270"/>
                </a:cxn>
                <a:cxn ang="0">
                  <a:pos x="279" y="229"/>
                </a:cxn>
                <a:cxn ang="0">
                  <a:pos x="236" y="270"/>
                </a:cxn>
              </a:cxnLst>
              <a:rect l="0" t="0" r="r" b="b"/>
              <a:pathLst>
                <a:path w="310" h="301">
                  <a:moveTo>
                    <a:pt x="294" y="45"/>
                  </a:moveTo>
                  <a:lnTo>
                    <a:pt x="243" y="45"/>
                  </a:lnTo>
                  <a:lnTo>
                    <a:pt x="243" y="20"/>
                  </a:lnTo>
                  <a:lnTo>
                    <a:pt x="243" y="20"/>
                  </a:lnTo>
                  <a:lnTo>
                    <a:pt x="241" y="13"/>
                  </a:lnTo>
                  <a:lnTo>
                    <a:pt x="238" y="6"/>
                  </a:lnTo>
                  <a:lnTo>
                    <a:pt x="231" y="2"/>
                  </a:lnTo>
                  <a:lnTo>
                    <a:pt x="221" y="0"/>
                  </a:lnTo>
                  <a:lnTo>
                    <a:pt x="221" y="0"/>
                  </a:lnTo>
                  <a:lnTo>
                    <a:pt x="214" y="2"/>
                  </a:lnTo>
                  <a:lnTo>
                    <a:pt x="207" y="6"/>
                  </a:lnTo>
                  <a:lnTo>
                    <a:pt x="203" y="13"/>
                  </a:lnTo>
                  <a:lnTo>
                    <a:pt x="202" y="20"/>
                  </a:lnTo>
                  <a:lnTo>
                    <a:pt x="202" y="45"/>
                  </a:lnTo>
                  <a:lnTo>
                    <a:pt x="109" y="45"/>
                  </a:lnTo>
                  <a:lnTo>
                    <a:pt x="109" y="20"/>
                  </a:lnTo>
                  <a:lnTo>
                    <a:pt x="109" y="20"/>
                  </a:lnTo>
                  <a:lnTo>
                    <a:pt x="107" y="13"/>
                  </a:lnTo>
                  <a:lnTo>
                    <a:pt x="102" y="6"/>
                  </a:lnTo>
                  <a:lnTo>
                    <a:pt x="96" y="2"/>
                  </a:lnTo>
                  <a:lnTo>
                    <a:pt x="87" y="0"/>
                  </a:lnTo>
                  <a:lnTo>
                    <a:pt x="87" y="0"/>
                  </a:lnTo>
                  <a:lnTo>
                    <a:pt x="80" y="2"/>
                  </a:lnTo>
                  <a:lnTo>
                    <a:pt x="73" y="6"/>
                  </a:lnTo>
                  <a:lnTo>
                    <a:pt x="69" y="13"/>
                  </a:lnTo>
                  <a:lnTo>
                    <a:pt x="67" y="20"/>
                  </a:lnTo>
                  <a:lnTo>
                    <a:pt x="67" y="45"/>
                  </a:lnTo>
                  <a:lnTo>
                    <a:pt x="17" y="45"/>
                  </a:lnTo>
                  <a:lnTo>
                    <a:pt x="17" y="45"/>
                  </a:lnTo>
                  <a:lnTo>
                    <a:pt x="9" y="47"/>
                  </a:lnTo>
                  <a:lnTo>
                    <a:pt x="4" y="51"/>
                  </a:lnTo>
                  <a:lnTo>
                    <a:pt x="2" y="54"/>
                  </a:lnTo>
                  <a:lnTo>
                    <a:pt x="0" y="62"/>
                  </a:lnTo>
                  <a:lnTo>
                    <a:pt x="0" y="287"/>
                  </a:lnTo>
                  <a:lnTo>
                    <a:pt x="0" y="287"/>
                  </a:lnTo>
                  <a:lnTo>
                    <a:pt x="2" y="292"/>
                  </a:lnTo>
                  <a:lnTo>
                    <a:pt x="4" y="297"/>
                  </a:lnTo>
                  <a:lnTo>
                    <a:pt x="9" y="301"/>
                  </a:lnTo>
                  <a:lnTo>
                    <a:pt x="17" y="301"/>
                  </a:lnTo>
                  <a:lnTo>
                    <a:pt x="294" y="301"/>
                  </a:lnTo>
                  <a:lnTo>
                    <a:pt x="294" y="301"/>
                  </a:lnTo>
                  <a:lnTo>
                    <a:pt x="301" y="301"/>
                  </a:lnTo>
                  <a:lnTo>
                    <a:pt x="305" y="297"/>
                  </a:lnTo>
                  <a:lnTo>
                    <a:pt x="308" y="292"/>
                  </a:lnTo>
                  <a:lnTo>
                    <a:pt x="310" y="287"/>
                  </a:lnTo>
                  <a:lnTo>
                    <a:pt x="310" y="62"/>
                  </a:lnTo>
                  <a:lnTo>
                    <a:pt x="310" y="62"/>
                  </a:lnTo>
                  <a:lnTo>
                    <a:pt x="308" y="54"/>
                  </a:lnTo>
                  <a:lnTo>
                    <a:pt x="305" y="51"/>
                  </a:lnTo>
                  <a:lnTo>
                    <a:pt x="301" y="47"/>
                  </a:lnTo>
                  <a:lnTo>
                    <a:pt x="294" y="45"/>
                  </a:lnTo>
                  <a:lnTo>
                    <a:pt x="294" y="45"/>
                  </a:lnTo>
                  <a:close/>
                  <a:moveTo>
                    <a:pt x="145" y="114"/>
                  </a:moveTo>
                  <a:lnTo>
                    <a:pt x="145" y="156"/>
                  </a:lnTo>
                  <a:lnTo>
                    <a:pt x="96" y="156"/>
                  </a:lnTo>
                  <a:lnTo>
                    <a:pt x="96" y="114"/>
                  </a:lnTo>
                  <a:lnTo>
                    <a:pt x="145" y="114"/>
                  </a:lnTo>
                  <a:close/>
                  <a:moveTo>
                    <a:pt x="165" y="114"/>
                  </a:moveTo>
                  <a:lnTo>
                    <a:pt x="214" y="114"/>
                  </a:lnTo>
                  <a:lnTo>
                    <a:pt x="214" y="156"/>
                  </a:lnTo>
                  <a:lnTo>
                    <a:pt x="165" y="156"/>
                  </a:lnTo>
                  <a:lnTo>
                    <a:pt x="165" y="114"/>
                  </a:lnTo>
                  <a:close/>
                  <a:moveTo>
                    <a:pt x="75" y="114"/>
                  </a:moveTo>
                  <a:lnTo>
                    <a:pt x="75" y="156"/>
                  </a:lnTo>
                  <a:lnTo>
                    <a:pt x="31" y="156"/>
                  </a:lnTo>
                  <a:lnTo>
                    <a:pt x="31" y="114"/>
                  </a:lnTo>
                  <a:lnTo>
                    <a:pt x="75" y="114"/>
                  </a:lnTo>
                  <a:close/>
                  <a:moveTo>
                    <a:pt x="75" y="178"/>
                  </a:moveTo>
                  <a:lnTo>
                    <a:pt x="75" y="209"/>
                  </a:lnTo>
                  <a:lnTo>
                    <a:pt x="31" y="209"/>
                  </a:lnTo>
                  <a:lnTo>
                    <a:pt x="31" y="178"/>
                  </a:lnTo>
                  <a:lnTo>
                    <a:pt x="75" y="178"/>
                  </a:lnTo>
                  <a:close/>
                  <a:moveTo>
                    <a:pt x="96" y="178"/>
                  </a:moveTo>
                  <a:lnTo>
                    <a:pt x="145" y="178"/>
                  </a:lnTo>
                  <a:lnTo>
                    <a:pt x="145" y="209"/>
                  </a:lnTo>
                  <a:lnTo>
                    <a:pt x="96" y="209"/>
                  </a:lnTo>
                  <a:lnTo>
                    <a:pt x="96" y="178"/>
                  </a:lnTo>
                  <a:close/>
                  <a:moveTo>
                    <a:pt x="145" y="229"/>
                  </a:moveTo>
                  <a:lnTo>
                    <a:pt x="145" y="270"/>
                  </a:lnTo>
                  <a:lnTo>
                    <a:pt x="96" y="270"/>
                  </a:lnTo>
                  <a:lnTo>
                    <a:pt x="96" y="229"/>
                  </a:lnTo>
                  <a:lnTo>
                    <a:pt x="145" y="229"/>
                  </a:lnTo>
                  <a:close/>
                  <a:moveTo>
                    <a:pt x="165" y="229"/>
                  </a:moveTo>
                  <a:lnTo>
                    <a:pt x="214" y="229"/>
                  </a:lnTo>
                  <a:lnTo>
                    <a:pt x="214" y="270"/>
                  </a:lnTo>
                  <a:lnTo>
                    <a:pt x="165" y="270"/>
                  </a:lnTo>
                  <a:lnTo>
                    <a:pt x="165" y="229"/>
                  </a:lnTo>
                  <a:close/>
                  <a:moveTo>
                    <a:pt x="165" y="209"/>
                  </a:moveTo>
                  <a:lnTo>
                    <a:pt x="165" y="178"/>
                  </a:lnTo>
                  <a:lnTo>
                    <a:pt x="214" y="178"/>
                  </a:lnTo>
                  <a:lnTo>
                    <a:pt x="214" y="209"/>
                  </a:lnTo>
                  <a:lnTo>
                    <a:pt x="165" y="209"/>
                  </a:lnTo>
                  <a:close/>
                  <a:moveTo>
                    <a:pt x="236" y="178"/>
                  </a:moveTo>
                  <a:lnTo>
                    <a:pt x="279" y="178"/>
                  </a:lnTo>
                  <a:lnTo>
                    <a:pt x="279" y="209"/>
                  </a:lnTo>
                  <a:lnTo>
                    <a:pt x="236" y="209"/>
                  </a:lnTo>
                  <a:lnTo>
                    <a:pt x="236" y="178"/>
                  </a:lnTo>
                  <a:close/>
                  <a:moveTo>
                    <a:pt x="236" y="156"/>
                  </a:moveTo>
                  <a:lnTo>
                    <a:pt x="236" y="114"/>
                  </a:lnTo>
                  <a:lnTo>
                    <a:pt x="279" y="114"/>
                  </a:lnTo>
                  <a:lnTo>
                    <a:pt x="279" y="156"/>
                  </a:lnTo>
                  <a:lnTo>
                    <a:pt x="236" y="156"/>
                  </a:lnTo>
                  <a:close/>
                  <a:moveTo>
                    <a:pt x="31" y="229"/>
                  </a:moveTo>
                  <a:lnTo>
                    <a:pt x="75" y="229"/>
                  </a:lnTo>
                  <a:lnTo>
                    <a:pt x="75" y="270"/>
                  </a:lnTo>
                  <a:lnTo>
                    <a:pt x="31" y="270"/>
                  </a:lnTo>
                  <a:lnTo>
                    <a:pt x="31" y="229"/>
                  </a:lnTo>
                  <a:close/>
                  <a:moveTo>
                    <a:pt x="236" y="270"/>
                  </a:moveTo>
                  <a:lnTo>
                    <a:pt x="236" y="229"/>
                  </a:lnTo>
                  <a:lnTo>
                    <a:pt x="279" y="229"/>
                  </a:lnTo>
                  <a:lnTo>
                    <a:pt x="279" y="270"/>
                  </a:lnTo>
                  <a:lnTo>
                    <a:pt x="236" y="270"/>
                  </a:lnTo>
                  <a:close/>
                </a:path>
              </a:pathLst>
            </a:custGeom>
            <a:solidFill>
              <a:srgbClr val="FFFFFF"/>
            </a:solidFill>
            <a:ln w="9525">
              <a:noFill/>
              <a:round/>
              <a:headEnd/>
              <a:tailEnd/>
            </a:ln>
          </p:spPr>
          <p:txBody>
            <a:bodyPr vert="horz" wrap="square" lIns="121917" tIns="60959" rIns="121917" bIns="60959" numCol="1" anchor="t" anchorCtr="0" compatLnSpc="1">
              <a:prstTxWarp prst="textNoShape">
                <a:avLst/>
              </a:prstTxWarp>
            </a:bodyPr>
            <a:lstStyle/>
            <a:p>
              <a:endParaRPr lang="en-US" sz="2400" dirty="0"/>
            </a:p>
          </p:txBody>
        </p:sp>
      </p:grpSp>
      <p:grpSp>
        <p:nvGrpSpPr>
          <p:cNvPr id="24" name="组合 23"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0963" y="3633558"/>
            <a:ext cx="2316969" cy="1039840"/>
            <a:chOff x="390963" y="3719285"/>
            <a:chExt cx="2316969" cy="1039840"/>
          </a:xfrm>
        </p:grpSpPr>
        <p:sp>
          <p:nvSpPr>
            <p:cNvPr id="25" name="Freeform 5"/>
            <p:cNvSpPr>
              <a:spLocks/>
            </p:cNvSpPr>
            <p:nvPr/>
          </p:nvSpPr>
          <p:spPr bwMode="auto">
            <a:xfrm>
              <a:off x="390963"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rgbClr val="4BB4DB"/>
            </a:solidFill>
            <a:ln>
              <a:noFill/>
            </a:ln>
            <a:effectLst/>
          </p:spPr>
          <p:txBody>
            <a:bodyPr vert="horz" wrap="square" lIns="91439" tIns="45719" rIns="91439" bIns="45719" numCol="1" anchor="t" anchorCtr="0" compatLnSpc="1">
              <a:prstTxWarp prst="textNoShape">
                <a:avLst/>
              </a:prstTxWarp>
            </a:bodyPr>
            <a:lstStyle/>
            <a:p>
              <a:pPr algn="ctr"/>
              <a:endParaRPr lang="en-US" sz="2400"/>
            </a:p>
          </p:txBody>
        </p:sp>
        <p:grpSp>
          <p:nvGrpSpPr>
            <p:cNvPr id="26" name="Group 40"/>
            <p:cNvGrpSpPr/>
            <p:nvPr/>
          </p:nvGrpSpPr>
          <p:grpSpPr>
            <a:xfrm>
              <a:off x="1212724" y="3976077"/>
              <a:ext cx="684405" cy="539203"/>
              <a:chOff x="1058564" y="1781841"/>
              <a:chExt cx="649993" cy="512092"/>
            </a:xfrm>
            <a:solidFill>
              <a:schemeClr val="bg1"/>
            </a:solidFill>
          </p:grpSpPr>
          <p:sp>
            <p:nvSpPr>
              <p:cNvPr id="27" name="Freeform 31"/>
              <p:cNvSpPr>
                <a:spLocks/>
              </p:cNvSpPr>
              <p:nvPr/>
            </p:nvSpPr>
            <p:spPr bwMode="auto">
              <a:xfrm>
                <a:off x="1058564" y="1823776"/>
                <a:ext cx="457253" cy="470157"/>
              </a:xfrm>
              <a:custGeom>
                <a:avLst/>
                <a:gdLst>
                  <a:gd name="T0" fmla="*/ 191 w 240"/>
                  <a:gd name="T1" fmla="*/ 0 h 247"/>
                  <a:gd name="T2" fmla="*/ 49 w 240"/>
                  <a:gd name="T3" fmla="*/ 0 h 247"/>
                  <a:gd name="T4" fmla="*/ 0 w 240"/>
                  <a:gd name="T5" fmla="*/ 49 h 247"/>
                  <a:gd name="T6" fmla="*/ 0 w 240"/>
                  <a:gd name="T7" fmla="*/ 129 h 247"/>
                  <a:gd name="T8" fmla="*/ 49 w 240"/>
                  <a:gd name="T9" fmla="*/ 178 h 247"/>
                  <a:gd name="T10" fmla="*/ 57 w 240"/>
                  <a:gd name="T11" fmla="*/ 178 h 247"/>
                  <a:gd name="T12" fmla="*/ 32 w 240"/>
                  <a:gd name="T13" fmla="*/ 245 h 247"/>
                  <a:gd name="T14" fmla="*/ 121 w 240"/>
                  <a:gd name="T15" fmla="*/ 178 h 247"/>
                  <a:gd name="T16" fmla="*/ 191 w 240"/>
                  <a:gd name="T17" fmla="*/ 178 h 247"/>
                  <a:gd name="T18" fmla="*/ 240 w 240"/>
                  <a:gd name="T19" fmla="*/ 129 h 247"/>
                  <a:gd name="T20" fmla="*/ 240 w 240"/>
                  <a:gd name="T21" fmla="*/ 49 h 247"/>
                  <a:gd name="T22" fmla="*/ 191 w 240"/>
                  <a:gd name="T23" fmla="*/ 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0" h="247">
                    <a:moveTo>
                      <a:pt x="191" y="0"/>
                    </a:moveTo>
                    <a:cubicBezTo>
                      <a:pt x="49" y="0"/>
                      <a:pt x="49" y="0"/>
                      <a:pt x="49" y="0"/>
                    </a:cubicBezTo>
                    <a:cubicBezTo>
                      <a:pt x="22" y="0"/>
                      <a:pt x="0" y="22"/>
                      <a:pt x="0" y="49"/>
                    </a:cubicBezTo>
                    <a:cubicBezTo>
                      <a:pt x="0" y="129"/>
                      <a:pt x="0" y="129"/>
                      <a:pt x="0" y="129"/>
                    </a:cubicBezTo>
                    <a:cubicBezTo>
                      <a:pt x="0" y="156"/>
                      <a:pt x="22" y="178"/>
                      <a:pt x="49" y="178"/>
                    </a:cubicBezTo>
                    <a:cubicBezTo>
                      <a:pt x="57" y="178"/>
                      <a:pt x="57" y="178"/>
                      <a:pt x="57" y="178"/>
                    </a:cubicBezTo>
                    <a:cubicBezTo>
                      <a:pt x="49" y="198"/>
                      <a:pt x="31" y="247"/>
                      <a:pt x="32" y="245"/>
                    </a:cubicBezTo>
                    <a:cubicBezTo>
                      <a:pt x="32" y="244"/>
                      <a:pt x="97" y="196"/>
                      <a:pt x="121" y="178"/>
                    </a:cubicBezTo>
                    <a:cubicBezTo>
                      <a:pt x="191" y="178"/>
                      <a:pt x="191" y="178"/>
                      <a:pt x="191" y="178"/>
                    </a:cubicBezTo>
                    <a:cubicBezTo>
                      <a:pt x="218" y="178"/>
                      <a:pt x="240" y="156"/>
                      <a:pt x="240" y="129"/>
                    </a:cubicBezTo>
                    <a:cubicBezTo>
                      <a:pt x="240" y="49"/>
                      <a:pt x="240" y="49"/>
                      <a:pt x="240" y="49"/>
                    </a:cubicBezTo>
                    <a:cubicBezTo>
                      <a:pt x="240" y="22"/>
                      <a:pt x="218" y="0"/>
                      <a:pt x="19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endParaRPr lang="en-US" sz="2400" dirty="0"/>
              </a:p>
            </p:txBody>
          </p:sp>
          <p:sp>
            <p:nvSpPr>
              <p:cNvPr id="28" name="Freeform 32"/>
              <p:cNvSpPr>
                <a:spLocks/>
              </p:cNvSpPr>
              <p:nvPr/>
            </p:nvSpPr>
            <p:spPr bwMode="auto">
              <a:xfrm>
                <a:off x="1378722" y="1781841"/>
                <a:ext cx="329835" cy="384674"/>
              </a:xfrm>
              <a:custGeom>
                <a:avLst/>
                <a:gdLst>
                  <a:gd name="T0" fmla="*/ 133 w 173"/>
                  <a:gd name="T1" fmla="*/ 0 h 202"/>
                  <a:gd name="T2" fmla="*/ 18 w 173"/>
                  <a:gd name="T3" fmla="*/ 0 h 202"/>
                  <a:gd name="T4" fmla="*/ 0 w 173"/>
                  <a:gd name="T5" fmla="*/ 5 h 202"/>
                  <a:gd name="T6" fmla="*/ 33 w 173"/>
                  <a:gd name="T7" fmla="*/ 5 h 202"/>
                  <a:gd name="T8" fmla="*/ 89 w 173"/>
                  <a:gd name="T9" fmla="*/ 61 h 202"/>
                  <a:gd name="T10" fmla="*/ 89 w 173"/>
                  <a:gd name="T11" fmla="*/ 151 h 202"/>
                  <a:gd name="T12" fmla="*/ 89 w 173"/>
                  <a:gd name="T13" fmla="*/ 156 h 202"/>
                  <a:gd name="T14" fmla="*/ 148 w 173"/>
                  <a:gd name="T15" fmla="*/ 201 h 202"/>
                  <a:gd name="T16" fmla="*/ 127 w 173"/>
                  <a:gd name="T17" fmla="*/ 145 h 202"/>
                  <a:gd name="T18" fmla="*/ 133 w 173"/>
                  <a:gd name="T19" fmla="*/ 145 h 202"/>
                  <a:gd name="T20" fmla="*/ 173 w 173"/>
                  <a:gd name="T21" fmla="*/ 105 h 202"/>
                  <a:gd name="T22" fmla="*/ 173 w 173"/>
                  <a:gd name="T23" fmla="*/ 41 h 202"/>
                  <a:gd name="T24" fmla="*/ 133 w 173"/>
                  <a:gd name="T25"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3" h="202">
                    <a:moveTo>
                      <a:pt x="133" y="0"/>
                    </a:moveTo>
                    <a:cubicBezTo>
                      <a:pt x="18" y="0"/>
                      <a:pt x="18" y="0"/>
                      <a:pt x="18" y="0"/>
                    </a:cubicBezTo>
                    <a:cubicBezTo>
                      <a:pt x="11" y="0"/>
                      <a:pt x="5" y="2"/>
                      <a:pt x="0" y="5"/>
                    </a:cubicBezTo>
                    <a:cubicBezTo>
                      <a:pt x="33" y="5"/>
                      <a:pt x="33" y="5"/>
                      <a:pt x="33" y="5"/>
                    </a:cubicBezTo>
                    <a:cubicBezTo>
                      <a:pt x="64" y="5"/>
                      <a:pt x="89" y="30"/>
                      <a:pt x="89" y="61"/>
                    </a:cubicBezTo>
                    <a:cubicBezTo>
                      <a:pt x="89" y="151"/>
                      <a:pt x="89" y="151"/>
                      <a:pt x="89" y="151"/>
                    </a:cubicBezTo>
                    <a:cubicBezTo>
                      <a:pt x="89" y="153"/>
                      <a:pt x="89" y="154"/>
                      <a:pt x="89" y="156"/>
                    </a:cubicBezTo>
                    <a:cubicBezTo>
                      <a:pt x="113" y="174"/>
                      <a:pt x="148" y="200"/>
                      <a:pt x="148" y="201"/>
                    </a:cubicBezTo>
                    <a:cubicBezTo>
                      <a:pt x="148" y="202"/>
                      <a:pt x="133" y="162"/>
                      <a:pt x="127" y="145"/>
                    </a:cubicBezTo>
                    <a:cubicBezTo>
                      <a:pt x="133" y="145"/>
                      <a:pt x="133" y="145"/>
                      <a:pt x="133" y="145"/>
                    </a:cubicBezTo>
                    <a:cubicBezTo>
                      <a:pt x="155" y="145"/>
                      <a:pt x="173" y="127"/>
                      <a:pt x="173" y="105"/>
                    </a:cubicBezTo>
                    <a:cubicBezTo>
                      <a:pt x="173" y="41"/>
                      <a:pt x="173" y="41"/>
                      <a:pt x="173" y="41"/>
                    </a:cubicBezTo>
                    <a:cubicBezTo>
                      <a:pt x="173" y="18"/>
                      <a:pt x="155" y="0"/>
                      <a:pt x="1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62560" tIns="81280" rIns="162560" bIns="81280" numCol="1" anchor="t" anchorCtr="0" compatLnSpc="1">
                <a:prstTxWarp prst="textNoShape">
                  <a:avLst/>
                </a:prstTxWarp>
              </a:bodyPr>
              <a:lstStyle/>
              <a:p>
                <a:endParaRPr lang="en-US" sz="2400" dirty="0"/>
              </a:p>
            </p:txBody>
          </p:sp>
        </p:grpSp>
      </p:grpSp>
      <p:grpSp>
        <p:nvGrpSpPr>
          <p:cNvPr id="29" name="组合 2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9660939" y="3633558"/>
            <a:ext cx="2316969" cy="1039840"/>
            <a:chOff x="9660939" y="3719285"/>
            <a:chExt cx="2316969" cy="1039840"/>
          </a:xfrm>
        </p:grpSpPr>
        <p:sp>
          <p:nvSpPr>
            <p:cNvPr id="30" name="Freeform 9"/>
            <p:cNvSpPr>
              <a:spLocks/>
            </p:cNvSpPr>
            <p:nvPr/>
          </p:nvSpPr>
          <p:spPr bwMode="auto">
            <a:xfrm>
              <a:off x="9660939" y="3719285"/>
              <a:ext cx="2316969" cy="1039840"/>
            </a:xfrm>
            <a:custGeom>
              <a:avLst/>
              <a:gdLst>
                <a:gd name="T0" fmla="*/ 75 w 467"/>
                <a:gd name="T1" fmla="*/ 125 h 131"/>
                <a:gd name="T2" fmla="*/ 5 w 467"/>
                <a:gd name="T3" fmla="*/ 18 h 131"/>
                <a:gd name="T4" fmla="*/ 14 w 467"/>
                <a:gd name="T5" fmla="*/ 0 h 131"/>
                <a:gd name="T6" fmla="*/ 382 w 467"/>
                <a:gd name="T7" fmla="*/ 0 h 131"/>
                <a:gd name="T8" fmla="*/ 392 w 467"/>
                <a:gd name="T9" fmla="*/ 6 h 131"/>
                <a:gd name="T10" fmla="*/ 462 w 467"/>
                <a:gd name="T11" fmla="*/ 113 h 131"/>
                <a:gd name="T12" fmla="*/ 453 w 467"/>
                <a:gd name="T13" fmla="*/ 131 h 131"/>
                <a:gd name="T14" fmla="*/ 85 w 467"/>
                <a:gd name="T15" fmla="*/ 131 h 131"/>
                <a:gd name="T16" fmla="*/ 75 w 467"/>
                <a:gd name="T17" fmla="*/ 125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7" h="131">
                  <a:moveTo>
                    <a:pt x="75" y="125"/>
                  </a:moveTo>
                  <a:cubicBezTo>
                    <a:pt x="5" y="18"/>
                    <a:pt x="5" y="18"/>
                    <a:pt x="5" y="18"/>
                  </a:cubicBezTo>
                  <a:cubicBezTo>
                    <a:pt x="0" y="10"/>
                    <a:pt x="5" y="0"/>
                    <a:pt x="14" y="0"/>
                  </a:cubicBezTo>
                  <a:cubicBezTo>
                    <a:pt x="382" y="0"/>
                    <a:pt x="382" y="0"/>
                    <a:pt x="382" y="0"/>
                  </a:cubicBezTo>
                  <a:cubicBezTo>
                    <a:pt x="386" y="0"/>
                    <a:pt x="390" y="2"/>
                    <a:pt x="392" y="6"/>
                  </a:cubicBezTo>
                  <a:cubicBezTo>
                    <a:pt x="462" y="113"/>
                    <a:pt x="462" y="113"/>
                    <a:pt x="462" y="113"/>
                  </a:cubicBezTo>
                  <a:cubicBezTo>
                    <a:pt x="467" y="121"/>
                    <a:pt x="462" y="131"/>
                    <a:pt x="453" y="131"/>
                  </a:cubicBezTo>
                  <a:cubicBezTo>
                    <a:pt x="85" y="131"/>
                    <a:pt x="85" y="131"/>
                    <a:pt x="85" y="131"/>
                  </a:cubicBezTo>
                  <a:cubicBezTo>
                    <a:pt x="81" y="131"/>
                    <a:pt x="77" y="129"/>
                    <a:pt x="75" y="125"/>
                  </a:cubicBezTo>
                  <a:close/>
                </a:path>
              </a:pathLst>
            </a:custGeom>
            <a:solidFill>
              <a:schemeClr val="bg1">
                <a:lumMod val="85000"/>
              </a:schemeClr>
            </a:solidFill>
            <a:ln>
              <a:noFill/>
            </a:ln>
            <a:effectLst/>
          </p:spPr>
          <p:txBody>
            <a:bodyPr vert="horz" wrap="square" lIns="91439" tIns="45719" rIns="91439" bIns="45719" numCol="1" anchor="t" anchorCtr="0" compatLnSpc="1">
              <a:prstTxWarp prst="textNoShape">
                <a:avLst/>
              </a:prstTxWarp>
            </a:bodyPr>
            <a:lstStyle/>
            <a:p>
              <a:endParaRPr lang="en-US" sz="2400"/>
            </a:p>
          </p:txBody>
        </p:sp>
        <p:sp>
          <p:nvSpPr>
            <p:cNvPr id="31" name="Freeform 147"/>
            <p:cNvSpPr>
              <a:spLocks noEditPoints="1"/>
            </p:cNvSpPr>
            <p:nvPr/>
          </p:nvSpPr>
          <p:spPr bwMode="auto">
            <a:xfrm>
              <a:off x="10632760" y="3883803"/>
              <a:ext cx="373320" cy="589591"/>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1439" tIns="45719" rIns="91439" bIns="45719" numCol="1" anchor="t" anchorCtr="0" compatLnSpc="1">
              <a:prstTxWarp prst="textNoShape">
                <a:avLst/>
              </a:prstTxWarp>
            </a:bodyPr>
            <a:lstStyle/>
            <a:p>
              <a:endParaRPr lang="zh-CN" altLang="en-US" sz="2400">
                <a:solidFill>
                  <a:prstClr val="black"/>
                </a:solidFill>
              </a:endParaRPr>
            </a:p>
          </p:txBody>
        </p:sp>
      </p:grpSp>
      <p:cxnSp>
        <p:nvCxnSpPr>
          <p:cNvPr id="32" name="Straight Connector 44"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453452" y="3015270"/>
            <a:ext cx="0" cy="546848"/>
          </a:xfrm>
          <a:prstGeom prst="line">
            <a:avLst/>
          </a:prstGeom>
          <a:ln w="28575">
            <a:solidFill>
              <a:srgbClr val="4BB4DB"/>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4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6092793" y="3015270"/>
            <a:ext cx="0" cy="546848"/>
          </a:xfrm>
          <a:prstGeom prst="line">
            <a:avLst/>
          </a:prstGeom>
          <a:ln w="28575">
            <a:solidFill>
              <a:srgbClr val="FEDE17"/>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4" name="Straight Connector 48"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10732132" y="3015270"/>
            <a:ext cx="0" cy="546848"/>
          </a:xfrm>
          <a:prstGeom prst="line">
            <a:avLst/>
          </a:prstGeom>
          <a:ln w="28575">
            <a:solidFill>
              <a:srgbClr val="D9D9D9"/>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5" name="Straight Connector 49"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3972536" y="4742673"/>
            <a:ext cx="0" cy="546848"/>
          </a:xfrm>
          <a:prstGeom prst="line">
            <a:avLst/>
          </a:prstGeom>
          <a:ln w="28575">
            <a:solidFill>
              <a:srgbClr val="89A0C0"/>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36" name="Straight Connector 50"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CxnSpPr/>
          <p:nvPr/>
        </p:nvCxnSpPr>
        <p:spPr>
          <a:xfrm flipV="1">
            <a:off x="8660504" y="4742673"/>
            <a:ext cx="0" cy="546848"/>
          </a:xfrm>
          <a:prstGeom prst="line">
            <a:avLst/>
          </a:prstGeom>
          <a:ln w="28575">
            <a:solidFill>
              <a:srgbClr val="E32146"/>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9" name="圆角矩形 38"/>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40" name="TextBox 3"/>
          <p:cNvSpPr txBox="1"/>
          <p:nvPr/>
        </p:nvSpPr>
        <p:spPr>
          <a:xfrm>
            <a:off x="1134525" y="868193"/>
            <a:ext cx="3311075" cy="523220"/>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2800" dirty="0">
                <a:solidFill>
                  <a:schemeClr val="bg1">
                    <a:lumMod val="65000"/>
                  </a:schemeClr>
                </a:solidFill>
              </a:rPr>
              <a:t>请输入您的标题</a:t>
            </a:r>
          </a:p>
        </p:txBody>
      </p:sp>
    </p:spTree>
    <p:extLst>
      <p:ext uri="{BB962C8B-B14F-4D97-AF65-F5344CB8AC3E}">
        <p14:creationId xmlns:p14="http://schemas.microsoft.com/office/powerpoint/2010/main" val="369804039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2800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1+#ppt_h/2"/>
                                          </p:val>
                                        </p:tav>
                                        <p:tav tm="100000">
                                          <p:val>
                                            <p:strVal val="#ppt_y"/>
                                          </p:val>
                                        </p:tav>
                                      </p:tavLst>
                                    </p:anim>
                                  </p:childTnLst>
                                </p:cTn>
                              </p:par>
                              <p:par>
                                <p:cTn id="9" presetID="2" presetClass="entr" presetSubtype="1" decel="28000" fill="hold" nodeType="withEffect">
                                  <p:stCondLst>
                                    <p:cond delay="25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750" fill="hold"/>
                                        <p:tgtEl>
                                          <p:spTgt spid="12"/>
                                        </p:tgtEl>
                                        <p:attrNameLst>
                                          <p:attrName>ppt_x</p:attrName>
                                        </p:attrNameLst>
                                      </p:cBhvr>
                                      <p:tavLst>
                                        <p:tav tm="0">
                                          <p:val>
                                            <p:strVal val="#ppt_x"/>
                                          </p:val>
                                        </p:tav>
                                        <p:tav tm="100000">
                                          <p:val>
                                            <p:strVal val="#ppt_x"/>
                                          </p:val>
                                        </p:tav>
                                      </p:tavLst>
                                    </p:anim>
                                    <p:anim calcmode="lin" valueType="num">
                                      <p:cBhvr additive="base">
                                        <p:cTn id="12" dur="750" fill="hold"/>
                                        <p:tgtEl>
                                          <p:spTgt spid="12"/>
                                        </p:tgtEl>
                                        <p:attrNameLst>
                                          <p:attrName>ppt_y</p:attrName>
                                        </p:attrNameLst>
                                      </p:cBhvr>
                                      <p:tavLst>
                                        <p:tav tm="0">
                                          <p:val>
                                            <p:strVal val="0-#ppt_h/2"/>
                                          </p:val>
                                        </p:tav>
                                        <p:tav tm="100000">
                                          <p:val>
                                            <p:strVal val="#ppt_y"/>
                                          </p:val>
                                        </p:tav>
                                      </p:tavLst>
                                    </p:anim>
                                  </p:childTnLst>
                                </p:cTn>
                              </p:par>
                              <p:par>
                                <p:cTn id="13" presetID="2" presetClass="entr" presetSubtype="4" decel="28000" fill="hold" nodeType="withEffect">
                                  <p:stCondLst>
                                    <p:cond delay="5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ppt_x"/>
                                          </p:val>
                                        </p:tav>
                                        <p:tav tm="100000">
                                          <p:val>
                                            <p:strVal val="#ppt_x"/>
                                          </p:val>
                                        </p:tav>
                                      </p:tavLst>
                                    </p:anim>
                                    <p:anim calcmode="lin" valueType="num">
                                      <p:cBhvr additive="base">
                                        <p:cTn id="16" dur="75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1" decel="28000" fill="hold" nodeType="withEffect">
                                  <p:stCondLst>
                                    <p:cond delay="75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750" fill="hold"/>
                                        <p:tgtEl>
                                          <p:spTgt spid="21"/>
                                        </p:tgtEl>
                                        <p:attrNameLst>
                                          <p:attrName>ppt_x</p:attrName>
                                        </p:attrNameLst>
                                      </p:cBhvr>
                                      <p:tavLst>
                                        <p:tav tm="0">
                                          <p:val>
                                            <p:strVal val="#ppt_x"/>
                                          </p:val>
                                        </p:tav>
                                        <p:tav tm="100000">
                                          <p:val>
                                            <p:strVal val="#ppt_x"/>
                                          </p:val>
                                        </p:tav>
                                      </p:tavLst>
                                    </p:anim>
                                    <p:anim calcmode="lin" valueType="num">
                                      <p:cBhvr additive="base">
                                        <p:cTn id="20" dur="750" fill="hold"/>
                                        <p:tgtEl>
                                          <p:spTgt spid="21"/>
                                        </p:tgtEl>
                                        <p:attrNameLst>
                                          <p:attrName>ppt_y</p:attrName>
                                        </p:attrNameLst>
                                      </p:cBhvr>
                                      <p:tavLst>
                                        <p:tav tm="0">
                                          <p:val>
                                            <p:strVal val="0-#ppt_h/2"/>
                                          </p:val>
                                        </p:tav>
                                        <p:tav tm="100000">
                                          <p:val>
                                            <p:strVal val="#ppt_y"/>
                                          </p:val>
                                        </p:tav>
                                      </p:tavLst>
                                    </p:anim>
                                  </p:childTnLst>
                                </p:cTn>
                              </p:par>
                              <p:par>
                                <p:cTn id="21" presetID="2" presetClass="entr" presetSubtype="4" decel="28000" fill="hold"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750" fill="hold"/>
                                        <p:tgtEl>
                                          <p:spTgt spid="29"/>
                                        </p:tgtEl>
                                        <p:attrNameLst>
                                          <p:attrName>ppt_x</p:attrName>
                                        </p:attrNameLst>
                                      </p:cBhvr>
                                      <p:tavLst>
                                        <p:tav tm="0">
                                          <p:val>
                                            <p:strVal val="#ppt_x"/>
                                          </p:val>
                                        </p:tav>
                                        <p:tav tm="100000">
                                          <p:val>
                                            <p:strVal val="#ppt_x"/>
                                          </p:val>
                                        </p:tav>
                                      </p:tavLst>
                                    </p:anim>
                                    <p:anim calcmode="lin" valueType="num">
                                      <p:cBhvr additive="base">
                                        <p:cTn id="24" dur="750" fill="hold"/>
                                        <p:tgtEl>
                                          <p:spTgt spid="29"/>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22" presetClass="entr" presetSubtype="4"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down)">
                                      <p:cBhvr>
                                        <p:cTn id="28" dur="500"/>
                                        <p:tgtEl>
                                          <p:spTgt spid="32"/>
                                        </p:tgtEl>
                                      </p:cBhvr>
                                    </p:animEffect>
                                  </p:childTnLst>
                                </p:cTn>
                              </p:par>
                              <p:par>
                                <p:cTn id="29" presetID="22" presetClass="entr" presetSubtype="1" fill="hold" nodeType="with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wipe(up)">
                                      <p:cBhvr>
                                        <p:cTn id="31" dur="500"/>
                                        <p:tgtEl>
                                          <p:spTgt spid="35"/>
                                        </p:tgtEl>
                                      </p:cBhvr>
                                    </p:animEffect>
                                  </p:childTnLst>
                                </p:cTn>
                              </p:par>
                              <p:par>
                                <p:cTn id="32" presetID="22" presetClass="entr" presetSubtype="4" fill="hold"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wipe(down)">
                                      <p:cBhvr>
                                        <p:cTn id="34" dur="500"/>
                                        <p:tgtEl>
                                          <p:spTgt spid="33"/>
                                        </p:tgtEl>
                                      </p:cBhvr>
                                    </p:animEffect>
                                  </p:childTnLst>
                                </p:cTn>
                              </p:par>
                              <p:par>
                                <p:cTn id="35" presetID="22" presetClass="entr" presetSubtype="1"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up)">
                                      <p:cBhvr>
                                        <p:cTn id="37" dur="500"/>
                                        <p:tgtEl>
                                          <p:spTgt spid="36"/>
                                        </p:tgtEl>
                                      </p:cBhvr>
                                    </p:animEffect>
                                  </p:childTnLst>
                                </p:cTn>
                              </p:par>
                              <p:par>
                                <p:cTn id="38" presetID="22" presetClass="entr" presetSubtype="4"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wipe(down)">
                                      <p:cBhvr>
                                        <p:cTn id="40" dur="500"/>
                                        <p:tgtEl>
                                          <p:spTgt spid="34"/>
                                        </p:tgtEl>
                                      </p:cBhvr>
                                    </p:animEffect>
                                  </p:childTnLst>
                                </p:cTn>
                              </p:par>
                            </p:childTnLst>
                          </p:cTn>
                        </p:par>
                        <p:par>
                          <p:cTn id="41" fill="hold">
                            <p:stCondLst>
                              <p:cond delay="2250"/>
                            </p:stCondLst>
                            <p:childTnLst>
                              <p:par>
                                <p:cTn id="42" presetID="50" presetClass="entr" presetSubtype="0" decel="10000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 calcmode="lin" valueType="num">
                                      <p:cBhvr>
                                        <p:cTn id="44" dur="1000" fill="hold"/>
                                        <p:tgtEl>
                                          <p:spTgt spid="7"/>
                                        </p:tgtEl>
                                        <p:attrNameLst>
                                          <p:attrName>ppt_w</p:attrName>
                                        </p:attrNameLst>
                                      </p:cBhvr>
                                      <p:tavLst>
                                        <p:tav tm="0">
                                          <p:val>
                                            <p:strVal val="#ppt_w+.3"/>
                                          </p:val>
                                        </p:tav>
                                        <p:tav tm="100000">
                                          <p:val>
                                            <p:strVal val="#ppt_w"/>
                                          </p:val>
                                        </p:tav>
                                      </p:tavLst>
                                    </p:anim>
                                    <p:anim calcmode="lin" valueType="num">
                                      <p:cBhvr>
                                        <p:cTn id="45" dur="1000" fill="hold"/>
                                        <p:tgtEl>
                                          <p:spTgt spid="7"/>
                                        </p:tgtEl>
                                        <p:attrNameLst>
                                          <p:attrName>ppt_h</p:attrName>
                                        </p:attrNameLst>
                                      </p:cBhvr>
                                      <p:tavLst>
                                        <p:tav tm="0">
                                          <p:val>
                                            <p:strVal val="#ppt_h"/>
                                          </p:val>
                                        </p:tav>
                                        <p:tav tm="100000">
                                          <p:val>
                                            <p:strVal val="#ppt_h"/>
                                          </p:val>
                                        </p:tav>
                                      </p:tavLst>
                                    </p:anim>
                                    <p:animEffect transition="in" filter="fade">
                                      <p:cBhvr>
                                        <p:cTn id="46" dur="1000"/>
                                        <p:tgtEl>
                                          <p:spTgt spid="7"/>
                                        </p:tgtEl>
                                      </p:cBhvr>
                                    </p:animEffect>
                                  </p:childTnLst>
                                </p:cTn>
                              </p:par>
                              <p:par>
                                <p:cTn id="47" presetID="50" presetClass="entr" presetSubtype="0" decel="100000" fill="hold" grpId="0" nodeType="withEffect">
                                  <p:stCondLst>
                                    <p:cond delay="250"/>
                                  </p:stCondLst>
                                  <p:childTnLst>
                                    <p:set>
                                      <p:cBhvr>
                                        <p:cTn id="48" dur="1" fill="hold">
                                          <p:stCondLst>
                                            <p:cond delay="0"/>
                                          </p:stCondLst>
                                        </p:cTn>
                                        <p:tgtEl>
                                          <p:spTgt spid="8"/>
                                        </p:tgtEl>
                                        <p:attrNameLst>
                                          <p:attrName>style.visibility</p:attrName>
                                        </p:attrNameLst>
                                      </p:cBhvr>
                                      <p:to>
                                        <p:strVal val="visible"/>
                                      </p:to>
                                    </p:set>
                                    <p:anim calcmode="lin" valueType="num">
                                      <p:cBhvr>
                                        <p:cTn id="49" dur="1000" fill="hold"/>
                                        <p:tgtEl>
                                          <p:spTgt spid="8"/>
                                        </p:tgtEl>
                                        <p:attrNameLst>
                                          <p:attrName>ppt_w</p:attrName>
                                        </p:attrNameLst>
                                      </p:cBhvr>
                                      <p:tavLst>
                                        <p:tav tm="0">
                                          <p:val>
                                            <p:strVal val="#ppt_w+.3"/>
                                          </p:val>
                                        </p:tav>
                                        <p:tav tm="100000">
                                          <p:val>
                                            <p:strVal val="#ppt_w"/>
                                          </p:val>
                                        </p:tav>
                                      </p:tavLst>
                                    </p:anim>
                                    <p:anim calcmode="lin" valueType="num">
                                      <p:cBhvr>
                                        <p:cTn id="50" dur="1000" fill="hold"/>
                                        <p:tgtEl>
                                          <p:spTgt spid="8"/>
                                        </p:tgtEl>
                                        <p:attrNameLst>
                                          <p:attrName>ppt_h</p:attrName>
                                        </p:attrNameLst>
                                      </p:cBhvr>
                                      <p:tavLst>
                                        <p:tav tm="0">
                                          <p:val>
                                            <p:strVal val="#ppt_h"/>
                                          </p:val>
                                        </p:tav>
                                        <p:tav tm="100000">
                                          <p:val>
                                            <p:strVal val="#ppt_h"/>
                                          </p:val>
                                        </p:tav>
                                      </p:tavLst>
                                    </p:anim>
                                    <p:animEffect transition="in" filter="fade">
                                      <p:cBhvr>
                                        <p:cTn id="51" dur="1000"/>
                                        <p:tgtEl>
                                          <p:spTgt spid="8"/>
                                        </p:tgtEl>
                                      </p:cBhvr>
                                    </p:animEffect>
                                  </p:childTnLst>
                                </p:cTn>
                              </p:par>
                              <p:par>
                                <p:cTn id="52" presetID="50" presetClass="entr" presetSubtype="0" decel="100000" fill="hold" grpId="0" nodeType="withEffect">
                                  <p:stCondLst>
                                    <p:cond delay="500"/>
                                  </p:stCondLst>
                                  <p:childTnLst>
                                    <p:set>
                                      <p:cBhvr>
                                        <p:cTn id="53" dur="1" fill="hold">
                                          <p:stCondLst>
                                            <p:cond delay="0"/>
                                          </p:stCondLst>
                                        </p:cTn>
                                        <p:tgtEl>
                                          <p:spTgt spid="9"/>
                                        </p:tgtEl>
                                        <p:attrNameLst>
                                          <p:attrName>style.visibility</p:attrName>
                                        </p:attrNameLst>
                                      </p:cBhvr>
                                      <p:to>
                                        <p:strVal val="visible"/>
                                      </p:to>
                                    </p:set>
                                    <p:anim calcmode="lin" valueType="num">
                                      <p:cBhvr>
                                        <p:cTn id="54" dur="1000" fill="hold"/>
                                        <p:tgtEl>
                                          <p:spTgt spid="9"/>
                                        </p:tgtEl>
                                        <p:attrNameLst>
                                          <p:attrName>ppt_w</p:attrName>
                                        </p:attrNameLst>
                                      </p:cBhvr>
                                      <p:tavLst>
                                        <p:tav tm="0">
                                          <p:val>
                                            <p:strVal val="#ppt_w+.3"/>
                                          </p:val>
                                        </p:tav>
                                        <p:tav tm="100000">
                                          <p:val>
                                            <p:strVal val="#ppt_w"/>
                                          </p:val>
                                        </p:tav>
                                      </p:tavLst>
                                    </p:anim>
                                    <p:anim calcmode="lin" valueType="num">
                                      <p:cBhvr>
                                        <p:cTn id="55" dur="1000" fill="hold"/>
                                        <p:tgtEl>
                                          <p:spTgt spid="9"/>
                                        </p:tgtEl>
                                        <p:attrNameLst>
                                          <p:attrName>ppt_h</p:attrName>
                                        </p:attrNameLst>
                                      </p:cBhvr>
                                      <p:tavLst>
                                        <p:tav tm="0">
                                          <p:val>
                                            <p:strVal val="#ppt_h"/>
                                          </p:val>
                                        </p:tav>
                                        <p:tav tm="100000">
                                          <p:val>
                                            <p:strVal val="#ppt_h"/>
                                          </p:val>
                                        </p:tav>
                                      </p:tavLst>
                                    </p:anim>
                                    <p:animEffect transition="in" filter="fade">
                                      <p:cBhvr>
                                        <p:cTn id="56" dur="1000"/>
                                        <p:tgtEl>
                                          <p:spTgt spid="9"/>
                                        </p:tgtEl>
                                      </p:cBhvr>
                                    </p:animEffect>
                                  </p:childTnLst>
                                </p:cTn>
                              </p:par>
                              <p:par>
                                <p:cTn id="57" presetID="50" presetClass="entr" presetSubtype="0" decel="100000" fill="hold" grpId="0" nodeType="withEffect">
                                  <p:stCondLst>
                                    <p:cond delay="750"/>
                                  </p:stCondLst>
                                  <p:childTnLst>
                                    <p:set>
                                      <p:cBhvr>
                                        <p:cTn id="58" dur="1" fill="hold">
                                          <p:stCondLst>
                                            <p:cond delay="0"/>
                                          </p:stCondLst>
                                        </p:cTn>
                                        <p:tgtEl>
                                          <p:spTgt spid="10"/>
                                        </p:tgtEl>
                                        <p:attrNameLst>
                                          <p:attrName>style.visibility</p:attrName>
                                        </p:attrNameLst>
                                      </p:cBhvr>
                                      <p:to>
                                        <p:strVal val="visible"/>
                                      </p:to>
                                    </p:set>
                                    <p:anim calcmode="lin" valueType="num">
                                      <p:cBhvr>
                                        <p:cTn id="59" dur="1000" fill="hold"/>
                                        <p:tgtEl>
                                          <p:spTgt spid="10"/>
                                        </p:tgtEl>
                                        <p:attrNameLst>
                                          <p:attrName>ppt_w</p:attrName>
                                        </p:attrNameLst>
                                      </p:cBhvr>
                                      <p:tavLst>
                                        <p:tav tm="0">
                                          <p:val>
                                            <p:strVal val="#ppt_w+.3"/>
                                          </p:val>
                                        </p:tav>
                                        <p:tav tm="100000">
                                          <p:val>
                                            <p:strVal val="#ppt_w"/>
                                          </p:val>
                                        </p:tav>
                                      </p:tavLst>
                                    </p:anim>
                                    <p:anim calcmode="lin" valueType="num">
                                      <p:cBhvr>
                                        <p:cTn id="60" dur="1000" fill="hold"/>
                                        <p:tgtEl>
                                          <p:spTgt spid="10"/>
                                        </p:tgtEl>
                                        <p:attrNameLst>
                                          <p:attrName>ppt_h</p:attrName>
                                        </p:attrNameLst>
                                      </p:cBhvr>
                                      <p:tavLst>
                                        <p:tav tm="0">
                                          <p:val>
                                            <p:strVal val="#ppt_h"/>
                                          </p:val>
                                        </p:tav>
                                        <p:tav tm="100000">
                                          <p:val>
                                            <p:strVal val="#ppt_h"/>
                                          </p:val>
                                        </p:tav>
                                      </p:tavLst>
                                    </p:anim>
                                    <p:animEffect transition="in" filter="fade">
                                      <p:cBhvr>
                                        <p:cTn id="61" dur="1000"/>
                                        <p:tgtEl>
                                          <p:spTgt spid="10"/>
                                        </p:tgtEl>
                                      </p:cBhvr>
                                    </p:animEffect>
                                  </p:childTnLst>
                                </p:cTn>
                              </p:par>
                              <p:par>
                                <p:cTn id="62" presetID="50" presetClass="entr" presetSubtype="0" decel="100000" fill="hold" grpId="0" nodeType="withEffect">
                                  <p:stCondLst>
                                    <p:cond delay="1000"/>
                                  </p:stCondLst>
                                  <p:childTnLst>
                                    <p:set>
                                      <p:cBhvr>
                                        <p:cTn id="63" dur="1" fill="hold">
                                          <p:stCondLst>
                                            <p:cond delay="0"/>
                                          </p:stCondLst>
                                        </p:cTn>
                                        <p:tgtEl>
                                          <p:spTgt spid="11"/>
                                        </p:tgtEl>
                                        <p:attrNameLst>
                                          <p:attrName>style.visibility</p:attrName>
                                        </p:attrNameLst>
                                      </p:cBhvr>
                                      <p:to>
                                        <p:strVal val="visible"/>
                                      </p:to>
                                    </p:set>
                                    <p:anim calcmode="lin" valueType="num">
                                      <p:cBhvr>
                                        <p:cTn id="64" dur="1000" fill="hold"/>
                                        <p:tgtEl>
                                          <p:spTgt spid="11"/>
                                        </p:tgtEl>
                                        <p:attrNameLst>
                                          <p:attrName>ppt_w</p:attrName>
                                        </p:attrNameLst>
                                      </p:cBhvr>
                                      <p:tavLst>
                                        <p:tav tm="0">
                                          <p:val>
                                            <p:strVal val="#ppt_w+.3"/>
                                          </p:val>
                                        </p:tav>
                                        <p:tav tm="100000">
                                          <p:val>
                                            <p:strVal val="#ppt_w"/>
                                          </p:val>
                                        </p:tav>
                                      </p:tavLst>
                                    </p:anim>
                                    <p:anim calcmode="lin" valueType="num">
                                      <p:cBhvr>
                                        <p:cTn id="65" dur="1000" fill="hold"/>
                                        <p:tgtEl>
                                          <p:spTgt spid="11"/>
                                        </p:tgtEl>
                                        <p:attrNameLst>
                                          <p:attrName>ppt_h</p:attrName>
                                        </p:attrNameLst>
                                      </p:cBhvr>
                                      <p:tavLst>
                                        <p:tav tm="0">
                                          <p:val>
                                            <p:strVal val="#ppt_h"/>
                                          </p:val>
                                        </p:tav>
                                        <p:tav tm="100000">
                                          <p:val>
                                            <p:strVal val="#ppt_h"/>
                                          </p:val>
                                        </p:tav>
                                      </p:tavLst>
                                    </p:anim>
                                    <p:animEffect transition="in" filter="fade">
                                      <p:cBhvr>
                                        <p:cTn id="66" dur="1000"/>
                                        <p:tgtEl>
                                          <p:spTgt spid="11"/>
                                        </p:tgtEl>
                                      </p:cBhvr>
                                    </p:animEffect>
                                  </p:childTnLst>
                                </p:cTn>
                              </p:par>
                            </p:childTnLst>
                          </p:cTn>
                        </p:par>
                        <p:par>
                          <p:cTn id="67" fill="hold">
                            <p:stCondLst>
                              <p:cond delay="4250"/>
                            </p:stCondLst>
                            <p:childTnLst>
                              <p:par>
                                <p:cTn id="68" presetID="56" presetClass="entr" presetSubtype="0" fill="hold" grpId="0" nodeType="afterEffect">
                                  <p:stCondLst>
                                    <p:cond delay="0"/>
                                  </p:stCondLst>
                                  <p:iterate type="lt">
                                    <p:tmPct val="10000"/>
                                  </p:iterate>
                                  <p:childTnLst>
                                    <p:set>
                                      <p:cBhvr>
                                        <p:cTn id="69" dur="1" fill="hold">
                                          <p:stCondLst>
                                            <p:cond delay="0"/>
                                          </p:stCondLst>
                                        </p:cTn>
                                        <p:tgtEl>
                                          <p:spTgt spid="40"/>
                                        </p:tgtEl>
                                        <p:attrNameLst>
                                          <p:attrName>style.visibility</p:attrName>
                                        </p:attrNameLst>
                                      </p:cBhvr>
                                      <p:to>
                                        <p:strVal val="visible"/>
                                      </p:to>
                                    </p:set>
                                    <p:anim by="(-#ppt_w*2)" calcmode="lin" valueType="num">
                                      <p:cBhvr rctx="PPT">
                                        <p:cTn id="70" dur="200" autoRev="1" fill="hold">
                                          <p:stCondLst>
                                            <p:cond delay="0"/>
                                          </p:stCondLst>
                                        </p:cTn>
                                        <p:tgtEl>
                                          <p:spTgt spid="40"/>
                                        </p:tgtEl>
                                        <p:attrNameLst>
                                          <p:attrName>ppt_w</p:attrName>
                                        </p:attrNameLst>
                                      </p:cBhvr>
                                    </p:anim>
                                    <p:anim by="(#ppt_w*0.50)" calcmode="lin" valueType="num">
                                      <p:cBhvr>
                                        <p:cTn id="71" dur="200" decel="50000" autoRev="1" fill="hold">
                                          <p:stCondLst>
                                            <p:cond delay="0"/>
                                          </p:stCondLst>
                                        </p:cTn>
                                        <p:tgtEl>
                                          <p:spTgt spid="40"/>
                                        </p:tgtEl>
                                        <p:attrNameLst>
                                          <p:attrName>ppt_x</p:attrName>
                                        </p:attrNameLst>
                                      </p:cBhvr>
                                    </p:anim>
                                    <p:anim from="(-#ppt_h/2)" to="(#ppt_y)" calcmode="lin" valueType="num">
                                      <p:cBhvr>
                                        <p:cTn id="72" dur="400" fill="hold">
                                          <p:stCondLst>
                                            <p:cond delay="0"/>
                                          </p:stCondLst>
                                        </p:cTn>
                                        <p:tgtEl>
                                          <p:spTgt spid="40"/>
                                        </p:tgtEl>
                                        <p:attrNameLst>
                                          <p:attrName>ppt_y</p:attrName>
                                        </p:attrNameLst>
                                      </p:cBhvr>
                                    </p:anim>
                                    <p:animRot by="21600000">
                                      <p:cBhvr>
                                        <p:cTn id="73" dur="400" fill="hold">
                                          <p:stCondLst>
                                            <p:cond delay="0"/>
                                          </p:stCondLst>
                                        </p:cTn>
                                        <p:tgtEl>
                                          <p:spTgt spid="4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4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图片 33"/>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5" name="圆角矩形 34"/>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36" name="TextBox 3"/>
          <p:cNvSpPr txBox="1"/>
          <p:nvPr/>
        </p:nvSpPr>
        <p:spPr>
          <a:xfrm>
            <a:off x="1134525" y="868193"/>
            <a:ext cx="3311075" cy="523220"/>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2800" dirty="0">
                <a:solidFill>
                  <a:schemeClr val="bg1">
                    <a:lumMod val="65000"/>
                  </a:schemeClr>
                </a:solidFill>
              </a:rPr>
              <a:t>请输入您的标题</a:t>
            </a:r>
          </a:p>
        </p:txBody>
      </p:sp>
      <p:sp>
        <p:nvSpPr>
          <p:cNvPr id="86" name="矩形 8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矩形 8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AutoShape 45"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SpPr>
            <a:spLocks noChangeAspect="1" noChangeArrowheads="1" noTextEdit="1"/>
          </p:cNvSpPr>
          <p:nvPr/>
        </p:nvSpPr>
        <p:spPr bwMode="auto">
          <a:xfrm>
            <a:off x="3988426" y="1891011"/>
            <a:ext cx="3206750" cy="464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8" name="组合 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1886382" y="2243951"/>
            <a:ext cx="1924050" cy="4030663"/>
            <a:chOff x="1661530" y="2239405"/>
            <a:chExt cx="1924050" cy="4030663"/>
          </a:xfrm>
          <a:solidFill>
            <a:srgbClr val="4BB4DB"/>
          </a:solidFill>
        </p:grpSpPr>
        <p:sp>
          <p:nvSpPr>
            <p:cNvPr id="9" name="Freeform 47"/>
            <p:cNvSpPr>
              <a:spLocks/>
            </p:cNvSpPr>
            <p:nvPr/>
          </p:nvSpPr>
          <p:spPr bwMode="auto">
            <a:xfrm flipH="1">
              <a:off x="1661530" y="2290205"/>
              <a:ext cx="1924050" cy="3979863"/>
            </a:xfrm>
            <a:custGeom>
              <a:avLst/>
              <a:gdLst>
                <a:gd name="T0" fmla="*/ 450 w 450"/>
                <a:gd name="T1" fmla="*/ 409 h 931"/>
                <a:gd name="T2" fmla="*/ 450 w 450"/>
                <a:gd name="T3" fmla="*/ 562 h 931"/>
                <a:gd name="T4" fmla="*/ 410 w 450"/>
                <a:gd name="T5" fmla="*/ 562 h 931"/>
                <a:gd name="T6" fmla="*/ 400 w 450"/>
                <a:gd name="T7" fmla="*/ 419 h 931"/>
                <a:gd name="T8" fmla="*/ 341 w 450"/>
                <a:gd name="T9" fmla="*/ 292 h 931"/>
                <a:gd name="T10" fmla="*/ 336 w 450"/>
                <a:gd name="T11" fmla="*/ 526 h 931"/>
                <a:gd name="T12" fmla="*/ 374 w 450"/>
                <a:gd name="T13" fmla="*/ 931 h 931"/>
                <a:gd name="T14" fmla="*/ 324 w 450"/>
                <a:gd name="T15" fmla="*/ 931 h 931"/>
                <a:gd name="T16" fmla="*/ 262 w 450"/>
                <a:gd name="T17" fmla="*/ 511 h 931"/>
                <a:gd name="T18" fmla="*/ 238 w 450"/>
                <a:gd name="T19" fmla="*/ 511 h 931"/>
                <a:gd name="T20" fmla="*/ 215 w 450"/>
                <a:gd name="T21" fmla="*/ 931 h 931"/>
                <a:gd name="T22" fmla="*/ 165 w 450"/>
                <a:gd name="T23" fmla="*/ 931 h 931"/>
                <a:gd name="T24" fmla="*/ 165 w 450"/>
                <a:gd name="T25" fmla="*/ 423 h 931"/>
                <a:gd name="T26" fmla="*/ 188 w 450"/>
                <a:gd name="T27" fmla="*/ 285 h 931"/>
                <a:gd name="T28" fmla="*/ 31 w 450"/>
                <a:gd name="T29" fmla="*/ 114 h 931"/>
                <a:gd name="T30" fmla="*/ 0 w 450"/>
                <a:gd name="T31" fmla="*/ 16 h 931"/>
                <a:gd name="T32" fmla="*/ 44 w 450"/>
                <a:gd name="T33" fmla="*/ 0 h 931"/>
                <a:gd name="T34" fmla="*/ 179 w 450"/>
                <a:gd name="T35" fmla="*/ 197 h 931"/>
                <a:gd name="T36" fmla="*/ 225 w 450"/>
                <a:gd name="T37" fmla="*/ 197 h 931"/>
                <a:gd name="T38" fmla="*/ 255 w 450"/>
                <a:gd name="T39" fmla="*/ 240 h 931"/>
                <a:gd name="T40" fmla="*/ 200 w 450"/>
                <a:gd name="T41" fmla="*/ 411 h 931"/>
                <a:gd name="T42" fmla="*/ 225 w 450"/>
                <a:gd name="T43" fmla="*/ 450 h 931"/>
                <a:gd name="T44" fmla="*/ 266 w 450"/>
                <a:gd name="T45" fmla="*/ 416 h 931"/>
                <a:gd name="T46" fmla="*/ 255 w 450"/>
                <a:gd name="T47" fmla="*/ 240 h 931"/>
                <a:gd name="T48" fmla="*/ 307 w 450"/>
                <a:gd name="T49" fmla="*/ 195 h 931"/>
                <a:gd name="T50" fmla="*/ 400 w 450"/>
                <a:gd name="T51" fmla="*/ 257 h 931"/>
                <a:gd name="T52" fmla="*/ 450 w 450"/>
                <a:gd name="T53" fmla="*/ 409 h 9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0" h="931">
                  <a:moveTo>
                    <a:pt x="450" y="409"/>
                  </a:moveTo>
                  <a:cubicBezTo>
                    <a:pt x="450" y="562"/>
                    <a:pt x="450" y="562"/>
                    <a:pt x="450" y="562"/>
                  </a:cubicBezTo>
                  <a:cubicBezTo>
                    <a:pt x="410" y="562"/>
                    <a:pt x="410" y="562"/>
                    <a:pt x="410" y="562"/>
                  </a:cubicBezTo>
                  <a:cubicBezTo>
                    <a:pt x="400" y="419"/>
                    <a:pt x="400" y="419"/>
                    <a:pt x="400" y="419"/>
                  </a:cubicBezTo>
                  <a:cubicBezTo>
                    <a:pt x="341" y="292"/>
                    <a:pt x="341" y="292"/>
                    <a:pt x="341" y="292"/>
                  </a:cubicBezTo>
                  <a:cubicBezTo>
                    <a:pt x="341" y="292"/>
                    <a:pt x="319" y="381"/>
                    <a:pt x="336" y="526"/>
                  </a:cubicBezTo>
                  <a:cubicBezTo>
                    <a:pt x="353" y="671"/>
                    <a:pt x="374" y="931"/>
                    <a:pt x="374" y="931"/>
                  </a:cubicBezTo>
                  <a:cubicBezTo>
                    <a:pt x="324" y="931"/>
                    <a:pt x="324" y="931"/>
                    <a:pt x="324" y="931"/>
                  </a:cubicBezTo>
                  <a:cubicBezTo>
                    <a:pt x="262" y="511"/>
                    <a:pt x="262" y="511"/>
                    <a:pt x="262" y="511"/>
                  </a:cubicBezTo>
                  <a:cubicBezTo>
                    <a:pt x="238" y="511"/>
                    <a:pt x="238" y="511"/>
                    <a:pt x="238" y="511"/>
                  </a:cubicBezTo>
                  <a:cubicBezTo>
                    <a:pt x="215" y="931"/>
                    <a:pt x="215" y="931"/>
                    <a:pt x="215" y="931"/>
                  </a:cubicBezTo>
                  <a:cubicBezTo>
                    <a:pt x="165" y="931"/>
                    <a:pt x="165" y="931"/>
                    <a:pt x="165" y="931"/>
                  </a:cubicBezTo>
                  <a:cubicBezTo>
                    <a:pt x="165" y="931"/>
                    <a:pt x="141" y="562"/>
                    <a:pt x="165" y="423"/>
                  </a:cubicBezTo>
                  <a:cubicBezTo>
                    <a:pt x="188" y="285"/>
                    <a:pt x="188" y="285"/>
                    <a:pt x="188" y="285"/>
                  </a:cubicBezTo>
                  <a:cubicBezTo>
                    <a:pt x="188" y="285"/>
                    <a:pt x="62" y="211"/>
                    <a:pt x="31" y="114"/>
                  </a:cubicBezTo>
                  <a:cubicBezTo>
                    <a:pt x="0" y="16"/>
                    <a:pt x="0" y="16"/>
                    <a:pt x="0" y="16"/>
                  </a:cubicBezTo>
                  <a:cubicBezTo>
                    <a:pt x="44" y="0"/>
                    <a:pt x="44" y="0"/>
                    <a:pt x="44" y="0"/>
                  </a:cubicBezTo>
                  <a:cubicBezTo>
                    <a:pt x="44" y="0"/>
                    <a:pt x="110" y="197"/>
                    <a:pt x="179" y="197"/>
                  </a:cubicBezTo>
                  <a:cubicBezTo>
                    <a:pt x="197" y="197"/>
                    <a:pt x="212" y="197"/>
                    <a:pt x="225" y="197"/>
                  </a:cubicBezTo>
                  <a:cubicBezTo>
                    <a:pt x="225" y="197"/>
                    <a:pt x="224" y="242"/>
                    <a:pt x="255" y="240"/>
                  </a:cubicBezTo>
                  <a:cubicBezTo>
                    <a:pt x="200" y="411"/>
                    <a:pt x="200" y="411"/>
                    <a:pt x="200" y="411"/>
                  </a:cubicBezTo>
                  <a:cubicBezTo>
                    <a:pt x="225" y="450"/>
                    <a:pt x="225" y="450"/>
                    <a:pt x="225" y="450"/>
                  </a:cubicBezTo>
                  <a:cubicBezTo>
                    <a:pt x="266" y="416"/>
                    <a:pt x="266" y="416"/>
                    <a:pt x="266" y="416"/>
                  </a:cubicBezTo>
                  <a:cubicBezTo>
                    <a:pt x="255" y="240"/>
                    <a:pt x="255" y="240"/>
                    <a:pt x="255" y="240"/>
                  </a:cubicBezTo>
                  <a:cubicBezTo>
                    <a:pt x="286" y="238"/>
                    <a:pt x="307" y="195"/>
                    <a:pt x="307" y="195"/>
                  </a:cubicBezTo>
                  <a:cubicBezTo>
                    <a:pt x="338" y="197"/>
                    <a:pt x="385" y="209"/>
                    <a:pt x="400" y="257"/>
                  </a:cubicBezTo>
                  <a:cubicBezTo>
                    <a:pt x="424" y="331"/>
                    <a:pt x="450" y="409"/>
                    <a:pt x="450" y="40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Oval 48"/>
            <p:cNvSpPr>
              <a:spLocks noChangeArrowheads="1"/>
            </p:cNvSpPr>
            <p:nvPr/>
          </p:nvSpPr>
          <p:spPr bwMode="auto">
            <a:xfrm flipH="1">
              <a:off x="1909178" y="2239405"/>
              <a:ext cx="804863" cy="803275"/>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49"/>
            <p:cNvSpPr>
              <a:spLocks/>
            </p:cNvSpPr>
            <p:nvPr/>
          </p:nvSpPr>
          <p:spPr bwMode="auto">
            <a:xfrm flipH="1">
              <a:off x="2448929" y="3317316"/>
              <a:ext cx="280988" cy="896938"/>
            </a:xfrm>
            <a:custGeom>
              <a:avLst/>
              <a:gdLst>
                <a:gd name="T0" fmla="*/ 148 w 177"/>
                <a:gd name="T1" fmla="*/ 0 h 565"/>
                <a:gd name="T2" fmla="*/ 177 w 177"/>
                <a:gd name="T3" fmla="*/ 473 h 565"/>
                <a:gd name="T4" fmla="*/ 67 w 177"/>
                <a:gd name="T5" fmla="*/ 565 h 565"/>
                <a:gd name="T6" fmla="*/ 0 w 177"/>
                <a:gd name="T7" fmla="*/ 460 h 565"/>
                <a:gd name="T8" fmla="*/ 148 w 177"/>
                <a:gd name="T9" fmla="*/ 0 h 565"/>
              </a:gdLst>
              <a:ahLst/>
              <a:cxnLst>
                <a:cxn ang="0">
                  <a:pos x="T0" y="T1"/>
                </a:cxn>
                <a:cxn ang="0">
                  <a:pos x="T2" y="T3"/>
                </a:cxn>
                <a:cxn ang="0">
                  <a:pos x="T4" y="T5"/>
                </a:cxn>
                <a:cxn ang="0">
                  <a:pos x="T6" y="T7"/>
                </a:cxn>
                <a:cxn ang="0">
                  <a:pos x="T8" y="T9"/>
                </a:cxn>
              </a:cxnLst>
              <a:rect l="0" t="0" r="r" b="b"/>
              <a:pathLst>
                <a:path w="177" h="565">
                  <a:moveTo>
                    <a:pt x="148" y="0"/>
                  </a:moveTo>
                  <a:lnTo>
                    <a:pt x="177" y="473"/>
                  </a:lnTo>
                  <a:lnTo>
                    <a:pt x="67" y="565"/>
                  </a:lnTo>
                  <a:lnTo>
                    <a:pt x="0" y="460"/>
                  </a:lnTo>
                  <a:lnTo>
                    <a:pt x="148" y="0"/>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 name="组合 11"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5131099"/>
            <a:ext cx="1624013" cy="1179513"/>
            <a:chOff x="3768337" y="5126553"/>
            <a:chExt cx="1624013" cy="1179513"/>
          </a:xfrm>
          <a:solidFill>
            <a:srgbClr val="E32146"/>
          </a:solidFill>
        </p:grpSpPr>
        <p:sp>
          <p:nvSpPr>
            <p:cNvPr id="13" name="Freeform 53"/>
            <p:cNvSpPr>
              <a:spLocks/>
            </p:cNvSpPr>
            <p:nvPr/>
          </p:nvSpPr>
          <p:spPr bwMode="auto">
            <a:xfrm>
              <a:off x="3768337" y="5186878"/>
              <a:ext cx="1093788" cy="1119188"/>
            </a:xfrm>
            <a:custGeom>
              <a:avLst/>
              <a:gdLst>
                <a:gd name="T0" fmla="*/ 689 w 689"/>
                <a:gd name="T1" fmla="*/ 288 h 705"/>
                <a:gd name="T2" fmla="*/ 689 w 689"/>
                <a:gd name="T3" fmla="*/ 705 h 705"/>
                <a:gd name="T4" fmla="*/ 0 w 689"/>
                <a:gd name="T5" fmla="*/ 705 h 705"/>
                <a:gd name="T6" fmla="*/ 0 w 689"/>
                <a:gd name="T7" fmla="*/ 0 h 705"/>
                <a:gd name="T8" fmla="*/ 689 w 689"/>
                <a:gd name="T9" fmla="*/ 0 h 705"/>
                <a:gd name="T10" fmla="*/ 689 w 689"/>
                <a:gd name="T11" fmla="*/ 94 h 705"/>
                <a:gd name="T12" fmla="*/ 598 w 689"/>
                <a:gd name="T13" fmla="*/ 148 h 705"/>
                <a:gd name="T14" fmla="*/ 598 w 689"/>
                <a:gd name="T15" fmla="*/ 94 h 705"/>
                <a:gd name="T16" fmla="*/ 94 w 689"/>
                <a:gd name="T17" fmla="*/ 94 h 705"/>
                <a:gd name="T18" fmla="*/ 94 w 689"/>
                <a:gd name="T19" fmla="*/ 611 h 705"/>
                <a:gd name="T20" fmla="*/ 598 w 689"/>
                <a:gd name="T21" fmla="*/ 611 h 705"/>
                <a:gd name="T22" fmla="*/ 598 w 689"/>
                <a:gd name="T23" fmla="*/ 352 h 705"/>
                <a:gd name="T24" fmla="*/ 689 w 689"/>
                <a:gd name="T25" fmla="*/ 288 h 7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5">
                  <a:moveTo>
                    <a:pt x="689" y="288"/>
                  </a:moveTo>
                  <a:lnTo>
                    <a:pt x="689" y="705"/>
                  </a:lnTo>
                  <a:lnTo>
                    <a:pt x="0" y="705"/>
                  </a:lnTo>
                  <a:lnTo>
                    <a:pt x="0" y="0"/>
                  </a:lnTo>
                  <a:lnTo>
                    <a:pt x="689" y="0"/>
                  </a:lnTo>
                  <a:lnTo>
                    <a:pt x="689" y="94"/>
                  </a:lnTo>
                  <a:lnTo>
                    <a:pt x="598" y="148"/>
                  </a:lnTo>
                  <a:lnTo>
                    <a:pt x="598" y="94"/>
                  </a:lnTo>
                  <a:lnTo>
                    <a:pt x="94" y="94"/>
                  </a:lnTo>
                  <a:lnTo>
                    <a:pt x="94" y="611"/>
                  </a:lnTo>
                  <a:lnTo>
                    <a:pt x="598" y="611"/>
                  </a:lnTo>
                  <a:lnTo>
                    <a:pt x="598" y="352"/>
                  </a:lnTo>
                  <a:lnTo>
                    <a:pt x="689" y="288"/>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14" name="组合 13"/>
            <p:cNvGrpSpPr/>
            <p:nvPr/>
          </p:nvGrpSpPr>
          <p:grpSpPr>
            <a:xfrm>
              <a:off x="4008050" y="5126553"/>
              <a:ext cx="1384300" cy="906464"/>
              <a:chOff x="4008050" y="5126553"/>
              <a:chExt cx="1384300" cy="906464"/>
            </a:xfrm>
            <a:grpFill/>
          </p:grpSpPr>
          <p:sp>
            <p:nvSpPr>
              <p:cNvPr id="15" name="Freeform 52"/>
              <p:cNvSpPr>
                <a:spLocks/>
              </p:cNvSpPr>
              <p:nvPr/>
            </p:nvSpPr>
            <p:spPr bwMode="auto">
              <a:xfrm>
                <a:off x="4862125" y="5126553"/>
                <a:ext cx="530225" cy="401638"/>
              </a:xfrm>
              <a:custGeom>
                <a:avLst/>
                <a:gdLst>
                  <a:gd name="T0" fmla="*/ 334 w 334"/>
                  <a:gd name="T1" fmla="*/ 0 h 253"/>
                  <a:gd name="T2" fmla="*/ 0 w 334"/>
                  <a:gd name="T3" fmla="*/ 253 h 253"/>
                  <a:gd name="T4" fmla="*/ 0 w 334"/>
                  <a:gd name="T5" fmla="*/ 194 h 253"/>
                  <a:gd name="T6" fmla="*/ 334 w 334"/>
                  <a:gd name="T7" fmla="*/ 0 h 253"/>
                </a:gdLst>
                <a:ahLst/>
                <a:cxnLst>
                  <a:cxn ang="0">
                    <a:pos x="T0" y="T1"/>
                  </a:cxn>
                  <a:cxn ang="0">
                    <a:pos x="T2" y="T3"/>
                  </a:cxn>
                  <a:cxn ang="0">
                    <a:pos x="T4" y="T5"/>
                  </a:cxn>
                  <a:cxn ang="0">
                    <a:pos x="T6" y="T7"/>
                  </a:cxn>
                </a:cxnLst>
                <a:rect l="0" t="0" r="r" b="b"/>
                <a:pathLst>
                  <a:path w="334" h="253">
                    <a:moveTo>
                      <a:pt x="334" y="0"/>
                    </a:moveTo>
                    <a:lnTo>
                      <a:pt x="0" y="253"/>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4"/>
              <p:cNvSpPr>
                <a:spLocks/>
              </p:cNvSpPr>
              <p:nvPr/>
            </p:nvSpPr>
            <p:spPr bwMode="auto">
              <a:xfrm>
                <a:off x="4717663" y="5434528"/>
                <a:ext cx="144463" cy="204788"/>
              </a:xfrm>
              <a:custGeom>
                <a:avLst/>
                <a:gdLst>
                  <a:gd name="T0" fmla="*/ 91 w 91"/>
                  <a:gd name="T1" fmla="*/ 0 h 129"/>
                  <a:gd name="T2" fmla="*/ 91 w 91"/>
                  <a:gd name="T3" fmla="*/ 59 h 129"/>
                  <a:gd name="T4" fmla="*/ 0 w 91"/>
                  <a:gd name="T5" fmla="*/ 129 h 129"/>
                  <a:gd name="T6" fmla="*/ 0 w 91"/>
                  <a:gd name="T7" fmla="*/ 54 h 129"/>
                  <a:gd name="T8" fmla="*/ 91 w 91"/>
                  <a:gd name="T9" fmla="*/ 0 h 129"/>
                </a:gdLst>
                <a:ahLst/>
                <a:cxnLst>
                  <a:cxn ang="0">
                    <a:pos x="T0" y="T1"/>
                  </a:cxn>
                  <a:cxn ang="0">
                    <a:pos x="T2" y="T3"/>
                  </a:cxn>
                  <a:cxn ang="0">
                    <a:pos x="T4" y="T5"/>
                  </a:cxn>
                  <a:cxn ang="0">
                    <a:pos x="T6" y="T7"/>
                  </a:cxn>
                  <a:cxn ang="0">
                    <a:pos x="T8" y="T9"/>
                  </a:cxn>
                </a:cxnLst>
                <a:rect l="0" t="0" r="r" b="b"/>
                <a:pathLst>
                  <a:path w="91" h="129">
                    <a:moveTo>
                      <a:pt x="91" y="0"/>
                    </a:moveTo>
                    <a:lnTo>
                      <a:pt x="91" y="59"/>
                    </a:lnTo>
                    <a:lnTo>
                      <a:pt x="0" y="129"/>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59"/>
              <p:cNvSpPr>
                <a:spLocks/>
              </p:cNvSpPr>
              <p:nvPr/>
            </p:nvSpPr>
            <p:spPr bwMode="auto">
              <a:xfrm>
                <a:off x="4008050" y="5520254"/>
                <a:ext cx="709613" cy="512763"/>
              </a:xfrm>
              <a:custGeom>
                <a:avLst/>
                <a:gdLst>
                  <a:gd name="T0" fmla="*/ 447 w 447"/>
                  <a:gd name="T1" fmla="*/ 0 h 323"/>
                  <a:gd name="T2" fmla="*/ 447 w 447"/>
                  <a:gd name="T3" fmla="*/ 75 h 323"/>
                  <a:gd name="T4" fmla="*/ 123 w 447"/>
                  <a:gd name="T5" fmla="*/ 323 h 323"/>
                  <a:gd name="T6" fmla="*/ 0 w 447"/>
                  <a:gd name="T7" fmla="*/ 21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5"/>
                    </a:lnTo>
                    <a:lnTo>
                      <a:pt x="123" y="323"/>
                    </a:lnTo>
                    <a:lnTo>
                      <a:pt x="0" y="21"/>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8" name="组合 17"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3492096"/>
            <a:ext cx="1624013" cy="1199266"/>
            <a:chOff x="3768337" y="3487550"/>
            <a:chExt cx="1624013" cy="1199266"/>
          </a:xfrm>
          <a:solidFill>
            <a:srgbClr val="FEDE17"/>
          </a:solidFill>
        </p:grpSpPr>
        <p:sp>
          <p:nvSpPr>
            <p:cNvPr id="19" name="Freeform 55"/>
            <p:cNvSpPr>
              <a:spLocks/>
            </p:cNvSpPr>
            <p:nvPr/>
          </p:nvSpPr>
          <p:spPr bwMode="auto">
            <a:xfrm>
              <a:off x="3768337" y="3566041"/>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6 h 706"/>
                <a:gd name="T14" fmla="*/ 598 w 689"/>
                <a:gd name="T15" fmla="*/ 94 h 706"/>
                <a:gd name="T16" fmla="*/ 94 w 689"/>
                <a:gd name="T17" fmla="*/ 94 h 706"/>
                <a:gd name="T18" fmla="*/ 94 w 689"/>
                <a:gd name="T19" fmla="*/ 609 h 706"/>
                <a:gd name="T20" fmla="*/ 598 w 689"/>
                <a:gd name="T21" fmla="*/ 609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6"/>
                  </a:lnTo>
                  <a:lnTo>
                    <a:pt x="598" y="94"/>
                  </a:lnTo>
                  <a:lnTo>
                    <a:pt x="94" y="94"/>
                  </a:lnTo>
                  <a:lnTo>
                    <a:pt x="94" y="609"/>
                  </a:lnTo>
                  <a:lnTo>
                    <a:pt x="598" y="609"/>
                  </a:lnTo>
                  <a:lnTo>
                    <a:pt x="598" y="353"/>
                  </a:lnTo>
                  <a:lnTo>
                    <a:pt x="689" y="288"/>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20" name="组合 19"/>
            <p:cNvGrpSpPr/>
            <p:nvPr/>
          </p:nvGrpSpPr>
          <p:grpSpPr>
            <a:xfrm>
              <a:off x="4008050" y="3487550"/>
              <a:ext cx="1384300" cy="906940"/>
              <a:chOff x="4008050" y="3487550"/>
              <a:chExt cx="1384300" cy="906940"/>
            </a:xfrm>
            <a:grpFill/>
          </p:grpSpPr>
          <p:sp>
            <p:nvSpPr>
              <p:cNvPr id="21" name="Freeform 51"/>
              <p:cNvSpPr>
                <a:spLocks/>
              </p:cNvSpPr>
              <p:nvPr/>
            </p:nvSpPr>
            <p:spPr bwMode="auto">
              <a:xfrm>
                <a:off x="4862125" y="3487550"/>
                <a:ext cx="530225" cy="406400"/>
              </a:xfrm>
              <a:custGeom>
                <a:avLst/>
                <a:gdLst>
                  <a:gd name="T0" fmla="*/ 334 w 334"/>
                  <a:gd name="T1" fmla="*/ 0 h 256"/>
                  <a:gd name="T2" fmla="*/ 0 w 334"/>
                  <a:gd name="T3" fmla="*/ 256 h 256"/>
                  <a:gd name="T4" fmla="*/ 0 w 334"/>
                  <a:gd name="T5" fmla="*/ 194 h 256"/>
                  <a:gd name="T6" fmla="*/ 334 w 334"/>
                  <a:gd name="T7" fmla="*/ 0 h 256"/>
                </a:gdLst>
                <a:ahLst/>
                <a:cxnLst>
                  <a:cxn ang="0">
                    <a:pos x="T0" y="T1"/>
                  </a:cxn>
                  <a:cxn ang="0">
                    <a:pos x="T2" y="T3"/>
                  </a:cxn>
                  <a:cxn ang="0">
                    <a:pos x="T4" y="T5"/>
                  </a:cxn>
                  <a:cxn ang="0">
                    <a:pos x="T6" y="T7"/>
                  </a:cxn>
                </a:cxnLst>
                <a:rect l="0" t="0" r="r" b="b"/>
                <a:pathLst>
                  <a:path w="334" h="256">
                    <a:moveTo>
                      <a:pt x="334" y="0"/>
                    </a:moveTo>
                    <a:lnTo>
                      <a:pt x="0" y="256"/>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56"/>
              <p:cNvSpPr>
                <a:spLocks/>
              </p:cNvSpPr>
              <p:nvPr/>
            </p:nvSpPr>
            <p:spPr bwMode="auto">
              <a:xfrm>
                <a:off x="4717663" y="3795525"/>
                <a:ext cx="144463" cy="209550"/>
              </a:xfrm>
              <a:custGeom>
                <a:avLst/>
                <a:gdLst>
                  <a:gd name="T0" fmla="*/ 91 w 91"/>
                  <a:gd name="T1" fmla="*/ 0 h 132"/>
                  <a:gd name="T2" fmla="*/ 91 w 91"/>
                  <a:gd name="T3" fmla="*/ 62 h 132"/>
                  <a:gd name="T4" fmla="*/ 0 w 91"/>
                  <a:gd name="T5" fmla="*/ 132 h 132"/>
                  <a:gd name="T6" fmla="*/ 0 w 91"/>
                  <a:gd name="T7" fmla="*/ 54 h 132"/>
                  <a:gd name="T8" fmla="*/ 91 w 91"/>
                  <a:gd name="T9" fmla="*/ 0 h 132"/>
                </a:gdLst>
                <a:ahLst/>
                <a:cxnLst>
                  <a:cxn ang="0">
                    <a:pos x="T0" y="T1"/>
                  </a:cxn>
                  <a:cxn ang="0">
                    <a:pos x="T2" y="T3"/>
                  </a:cxn>
                  <a:cxn ang="0">
                    <a:pos x="T4" y="T5"/>
                  </a:cxn>
                  <a:cxn ang="0">
                    <a:pos x="T6" y="T7"/>
                  </a:cxn>
                  <a:cxn ang="0">
                    <a:pos x="T8" y="T9"/>
                  </a:cxn>
                </a:cxnLst>
                <a:rect l="0" t="0" r="r" b="b"/>
                <a:pathLst>
                  <a:path w="91" h="132">
                    <a:moveTo>
                      <a:pt x="91" y="0"/>
                    </a:moveTo>
                    <a:lnTo>
                      <a:pt x="91" y="62"/>
                    </a:lnTo>
                    <a:lnTo>
                      <a:pt x="0" y="132"/>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60"/>
              <p:cNvSpPr>
                <a:spLocks/>
              </p:cNvSpPr>
              <p:nvPr/>
            </p:nvSpPr>
            <p:spPr bwMode="auto">
              <a:xfrm>
                <a:off x="4008050" y="3881727"/>
                <a:ext cx="709613" cy="512763"/>
              </a:xfrm>
              <a:custGeom>
                <a:avLst/>
                <a:gdLst>
                  <a:gd name="T0" fmla="*/ 447 w 447"/>
                  <a:gd name="T1" fmla="*/ 0 h 323"/>
                  <a:gd name="T2" fmla="*/ 447 w 447"/>
                  <a:gd name="T3" fmla="*/ 78 h 323"/>
                  <a:gd name="T4" fmla="*/ 123 w 447"/>
                  <a:gd name="T5" fmla="*/ 323 h 323"/>
                  <a:gd name="T6" fmla="*/ 0 w 447"/>
                  <a:gd name="T7" fmla="*/ 24 h 323"/>
                  <a:gd name="T8" fmla="*/ 123 w 447"/>
                  <a:gd name="T9" fmla="*/ 188 h 323"/>
                  <a:gd name="T10" fmla="*/ 447 w 447"/>
                  <a:gd name="T11" fmla="*/ 0 h 323"/>
                </a:gdLst>
                <a:ahLst/>
                <a:cxnLst>
                  <a:cxn ang="0">
                    <a:pos x="T0" y="T1"/>
                  </a:cxn>
                  <a:cxn ang="0">
                    <a:pos x="T2" y="T3"/>
                  </a:cxn>
                  <a:cxn ang="0">
                    <a:pos x="T4" y="T5"/>
                  </a:cxn>
                  <a:cxn ang="0">
                    <a:pos x="T6" y="T7"/>
                  </a:cxn>
                  <a:cxn ang="0">
                    <a:pos x="T8" y="T9"/>
                  </a:cxn>
                  <a:cxn ang="0">
                    <a:pos x="T10" y="T11"/>
                  </a:cxn>
                </a:cxnLst>
                <a:rect l="0" t="0" r="r" b="b"/>
                <a:pathLst>
                  <a:path w="447" h="323">
                    <a:moveTo>
                      <a:pt x="447" y="0"/>
                    </a:moveTo>
                    <a:lnTo>
                      <a:pt x="447" y="78"/>
                    </a:lnTo>
                    <a:lnTo>
                      <a:pt x="123" y="323"/>
                    </a:lnTo>
                    <a:lnTo>
                      <a:pt x="0" y="24"/>
                    </a:lnTo>
                    <a:lnTo>
                      <a:pt x="123" y="188"/>
                    </a:lnTo>
                    <a:lnTo>
                      <a:pt x="4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24" name="组合 23" descr="e7d195523061f1c0deeec63e560781cfd59afb0ea006f2a87ABB68BF51EA6619813959095094C18C62A12F549504892A4AAA8C1554C6663626E05CA27F281A14E6983772AFC3FB97135759321DEA3D70145073B7709DEAFA93D9543D2964B039C506A08C8BE0AF5D04AAA5F2B154E5030577D0DE964E588E7F2BFA07B4AB6ADC8003FE6F2E51FFE3"/>
          <p:cNvGrpSpPr/>
          <p:nvPr/>
        </p:nvGrpSpPr>
        <p:grpSpPr>
          <a:xfrm>
            <a:off x="3993189" y="1886250"/>
            <a:ext cx="1624013" cy="1181100"/>
            <a:chOff x="3768337" y="1881704"/>
            <a:chExt cx="1624013" cy="1181100"/>
          </a:xfrm>
          <a:solidFill>
            <a:srgbClr val="89A0C0"/>
          </a:solidFill>
        </p:grpSpPr>
        <p:sp>
          <p:nvSpPr>
            <p:cNvPr id="25" name="Freeform 57"/>
            <p:cNvSpPr>
              <a:spLocks/>
            </p:cNvSpPr>
            <p:nvPr/>
          </p:nvSpPr>
          <p:spPr bwMode="auto">
            <a:xfrm>
              <a:off x="3768337" y="1942029"/>
              <a:ext cx="1093788" cy="1120775"/>
            </a:xfrm>
            <a:custGeom>
              <a:avLst/>
              <a:gdLst>
                <a:gd name="T0" fmla="*/ 689 w 689"/>
                <a:gd name="T1" fmla="*/ 288 h 706"/>
                <a:gd name="T2" fmla="*/ 689 w 689"/>
                <a:gd name="T3" fmla="*/ 706 h 706"/>
                <a:gd name="T4" fmla="*/ 0 w 689"/>
                <a:gd name="T5" fmla="*/ 706 h 706"/>
                <a:gd name="T6" fmla="*/ 0 w 689"/>
                <a:gd name="T7" fmla="*/ 0 h 706"/>
                <a:gd name="T8" fmla="*/ 689 w 689"/>
                <a:gd name="T9" fmla="*/ 0 h 706"/>
                <a:gd name="T10" fmla="*/ 689 w 689"/>
                <a:gd name="T11" fmla="*/ 94 h 706"/>
                <a:gd name="T12" fmla="*/ 598 w 689"/>
                <a:gd name="T13" fmla="*/ 148 h 706"/>
                <a:gd name="T14" fmla="*/ 598 w 689"/>
                <a:gd name="T15" fmla="*/ 94 h 706"/>
                <a:gd name="T16" fmla="*/ 94 w 689"/>
                <a:gd name="T17" fmla="*/ 94 h 706"/>
                <a:gd name="T18" fmla="*/ 94 w 689"/>
                <a:gd name="T19" fmla="*/ 611 h 706"/>
                <a:gd name="T20" fmla="*/ 598 w 689"/>
                <a:gd name="T21" fmla="*/ 611 h 706"/>
                <a:gd name="T22" fmla="*/ 598 w 689"/>
                <a:gd name="T23" fmla="*/ 353 h 706"/>
                <a:gd name="T24" fmla="*/ 689 w 689"/>
                <a:gd name="T25" fmla="*/ 28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9" h="706">
                  <a:moveTo>
                    <a:pt x="689" y="288"/>
                  </a:moveTo>
                  <a:lnTo>
                    <a:pt x="689" y="706"/>
                  </a:lnTo>
                  <a:lnTo>
                    <a:pt x="0" y="706"/>
                  </a:lnTo>
                  <a:lnTo>
                    <a:pt x="0" y="0"/>
                  </a:lnTo>
                  <a:lnTo>
                    <a:pt x="689" y="0"/>
                  </a:lnTo>
                  <a:lnTo>
                    <a:pt x="689" y="94"/>
                  </a:lnTo>
                  <a:lnTo>
                    <a:pt x="598" y="148"/>
                  </a:lnTo>
                  <a:lnTo>
                    <a:pt x="598" y="94"/>
                  </a:lnTo>
                  <a:lnTo>
                    <a:pt x="94" y="94"/>
                  </a:lnTo>
                  <a:lnTo>
                    <a:pt x="94" y="611"/>
                  </a:lnTo>
                  <a:lnTo>
                    <a:pt x="598" y="611"/>
                  </a:lnTo>
                  <a:lnTo>
                    <a:pt x="598" y="353"/>
                  </a:lnTo>
                  <a:lnTo>
                    <a:pt x="689" y="288"/>
                  </a:lnTo>
                  <a:close/>
                </a:path>
              </a:pathLst>
            </a:custGeom>
            <a:grp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nvGrpSpPr>
            <p:cNvPr id="26" name="组合 25"/>
            <p:cNvGrpSpPr/>
            <p:nvPr/>
          </p:nvGrpSpPr>
          <p:grpSpPr>
            <a:xfrm>
              <a:off x="4008050" y="1881704"/>
              <a:ext cx="1384300" cy="903287"/>
              <a:chOff x="4008050" y="1881704"/>
              <a:chExt cx="1384300" cy="903287"/>
            </a:xfrm>
            <a:grpFill/>
          </p:grpSpPr>
          <p:sp>
            <p:nvSpPr>
              <p:cNvPr id="27" name="Freeform 50"/>
              <p:cNvSpPr>
                <a:spLocks/>
              </p:cNvSpPr>
              <p:nvPr/>
            </p:nvSpPr>
            <p:spPr bwMode="auto">
              <a:xfrm>
                <a:off x="4862125" y="1881704"/>
                <a:ext cx="530225" cy="403225"/>
              </a:xfrm>
              <a:custGeom>
                <a:avLst/>
                <a:gdLst>
                  <a:gd name="T0" fmla="*/ 334 w 334"/>
                  <a:gd name="T1" fmla="*/ 0 h 254"/>
                  <a:gd name="T2" fmla="*/ 0 w 334"/>
                  <a:gd name="T3" fmla="*/ 254 h 254"/>
                  <a:gd name="T4" fmla="*/ 0 w 334"/>
                  <a:gd name="T5" fmla="*/ 194 h 254"/>
                  <a:gd name="T6" fmla="*/ 334 w 334"/>
                  <a:gd name="T7" fmla="*/ 0 h 254"/>
                </a:gdLst>
                <a:ahLst/>
                <a:cxnLst>
                  <a:cxn ang="0">
                    <a:pos x="T0" y="T1"/>
                  </a:cxn>
                  <a:cxn ang="0">
                    <a:pos x="T2" y="T3"/>
                  </a:cxn>
                  <a:cxn ang="0">
                    <a:pos x="T4" y="T5"/>
                  </a:cxn>
                  <a:cxn ang="0">
                    <a:pos x="T6" y="T7"/>
                  </a:cxn>
                </a:cxnLst>
                <a:rect l="0" t="0" r="r" b="b"/>
                <a:pathLst>
                  <a:path w="334" h="254">
                    <a:moveTo>
                      <a:pt x="334" y="0"/>
                    </a:moveTo>
                    <a:lnTo>
                      <a:pt x="0" y="254"/>
                    </a:lnTo>
                    <a:lnTo>
                      <a:pt x="0" y="194"/>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58"/>
              <p:cNvSpPr>
                <a:spLocks/>
              </p:cNvSpPr>
              <p:nvPr/>
            </p:nvSpPr>
            <p:spPr bwMode="auto">
              <a:xfrm>
                <a:off x="4717663" y="2189679"/>
                <a:ext cx="144463" cy="206375"/>
              </a:xfrm>
              <a:custGeom>
                <a:avLst/>
                <a:gdLst>
                  <a:gd name="T0" fmla="*/ 91 w 91"/>
                  <a:gd name="T1" fmla="*/ 0 h 130"/>
                  <a:gd name="T2" fmla="*/ 91 w 91"/>
                  <a:gd name="T3" fmla="*/ 60 h 130"/>
                  <a:gd name="T4" fmla="*/ 0 w 91"/>
                  <a:gd name="T5" fmla="*/ 130 h 130"/>
                  <a:gd name="T6" fmla="*/ 0 w 91"/>
                  <a:gd name="T7" fmla="*/ 54 h 130"/>
                  <a:gd name="T8" fmla="*/ 91 w 91"/>
                  <a:gd name="T9" fmla="*/ 0 h 130"/>
                </a:gdLst>
                <a:ahLst/>
                <a:cxnLst>
                  <a:cxn ang="0">
                    <a:pos x="T0" y="T1"/>
                  </a:cxn>
                  <a:cxn ang="0">
                    <a:pos x="T2" y="T3"/>
                  </a:cxn>
                  <a:cxn ang="0">
                    <a:pos x="T4" y="T5"/>
                  </a:cxn>
                  <a:cxn ang="0">
                    <a:pos x="T6" y="T7"/>
                  </a:cxn>
                  <a:cxn ang="0">
                    <a:pos x="T8" y="T9"/>
                  </a:cxn>
                </a:cxnLst>
                <a:rect l="0" t="0" r="r" b="b"/>
                <a:pathLst>
                  <a:path w="91" h="130">
                    <a:moveTo>
                      <a:pt x="91" y="0"/>
                    </a:moveTo>
                    <a:lnTo>
                      <a:pt x="91" y="60"/>
                    </a:lnTo>
                    <a:lnTo>
                      <a:pt x="0" y="130"/>
                    </a:lnTo>
                    <a:lnTo>
                      <a:pt x="0" y="54"/>
                    </a:lnTo>
                    <a:lnTo>
                      <a:pt x="9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1"/>
              <p:cNvSpPr>
                <a:spLocks/>
              </p:cNvSpPr>
              <p:nvPr/>
            </p:nvSpPr>
            <p:spPr bwMode="auto">
              <a:xfrm>
                <a:off x="4008050" y="2275403"/>
                <a:ext cx="709613" cy="509588"/>
              </a:xfrm>
              <a:custGeom>
                <a:avLst/>
                <a:gdLst>
                  <a:gd name="T0" fmla="*/ 447 w 447"/>
                  <a:gd name="T1" fmla="*/ 0 h 321"/>
                  <a:gd name="T2" fmla="*/ 447 w 447"/>
                  <a:gd name="T3" fmla="*/ 76 h 321"/>
                  <a:gd name="T4" fmla="*/ 123 w 447"/>
                  <a:gd name="T5" fmla="*/ 321 h 321"/>
                  <a:gd name="T6" fmla="*/ 0 w 447"/>
                  <a:gd name="T7" fmla="*/ 22 h 321"/>
                  <a:gd name="T8" fmla="*/ 123 w 447"/>
                  <a:gd name="T9" fmla="*/ 186 h 321"/>
                  <a:gd name="T10" fmla="*/ 447 w 447"/>
                  <a:gd name="T11" fmla="*/ 0 h 321"/>
                </a:gdLst>
                <a:ahLst/>
                <a:cxnLst>
                  <a:cxn ang="0">
                    <a:pos x="T0" y="T1"/>
                  </a:cxn>
                  <a:cxn ang="0">
                    <a:pos x="T2" y="T3"/>
                  </a:cxn>
                  <a:cxn ang="0">
                    <a:pos x="T4" y="T5"/>
                  </a:cxn>
                  <a:cxn ang="0">
                    <a:pos x="T6" y="T7"/>
                  </a:cxn>
                  <a:cxn ang="0">
                    <a:pos x="T8" y="T9"/>
                  </a:cxn>
                  <a:cxn ang="0">
                    <a:pos x="T10" y="T11"/>
                  </a:cxn>
                </a:cxnLst>
                <a:rect l="0" t="0" r="r" b="b"/>
                <a:pathLst>
                  <a:path w="447" h="321">
                    <a:moveTo>
                      <a:pt x="447" y="0"/>
                    </a:moveTo>
                    <a:lnTo>
                      <a:pt x="447" y="76"/>
                    </a:lnTo>
                    <a:lnTo>
                      <a:pt x="123" y="321"/>
                    </a:lnTo>
                    <a:lnTo>
                      <a:pt x="0" y="22"/>
                    </a:lnTo>
                    <a:lnTo>
                      <a:pt x="123" y="186"/>
                    </a:lnTo>
                    <a:lnTo>
                      <a:pt x="44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30" name="文本框 29"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38408" y="2044075"/>
            <a:ext cx="3057247" cy="1631216"/>
          </a:xfrm>
          <a:prstGeom prst="rect">
            <a:avLst/>
          </a:prstGeom>
          <a:noFill/>
          <a:effectLst/>
        </p:spPr>
        <p:txBody>
          <a:bodyPr wrap="none" rtlCol="0">
            <a:spAutoFit/>
          </a:bodyPr>
          <a:lstStyle/>
          <a:p>
            <a:r>
              <a:rPr lang="zh-CN" altLang="en-US" sz="2800" dirty="0">
                <a:solidFill>
                  <a:srgbClr val="89A0C0"/>
                </a:solidFill>
                <a:latin typeface="微软雅黑" panose="020B0503020204020204" pitchFamily="34" charset="-122"/>
                <a:ea typeface="微软雅黑" panose="020B0503020204020204" pitchFamily="34" charset="-122"/>
              </a:rPr>
              <a:t>单击此处输入标题</a:t>
            </a:r>
            <a:endParaRPr lang="en-US" altLang="zh-CN" sz="2800" dirty="0">
              <a:solidFill>
                <a:srgbClr val="89A0C0"/>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4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文本框 30"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41040" y="3624594"/>
            <a:ext cx="3057247" cy="1631216"/>
          </a:xfrm>
          <a:prstGeom prst="rect">
            <a:avLst/>
          </a:prstGeom>
          <a:noFill/>
          <a:effectLst/>
        </p:spPr>
        <p:txBody>
          <a:bodyPr wrap="none" rtlCol="0">
            <a:spAutoFit/>
          </a:bodyPr>
          <a:lstStyle/>
          <a:p>
            <a:r>
              <a:rPr lang="zh-CN" altLang="en-US" sz="2800" dirty="0">
                <a:solidFill>
                  <a:srgbClr val="FEDE17"/>
                </a:solidFill>
                <a:latin typeface="微软雅黑" panose="020B0503020204020204" pitchFamily="34" charset="-122"/>
                <a:ea typeface="微软雅黑" panose="020B0503020204020204" pitchFamily="34" charset="-122"/>
              </a:rPr>
              <a:t>单击此处输入标题</a:t>
            </a:r>
            <a:endParaRPr lang="en-US" altLang="zh-CN" sz="2800" dirty="0">
              <a:solidFill>
                <a:srgbClr val="FEDE17"/>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4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2" name="文本框 31" descr="e7d195523061f1c0deeec63e560781cfd59afb0ea006f2a87ABB68BF51EA6619813959095094C18C62A12F549504892A4AAA8C1554C6663626E05CA27F281A14E6983772AFC3FB97135759321DEA3D709AACD122C08E6ED11241DF15C09E2C12DE3EE5ECBBE029142E78393D8F92674E12A8C0A9F7AD0B15E89D8F4F76499D0DF899BB6FF5AC3B6D"/>
          <p:cNvSpPr txBox="1"/>
          <p:nvPr/>
        </p:nvSpPr>
        <p:spPr>
          <a:xfrm>
            <a:off x="5725878" y="5255810"/>
            <a:ext cx="3057247" cy="1631216"/>
          </a:xfrm>
          <a:prstGeom prst="rect">
            <a:avLst/>
          </a:prstGeom>
          <a:noFill/>
          <a:effectLst/>
        </p:spPr>
        <p:txBody>
          <a:bodyPr wrap="none" rtlCol="0">
            <a:spAutoFit/>
          </a:bodyPr>
          <a:lstStyle/>
          <a:p>
            <a:r>
              <a:rPr lang="zh-CN" altLang="en-US" sz="2800" dirty="0">
                <a:solidFill>
                  <a:srgbClr val="E32146"/>
                </a:solidFill>
                <a:latin typeface="微软雅黑" panose="020B0503020204020204" pitchFamily="34" charset="-122"/>
                <a:ea typeface="微软雅黑" panose="020B0503020204020204" pitchFamily="34" charset="-122"/>
              </a:rPr>
              <a:t>单击此处输入标题</a:t>
            </a:r>
            <a:endParaRPr lang="en-US" altLang="zh-CN" sz="2800" dirty="0">
              <a:solidFill>
                <a:srgbClr val="E32146"/>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请在这里输入您的主要叙述内容</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a:p>
            <a:endParaRPr lang="en-US" altLang="zh-CN" sz="4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108741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10" dur="1000" fill="hold"/>
                                        <p:tgtEl>
                                          <p:spTgt spid="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8"/>
                                        </p:tgtEl>
                                      </p:cBhvr>
                                    </p:animEffect>
                                  </p:childTnLst>
                                </p:cTn>
                              </p:par>
                            </p:childTnLst>
                          </p:cTn>
                        </p:par>
                        <p:par>
                          <p:cTn id="15" fill="hold">
                            <p:stCondLst>
                              <p:cond delay="1000"/>
                            </p:stCondLst>
                            <p:childTnLst>
                              <p:par>
                                <p:cTn id="16" presetID="37" presetClass="entr" presetSubtype="0"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1000"/>
                                        <p:tgtEl>
                                          <p:spTgt spid="24"/>
                                        </p:tgtEl>
                                      </p:cBhvr>
                                    </p:animEffect>
                                    <p:anim calcmode="lin" valueType="num">
                                      <p:cBhvr>
                                        <p:cTn id="19" dur="1000" fill="hold"/>
                                        <p:tgtEl>
                                          <p:spTgt spid="24"/>
                                        </p:tgtEl>
                                        <p:attrNameLst>
                                          <p:attrName>ppt_x</p:attrName>
                                        </p:attrNameLst>
                                      </p:cBhvr>
                                      <p:tavLst>
                                        <p:tav tm="0">
                                          <p:val>
                                            <p:strVal val="#ppt_x"/>
                                          </p:val>
                                        </p:tav>
                                        <p:tav tm="100000">
                                          <p:val>
                                            <p:strVal val="#ppt_x"/>
                                          </p:val>
                                        </p:tav>
                                      </p:tavLst>
                                    </p:anim>
                                    <p:anim calcmode="lin" valueType="num">
                                      <p:cBhvr>
                                        <p:cTn id="20" dur="900" decel="100000" fill="hold"/>
                                        <p:tgtEl>
                                          <p:spTgt spid="24"/>
                                        </p:tgtEl>
                                        <p:attrNameLst>
                                          <p:attrName>ppt_y</p:attrName>
                                        </p:attrNameLst>
                                      </p:cBhvr>
                                      <p:tavLst>
                                        <p:tav tm="0">
                                          <p:val>
                                            <p:strVal val="#ppt_y+1"/>
                                          </p:val>
                                        </p:tav>
                                        <p:tav tm="100000">
                                          <p:val>
                                            <p:strVal val="#ppt_y-.03"/>
                                          </p:val>
                                        </p:tav>
                                      </p:tavLst>
                                    </p:anim>
                                    <p:anim calcmode="lin" valueType="num">
                                      <p:cBhvr>
                                        <p:cTn id="21"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22" presetID="37" presetClass="entr" presetSubtype="0" fill="hold" nodeType="withEffect">
                                  <p:stCondLst>
                                    <p:cond delay="25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1000"/>
                                        <p:tgtEl>
                                          <p:spTgt spid="18"/>
                                        </p:tgtEl>
                                      </p:cBhvr>
                                    </p:animEffect>
                                    <p:anim calcmode="lin" valueType="num">
                                      <p:cBhvr>
                                        <p:cTn id="25" dur="1000" fill="hold"/>
                                        <p:tgtEl>
                                          <p:spTgt spid="18"/>
                                        </p:tgtEl>
                                        <p:attrNameLst>
                                          <p:attrName>ppt_x</p:attrName>
                                        </p:attrNameLst>
                                      </p:cBhvr>
                                      <p:tavLst>
                                        <p:tav tm="0">
                                          <p:val>
                                            <p:strVal val="#ppt_x"/>
                                          </p:val>
                                        </p:tav>
                                        <p:tav tm="100000">
                                          <p:val>
                                            <p:strVal val="#ppt_x"/>
                                          </p:val>
                                        </p:tav>
                                      </p:tavLst>
                                    </p:anim>
                                    <p:anim calcmode="lin" valueType="num">
                                      <p:cBhvr>
                                        <p:cTn id="26" dur="900" decel="100000" fill="hold"/>
                                        <p:tgtEl>
                                          <p:spTgt spid="18"/>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28" presetID="37" presetClass="entr" presetSubtype="0" fill="hold" nodeType="withEffect">
                                  <p:stCondLst>
                                    <p:cond delay="50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900" decel="100000" fill="hold"/>
                                        <p:tgtEl>
                                          <p:spTgt spid="12"/>
                                        </p:tgtEl>
                                        <p:attrNameLst>
                                          <p:attrName>ppt_y</p:attrName>
                                        </p:attrNameLst>
                                      </p:cBhvr>
                                      <p:tavLst>
                                        <p:tav tm="0">
                                          <p:val>
                                            <p:strVal val="#ppt_y+1"/>
                                          </p:val>
                                        </p:tav>
                                        <p:tav tm="100000">
                                          <p:val>
                                            <p:strVal val="#ppt_y-.03"/>
                                          </p:val>
                                        </p:tav>
                                      </p:tavLst>
                                    </p:anim>
                                    <p:anim calcmode="lin" valueType="num">
                                      <p:cBhvr>
                                        <p:cTn id="33"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childTnLst>
                          </p:cTn>
                        </p:par>
                        <p:par>
                          <p:cTn id="34" fill="hold">
                            <p:stCondLst>
                              <p:cond delay="2500"/>
                            </p:stCondLst>
                            <p:childTnLst>
                              <p:par>
                                <p:cTn id="35" presetID="56" presetClass="entr" presetSubtype="0" fill="hold" grpId="0" nodeType="afterEffect">
                                  <p:stCondLst>
                                    <p:cond delay="0"/>
                                  </p:stCondLst>
                                  <p:iterate type="lt">
                                    <p:tmPct val="10000"/>
                                  </p:iterate>
                                  <p:childTnLst>
                                    <p:set>
                                      <p:cBhvr>
                                        <p:cTn id="36" dur="1" fill="hold">
                                          <p:stCondLst>
                                            <p:cond delay="0"/>
                                          </p:stCondLst>
                                        </p:cTn>
                                        <p:tgtEl>
                                          <p:spTgt spid="36"/>
                                        </p:tgtEl>
                                        <p:attrNameLst>
                                          <p:attrName>style.visibility</p:attrName>
                                        </p:attrNameLst>
                                      </p:cBhvr>
                                      <p:to>
                                        <p:strVal val="visible"/>
                                      </p:to>
                                    </p:set>
                                    <p:anim by="(-#ppt_w*2)" calcmode="lin" valueType="num">
                                      <p:cBhvr rctx="PPT">
                                        <p:cTn id="37" dur="200" autoRev="1" fill="hold">
                                          <p:stCondLst>
                                            <p:cond delay="0"/>
                                          </p:stCondLst>
                                        </p:cTn>
                                        <p:tgtEl>
                                          <p:spTgt spid="36"/>
                                        </p:tgtEl>
                                        <p:attrNameLst>
                                          <p:attrName>ppt_w</p:attrName>
                                        </p:attrNameLst>
                                      </p:cBhvr>
                                    </p:anim>
                                    <p:anim by="(#ppt_w*0.50)" calcmode="lin" valueType="num">
                                      <p:cBhvr>
                                        <p:cTn id="38" dur="200" decel="50000" autoRev="1" fill="hold">
                                          <p:stCondLst>
                                            <p:cond delay="0"/>
                                          </p:stCondLst>
                                        </p:cTn>
                                        <p:tgtEl>
                                          <p:spTgt spid="36"/>
                                        </p:tgtEl>
                                        <p:attrNameLst>
                                          <p:attrName>ppt_x</p:attrName>
                                        </p:attrNameLst>
                                      </p:cBhvr>
                                    </p:anim>
                                    <p:anim from="(-#ppt_h/2)" to="(#ppt_y)" calcmode="lin" valueType="num">
                                      <p:cBhvr>
                                        <p:cTn id="39" dur="400" fill="hold">
                                          <p:stCondLst>
                                            <p:cond delay="0"/>
                                          </p:stCondLst>
                                        </p:cTn>
                                        <p:tgtEl>
                                          <p:spTgt spid="36"/>
                                        </p:tgtEl>
                                        <p:attrNameLst>
                                          <p:attrName>ppt_y</p:attrName>
                                        </p:attrNameLst>
                                      </p:cBhvr>
                                    </p:anim>
                                    <p:animRot by="21600000">
                                      <p:cBhvr>
                                        <p:cTn id="40" dur="400" fill="hold">
                                          <p:stCondLst>
                                            <p:cond delay="0"/>
                                          </p:stCondLst>
                                        </p:cTn>
                                        <p:tgtEl>
                                          <p:spTgt spid="3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a:spLocks/>
          </p:cNvSpPr>
          <p:nvPr/>
        </p:nvSpPr>
        <p:spPr bwMode="auto">
          <a:xfrm>
            <a:off x="4700086" y="1236451"/>
            <a:ext cx="7491914" cy="2882570"/>
          </a:xfrm>
          <a:custGeom>
            <a:avLst/>
            <a:gdLst>
              <a:gd name="connsiteX0" fmla="*/ 5842280 w 7491914"/>
              <a:gd name="connsiteY0" fmla="*/ 205 h 2882570"/>
              <a:gd name="connsiteX1" fmla="*/ 6960295 w 7491914"/>
              <a:gd name="connsiteY1" fmla="*/ 183813 h 2882570"/>
              <a:gd name="connsiteX2" fmla="*/ 7107808 w 7491914"/>
              <a:gd name="connsiteY2" fmla="*/ 240251 h 2882570"/>
              <a:gd name="connsiteX3" fmla="*/ 7393592 w 7491914"/>
              <a:gd name="connsiteY3" fmla="*/ 386886 h 2882570"/>
              <a:gd name="connsiteX4" fmla="*/ 7491914 w 7491914"/>
              <a:gd name="connsiteY4" fmla="*/ 442631 h 2882570"/>
              <a:gd name="connsiteX5" fmla="*/ 7491914 w 7491914"/>
              <a:gd name="connsiteY5" fmla="*/ 472632 h 2882570"/>
              <a:gd name="connsiteX6" fmla="*/ 7491914 w 7491914"/>
              <a:gd name="connsiteY6" fmla="*/ 2233809 h 2882570"/>
              <a:gd name="connsiteX7" fmla="*/ 67691 w 7491914"/>
              <a:gd name="connsiteY7" fmla="*/ 2855724 h 2882570"/>
              <a:gd name="connsiteX8" fmla="*/ 0 w 7491914"/>
              <a:gd name="connsiteY8" fmla="*/ 2882570 h 2882570"/>
              <a:gd name="connsiteX9" fmla="*/ 138017 w 7491914"/>
              <a:gd name="connsiteY9" fmla="*/ 2803817 h 2882570"/>
              <a:gd name="connsiteX10" fmla="*/ 5842280 w 7491914"/>
              <a:gd name="connsiteY10" fmla="*/ 205 h 2882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491914" h="2882570">
                <a:moveTo>
                  <a:pt x="5842280" y="205"/>
                </a:moveTo>
                <a:cubicBezTo>
                  <a:pt x="6211864" y="-3856"/>
                  <a:pt x="6584084" y="52313"/>
                  <a:pt x="6960295" y="183813"/>
                </a:cubicBezTo>
                <a:lnTo>
                  <a:pt x="7107808" y="240251"/>
                </a:lnTo>
                <a:lnTo>
                  <a:pt x="7393592" y="386886"/>
                </a:lnTo>
                <a:lnTo>
                  <a:pt x="7491914" y="442631"/>
                </a:lnTo>
                <a:lnTo>
                  <a:pt x="7491914" y="472632"/>
                </a:lnTo>
                <a:cubicBezTo>
                  <a:pt x="7491914" y="2233809"/>
                  <a:pt x="7491914" y="2233809"/>
                  <a:pt x="7491914" y="2233809"/>
                </a:cubicBezTo>
                <a:cubicBezTo>
                  <a:pt x="4608365" y="499446"/>
                  <a:pt x="2322776" y="1931651"/>
                  <a:pt x="67691" y="2855724"/>
                </a:cubicBezTo>
                <a:lnTo>
                  <a:pt x="0" y="2882570"/>
                </a:lnTo>
                <a:lnTo>
                  <a:pt x="138017" y="2803817"/>
                </a:lnTo>
                <a:cubicBezTo>
                  <a:pt x="2093613" y="1649979"/>
                  <a:pt x="3932762" y="21187"/>
                  <a:pt x="5842280" y="205"/>
                </a:cubicBezTo>
                <a:close/>
              </a:path>
            </a:pathLst>
          </a:custGeom>
          <a:solidFill>
            <a:srgbClr val="E32146"/>
          </a:solidFill>
          <a:ln>
            <a:noFill/>
          </a:ln>
          <a:extLst/>
        </p:spPr>
        <p:txBody>
          <a:bodyPr vert="horz" wrap="square" lIns="91440" tIns="45720" rIns="91440" bIns="45720" numCol="1" anchor="t" anchorCtr="0" compatLnSpc="1">
            <a:prstTxWarp prst="textNoShape">
              <a:avLst/>
            </a:prstTxWarp>
            <a:noAutofit/>
          </a:bodyPr>
          <a:lstStyle/>
          <a:p>
            <a:endParaRPr lang="zh-CN" altLang="en-US"/>
          </a:p>
        </p:txBody>
      </p:sp>
      <p:sp>
        <p:nvSpPr>
          <p:cNvPr id="11" name="Freeform 10"/>
          <p:cNvSpPr>
            <a:spLocks/>
          </p:cNvSpPr>
          <p:nvPr/>
        </p:nvSpPr>
        <p:spPr bwMode="auto">
          <a:xfrm>
            <a:off x="0" y="-1210182"/>
            <a:ext cx="12192000" cy="6096000"/>
          </a:xfrm>
          <a:custGeom>
            <a:avLst/>
            <a:gdLst>
              <a:gd name="T0" fmla="*/ 967 w 967"/>
              <a:gd name="T1" fmla="*/ 199 h 478"/>
              <a:gd name="T2" fmla="*/ 0 w 967"/>
              <a:gd name="T3" fmla="*/ 247 h 478"/>
              <a:gd name="T4" fmla="*/ 0 w 967"/>
              <a:gd name="T5" fmla="*/ 95 h 478"/>
              <a:gd name="T6" fmla="*/ 967 w 967"/>
              <a:gd name="T7" fmla="*/ 95 h 478"/>
              <a:gd name="T8" fmla="*/ 967 w 967"/>
              <a:gd name="T9" fmla="*/ 199 h 478"/>
            </a:gdLst>
            <a:ahLst/>
            <a:cxnLst>
              <a:cxn ang="0">
                <a:pos x="T0" y="T1"/>
              </a:cxn>
              <a:cxn ang="0">
                <a:pos x="T2" y="T3"/>
              </a:cxn>
              <a:cxn ang="0">
                <a:pos x="T4" y="T5"/>
              </a:cxn>
              <a:cxn ang="0">
                <a:pos x="T6" y="T7"/>
              </a:cxn>
              <a:cxn ang="0">
                <a:pos x="T8" y="T9"/>
              </a:cxn>
            </a:cxnLst>
            <a:rect l="0" t="0" r="r" b="b"/>
            <a:pathLst>
              <a:path w="967" h="478">
                <a:moveTo>
                  <a:pt x="967" y="199"/>
                </a:moveTo>
                <a:cubicBezTo>
                  <a:pt x="636" y="0"/>
                  <a:pt x="386" y="478"/>
                  <a:pt x="0" y="247"/>
                </a:cubicBezTo>
                <a:cubicBezTo>
                  <a:pt x="0" y="95"/>
                  <a:pt x="0" y="95"/>
                  <a:pt x="0" y="95"/>
                </a:cubicBezTo>
                <a:cubicBezTo>
                  <a:pt x="967" y="95"/>
                  <a:pt x="967" y="95"/>
                  <a:pt x="967" y="95"/>
                </a:cubicBezTo>
                <a:lnTo>
                  <a:pt x="967" y="199"/>
                </a:lnTo>
                <a:close/>
              </a:path>
            </a:pathLst>
          </a:custGeom>
          <a:solidFill>
            <a:srgbClr val="4BB4DB"/>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6"/>
          <p:cNvSpPr>
            <a:spLocks/>
          </p:cNvSpPr>
          <p:nvPr/>
        </p:nvSpPr>
        <p:spPr bwMode="auto">
          <a:xfrm>
            <a:off x="0" y="-834776"/>
            <a:ext cx="12227859" cy="7475547"/>
          </a:xfrm>
          <a:custGeom>
            <a:avLst/>
            <a:gdLst>
              <a:gd name="T0" fmla="*/ 967 w 967"/>
              <a:gd name="T1" fmla="*/ 200 h 589"/>
              <a:gd name="T2" fmla="*/ 0 w 967"/>
              <a:gd name="T3" fmla="*/ 454 h 589"/>
              <a:gd name="T4" fmla="*/ 0 w 967"/>
              <a:gd name="T5" fmla="*/ 247 h 589"/>
              <a:gd name="T6" fmla="*/ 967 w 967"/>
              <a:gd name="T7" fmla="*/ 199 h 589"/>
              <a:gd name="T8" fmla="*/ 967 w 967"/>
              <a:gd name="T9" fmla="*/ 200 h 589"/>
            </a:gdLst>
            <a:ahLst/>
            <a:cxnLst>
              <a:cxn ang="0">
                <a:pos x="T0" y="T1"/>
              </a:cxn>
              <a:cxn ang="0">
                <a:pos x="T2" y="T3"/>
              </a:cxn>
              <a:cxn ang="0">
                <a:pos x="T4" y="T5"/>
              </a:cxn>
              <a:cxn ang="0">
                <a:pos x="T6" y="T7"/>
              </a:cxn>
              <a:cxn ang="0">
                <a:pos x="T8" y="T9"/>
              </a:cxn>
            </a:cxnLst>
            <a:rect l="0" t="0" r="r" b="b"/>
            <a:pathLst>
              <a:path w="967" h="589">
                <a:moveTo>
                  <a:pt x="967" y="200"/>
                </a:moveTo>
                <a:cubicBezTo>
                  <a:pt x="646" y="23"/>
                  <a:pt x="367" y="589"/>
                  <a:pt x="0" y="454"/>
                </a:cubicBezTo>
                <a:cubicBezTo>
                  <a:pt x="0" y="247"/>
                  <a:pt x="0" y="247"/>
                  <a:pt x="0" y="247"/>
                </a:cubicBezTo>
                <a:cubicBezTo>
                  <a:pt x="386" y="478"/>
                  <a:pt x="636" y="0"/>
                  <a:pt x="967" y="199"/>
                </a:cubicBezTo>
                <a:lnTo>
                  <a:pt x="967" y="200"/>
                </a:lnTo>
                <a:close/>
              </a:path>
            </a:pathLst>
          </a:custGeom>
          <a:solidFill>
            <a:srgbClr val="FEDE17"/>
          </a:solidFill>
          <a:ln>
            <a:noFill/>
          </a:ln>
          <a:effectLst>
            <a:outerShdw blurRad="190500" dist="63500" dir="2700000" algn="tl" rotWithShape="0">
              <a:schemeClr val="tx1">
                <a:lumMod val="50000"/>
                <a:lumOff val="50000"/>
                <a:alpha val="40000"/>
              </a:schemeClr>
            </a:outerShdw>
          </a:effectLst>
          <a:extLst/>
        </p:spPr>
        <p:txBody>
          <a:bodyPr vert="horz" wrap="square" lIns="91440" tIns="45720" rIns="91440" bIns="45720" numCol="1" anchor="t" anchorCtr="0" compatLnSpc="1">
            <a:prstTxWarp prst="textNoShape">
              <a:avLst/>
            </a:prstTxWarp>
          </a:bodyPr>
          <a:lstStyle/>
          <a:p>
            <a:endParaRPr lang="zh-CN" altLang="en-US"/>
          </a:p>
        </p:txBody>
      </p:sp>
      <p:sp>
        <p:nvSpPr>
          <p:cNvPr id="21" name="文本框 20" descr="e7d195523061f1c0deeec63e560781cfd59afb0ea006f2a87ABB68BF51EA6619813959095094C18C62A12F549504892A4AAA8C1554C6663626E05CA27F281A14E6983772AFC3FB97135759321DEA3D709AACD122C08E6ED1C77BAD4A88EF4CD28A80260D8F97957F436F83C1F553EF0169027D0DBFA7A77088E1513DBDFC101C4B4DFF310B01A5021663E46B6BC2AAB5"/>
          <p:cNvSpPr txBox="1"/>
          <p:nvPr/>
        </p:nvSpPr>
        <p:spPr>
          <a:xfrm>
            <a:off x="815256" y="852615"/>
            <a:ext cx="4185761" cy="769441"/>
          </a:xfrm>
          <a:prstGeom prst="rect">
            <a:avLst/>
          </a:prstGeom>
          <a:noFill/>
        </p:spPr>
        <p:txBody>
          <a:bodyPr wrap="none" rtlCol="0">
            <a:spAutoFit/>
          </a:bodyPr>
          <a:lstStyle/>
          <a:p>
            <a:pPr defTabSz="1218804">
              <a:defRPr/>
            </a:pPr>
            <a:r>
              <a:rPr lang="zh-CN" altLang="en-US" sz="2000" kern="0" dirty="0" smtClean="0">
                <a:solidFill>
                  <a:srgbClr val="FBFBFB"/>
                </a:solidFill>
                <a:latin typeface="幼圆" panose="02010509060101010101" pitchFamily="49" charset="-122"/>
                <a:ea typeface="幼圆" panose="02010509060101010101" pitchFamily="49" charset="-122"/>
              </a:rPr>
              <a:t> 汇报</a:t>
            </a:r>
            <a:r>
              <a:rPr lang="zh-CN" altLang="en-US" sz="2000" dirty="0" smtClean="0">
                <a:solidFill>
                  <a:srgbClr val="FBFBFB"/>
                </a:solidFill>
                <a:latin typeface="幼圆" panose="02010509060101010101" pitchFamily="49" charset="-122"/>
                <a:ea typeface="幼圆" panose="02010509060101010101" pitchFamily="49" charset="-122"/>
                <a:cs typeface="Kartika" panose="02020503030404060203" pitchFamily="18" charset="0"/>
              </a:rPr>
              <a:t>人：</a:t>
            </a:r>
            <a:r>
              <a:rPr lang="en-US" altLang="zh-CN" sz="2000" dirty="0" smtClean="0">
                <a:solidFill>
                  <a:srgbClr val="FBFBFB"/>
                </a:solidFill>
                <a:latin typeface="幼圆" panose="02010509060101010101" pitchFamily="49" charset="-122"/>
                <a:ea typeface="幼圆" panose="02010509060101010101" pitchFamily="49" charset="-122"/>
                <a:cs typeface="Kartika" panose="02020503030404060203" pitchFamily="18" charset="0"/>
              </a:rPr>
              <a:t>×××    </a:t>
            </a:r>
            <a:r>
              <a:rPr lang="zh-CN" altLang="en-US" sz="2000" dirty="0" smtClean="0">
                <a:solidFill>
                  <a:srgbClr val="FBFBFB"/>
                </a:solidFill>
                <a:latin typeface="幼圆" panose="02010509060101010101" pitchFamily="49" charset="-122"/>
                <a:ea typeface="幼圆" panose="02010509060101010101" pitchFamily="49" charset="-122"/>
                <a:cs typeface="Kartika" panose="02020503030404060203" pitchFamily="18" charset="0"/>
              </a:rPr>
              <a:t>部门单位：</a:t>
            </a:r>
            <a:r>
              <a:rPr lang="en-US" altLang="zh-CN" sz="2000" dirty="0" smtClean="0">
                <a:solidFill>
                  <a:srgbClr val="FBFBFB"/>
                </a:solidFill>
                <a:latin typeface="幼圆" panose="02010509060101010101" pitchFamily="49" charset="-122"/>
                <a:ea typeface="幼圆" panose="02010509060101010101" pitchFamily="49" charset="-122"/>
                <a:cs typeface="Kartika" panose="02020503030404060203" pitchFamily="18" charset="0"/>
              </a:rPr>
              <a:t>×××</a:t>
            </a:r>
          </a:p>
          <a:p>
            <a:endParaRPr lang="en-US" altLang="zh-CN" sz="2400" dirty="0">
              <a:solidFill>
                <a:srgbClr val="FBFBFB"/>
              </a:solidFill>
              <a:latin typeface="幼圆" panose="02010509060101010101" pitchFamily="49" charset="-122"/>
              <a:ea typeface="幼圆" panose="02010509060101010101" pitchFamily="49" charset="-122"/>
              <a:cs typeface="Kartika" panose="02020503030404060203" pitchFamily="18" charset="0"/>
            </a:endParaRPr>
          </a:p>
        </p:txBody>
      </p:sp>
      <p:sp>
        <p:nvSpPr>
          <p:cNvPr id="8" name="矩形 7"/>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862026" y="5399843"/>
            <a:ext cx="5400600" cy="411184"/>
            <a:chOff x="898377" y="3075806"/>
            <a:chExt cx="7277294" cy="411184"/>
          </a:xfrm>
        </p:grpSpPr>
        <p:sp>
          <p:nvSpPr>
            <p:cNvPr id="15" name="五边形 14"/>
            <p:cNvSpPr/>
            <p:nvPr/>
          </p:nvSpPr>
          <p:spPr>
            <a:xfrm>
              <a:off x="3603672" y="3075806"/>
              <a:ext cx="4571999" cy="411184"/>
            </a:xfrm>
            <a:prstGeom prst="homePlat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sp>
          <p:nvSpPr>
            <p:cNvPr id="16" name="五边形 15"/>
            <p:cNvSpPr/>
            <p:nvPr/>
          </p:nvSpPr>
          <p:spPr>
            <a:xfrm flipH="1">
              <a:off x="898377" y="3075806"/>
              <a:ext cx="4571999" cy="411184"/>
            </a:xfrm>
            <a:prstGeom prst="homePlate">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a:p>
          </p:txBody>
        </p:sp>
      </p:grpSp>
      <p:sp>
        <p:nvSpPr>
          <p:cNvPr id="17" name="TextBox 7"/>
          <p:cNvSpPr>
            <a:spLocks noChangeArrowheads="1"/>
          </p:cNvSpPr>
          <p:nvPr/>
        </p:nvSpPr>
        <p:spPr bwMode="auto">
          <a:xfrm>
            <a:off x="7214263" y="6064097"/>
            <a:ext cx="280414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dirty="0">
                <a:solidFill>
                  <a:schemeClr val="tx1">
                    <a:lumMod val="85000"/>
                    <a:lumOff val="15000"/>
                  </a:schemeClr>
                </a:solidFill>
                <a:latin typeface="微软雅黑" pitchFamily="34" charset="-122"/>
                <a:ea typeface="微软雅黑" pitchFamily="34" charset="-122"/>
                <a:sym typeface="微软雅黑" pitchFamily="34" charset="-122"/>
              </a:rPr>
              <a:t>某某传媒公司策划</a:t>
            </a:r>
            <a:r>
              <a:rPr lang="zh-CN" altLang="en-US" dirty="0" smtClean="0">
                <a:solidFill>
                  <a:schemeClr val="tx1">
                    <a:lumMod val="85000"/>
                    <a:lumOff val="15000"/>
                  </a:schemeClr>
                </a:solidFill>
                <a:latin typeface="微软雅黑" pitchFamily="34" charset="-122"/>
                <a:ea typeface="微软雅黑" pitchFamily="34" charset="-122"/>
                <a:sym typeface="微软雅黑" pitchFamily="34" charset="-122"/>
              </a:rPr>
              <a:t>部</a:t>
            </a:r>
            <a:endParaRPr lang="zh-CN" altLang="en-US" dirty="0">
              <a:solidFill>
                <a:schemeClr val="tx1">
                  <a:lumMod val="85000"/>
                  <a:lumOff val="15000"/>
                </a:schemeClr>
              </a:solidFill>
              <a:latin typeface="微软雅黑" pitchFamily="34" charset="-122"/>
              <a:ea typeface="微软雅黑" pitchFamily="34" charset="-122"/>
              <a:sym typeface="微软雅黑" pitchFamily="34" charset="-122"/>
            </a:endParaRPr>
          </a:p>
        </p:txBody>
      </p:sp>
      <p:cxnSp>
        <p:nvCxnSpPr>
          <p:cNvPr id="18" name="直接连接符 17"/>
          <p:cNvCxnSpPr/>
          <p:nvPr/>
        </p:nvCxnSpPr>
        <p:spPr>
          <a:xfrm flipH="1">
            <a:off x="6402088" y="6177133"/>
            <a:ext cx="610790" cy="0"/>
          </a:xfrm>
          <a:prstGeom prst="line">
            <a:avLst/>
          </a:prstGeom>
          <a:ln w="6350">
            <a:solidFill>
              <a:schemeClr val="tx1">
                <a:lumMod val="85000"/>
                <a:lumOff val="15000"/>
              </a:schemeClr>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0182508" y="6171843"/>
            <a:ext cx="610790" cy="0"/>
          </a:xfrm>
          <a:prstGeom prst="line">
            <a:avLst/>
          </a:prstGeom>
          <a:ln w="6350">
            <a:solidFill>
              <a:schemeClr val="tx1">
                <a:lumMod val="85000"/>
                <a:lumOff val="15000"/>
              </a:schemeClr>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22" name="TextBox 7"/>
          <p:cNvSpPr>
            <a:spLocks noChangeArrowheads="1"/>
          </p:cNvSpPr>
          <p:nvPr/>
        </p:nvSpPr>
        <p:spPr bwMode="auto">
          <a:xfrm>
            <a:off x="6252082" y="5446966"/>
            <a:ext cx="4728501" cy="338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2200" dirty="0">
                <a:solidFill>
                  <a:schemeClr val="bg1"/>
                </a:solidFill>
                <a:latin typeface="Swis721 Lt BT" pitchFamily="34" charset="0"/>
                <a:ea typeface="微软雅黑" pitchFamily="34" charset="-122"/>
                <a:cs typeface="LilyUPC" pitchFamily="34" charset="-34"/>
                <a:sym typeface="微软雅黑" pitchFamily="34" charset="-122"/>
              </a:rPr>
              <a:t>BUSENESS ACTIVITY PLANNING</a:t>
            </a:r>
            <a:endParaRPr lang="zh-CN" altLang="en-US" sz="2200" dirty="0">
              <a:solidFill>
                <a:schemeClr val="bg1"/>
              </a:solidFill>
              <a:latin typeface="Swis721 Lt BT" pitchFamily="34" charset="0"/>
              <a:ea typeface="微软雅黑" pitchFamily="34" charset="-122"/>
              <a:cs typeface="LilyUPC" pitchFamily="34" charset="-34"/>
              <a:sym typeface="微软雅黑" pitchFamily="34" charset="-122"/>
            </a:endParaRPr>
          </a:p>
        </p:txBody>
      </p:sp>
      <p:sp>
        <p:nvSpPr>
          <p:cNvPr id="23" name="TextBox 7"/>
          <p:cNvSpPr>
            <a:spLocks noChangeArrowheads="1"/>
          </p:cNvSpPr>
          <p:nvPr/>
        </p:nvSpPr>
        <p:spPr bwMode="auto">
          <a:xfrm>
            <a:off x="5340281" y="4101032"/>
            <a:ext cx="655210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6600" b="1" spc="300" dirty="0">
                <a:solidFill>
                  <a:schemeClr val="bg1">
                    <a:lumMod val="50000"/>
                  </a:schemeClr>
                </a:solidFill>
                <a:latin typeface="微软雅黑" pitchFamily="34" charset="-122"/>
                <a:ea typeface="微软雅黑" pitchFamily="34" charset="-122"/>
                <a:sym typeface="微软雅黑" pitchFamily="34" charset="-122"/>
              </a:rPr>
              <a:t>感谢您的聆听</a:t>
            </a:r>
          </a:p>
        </p:txBody>
      </p:sp>
    </p:spTree>
    <p:extLst>
      <p:ext uri="{BB962C8B-B14F-4D97-AF65-F5344CB8AC3E}">
        <p14:creationId xmlns:p14="http://schemas.microsoft.com/office/powerpoint/2010/main" val="345254072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advClick="0" advTm="0">
        <p15:prstTrans prst="drap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par>
                          <p:cTn id="8" fill="hold">
                            <p:stCondLst>
                              <p:cond delay="750"/>
                            </p:stCondLst>
                            <p:childTnLst>
                              <p:par>
                                <p:cTn id="9" presetID="22" presetClass="entr" presetSubtype="2"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right)">
                                      <p:cBhvr>
                                        <p:cTn id="11" dur="750"/>
                                        <p:tgtEl>
                                          <p:spTgt spid="9"/>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Effect transition="in" filter="wipe(left)">
                                      <p:cBhvr>
                                        <p:cTn id="14" dur="750"/>
                                        <p:tgtEl>
                                          <p:spTgt spid="24"/>
                                        </p:tgtEl>
                                      </p:cBhvr>
                                    </p:animEffect>
                                  </p:childTnLst>
                                </p:cTn>
                              </p:par>
                            </p:childTnLst>
                          </p:cTn>
                        </p:par>
                        <p:par>
                          <p:cTn id="15" fill="hold">
                            <p:stCondLst>
                              <p:cond delay="1500"/>
                            </p:stCondLst>
                            <p:childTnLst>
                              <p:par>
                                <p:cTn id="16" presetID="16" presetClass="entr" presetSubtype="37"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500"/>
                                        <p:tgtEl>
                                          <p:spTgt spid="21"/>
                                        </p:tgtEl>
                                      </p:cBhvr>
                                    </p:animEffect>
                                  </p:childTnLst>
                                </p:cTn>
                              </p:par>
                            </p:childTnLst>
                          </p:cTn>
                        </p:par>
                        <p:par>
                          <p:cTn id="19" fill="hold">
                            <p:stCondLst>
                              <p:cond delay="2000"/>
                            </p:stCondLst>
                            <p:childTnLst>
                              <p:par>
                                <p:cTn id="20" presetID="2" presetClass="entr" presetSubtype="12" fill="hold" grpId="0" nodeType="afterEffect">
                                  <p:stCondLst>
                                    <p:cond delay="0"/>
                                  </p:stCondLst>
                                  <p:iterate type="lt">
                                    <p:tmPct val="13000"/>
                                  </p:iterate>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600" fill="hold"/>
                                        <p:tgtEl>
                                          <p:spTgt spid="23"/>
                                        </p:tgtEl>
                                        <p:attrNameLst>
                                          <p:attrName>ppt_x</p:attrName>
                                        </p:attrNameLst>
                                      </p:cBhvr>
                                      <p:tavLst>
                                        <p:tav tm="0">
                                          <p:val>
                                            <p:strVal val="0-#ppt_w/2"/>
                                          </p:val>
                                        </p:tav>
                                        <p:tav tm="100000">
                                          <p:val>
                                            <p:strVal val="#ppt_x"/>
                                          </p:val>
                                        </p:tav>
                                      </p:tavLst>
                                    </p:anim>
                                    <p:anim calcmode="lin" valueType="num">
                                      <p:cBhvr additive="base">
                                        <p:cTn id="23" dur="600" fill="hold"/>
                                        <p:tgtEl>
                                          <p:spTgt spid="23"/>
                                        </p:tgtEl>
                                        <p:attrNameLst>
                                          <p:attrName>ppt_y</p:attrName>
                                        </p:attrNameLst>
                                      </p:cBhvr>
                                      <p:tavLst>
                                        <p:tav tm="0">
                                          <p:val>
                                            <p:strVal val="1+#ppt_h/2"/>
                                          </p:val>
                                        </p:tav>
                                        <p:tav tm="100000">
                                          <p:val>
                                            <p:strVal val="#ppt_y"/>
                                          </p:val>
                                        </p:tav>
                                      </p:tavLst>
                                    </p:anim>
                                  </p:childTnLst>
                                </p:cTn>
                              </p:par>
                            </p:childTnLst>
                          </p:cTn>
                        </p:par>
                        <p:par>
                          <p:cTn id="24" fill="hold">
                            <p:stCondLst>
                              <p:cond delay="2990"/>
                            </p:stCondLst>
                            <p:childTnLst>
                              <p:par>
                                <p:cTn id="25" presetID="16" presetClass="entr" presetSubtype="37"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outVertical)">
                                      <p:cBhvr>
                                        <p:cTn id="27" dur="500"/>
                                        <p:tgtEl>
                                          <p:spTgt spid="14"/>
                                        </p:tgtEl>
                                      </p:cBhvr>
                                    </p:animEffect>
                                  </p:childTnLst>
                                </p:cTn>
                              </p:par>
                            </p:childTnLst>
                          </p:cTn>
                        </p:par>
                        <p:par>
                          <p:cTn id="28" fill="hold">
                            <p:stCondLst>
                              <p:cond delay="3490"/>
                            </p:stCondLst>
                            <p:childTnLst>
                              <p:par>
                                <p:cTn id="29" presetID="38" presetClass="entr" presetSubtype="0" accel="50000" fill="hold" grpId="0" nodeType="afterEffect">
                                  <p:stCondLst>
                                    <p:cond delay="0"/>
                                  </p:stCondLst>
                                  <p:iterate type="lt">
                                    <p:tmPct val="50000"/>
                                  </p:iterate>
                                  <p:childTnLst>
                                    <p:set>
                                      <p:cBhvr>
                                        <p:cTn id="30" dur="1" fill="hold">
                                          <p:stCondLst>
                                            <p:cond delay="0"/>
                                          </p:stCondLst>
                                        </p:cTn>
                                        <p:tgtEl>
                                          <p:spTgt spid="22"/>
                                        </p:tgtEl>
                                        <p:attrNameLst>
                                          <p:attrName>style.visibility</p:attrName>
                                        </p:attrNameLst>
                                      </p:cBhvr>
                                      <p:to>
                                        <p:strVal val="visible"/>
                                      </p:to>
                                    </p:set>
                                    <p:set>
                                      <p:cBhvr>
                                        <p:cTn id="31" dur="46" fill="hold">
                                          <p:stCondLst>
                                            <p:cond delay="0"/>
                                          </p:stCondLst>
                                        </p:cTn>
                                        <p:tgtEl>
                                          <p:spTgt spid="22"/>
                                        </p:tgtEl>
                                        <p:attrNameLst>
                                          <p:attrName>style.rotation</p:attrName>
                                        </p:attrNameLst>
                                      </p:cBhvr>
                                      <p:to>
                                        <p:strVal val="-45.0"/>
                                      </p:to>
                                    </p:set>
                                    <p:anim calcmode="lin" valueType="num">
                                      <p:cBhvr>
                                        <p:cTn id="32" dur="46" fill="hold">
                                          <p:stCondLst>
                                            <p:cond delay="46"/>
                                          </p:stCondLst>
                                        </p:cTn>
                                        <p:tgtEl>
                                          <p:spTgt spid="22"/>
                                        </p:tgtEl>
                                        <p:attrNameLst>
                                          <p:attrName>style.rotation</p:attrName>
                                        </p:attrNameLst>
                                      </p:cBhvr>
                                      <p:tavLst>
                                        <p:tav tm="0">
                                          <p:val>
                                            <p:fltVal val="-45"/>
                                          </p:val>
                                        </p:tav>
                                        <p:tav tm="69900">
                                          <p:val>
                                            <p:fltVal val="45"/>
                                          </p:val>
                                        </p:tav>
                                        <p:tav tm="100000">
                                          <p:val>
                                            <p:fltVal val="0"/>
                                          </p:val>
                                        </p:tav>
                                      </p:tavLst>
                                    </p:anim>
                                    <p:anim calcmode="lin" valueType="num">
                                      <p:cBhvr>
                                        <p:cTn id="33" dur="46" fill="hold">
                                          <p:stCondLst>
                                            <p:cond delay="0"/>
                                          </p:stCondLst>
                                        </p:cTn>
                                        <p:tgtEl>
                                          <p:spTgt spid="22"/>
                                        </p:tgtEl>
                                        <p:attrNameLst>
                                          <p:attrName>ppt_y</p:attrName>
                                        </p:attrNameLst>
                                      </p:cBhvr>
                                      <p:tavLst>
                                        <p:tav tm="0">
                                          <p:val>
                                            <p:strVal val="#ppt_y-1"/>
                                          </p:val>
                                        </p:tav>
                                        <p:tav tm="100000">
                                          <p:val>
                                            <p:strVal val="#ppt_y-(0.354*#ppt_w-0.172*#ppt_h)"/>
                                          </p:val>
                                        </p:tav>
                                      </p:tavLst>
                                    </p:anim>
                                    <p:anim calcmode="lin" valueType="num">
                                      <p:cBhvr>
                                        <p:cTn id="34" dur="16" decel="50000" autoRev="1" fill="hold">
                                          <p:stCondLst>
                                            <p:cond delay="46"/>
                                          </p:stCondLst>
                                        </p:cTn>
                                        <p:tgtEl>
                                          <p:spTgt spid="22"/>
                                        </p:tgtEl>
                                        <p:attrNameLst>
                                          <p:attrName>ppt_y</p:attrName>
                                        </p:attrNameLst>
                                      </p:cBhvr>
                                      <p:tavLst>
                                        <p:tav tm="0">
                                          <p:val>
                                            <p:strVal val="#ppt_y-(0.354*#ppt_w-0.172*#ppt_h)"/>
                                          </p:val>
                                        </p:tav>
                                        <p:tav tm="100000">
                                          <p:val>
                                            <p:strVal val="#ppt_y-(0.354*#ppt_w-0.172*#ppt_h)-#ppt_h/2"/>
                                          </p:val>
                                        </p:tav>
                                      </p:tavLst>
                                    </p:anim>
                                    <p:anim calcmode="lin" valueType="num">
                                      <p:cBhvr>
                                        <p:cTn id="35" dur="14" fill="hold">
                                          <p:stCondLst>
                                            <p:cond delay="86"/>
                                          </p:stCondLst>
                                        </p:cTn>
                                        <p:tgtEl>
                                          <p:spTgt spid="22"/>
                                        </p:tgtEl>
                                        <p:attrNameLst>
                                          <p:attrName>ppt_y</p:attrName>
                                        </p:attrNameLst>
                                      </p:cBhvr>
                                      <p:tavLst>
                                        <p:tav tm="0">
                                          <p:val>
                                            <p:strVal val="#ppt_y-(0.354*#ppt_w-0.172*#ppt_h)"/>
                                          </p:val>
                                        </p:tav>
                                        <p:tav tm="100000">
                                          <p:val>
                                            <p:strVal val="#ppt_y"/>
                                          </p:val>
                                        </p:tav>
                                      </p:tavLst>
                                    </p:anim>
                                  </p:childTnLst>
                                </p:cTn>
                              </p:par>
                            </p:childTnLst>
                          </p:cTn>
                        </p:par>
                        <p:par>
                          <p:cTn id="36" fill="hold">
                            <p:stCondLst>
                              <p:cond delay="4740"/>
                            </p:stCondLst>
                            <p:childTnLst>
                              <p:par>
                                <p:cTn id="37" presetID="16" presetClass="entr" presetSubtype="37"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barn(outVertical)">
                                      <p:cBhvr>
                                        <p:cTn id="39" dur="1000"/>
                                        <p:tgtEl>
                                          <p:spTgt spid="17"/>
                                        </p:tgtEl>
                                      </p:cBhvr>
                                    </p:animEffect>
                                  </p:childTnLst>
                                </p:cTn>
                              </p:par>
                            </p:childTnLst>
                          </p:cTn>
                        </p:par>
                        <p:par>
                          <p:cTn id="40" fill="hold">
                            <p:stCondLst>
                              <p:cond delay="5740"/>
                            </p:stCondLst>
                            <p:childTnLst>
                              <p:par>
                                <p:cTn id="41" presetID="22" presetClass="entr" presetSubtype="2"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right)">
                                      <p:cBhvr>
                                        <p:cTn id="43" dur="500"/>
                                        <p:tgtEl>
                                          <p:spTgt spid="18"/>
                                        </p:tgtEl>
                                      </p:cBhvr>
                                    </p:animEffect>
                                  </p:childTnLst>
                                </p:cTn>
                              </p:par>
                              <p:par>
                                <p:cTn id="44" presetID="22" presetClass="entr" presetSubtype="8" fill="hold" nodeType="withEffect">
                                  <p:stCondLst>
                                    <p:cond delay="0"/>
                                  </p:stCondLst>
                                  <p:childTnLst>
                                    <p:set>
                                      <p:cBhvr>
                                        <p:cTn id="45" dur="1" fill="hold">
                                          <p:stCondLst>
                                            <p:cond delay="0"/>
                                          </p:stCondLst>
                                        </p:cTn>
                                        <p:tgtEl>
                                          <p:spTgt spid="20"/>
                                        </p:tgtEl>
                                        <p:attrNameLst>
                                          <p:attrName>style.visibility</p:attrName>
                                        </p:attrNameLst>
                                      </p:cBhvr>
                                      <p:to>
                                        <p:strVal val="visible"/>
                                      </p:to>
                                    </p:set>
                                    <p:animEffect transition="in" filter="wipe(left)">
                                      <p:cBhvr>
                                        <p:cTn id="4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11" grpId="0" animBg="1"/>
      <p:bldP spid="9" grpId="0" animBg="1"/>
      <p:bldP spid="21" grpId="0"/>
      <p:bldP spid="17" grpId="0"/>
      <p:bldP spid="22" grpId="0"/>
      <p:bldP spid="2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7354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Freeform 5"/>
          <p:cNvSpPr>
            <a:spLocks noEditPoints="1"/>
          </p:cNvSpPr>
          <p:nvPr/>
        </p:nvSpPr>
        <p:spPr bwMode="auto">
          <a:xfrm>
            <a:off x="802142" y="2346864"/>
            <a:ext cx="2543488" cy="2546332"/>
          </a:xfrm>
          <a:custGeom>
            <a:avLst/>
            <a:gdLst>
              <a:gd name="T0" fmla="*/ 1096 w 2193"/>
              <a:gd name="T1" fmla="*/ 788 h 2193"/>
              <a:gd name="T2" fmla="*/ 788 w 2193"/>
              <a:gd name="T3" fmla="*/ 1096 h 2193"/>
              <a:gd name="T4" fmla="*/ 1096 w 2193"/>
              <a:gd name="T5" fmla="*/ 1405 h 2193"/>
              <a:gd name="T6" fmla="*/ 1405 w 2193"/>
              <a:gd name="T7" fmla="*/ 1096 h 2193"/>
              <a:gd name="T8" fmla="*/ 1357 w 2193"/>
              <a:gd name="T9" fmla="*/ 932 h 2193"/>
              <a:gd name="T10" fmla="*/ 1708 w 2193"/>
              <a:gd name="T11" fmla="*/ 581 h 2193"/>
              <a:gd name="T12" fmla="*/ 1902 w 2193"/>
              <a:gd name="T13" fmla="*/ 581 h 2193"/>
              <a:gd name="T14" fmla="*/ 2193 w 2193"/>
              <a:gd name="T15" fmla="*/ 291 h 2193"/>
              <a:gd name="T16" fmla="*/ 1912 w 2193"/>
              <a:gd name="T17" fmla="*/ 281 h 2193"/>
              <a:gd name="T18" fmla="*/ 1902 w 2193"/>
              <a:gd name="T19" fmla="*/ 0 h 2193"/>
              <a:gd name="T20" fmla="*/ 1611 w 2193"/>
              <a:gd name="T21" fmla="*/ 291 h 2193"/>
              <a:gd name="T22" fmla="*/ 1611 w 2193"/>
              <a:gd name="T23" fmla="*/ 485 h 2193"/>
              <a:gd name="T24" fmla="*/ 1260 w 2193"/>
              <a:gd name="T25" fmla="*/ 835 h 2193"/>
              <a:gd name="T26" fmla="*/ 1096 w 2193"/>
              <a:gd name="T27" fmla="*/ 788 h 2193"/>
              <a:gd name="T28" fmla="*/ 1593 w 2193"/>
              <a:gd name="T29" fmla="*/ 1096 h 2193"/>
              <a:gd name="T30" fmla="*/ 1096 w 2193"/>
              <a:gd name="T31" fmla="*/ 1593 h 2193"/>
              <a:gd name="T32" fmla="*/ 600 w 2193"/>
              <a:gd name="T33" fmla="*/ 1096 h 2193"/>
              <a:gd name="T34" fmla="*/ 1096 w 2193"/>
              <a:gd name="T35" fmla="*/ 600 h 2193"/>
              <a:gd name="T36" fmla="*/ 1271 w 2193"/>
              <a:gd name="T37" fmla="*/ 631 h 2193"/>
              <a:gd name="T38" fmla="*/ 1413 w 2193"/>
              <a:gd name="T39" fmla="*/ 489 h 2193"/>
              <a:gd name="T40" fmla="*/ 1096 w 2193"/>
              <a:gd name="T41" fmla="*/ 411 h 2193"/>
              <a:gd name="T42" fmla="*/ 411 w 2193"/>
              <a:gd name="T43" fmla="*/ 1096 h 2193"/>
              <a:gd name="T44" fmla="*/ 1096 w 2193"/>
              <a:gd name="T45" fmla="*/ 1782 h 2193"/>
              <a:gd name="T46" fmla="*/ 1782 w 2193"/>
              <a:gd name="T47" fmla="*/ 1096 h 2193"/>
              <a:gd name="T48" fmla="*/ 1703 w 2193"/>
              <a:gd name="T49" fmla="*/ 779 h 2193"/>
              <a:gd name="T50" fmla="*/ 1561 w 2193"/>
              <a:gd name="T51" fmla="*/ 922 h 2193"/>
              <a:gd name="T52" fmla="*/ 1593 w 2193"/>
              <a:gd name="T53" fmla="*/ 1096 h 2193"/>
              <a:gd name="T54" fmla="*/ 1903 w 2193"/>
              <a:gd name="T55" fmla="*/ 718 h 2193"/>
              <a:gd name="T56" fmla="*/ 1987 w 2193"/>
              <a:gd name="T57" fmla="*/ 1096 h 2193"/>
              <a:gd name="T58" fmla="*/ 1096 w 2193"/>
              <a:gd name="T59" fmla="*/ 1987 h 2193"/>
              <a:gd name="T60" fmla="*/ 206 w 2193"/>
              <a:gd name="T61" fmla="*/ 1096 h 2193"/>
              <a:gd name="T62" fmla="*/ 1096 w 2193"/>
              <a:gd name="T63" fmla="*/ 206 h 2193"/>
              <a:gd name="T64" fmla="*/ 1474 w 2193"/>
              <a:gd name="T65" fmla="*/ 290 h 2193"/>
              <a:gd name="T66" fmla="*/ 1514 w 2193"/>
              <a:gd name="T67" fmla="*/ 194 h 2193"/>
              <a:gd name="T68" fmla="*/ 1590 w 2193"/>
              <a:gd name="T69" fmla="*/ 118 h 2193"/>
              <a:gd name="T70" fmla="*/ 1096 w 2193"/>
              <a:gd name="T71" fmla="*/ 0 h 2193"/>
              <a:gd name="T72" fmla="*/ 0 w 2193"/>
              <a:gd name="T73" fmla="*/ 1096 h 2193"/>
              <a:gd name="T74" fmla="*/ 1096 w 2193"/>
              <a:gd name="T75" fmla="*/ 2193 h 2193"/>
              <a:gd name="T76" fmla="*/ 2193 w 2193"/>
              <a:gd name="T77" fmla="*/ 1096 h 2193"/>
              <a:gd name="T78" fmla="*/ 2075 w 2193"/>
              <a:gd name="T79" fmla="*/ 602 h 2193"/>
              <a:gd name="T80" fmla="*/ 1999 w 2193"/>
              <a:gd name="T81" fmla="*/ 678 h 2193"/>
              <a:gd name="T82" fmla="*/ 1903 w 2193"/>
              <a:gd name="T83" fmla="*/ 718 h 2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193" h="2193">
                <a:moveTo>
                  <a:pt x="1096" y="788"/>
                </a:moveTo>
                <a:cubicBezTo>
                  <a:pt x="926" y="788"/>
                  <a:pt x="788" y="926"/>
                  <a:pt x="788" y="1096"/>
                </a:cubicBezTo>
                <a:cubicBezTo>
                  <a:pt x="788" y="1267"/>
                  <a:pt x="926" y="1405"/>
                  <a:pt x="1096" y="1405"/>
                </a:cubicBezTo>
                <a:cubicBezTo>
                  <a:pt x="1266" y="1405"/>
                  <a:pt x="1405" y="1267"/>
                  <a:pt x="1405" y="1096"/>
                </a:cubicBezTo>
                <a:cubicBezTo>
                  <a:pt x="1405" y="1036"/>
                  <a:pt x="1387" y="980"/>
                  <a:pt x="1357" y="932"/>
                </a:cubicBezTo>
                <a:lnTo>
                  <a:pt x="1708" y="581"/>
                </a:lnTo>
                <a:lnTo>
                  <a:pt x="1902" y="581"/>
                </a:lnTo>
                <a:lnTo>
                  <a:pt x="2193" y="291"/>
                </a:lnTo>
                <a:lnTo>
                  <a:pt x="1912" y="281"/>
                </a:lnTo>
                <a:lnTo>
                  <a:pt x="1902" y="0"/>
                </a:lnTo>
                <a:lnTo>
                  <a:pt x="1611" y="291"/>
                </a:lnTo>
                <a:lnTo>
                  <a:pt x="1611" y="485"/>
                </a:lnTo>
                <a:lnTo>
                  <a:pt x="1260" y="835"/>
                </a:lnTo>
                <a:cubicBezTo>
                  <a:pt x="1213" y="805"/>
                  <a:pt x="1157" y="788"/>
                  <a:pt x="1096" y="788"/>
                </a:cubicBezTo>
                <a:close/>
                <a:moveTo>
                  <a:pt x="1593" y="1096"/>
                </a:moveTo>
                <a:cubicBezTo>
                  <a:pt x="1593" y="1370"/>
                  <a:pt x="1370" y="1593"/>
                  <a:pt x="1096" y="1593"/>
                </a:cubicBezTo>
                <a:cubicBezTo>
                  <a:pt x="822" y="1593"/>
                  <a:pt x="600" y="1370"/>
                  <a:pt x="600" y="1096"/>
                </a:cubicBezTo>
                <a:cubicBezTo>
                  <a:pt x="600" y="822"/>
                  <a:pt x="822" y="600"/>
                  <a:pt x="1096" y="600"/>
                </a:cubicBezTo>
                <a:cubicBezTo>
                  <a:pt x="1158" y="600"/>
                  <a:pt x="1217" y="611"/>
                  <a:pt x="1271" y="631"/>
                </a:cubicBezTo>
                <a:lnTo>
                  <a:pt x="1413" y="489"/>
                </a:lnTo>
                <a:cubicBezTo>
                  <a:pt x="1318" y="439"/>
                  <a:pt x="1211" y="411"/>
                  <a:pt x="1096" y="411"/>
                </a:cubicBezTo>
                <a:cubicBezTo>
                  <a:pt x="718" y="411"/>
                  <a:pt x="411" y="718"/>
                  <a:pt x="411" y="1096"/>
                </a:cubicBezTo>
                <a:cubicBezTo>
                  <a:pt x="411" y="1475"/>
                  <a:pt x="718" y="1782"/>
                  <a:pt x="1096" y="1782"/>
                </a:cubicBezTo>
                <a:cubicBezTo>
                  <a:pt x="1475" y="1782"/>
                  <a:pt x="1782" y="1475"/>
                  <a:pt x="1782" y="1096"/>
                </a:cubicBezTo>
                <a:cubicBezTo>
                  <a:pt x="1782" y="982"/>
                  <a:pt x="1753" y="875"/>
                  <a:pt x="1703" y="779"/>
                </a:cubicBezTo>
                <a:lnTo>
                  <a:pt x="1561" y="922"/>
                </a:lnTo>
                <a:cubicBezTo>
                  <a:pt x="1582" y="976"/>
                  <a:pt x="1593" y="1035"/>
                  <a:pt x="1593" y="1096"/>
                </a:cubicBezTo>
                <a:close/>
                <a:moveTo>
                  <a:pt x="1903" y="718"/>
                </a:moveTo>
                <a:cubicBezTo>
                  <a:pt x="1957" y="833"/>
                  <a:pt x="1987" y="961"/>
                  <a:pt x="1987" y="1096"/>
                </a:cubicBezTo>
                <a:cubicBezTo>
                  <a:pt x="1987" y="1588"/>
                  <a:pt x="1588" y="1987"/>
                  <a:pt x="1096" y="1987"/>
                </a:cubicBezTo>
                <a:cubicBezTo>
                  <a:pt x="605" y="1987"/>
                  <a:pt x="206" y="1588"/>
                  <a:pt x="206" y="1096"/>
                </a:cubicBezTo>
                <a:cubicBezTo>
                  <a:pt x="206" y="605"/>
                  <a:pt x="605" y="206"/>
                  <a:pt x="1096" y="206"/>
                </a:cubicBezTo>
                <a:cubicBezTo>
                  <a:pt x="1231" y="206"/>
                  <a:pt x="1359" y="236"/>
                  <a:pt x="1474" y="290"/>
                </a:cubicBezTo>
                <a:cubicBezTo>
                  <a:pt x="1474" y="254"/>
                  <a:pt x="1489" y="219"/>
                  <a:pt x="1514" y="194"/>
                </a:cubicBezTo>
                <a:lnTo>
                  <a:pt x="1590" y="118"/>
                </a:lnTo>
                <a:cubicBezTo>
                  <a:pt x="1442" y="43"/>
                  <a:pt x="1274" y="0"/>
                  <a:pt x="1096" y="0"/>
                </a:cubicBezTo>
                <a:cubicBezTo>
                  <a:pt x="491" y="0"/>
                  <a:pt x="0" y="491"/>
                  <a:pt x="0" y="1096"/>
                </a:cubicBezTo>
                <a:cubicBezTo>
                  <a:pt x="0" y="1702"/>
                  <a:pt x="491" y="2193"/>
                  <a:pt x="1096" y="2193"/>
                </a:cubicBezTo>
                <a:cubicBezTo>
                  <a:pt x="1702" y="2193"/>
                  <a:pt x="2193" y="1702"/>
                  <a:pt x="2193" y="1096"/>
                </a:cubicBezTo>
                <a:cubicBezTo>
                  <a:pt x="2193" y="919"/>
                  <a:pt x="2150" y="751"/>
                  <a:pt x="2075" y="602"/>
                </a:cubicBezTo>
                <a:lnTo>
                  <a:pt x="1999" y="678"/>
                </a:lnTo>
                <a:cubicBezTo>
                  <a:pt x="1973" y="704"/>
                  <a:pt x="1939" y="718"/>
                  <a:pt x="1903" y="718"/>
                </a:cubicBezTo>
                <a:close/>
              </a:path>
            </a:pathLst>
          </a:custGeom>
          <a:solidFill>
            <a:srgbClr val="4BB4DB"/>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52" name="TextBox 51"/>
          <p:cNvSpPr txBox="1"/>
          <p:nvPr/>
        </p:nvSpPr>
        <p:spPr>
          <a:xfrm>
            <a:off x="902059" y="5433122"/>
            <a:ext cx="2291823" cy="646331"/>
          </a:xfrm>
          <a:prstGeom prst="rect">
            <a:avLst/>
          </a:prstGeom>
          <a:solidFill>
            <a:srgbClr val="89A0C0"/>
          </a:solidFill>
        </p:spPr>
        <p:txBody>
          <a:bodyPr wrap="square" rtlCol="0">
            <a:spAutoFit/>
          </a:bodyPr>
          <a:lstStyle/>
          <a:p>
            <a:pPr algn="ctr"/>
            <a:r>
              <a:rPr lang="zh-CN" altLang="en-US" sz="3600" dirty="0">
                <a:solidFill>
                  <a:schemeClr val="bg1"/>
                </a:solidFill>
                <a:latin typeface="微软雅黑" panose="020B0503020204020204" pitchFamily="34" charset="-122"/>
                <a:ea typeface="微软雅黑" panose="020B0503020204020204" pitchFamily="34" charset="-122"/>
              </a:rPr>
              <a:t>四个目标</a:t>
            </a:r>
          </a:p>
        </p:txBody>
      </p:sp>
      <p:sp>
        <p:nvSpPr>
          <p:cNvPr id="53" name="TextBox 52"/>
          <p:cNvSpPr txBox="1"/>
          <p:nvPr/>
        </p:nvSpPr>
        <p:spPr>
          <a:xfrm>
            <a:off x="4698390" y="1288737"/>
            <a:ext cx="3792643" cy="461485"/>
          </a:xfrm>
          <a:prstGeom prst="rect">
            <a:avLst/>
          </a:prstGeom>
          <a:noFill/>
        </p:spPr>
        <p:txBody>
          <a:bodyPr>
            <a:spAutoFit/>
          </a:bodyPr>
          <a:lstStyle/>
          <a:p>
            <a:pPr>
              <a:buFont typeface="Arial" pitchFamily="34" charset="0"/>
              <a:buNone/>
              <a:defRPr/>
            </a:pPr>
            <a:r>
              <a:rPr lang="zh-CN" altLang="en-US" sz="2399" b="1" dirty="0">
                <a:solidFill>
                  <a:srgbClr val="4BB4DB"/>
                </a:solidFill>
                <a:latin typeface="微软雅黑"/>
                <a:ea typeface="微软雅黑"/>
              </a:rPr>
              <a:t>传播形象</a:t>
            </a:r>
            <a:endParaRPr lang="en-US" altLang="zh-CN" sz="2399" b="1" dirty="0">
              <a:solidFill>
                <a:srgbClr val="4BB4DB"/>
              </a:solidFill>
              <a:latin typeface="微软雅黑"/>
              <a:ea typeface="微软雅黑"/>
            </a:endParaRPr>
          </a:p>
        </p:txBody>
      </p:sp>
      <p:sp>
        <p:nvSpPr>
          <p:cNvPr id="54" name="TextBox 53"/>
          <p:cNvSpPr txBox="1"/>
          <p:nvPr/>
        </p:nvSpPr>
        <p:spPr>
          <a:xfrm>
            <a:off x="4690455" y="1651076"/>
            <a:ext cx="7017249" cy="707630"/>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ct val="100000"/>
              </a:lnSpc>
            </a:pPr>
            <a:r>
              <a:rPr lang="zh-CN" altLang="en-US" sz="1999" dirty="0">
                <a:solidFill>
                  <a:schemeClr val="accent3"/>
                </a:solidFill>
              </a:rPr>
              <a:t>传播某某某公司的良好形象和品牌认知，促进企业健康发展；</a:t>
            </a:r>
          </a:p>
        </p:txBody>
      </p:sp>
      <p:sp>
        <p:nvSpPr>
          <p:cNvPr id="55" name="TextBox 54"/>
          <p:cNvSpPr txBox="1"/>
          <p:nvPr/>
        </p:nvSpPr>
        <p:spPr>
          <a:xfrm>
            <a:off x="4715086" y="2418395"/>
            <a:ext cx="3792643" cy="461485"/>
          </a:xfrm>
          <a:prstGeom prst="rect">
            <a:avLst/>
          </a:prstGeom>
          <a:noFill/>
        </p:spPr>
        <p:txBody>
          <a:bodyPr>
            <a:spAutoFit/>
          </a:bodyPr>
          <a:lstStyle/>
          <a:p>
            <a:pPr>
              <a:buFont typeface="Arial" pitchFamily="34" charset="0"/>
              <a:buNone/>
              <a:defRPr/>
            </a:pPr>
            <a:r>
              <a:rPr lang="zh-CN" altLang="en-US" sz="2399" b="1" dirty="0">
                <a:solidFill>
                  <a:srgbClr val="89A0C0"/>
                </a:solidFill>
                <a:latin typeface="微软雅黑"/>
                <a:ea typeface="微软雅黑"/>
              </a:rPr>
              <a:t>提升员工素质</a:t>
            </a:r>
            <a:endParaRPr lang="en-US" altLang="zh-CN" sz="2399" b="1" dirty="0">
              <a:solidFill>
                <a:srgbClr val="89A0C0"/>
              </a:solidFill>
              <a:latin typeface="微软雅黑"/>
              <a:ea typeface="微软雅黑"/>
            </a:endParaRPr>
          </a:p>
        </p:txBody>
      </p:sp>
      <p:sp>
        <p:nvSpPr>
          <p:cNvPr id="56" name="TextBox 55"/>
          <p:cNvSpPr txBox="1"/>
          <p:nvPr/>
        </p:nvSpPr>
        <p:spPr>
          <a:xfrm>
            <a:off x="4690455" y="2817124"/>
            <a:ext cx="7017249" cy="707610"/>
          </a:xfrm>
          <a:prstGeom prst="rect">
            <a:avLst/>
          </a:prstGeom>
          <a:noFill/>
        </p:spPr>
        <p:txBody>
          <a:bodyPr wrap="square">
            <a:spAutoFit/>
          </a:bodyPr>
          <a:lstStyle/>
          <a:p>
            <a:pPr>
              <a:defRPr/>
            </a:pPr>
            <a:r>
              <a:rPr lang="zh-CN" altLang="en-US" sz="1999" dirty="0">
                <a:solidFill>
                  <a:schemeClr val="accent3"/>
                </a:solidFill>
                <a:ea typeface="微软雅黑" pitchFamily="34" charset="-122"/>
              </a:rPr>
              <a:t>本次活动邀请某某教授为广大员工和中层干部讲授某某某方面的知识，为员工增长知识，提升员工素质。</a:t>
            </a:r>
            <a:endParaRPr lang="zh-CN" altLang="en-US" sz="1999" dirty="0">
              <a:solidFill>
                <a:schemeClr val="accent3"/>
              </a:solidFill>
              <a:latin typeface="微软雅黑"/>
              <a:ea typeface="微软雅黑"/>
            </a:endParaRPr>
          </a:p>
        </p:txBody>
      </p:sp>
      <p:sp>
        <p:nvSpPr>
          <p:cNvPr id="57" name="TextBox 56"/>
          <p:cNvSpPr txBox="1"/>
          <p:nvPr/>
        </p:nvSpPr>
        <p:spPr>
          <a:xfrm>
            <a:off x="4698390" y="3805511"/>
            <a:ext cx="3792643" cy="461485"/>
          </a:xfrm>
          <a:prstGeom prst="rect">
            <a:avLst/>
          </a:prstGeom>
          <a:noFill/>
        </p:spPr>
        <p:txBody>
          <a:bodyPr>
            <a:spAutoFit/>
          </a:bodyPr>
          <a:lstStyle/>
          <a:p>
            <a:pPr>
              <a:buFont typeface="Arial" pitchFamily="34" charset="0"/>
              <a:buNone/>
              <a:defRPr/>
            </a:pPr>
            <a:r>
              <a:rPr lang="zh-CN" altLang="en-US" sz="2399" b="1" dirty="0">
                <a:solidFill>
                  <a:srgbClr val="FEDE17"/>
                </a:solidFill>
                <a:latin typeface="微软雅黑"/>
                <a:ea typeface="微软雅黑"/>
              </a:rPr>
              <a:t>表彰先进</a:t>
            </a:r>
            <a:endParaRPr lang="en-US" altLang="zh-CN" sz="2399" b="1" dirty="0">
              <a:solidFill>
                <a:srgbClr val="FEDE17"/>
              </a:solidFill>
              <a:latin typeface="微软雅黑"/>
              <a:ea typeface="微软雅黑"/>
            </a:endParaRPr>
          </a:p>
        </p:txBody>
      </p:sp>
      <p:sp>
        <p:nvSpPr>
          <p:cNvPr id="58" name="TextBox 57"/>
          <p:cNvSpPr txBox="1"/>
          <p:nvPr/>
        </p:nvSpPr>
        <p:spPr>
          <a:xfrm>
            <a:off x="4690455" y="4229223"/>
            <a:ext cx="7017249" cy="1015266"/>
          </a:xfrm>
          <a:prstGeom prst="rect">
            <a:avLst/>
          </a:prstGeom>
          <a:noFill/>
        </p:spPr>
        <p:txBody>
          <a:bodyPr wrap="square">
            <a:spAutoFit/>
          </a:bodyPr>
          <a:lstStyle>
            <a:defPPr>
              <a:defRPr lang="zh-CN"/>
            </a:defPPr>
            <a:lvl1pPr>
              <a:defRPr sz="2000">
                <a:solidFill>
                  <a:schemeClr val="accent3"/>
                </a:solidFill>
                <a:latin typeface="微软雅黑"/>
                <a:ea typeface="微软雅黑"/>
              </a:defRPr>
            </a:lvl1pPr>
          </a:lstStyle>
          <a:p>
            <a:r>
              <a:rPr lang="zh-CN" altLang="en-US" sz="1999" dirty="0"/>
              <a:t>调动员工的积极性，使其充分感受兴通监理的关怀与关爱；表彰和奖励一批先进团队和个人，同时对员工一年来的辛勤劳动表示感谢；</a:t>
            </a:r>
          </a:p>
        </p:txBody>
      </p:sp>
      <p:sp>
        <p:nvSpPr>
          <p:cNvPr id="59" name="Oval 7"/>
          <p:cNvSpPr>
            <a:spLocks noChangeArrowheads="1"/>
          </p:cNvSpPr>
          <p:nvPr/>
        </p:nvSpPr>
        <p:spPr bwMode="auto">
          <a:xfrm>
            <a:off x="4118730" y="1494733"/>
            <a:ext cx="509388" cy="510975"/>
          </a:xfrm>
          <a:prstGeom prst="ellipse">
            <a:avLst/>
          </a:prstGeom>
          <a:solidFill>
            <a:srgbClr val="4BB4DB"/>
          </a:solidFill>
          <a:ln>
            <a:noFill/>
          </a:ln>
          <a:extLst/>
        </p:spPr>
        <p:txBody>
          <a:bodyPr/>
          <a:lstStyle/>
          <a:p>
            <a:pPr algn="ctr">
              <a:buFont typeface="Arial" charset="0"/>
              <a:buNone/>
            </a:pPr>
            <a:r>
              <a:rPr lang="en-US" altLang="zh-CN" sz="2000" b="1" dirty="0">
                <a:solidFill>
                  <a:schemeClr val="bg1"/>
                </a:solidFill>
                <a:latin typeface="Arial Black" panose="020B0A04020102020204" pitchFamily="34" charset="0"/>
              </a:rPr>
              <a:t>1</a:t>
            </a:r>
            <a:endParaRPr lang="zh-CN" altLang="en-US" sz="2000" b="1" dirty="0">
              <a:solidFill>
                <a:schemeClr val="bg1"/>
              </a:solidFill>
              <a:latin typeface="Arial Black" panose="020B0A04020102020204" pitchFamily="34" charset="0"/>
            </a:endParaRPr>
          </a:p>
        </p:txBody>
      </p:sp>
      <p:sp>
        <p:nvSpPr>
          <p:cNvPr id="60" name="Oval 13"/>
          <p:cNvSpPr>
            <a:spLocks noChangeArrowheads="1"/>
          </p:cNvSpPr>
          <p:nvPr/>
        </p:nvSpPr>
        <p:spPr bwMode="auto">
          <a:xfrm>
            <a:off x="4118730" y="2543322"/>
            <a:ext cx="509388" cy="509389"/>
          </a:xfrm>
          <a:prstGeom prst="ellipse">
            <a:avLst/>
          </a:prstGeom>
          <a:solidFill>
            <a:srgbClr val="89A0C0"/>
          </a:solidFill>
          <a:ln>
            <a:noFill/>
          </a:ln>
          <a:extLst/>
        </p:spPr>
        <p:txBody>
          <a:bodyPr/>
          <a:lstStyle/>
          <a:p>
            <a:pPr algn="ctr">
              <a:buFont typeface="Arial" charset="0"/>
              <a:buNone/>
            </a:pPr>
            <a:r>
              <a:rPr lang="en-US" altLang="zh-CN" sz="2000" b="1" dirty="0">
                <a:solidFill>
                  <a:schemeClr val="bg1"/>
                </a:solidFill>
                <a:latin typeface="Arial Black" panose="020B0A04020102020204" pitchFamily="34" charset="0"/>
              </a:rPr>
              <a:t>2</a:t>
            </a:r>
            <a:endParaRPr lang="zh-CN" altLang="en-US" sz="2000" b="1" dirty="0">
              <a:solidFill>
                <a:schemeClr val="bg1"/>
              </a:solidFill>
              <a:latin typeface="Arial Black" panose="020B0A04020102020204" pitchFamily="34" charset="0"/>
            </a:endParaRPr>
          </a:p>
        </p:txBody>
      </p:sp>
      <p:sp>
        <p:nvSpPr>
          <p:cNvPr id="61" name="Oval 14"/>
          <p:cNvSpPr>
            <a:spLocks noChangeArrowheads="1"/>
          </p:cNvSpPr>
          <p:nvPr/>
        </p:nvSpPr>
        <p:spPr bwMode="auto">
          <a:xfrm>
            <a:off x="4118730" y="3918453"/>
            <a:ext cx="509388" cy="510975"/>
          </a:xfrm>
          <a:prstGeom prst="ellipse">
            <a:avLst/>
          </a:prstGeom>
          <a:solidFill>
            <a:srgbClr val="FEDE17"/>
          </a:solidFill>
          <a:ln>
            <a:noFill/>
          </a:ln>
          <a:extLst/>
        </p:spPr>
        <p:txBody>
          <a:bodyPr/>
          <a:lstStyle/>
          <a:p>
            <a:pPr algn="ctr">
              <a:buFont typeface="Arial" charset="0"/>
              <a:buNone/>
            </a:pPr>
            <a:r>
              <a:rPr lang="en-US" altLang="zh-CN" sz="2000" b="1" dirty="0">
                <a:solidFill>
                  <a:schemeClr val="bg1"/>
                </a:solidFill>
                <a:latin typeface="Arial Black" panose="020B0A04020102020204" pitchFamily="34" charset="0"/>
              </a:rPr>
              <a:t>3</a:t>
            </a:r>
            <a:endParaRPr lang="zh-CN" altLang="en-US" sz="2000" b="1" dirty="0">
              <a:solidFill>
                <a:schemeClr val="bg1"/>
              </a:solidFill>
              <a:latin typeface="Arial Black" panose="020B0A04020102020204" pitchFamily="34" charset="0"/>
            </a:endParaRPr>
          </a:p>
        </p:txBody>
      </p:sp>
      <p:sp>
        <p:nvSpPr>
          <p:cNvPr id="62" name="TextBox 61"/>
          <p:cNvSpPr txBox="1"/>
          <p:nvPr/>
        </p:nvSpPr>
        <p:spPr>
          <a:xfrm>
            <a:off x="4698390" y="5455537"/>
            <a:ext cx="3792643" cy="461485"/>
          </a:xfrm>
          <a:prstGeom prst="rect">
            <a:avLst/>
          </a:prstGeom>
          <a:noFill/>
        </p:spPr>
        <p:txBody>
          <a:bodyPr>
            <a:spAutoFit/>
          </a:bodyPr>
          <a:lstStyle/>
          <a:p>
            <a:pPr>
              <a:buFont typeface="Arial" pitchFamily="34" charset="0"/>
              <a:buNone/>
              <a:defRPr/>
            </a:pPr>
            <a:r>
              <a:rPr lang="zh-CN" altLang="en-US" sz="2399" b="1" dirty="0">
                <a:solidFill>
                  <a:srgbClr val="E32146"/>
                </a:solidFill>
                <a:latin typeface="微软雅黑"/>
                <a:ea typeface="微软雅黑"/>
              </a:rPr>
              <a:t>鼓舞士气</a:t>
            </a:r>
            <a:endParaRPr lang="en-US" altLang="zh-CN" sz="2399" b="1" dirty="0">
              <a:solidFill>
                <a:srgbClr val="E32146"/>
              </a:solidFill>
              <a:latin typeface="微软雅黑"/>
              <a:ea typeface="微软雅黑"/>
            </a:endParaRPr>
          </a:p>
        </p:txBody>
      </p:sp>
      <p:sp>
        <p:nvSpPr>
          <p:cNvPr id="63" name="TextBox 62"/>
          <p:cNvSpPr txBox="1"/>
          <p:nvPr/>
        </p:nvSpPr>
        <p:spPr>
          <a:xfrm>
            <a:off x="4690455" y="5879248"/>
            <a:ext cx="7017249" cy="707610"/>
          </a:xfrm>
          <a:prstGeom prst="rect">
            <a:avLst/>
          </a:prstGeom>
          <a:noFill/>
        </p:spPr>
        <p:txBody>
          <a:bodyPr wrap="square">
            <a:spAutoFit/>
          </a:bodyPr>
          <a:lstStyle>
            <a:defPPr>
              <a:defRPr lang="zh-CN"/>
            </a:defPPr>
            <a:lvl1pPr>
              <a:defRPr sz="2000">
                <a:solidFill>
                  <a:schemeClr val="accent3"/>
                </a:solidFill>
                <a:latin typeface="微软雅黑"/>
                <a:ea typeface="微软雅黑"/>
              </a:defRPr>
            </a:lvl1pPr>
          </a:lstStyle>
          <a:p>
            <a:r>
              <a:rPr lang="zh-CN" altLang="en-US" sz="1999" dirty="0">
                <a:sym typeface="Arial" pitchFamily="34" charset="0"/>
              </a:rPr>
              <a:t>打造不同以往，印象深刻的年会和晚宴气氛，</a:t>
            </a:r>
            <a:r>
              <a:rPr lang="zh-CN" altLang="en-US" sz="1999" dirty="0"/>
              <a:t>激励员工在未来能更好的与公司携手并进，再创佳绩！</a:t>
            </a:r>
          </a:p>
        </p:txBody>
      </p:sp>
      <p:sp>
        <p:nvSpPr>
          <p:cNvPr id="64" name="Oval 14"/>
          <p:cNvSpPr>
            <a:spLocks noChangeArrowheads="1"/>
          </p:cNvSpPr>
          <p:nvPr/>
        </p:nvSpPr>
        <p:spPr bwMode="auto">
          <a:xfrm>
            <a:off x="4118730" y="5568478"/>
            <a:ext cx="509388" cy="510975"/>
          </a:xfrm>
          <a:prstGeom prst="ellipse">
            <a:avLst/>
          </a:prstGeom>
          <a:solidFill>
            <a:srgbClr val="E32146"/>
          </a:solidFill>
          <a:ln>
            <a:noFill/>
          </a:ln>
          <a:extLst/>
        </p:spPr>
        <p:txBody>
          <a:bodyPr/>
          <a:lstStyle/>
          <a:p>
            <a:pPr algn="ctr">
              <a:buFont typeface="Arial" charset="0"/>
              <a:buNone/>
            </a:pPr>
            <a:r>
              <a:rPr lang="en-US" altLang="zh-CN" sz="2000" b="1" dirty="0">
                <a:solidFill>
                  <a:schemeClr val="bg1"/>
                </a:solidFill>
                <a:latin typeface="Arial Black" panose="020B0A04020102020204" pitchFamily="34" charset="0"/>
              </a:rPr>
              <a:t>4</a:t>
            </a:r>
            <a:endParaRPr lang="zh-CN" altLang="en-US" sz="2000" b="1" dirty="0">
              <a:solidFill>
                <a:schemeClr val="bg1"/>
              </a:solidFill>
              <a:latin typeface="Arial Black" panose="020B0A04020102020204" pitchFamily="34" charset="0"/>
            </a:endParaRPr>
          </a:p>
        </p:txBody>
      </p:sp>
      <p:sp>
        <p:nvSpPr>
          <p:cNvPr id="19" name="矩形 18"/>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29" name="圆角矩形 28"/>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50" name="TextBox 49"/>
          <p:cNvSpPr txBox="1"/>
          <p:nvPr/>
        </p:nvSpPr>
        <p:spPr>
          <a:xfrm>
            <a:off x="1168353" y="844971"/>
            <a:ext cx="3311075" cy="523220"/>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2800" dirty="0">
                <a:solidFill>
                  <a:schemeClr val="bg1">
                    <a:lumMod val="65000"/>
                  </a:schemeClr>
                </a:solidFill>
              </a:rPr>
              <a:t>活动宗旨和目标</a:t>
            </a:r>
          </a:p>
        </p:txBody>
      </p:sp>
    </p:spTree>
    <p:extLst>
      <p:ext uri="{BB962C8B-B14F-4D97-AF65-F5344CB8AC3E}">
        <p14:creationId xmlns:p14="http://schemas.microsoft.com/office/powerpoint/2010/main" val="356861634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Tm="8520">
        <p15:prstTrans prst="pageCurlDouble"/>
      </p:transition>
    </mc:Choice>
    <mc:Fallback>
      <p:transition spd="slow" advTm="85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0"/>
                                        </p:tgtEl>
                                        <p:attrNameLst>
                                          <p:attrName>style.visibility</p:attrName>
                                        </p:attrNameLst>
                                      </p:cBhvr>
                                      <p:to>
                                        <p:strVal val="visible"/>
                                      </p:to>
                                    </p:set>
                                    <p:anim by="(-#ppt_w*2)" calcmode="lin" valueType="num">
                                      <p:cBhvr rctx="PPT">
                                        <p:cTn id="7" dur="200" autoRev="1" fill="hold">
                                          <p:stCondLst>
                                            <p:cond delay="0"/>
                                          </p:stCondLst>
                                        </p:cTn>
                                        <p:tgtEl>
                                          <p:spTgt spid="50"/>
                                        </p:tgtEl>
                                        <p:attrNameLst>
                                          <p:attrName>ppt_w</p:attrName>
                                        </p:attrNameLst>
                                      </p:cBhvr>
                                    </p:anim>
                                    <p:anim by="(#ppt_w*0.50)" calcmode="lin" valueType="num">
                                      <p:cBhvr>
                                        <p:cTn id="8" dur="200" decel="50000" autoRev="1" fill="hold">
                                          <p:stCondLst>
                                            <p:cond delay="0"/>
                                          </p:stCondLst>
                                        </p:cTn>
                                        <p:tgtEl>
                                          <p:spTgt spid="50"/>
                                        </p:tgtEl>
                                        <p:attrNameLst>
                                          <p:attrName>ppt_x</p:attrName>
                                        </p:attrNameLst>
                                      </p:cBhvr>
                                    </p:anim>
                                    <p:anim from="(-#ppt_h/2)" to="(#ppt_y)" calcmode="lin" valueType="num">
                                      <p:cBhvr>
                                        <p:cTn id="9" dur="400" fill="hold">
                                          <p:stCondLst>
                                            <p:cond delay="0"/>
                                          </p:stCondLst>
                                        </p:cTn>
                                        <p:tgtEl>
                                          <p:spTgt spid="50"/>
                                        </p:tgtEl>
                                        <p:attrNameLst>
                                          <p:attrName>ppt_y</p:attrName>
                                        </p:attrNameLst>
                                      </p:cBhvr>
                                    </p:anim>
                                    <p:animRot by="21600000">
                                      <p:cBhvr>
                                        <p:cTn id="10" dur="400" fill="hold">
                                          <p:stCondLst>
                                            <p:cond delay="0"/>
                                          </p:stCondLst>
                                        </p:cTn>
                                        <p:tgtEl>
                                          <p:spTgt spid="50"/>
                                        </p:tgtEl>
                                        <p:attrNameLst>
                                          <p:attrName>r</p:attrName>
                                        </p:attrNameLst>
                                      </p:cBhvr>
                                    </p:animRot>
                                  </p:childTnLst>
                                </p:cTn>
                              </p:par>
                            </p:childTnLst>
                          </p:cTn>
                        </p:par>
                        <p:par>
                          <p:cTn id="11" fill="hold">
                            <p:stCondLst>
                              <p:cond delay="640"/>
                            </p:stCondLst>
                            <p:childTnLst>
                              <p:par>
                                <p:cTn id="12" presetID="53" presetClass="entr" presetSubtype="16" fill="hold" grpId="0" nodeType="afterEffect">
                                  <p:stCondLst>
                                    <p:cond delay="0"/>
                                  </p:stCondLst>
                                  <p:childTnLst>
                                    <p:set>
                                      <p:cBhvr>
                                        <p:cTn id="13" dur="1" fill="hold">
                                          <p:stCondLst>
                                            <p:cond delay="0"/>
                                          </p:stCondLst>
                                        </p:cTn>
                                        <p:tgtEl>
                                          <p:spTgt spid="51"/>
                                        </p:tgtEl>
                                        <p:attrNameLst>
                                          <p:attrName>style.visibility</p:attrName>
                                        </p:attrNameLst>
                                      </p:cBhvr>
                                      <p:to>
                                        <p:strVal val="visible"/>
                                      </p:to>
                                    </p:set>
                                    <p:anim calcmode="lin" valueType="num">
                                      <p:cBhvr>
                                        <p:cTn id="14" dur="500" fill="hold"/>
                                        <p:tgtEl>
                                          <p:spTgt spid="51"/>
                                        </p:tgtEl>
                                        <p:attrNameLst>
                                          <p:attrName>ppt_w</p:attrName>
                                        </p:attrNameLst>
                                      </p:cBhvr>
                                      <p:tavLst>
                                        <p:tav tm="0">
                                          <p:val>
                                            <p:fltVal val="0"/>
                                          </p:val>
                                        </p:tav>
                                        <p:tav tm="100000">
                                          <p:val>
                                            <p:strVal val="#ppt_w"/>
                                          </p:val>
                                        </p:tav>
                                      </p:tavLst>
                                    </p:anim>
                                    <p:anim calcmode="lin" valueType="num">
                                      <p:cBhvr>
                                        <p:cTn id="15" dur="500" fill="hold"/>
                                        <p:tgtEl>
                                          <p:spTgt spid="51"/>
                                        </p:tgtEl>
                                        <p:attrNameLst>
                                          <p:attrName>ppt_h</p:attrName>
                                        </p:attrNameLst>
                                      </p:cBhvr>
                                      <p:tavLst>
                                        <p:tav tm="0">
                                          <p:val>
                                            <p:fltVal val="0"/>
                                          </p:val>
                                        </p:tav>
                                        <p:tav tm="100000">
                                          <p:val>
                                            <p:strVal val="#ppt_h"/>
                                          </p:val>
                                        </p:tav>
                                      </p:tavLst>
                                    </p:anim>
                                    <p:animEffect transition="in" filter="fade">
                                      <p:cBhvr>
                                        <p:cTn id="16" dur="500"/>
                                        <p:tgtEl>
                                          <p:spTgt spid="51"/>
                                        </p:tgtEl>
                                      </p:cBhvr>
                                    </p:animEffect>
                                  </p:childTnLst>
                                </p:cTn>
                              </p:par>
                              <p:par>
                                <p:cTn id="17" presetID="31" presetClass="entr" presetSubtype="0" fill="hold" grpId="0" nodeType="withEffect">
                                  <p:stCondLst>
                                    <p:cond delay="400"/>
                                  </p:stCondLst>
                                  <p:childTnLst>
                                    <p:set>
                                      <p:cBhvr>
                                        <p:cTn id="18" dur="1" fill="hold">
                                          <p:stCondLst>
                                            <p:cond delay="0"/>
                                          </p:stCondLst>
                                        </p:cTn>
                                        <p:tgtEl>
                                          <p:spTgt spid="52"/>
                                        </p:tgtEl>
                                        <p:attrNameLst>
                                          <p:attrName>style.visibility</p:attrName>
                                        </p:attrNameLst>
                                      </p:cBhvr>
                                      <p:to>
                                        <p:strVal val="visible"/>
                                      </p:to>
                                    </p:set>
                                    <p:anim calcmode="lin" valueType="num">
                                      <p:cBhvr>
                                        <p:cTn id="19" dur="400" fill="hold"/>
                                        <p:tgtEl>
                                          <p:spTgt spid="52"/>
                                        </p:tgtEl>
                                        <p:attrNameLst>
                                          <p:attrName>ppt_w</p:attrName>
                                        </p:attrNameLst>
                                      </p:cBhvr>
                                      <p:tavLst>
                                        <p:tav tm="0">
                                          <p:val>
                                            <p:fltVal val="0"/>
                                          </p:val>
                                        </p:tav>
                                        <p:tav tm="100000">
                                          <p:val>
                                            <p:strVal val="#ppt_w"/>
                                          </p:val>
                                        </p:tav>
                                      </p:tavLst>
                                    </p:anim>
                                    <p:anim calcmode="lin" valueType="num">
                                      <p:cBhvr>
                                        <p:cTn id="20" dur="400" fill="hold"/>
                                        <p:tgtEl>
                                          <p:spTgt spid="52"/>
                                        </p:tgtEl>
                                        <p:attrNameLst>
                                          <p:attrName>ppt_h</p:attrName>
                                        </p:attrNameLst>
                                      </p:cBhvr>
                                      <p:tavLst>
                                        <p:tav tm="0">
                                          <p:val>
                                            <p:fltVal val="0"/>
                                          </p:val>
                                        </p:tav>
                                        <p:tav tm="100000">
                                          <p:val>
                                            <p:strVal val="#ppt_h"/>
                                          </p:val>
                                        </p:tav>
                                      </p:tavLst>
                                    </p:anim>
                                    <p:anim calcmode="lin" valueType="num">
                                      <p:cBhvr>
                                        <p:cTn id="21" dur="400" fill="hold"/>
                                        <p:tgtEl>
                                          <p:spTgt spid="52"/>
                                        </p:tgtEl>
                                        <p:attrNameLst>
                                          <p:attrName>style.rotation</p:attrName>
                                        </p:attrNameLst>
                                      </p:cBhvr>
                                      <p:tavLst>
                                        <p:tav tm="0">
                                          <p:val>
                                            <p:fltVal val="90"/>
                                          </p:val>
                                        </p:tav>
                                        <p:tav tm="100000">
                                          <p:val>
                                            <p:fltVal val="0"/>
                                          </p:val>
                                        </p:tav>
                                      </p:tavLst>
                                    </p:anim>
                                    <p:animEffect transition="in" filter="fade">
                                      <p:cBhvr>
                                        <p:cTn id="22" dur="400"/>
                                        <p:tgtEl>
                                          <p:spTgt spid="52"/>
                                        </p:tgtEl>
                                      </p:cBhvr>
                                    </p:animEffect>
                                  </p:childTnLst>
                                </p:cTn>
                              </p:par>
                              <p:par>
                                <p:cTn id="23" presetID="8" presetClass="emph" presetSubtype="0" fill="hold" grpId="1" nodeType="withEffect">
                                  <p:stCondLst>
                                    <p:cond delay="400"/>
                                  </p:stCondLst>
                                  <p:childTnLst>
                                    <p:animRot by="21600000">
                                      <p:cBhvr>
                                        <p:cTn id="24" dur="400" fill="hold"/>
                                        <p:tgtEl>
                                          <p:spTgt spid="52"/>
                                        </p:tgtEl>
                                        <p:attrNameLst>
                                          <p:attrName>r</p:attrName>
                                        </p:attrNameLst>
                                      </p:cBhvr>
                                    </p:animRot>
                                  </p:childTnLst>
                                </p:cTn>
                              </p:par>
                            </p:childTnLst>
                          </p:cTn>
                        </p:par>
                        <p:par>
                          <p:cTn id="25" fill="hold">
                            <p:stCondLst>
                              <p:cond delay="1440"/>
                            </p:stCondLst>
                            <p:childTnLst>
                              <p:par>
                                <p:cTn id="26" presetID="53" presetClass="entr" presetSubtype="16" fill="hold" grpId="0" nodeType="afterEffect">
                                  <p:stCondLst>
                                    <p:cond delay="400"/>
                                  </p:stCondLst>
                                  <p:childTnLst>
                                    <p:set>
                                      <p:cBhvr>
                                        <p:cTn id="27" dur="1" fill="hold">
                                          <p:stCondLst>
                                            <p:cond delay="0"/>
                                          </p:stCondLst>
                                        </p:cTn>
                                        <p:tgtEl>
                                          <p:spTgt spid="59"/>
                                        </p:tgtEl>
                                        <p:attrNameLst>
                                          <p:attrName>style.visibility</p:attrName>
                                        </p:attrNameLst>
                                      </p:cBhvr>
                                      <p:to>
                                        <p:strVal val="visible"/>
                                      </p:to>
                                    </p:set>
                                    <p:anim calcmode="lin" valueType="num">
                                      <p:cBhvr>
                                        <p:cTn id="28" dur="500" fill="hold"/>
                                        <p:tgtEl>
                                          <p:spTgt spid="59"/>
                                        </p:tgtEl>
                                        <p:attrNameLst>
                                          <p:attrName>ppt_w</p:attrName>
                                        </p:attrNameLst>
                                      </p:cBhvr>
                                      <p:tavLst>
                                        <p:tav tm="0">
                                          <p:val>
                                            <p:fltVal val="0"/>
                                          </p:val>
                                        </p:tav>
                                        <p:tav tm="100000">
                                          <p:val>
                                            <p:strVal val="#ppt_w"/>
                                          </p:val>
                                        </p:tav>
                                      </p:tavLst>
                                    </p:anim>
                                    <p:anim calcmode="lin" valueType="num">
                                      <p:cBhvr>
                                        <p:cTn id="29" dur="500" fill="hold"/>
                                        <p:tgtEl>
                                          <p:spTgt spid="59"/>
                                        </p:tgtEl>
                                        <p:attrNameLst>
                                          <p:attrName>ppt_h</p:attrName>
                                        </p:attrNameLst>
                                      </p:cBhvr>
                                      <p:tavLst>
                                        <p:tav tm="0">
                                          <p:val>
                                            <p:fltVal val="0"/>
                                          </p:val>
                                        </p:tav>
                                        <p:tav tm="100000">
                                          <p:val>
                                            <p:strVal val="#ppt_h"/>
                                          </p:val>
                                        </p:tav>
                                      </p:tavLst>
                                    </p:anim>
                                    <p:animEffect transition="in" filter="fade">
                                      <p:cBhvr>
                                        <p:cTn id="30" dur="500"/>
                                        <p:tgtEl>
                                          <p:spTgt spid="59"/>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60"/>
                                        </p:tgtEl>
                                        <p:attrNameLst>
                                          <p:attrName>style.visibility</p:attrName>
                                        </p:attrNameLst>
                                      </p:cBhvr>
                                      <p:to>
                                        <p:strVal val="visible"/>
                                      </p:to>
                                    </p:set>
                                    <p:anim calcmode="lin" valueType="num">
                                      <p:cBhvr>
                                        <p:cTn id="33" dur="500" fill="hold"/>
                                        <p:tgtEl>
                                          <p:spTgt spid="60"/>
                                        </p:tgtEl>
                                        <p:attrNameLst>
                                          <p:attrName>ppt_w</p:attrName>
                                        </p:attrNameLst>
                                      </p:cBhvr>
                                      <p:tavLst>
                                        <p:tav tm="0">
                                          <p:val>
                                            <p:fltVal val="0"/>
                                          </p:val>
                                        </p:tav>
                                        <p:tav tm="100000">
                                          <p:val>
                                            <p:strVal val="#ppt_w"/>
                                          </p:val>
                                        </p:tav>
                                      </p:tavLst>
                                    </p:anim>
                                    <p:anim calcmode="lin" valueType="num">
                                      <p:cBhvr>
                                        <p:cTn id="34" dur="500" fill="hold"/>
                                        <p:tgtEl>
                                          <p:spTgt spid="60"/>
                                        </p:tgtEl>
                                        <p:attrNameLst>
                                          <p:attrName>ppt_h</p:attrName>
                                        </p:attrNameLst>
                                      </p:cBhvr>
                                      <p:tavLst>
                                        <p:tav tm="0">
                                          <p:val>
                                            <p:fltVal val="0"/>
                                          </p:val>
                                        </p:tav>
                                        <p:tav tm="100000">
                                          <p:val>
                                            <p:strVal val="#ppt_h"/>
                                          </p:val>
                                        </p:tav>
                                      </p:tavLst>
                                    </p:anim>
                                    <p:animEffect transition="in" filter="fade">
                                      <p:cBhvr>
                                        <p:cTn id="35" dur="500"/>
                                        <p:tgtEl>
                                          <p:spTgt spid="60"/>
                                        </p:tgtEl>
                                      </p:cBhvr>
                                    </p:animEffect>
                                  </p:childTnLst>
                                </p:cTn>
                              </p:par>
                              <p:par>
                                <p:cTn id="36" presetID="53" presetClass="entr" presetSubtype="16" fill="hold" grpId="0" nodeType="withEffect">
                                  <p:stCondLst>
                                    <p:cond delay="60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fltVal val="0"/>
                                          </p:val>
                                        </p:tav>
                                        <p:tav tm="100000">
                                          <p:val>
                                            <p:strVal val="#ppt_w"/>
                                          </p:val>
                                        </p:tav>
                                      </p:tavLst>
                                    </p:anim>
                                    <p:anim calcmode="lin" valueType="num">
                                      <p:cBhvr>
                                        <p:cTn id="39" dur="500" fill="hold"/>
                                        <p:tgtEl>
                                          <p:spTgt spid="61"/>
                                        </p:tgtEl>
                                        <p:attrNameLst>
                                          <p:attrName>ppt_h</p:attrName>
                                        </p:attrNameLst>
                                      </p:cBhvr>
                                      <p:tavLst>
                                        <p:tav tm="0">
                                          <p:val>
                                            <p:fltVal val="0"/>
                                          </p:val>
                                        </p:tav>
                                        <p:tav tm="100000">
                                          <p:val>
                                            <p:strVal val="#ppt_h"/>
                                          </p:val>
                                        </p:tav>
                                      </p:tavLst>
                                    </p:anim>
                                    <p:animEffect transition="in" filter="fade">
                                      <p:cBhvr>
                                        <p:cTn id="40" dur="500"/>
                                        <p:tgtEl>
                                          <p:spTgt spid="61"/>
                                        </p:tgtEl>
                                      </p:cBhvr>
                                    </p:animEffect>
                                  </p:childTnLst>
                                </p:cTn>
                              </p:par>
                              <p:par>
                                <p:cTn id="41" presetID="53" presetClass="entr" presetSubtype="16" fill="hold" grpId="0" nodeType="withEffect">
                                  <p:stCondLst>
                                    <p:cond delay="70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childTnLst>
                          </p:cTn>
                        </p:par>
                        <p:par>
                          <p:cTn id="46" fill="hold">
                            <p:stCondLst>
                              <p:cond delay="2640"/>
                            </p:stCondLst>
                            <p:childTnLst>
                              <p:par>
                                <p:cTn id="47" presetID="31" presetClass="entr" presetSubtype="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p:cTn id="49" dur="500" fill="hold"/>
                                        <p:tgtEl>
                                          <p:spTgt spid="53"/>
                                        </p:tgtEl>
                                        <p:attrNameLst>
                                          <p:attrName>ppt_w</p:attrName>
                                        </p:attrNameLst>
                                      </p:cBhvr>
                                      <p:tavLst>
                                        <p:tav tm="0">
                                          <p:val>
                                            <p:fltVal val="0"/>
                                          </p:val>
                                        </p:tav>
                                        <p:tav tm="100000">
                                          <p:val>
                                            <p:strVal val="#ppt_w"/>
                                          </p:val>
                                        </p:tav>
                                      </p:tavLst>
                                    </p:anim>
                                    <p:anim calcmode="lin" valueType="num">
                                      <p:cBhvr>
                                        <p:cTn id="50" dur="500" fill="hold"/>
                                        <p:tgtEl>
                                          <p:spTgt spid="53"/>
                                        </p:tgtEl>
                                        <p:attrNameLst>
                                          <p:attrName>ppt_h</p:attrName>
                                        </p:attrNameLst>
                                      </p:cBhvr>
                                      <p:tavLst>
                                        <p:tav tm="0">
                                          <p:val>
                                            <p:fltVal val="0"/>
                                          </p:val>
                                        </p:tav>
                                        <p:tav tm="100000">
                                          <p:val>
                                            <p:strVal val="#ppt_h"/>
                                          </p:val>
                                        </p:tav>
                                      </p:tavLst>
                                    </p:anim>
                                    <p:anim calcmode="lin" valueType="num">
                                      <p:cBhvr>
                                        <p:cTn id="51" dur="500" fill="hold"/>
                                        <p:tgtEl>
                                          <p:spTgt spid="53"/>
                                        </p:tgtEl>
                                        <p:attrNameLst>
                                          <p:attrName>style.rotation</p:attrName>
                                        </p:attrNameLst>
                                      </p:cBhvr>
                                      <p:tavLst>
                                        <p:tav tm="0">
                                          <p:val>
                                            <p:fltVal val="90"/>
                                          </p:val>
                                        </p:tav>
                                        <p:tav tm="100000">
                                          <p:val>
                                            <p:fltVal val="0"/>
                                          </p:val>
                                        </p:tav>
                                      </p:tavLst>
                                    </p:anim>
                                    <p:animEffect transition="in" filter="fade">
                                      <p:cBhvr>
                                        <p:cTn id="52" dur="500"/>
                                        <p:tgtEl>
                                          <p:spTgt spid="53"/>
                                        </p:tgtEl>
                                      </p:cBhvr>
                                    </p:animEffect>
                                  </p:childTnLst>
                                </p:cTn>
                              </p:par>
                            </p:childTnLst>
                          </p:cTn>
                        </p:par>
                        <p:par>
                          <p:cTn id="53" fill="hold">
                            <p:stCondLst>
                              <p:cond delay="3140"/>
                            </p:stCondLst>
                            <p:childTnLst>
                              <p:par>
                                <p:cTn id="54" presetID="22" presetClass="entr" presetSubtype="8" fill="hold" grpId="0" nodeType="afterEffect">
                                  <p:stCondLst>
                                    <p:cond delay="0"/>
                                  </p:stCondLst>
                                  <p:childTnLst>
                                    <p:set>
                                      <p:cBhvr>
                                        <p:cTn id="55" dur="1" fill="hold">
                                          <p:stCondLst>
                                            <p:cond delay="0"/>
                                          </p:stCondLst>
                                        </p:cTn>
                                        <p:tgtEl>
                                          <p:spTgt spid="54"/>
                                        </p:tgtEl>
                                        <p:attrNameLst>
                                          <p:attrName>style.visibility</p:attrName>
                                        </p:attrNameLst>
                                      </p:cBhvr>
                                      <p:to>
                                        <p:strVal val="visible"/>
                                      </p:to>
                                    </p:set>
                                    <p:animEffect transition="in" filter="wipe(left)">
                                      <p:cBhvr>
                                        <p:cTn id="56" dur="500"/>
                                        <p:tgtEl>
                                          <p:spTgt spid="54"/>
                                        </p:tgtEl>
                                      </p:cBhvr>
                                    </p:animEffect>
                                  </p:childTnLst>
                                </p:cTn>
                              </p:par>
                            </p:childTnLst>
                          </p:cTn>
                        </p:par>
                        <p:par>
                          <p:cTn id="57" fill="hold">
                            <p:stCondLst>
                              <p:cond delay="3640"/>
                            </p:stCondLst>
                            <p:childTnLst>
                              <p:par>
                                <p:cTn id="58" presetID="31" presetClass="entr" presetSubtype="0" fill="hold" grpId="0" nodeType="after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p:cTn id="60" dur="500" fill="hold"/>
                                        <p:tgtEl>
                                          <p:spTgt spid="55"/>
                                        </p:tgtEl>
                                        <p:attrNameLst>
                                          <p:attrName>ppt_w</p:attrName>
                                        </p:attrNameLst>
                                      </p:cBhvr>
                                      <p:tavLst>
                                        <p:tav tm="0">
                                          <p:val>
                                            <p:fltVal val="0"/>
                                          </p:val>
                                        </p:tav>
                                        <p:tav tm="100000">
                                          <p:val>
                                            <p:strVal val="#ppt_w"/>
                                          </p:val>
                                        </p:tav>
                                      </p:tavLst>
                                    </p:anim>
                                    <p:anim calcmode="lin" valueType="num">
                                      <p:cBhvr>
                                        <p:cTn id="61" dur="500" fill="hold"/>
                                        <p:tgtEl>
                                          <p:spTgt spid="55"/>
                                        </p:tgtEl>
                                        <p:attrNameLst>
                                          <p:attrName>ppt_h</p:attrName>
                                        </p:attrNameLst>
                                      </p:cBhvr>
                                      <p:tavLst>
                                        <p:tav tm="0">
                                          <p:val>
                                            <p:fltVal val="0"/>
                                          </p:val>
                                        </p:tav>
                                        <p:tav tm="100000">
                                          <p:val>
                                            <p:strVal val="#ppt_h"/>
                                          </p:val>
                                        </p:tav>
                                      </p:tavLst>
                                    </p:anim>
                                    <p:anim calcmode="lin" valueType="num">
                                      <p:cBhvr>
                                        <p:cTn id="62" dur="500" fill="hold"/>
                                        <p:tgtEl>
                                          <p:spTgt spid="55"/>
                                        </p:tgtEl>
                                        <p:attrNameLst>
                                          <p:attrName>style.rotation</p:attrName>
                                        </p:attrNameLst>
                                      </p:cBhvr>
                                      <p:tavLst>
                                        <p:tav tm="0">
                                          <p:val>
                                            <p:fltVal val="90"/>
                                          </p:val>
                                        </p:tav>
                                        <p:tav tm="100000">
                                          <p:val>
                                            <p:fltVal val="0"/>
                                          </p:val>
                                        </p:tav>
                                      </p:tavLst>
                                    </p:anim>
                                    <p:animEffect transition="in" filter="fade">
                                      <p:cBhvr>
                                        <p:cTn id="63" dur="500"/>
                                        <p:tgtEl>
                                          <p:spTgt spid="55"/>
                                        </p:tgtEl>
                                      </p:cBhvr>
                                    </p:animEffect>
                                  </p:childTnLst>
                                </p:cTn>
                              </p:par>
                            </p:childTnLst>
                          </p:cTn>
                        </p:par>
                        <p:par>
                          <p:cTn id="64" fill="hold">
                            <p:stCondLst>
                              <p:cond delay="4140"/>
                            </p:stCondLst>
                            <p:childTnLst>
                              <p:par>
                                <p:cTn id="65" presetID="22" presetClass="entr" presetSubtype="8"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left)">
                                      <p:cBhvr>
                                        <p:cTn id="67" dur="500"/>
                                        <p:tgtEl>
                                          <p:spTgt spid="56"/>
                                        </p:tgtEl>
                                      </p:cBhvr>
                                    </p:animEffect>
                                  </p:childTnLst>
                                </p:cTn>
                              </p:par>
                            </p:childTnLst>
                          </p:cTn>
                        </p:par>
                        <p:par>
                          <p:cTn id="68" fill="hold">
                            <p:stCondLst>
                              <p:cond delay="4640"/>
                            </p:stCondLst>
                            <p:childTnLst>
                              <p:par>
                                <p:cTn id="69" presetID="31" presetClass="entr" presetSubtype="0"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 calcmode="lin" valueType="num">
                                      <p:cBhvr>
                                        <p:cTn id="71" dur="500" fill="hold"/>
                                        <p:tgtEl>
                                          <p:spTgt spid="57"/>
                                        </p:tgtEl>
                                        <p:attrNameLst>
                                          <p:attrName>ppt_w</p:attrName>
                                        </p:attrNameLst>
                                      </p:cBhvr>
                                      <p:tavLst>
                                        <p:tav tm="0">
                                          <p:val>
                                            <p:fltVal val="0"/>
                                          </p:val>
                                        </p:tav>
                                        <p:tav tm="100000">
                                          <p:val>
                                            <p:strVal val="#ppt_w"/>
                                          </p:val>
                                        </p:tav>
                                      </p:tavLst>
                                    </p:anim>
                                    <p:anim calcmode="lin" valueType="num">
                                      <p:cBhvr>
                                        <p:cTn id="72" dur="500" fill="hold"/>
                                        <p:tgtEl>
                                          <p:spTgt spid="57"/>
                                        </p:tgtEl>
                                        <p:attrNameLst>
                                          <p:attrName>ppt_h</p:attrName>
                                        </p:attrNameLst>
                                      </p:cBhvr>
                                      <p:tavLst>
                                        <p:tav tm="0">
                                          <p:val>
                                            <p:fltVal val="0"/>
                                          </p:val>
                                        </p:tav>
                                        <p:tav tm="100000">
                                          <p:val>
                                            <p:strVal val="#ppt_h"/>
                                          </p:val>
                                        </p:tav>
                                      </p:tavLst>
                                    </p:anim>
                                    <p:anim calcmode="lin" valueType="num">
                                      <p:cBhvr>
                                        <p:cTn id="73" dur="500" fill="hold"/>
                                        <p:tgtEl>
                                          <p:spTgt spid="57"/>
                                        </p:tgtEl>
                                        <p:attrNameLst>
                                          <p:attrName>style.rotation</p:attrName>
                                        </p:attrNameLst>
                                      </p:cBhvr>
                                      <p:tavLst>
                                        <p:tav tm="0">
                                          <p:val>
                                            <p:fltVal val="90"/>
                                          </p:val>
                                        </p:tav>
                                        <p:tav tm="100000">
                                          <p:val>
                                            <p:fltVal val="0"/>
                                          </p:val>
                                        </p:tav>
                                      </p:tavLst>
                                    </p:anim>
                                    <p:animEffect transition="in" filter="fade">
                                      <p:cBhvr>
                                        <p:cTn id="74" dur="500"/>
                                        <p:tgtEl>
                                          <p:spTgt spid="57"/>
                                        </p:tgtEl>
                                      </p:cBhvr>
                                    </p:animEffect>
                                  </p:childTnLst>
                                </p:cTn>
                              </p:par>
                            </p:childTnLst>
                          </p:cTn>
                        </p:par>
                        <p:par>
                          <p:cTn id="75" fill="hold">
                            <p:stCondLst>
                              <p:cond delay="5140"/>
                            </p:stCondLst>
                            <p:childTnLst>
                              <p:par>
                                <p:cTn id="76" presetID="22" presetClass="entr" presetSubtype="8" fill="hold" grpId="0" nodeType="after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wipe(left)">
                                      <p:cBhvr>
                                        <p:cTn id="78" dur="500"/>
                                        <p:tgtEl>
                                          <p:spTgt spid="58"/>
                                        </p:tgtEl>
                                      </p:cBhvr>
                                    </p:animEffect>
                                  </p:childTnLst>
                                </p:cTn>
                              </p:par>
                            </p:childTnLst>
                          </p:cTn>
                        </p:par>
                        <p:par>
                          <p:cTn id="79" fill="hold">
                            <p:stCondLst>
                              <p:cond delay="5640"/>
                            </p:stCondLst>
                            <p:childTnLst>
                              <p:par>
                                <p:cTn id="80" presetID="31" presetClass="entr" presetSubtype="0" fill="hold" grpId="0" nodeType="afterEffect">
                                  <p:stCondLst>
                                    <p:cond delay="0"/>
                                  </p:stCondLst>
                                  <p:childTnLst>
                                    <p:set>
                                      <p:cBhvr>
                                        <p:cTn id="81" dur="1" fill="hold">
                                          <p:stCondLst>
                                            <p:cond delay="0"/>
                                          </p:stCondLst>
                                        </p:cTn>
                                        <p:tgtEl>
                                          <p:spTgt spid="62"/>
                                        </p:tgtEl>
                                        <p:attrNameLst>
                                          <p:attrName>style.visibility</p:attrName>
                                        </p:attrNameLst>
                                      </p:cBhvr>
                                      <p:to>
                                        <p:strVal val="visible"/>
                                      </p:to>
                                    </p:set>
                                    <p:anim calcmode="lin" valueType="num">
                                      <p:cBhvr>
                                        <p:cTn id="82" dur="500" fill="hold"/>
                                        <p:tgtEl>
                                          <p:spTgt spid="62"/>
                                        </p:tgtEl>
                                        <p:attrNameLst>
                                          <p:attrName>ppt_w</p:attrName>
                                        </p:attrNameLst>
                                      </p:cBhvr>
                                      <p:tavLst>
                                        <p:tav tm="0">
                                          <p:val>
                                            <p:fltVal val="0"/>
                                          </p:val>
                                        </p:tav>
                                        <p:tav tm="100000">
                                          <p:val>
                                            <p:strVal val="#ppt_w"/>
                                          </p:val>
                                        </p:tav>
                                      </p:tavLst>
                                    </p:anim>
                                    <p:anim calcmode="lin" valueType="num">
                                      <p:cBhvr>
                                        <p:cTn id="83" dur="500" fill="hold"/>
                                        <p:tgtEl>
                                          <p:spTgt spid="62"/>
                                        </p:tgtEl>
                                        <p:attrNameLst>
                                          <p:attrName>ppt_h</p:attrName>
                                        </p:attrNameLst>
                                      </p:cBhvr>
                                      <p:tavLst>
                                        <p:tav tm="0">
                                          <p:val>
                                            <p:fltVal val="0"/>
                                          </p:val>
                                        </p:tav>
                                        <p:tav tm="100000">
                                          <p:val>
                                            <p:strVal val="#ppt_h"/>
                                          </p:val>
                                        </p:tav>
                                      </p:tavLst>
                                    </p:anim>
                                    <p:anim calcmode="lin" valueType="num">
                                      <p:cBhvr>
                                        <p:cTn id="84" dur="500" fill="hold"/>
                                        <p:tgtEl>
                                          <p:spTgt spid="62"/>
                                        </p:tgtEl>
                                        <p:attrNameLst>
                                          <p:attrName>style.rotation</p:attrName>
                                        </p:attrNameLst>
                                      </p:cBhvr>
                                      <p:tavLst>
                                        <p:tav tm="0">
                                          <p:val>
                                            <p:fltVal val="90"/>
                                          </p:val>
                                        </p:tav>
                                        <p:tav tm="100000">
                                          <p:val>
                                            <p:fltVal val="0"/>
                                          </p:val>
                                        </p:tav>
                                      </p:tavLst>
                                    </p:anim>
                                    <p:animEffect transition="in" filter="fade">
                                      <p:cBhvr>
                                        <p:cTn id="85" dur="500"/>
                                        <p:tgtEl>
                                          <p:spTgt spid="62"/>
                                        </p:tgtEl>
                                      </p:cBhvr>
                                    </p:animEffect>
                                  </p:childTnLst>
                                </p:cTn>
                              </p:par>
                            </p:childTnLst>
                          </p:cTn>
                        </p:par>
                        <p:par>
                          <p:cTn id="86" fill="hold">
                            <p:stCondLst>
                              <p:cond delay="6140"/>
                            </p:stCondLst>
                            <p:childTnLst>
                              <p:par>
                                <p:cTn id="87" presetID="22" presetClass="entr" presetSubtype="8" fill="hold" grpId="0" nodeType="afterEffect">
                                  <p:stCondLst>
                                    <p:cond delay="0"/>
                                  </p:stCondLst>
                                  <p:childTnLst>
                                    <p:set>
                                      <p:cBhvr>
                                        <p:cTn id="88" dur="1" fill="hold">
                                          <p:stCondLst>
                                            <p:cond delay="0"/>
                                          </p:stCondLst>
                                        </p:cTn>
                                        <p:tgtEl>
                                          <p:spTgt spid="63"/>
                                        </p:tgtEl>
                                        <p:attrNameLst>
                                          <p:attrName>style.visibility</p:attrName>
                                        </p:attrNameLst>
                                      </p:cBhvr>
                                      <p:to>
                                        <p:strVal val="visible"/>
                                      </p:to>
                                    </p:set>
                                    <p:animEffect transition="in" filter="wipe(left)">
                                      <p:cBhvr>
                                        <p:cTn id="89"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2" grpId="1" animBg="1"/>
      <p:bldP spid="53" grpId="0"/>
      <p:bldP spid="54" grpId="0"/>
      <p:bldP spid="55" grpId="0"/>
      <p:bldP spid="56" grpId="0"/>
      <p:bldP spid="57" grpId="0"/>
      <p:bldP spid="58" grpId="0"/>
      <p:bldP spid="59" grpId="0" animBg="1"/>
      <p:bldP spid="60" grpId="0" animBg="1"/>
      <p:bldP spid="61" grpId="0" animBg="1"/>
      <p:bldP spid="62" grpId="0"/>
      <p:bldP spid="63" grpId="0"/>
      <p:bldP spid="64" grpId="0" animBg="1"/>
      <p:bldP spid="5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图片 71"/>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70" name="TextBox 24"/>
          <p:cNvSpPr txBox="1"/>
          <p:nvPr/>
        </p:nvSpPr>
        <p:spPr>
          <a:xfrm>
            <a:off x="1904186" y="4679030"/>
            <a:ext cx="8383631" cy="1384995"/>
          </a:xfrm>
          <a:prstGeom prst="rect">
            <a:avLst/>
          </a:prstGeom>
          <a:noFill/>
        </p:spPr>
        <p:txBody>
          <a:bodyPr wrap="square" lIns="0" tIns="0" rIns="0" bIns="0" rtlCol="0">
            <a:spAutoFit/>
          </a:bodyPr>
          <a:lstStyle/>
          <a:p>
            <a:pPr algn="just">
              <a:lnSpc>
                <a:spcPct val="150000"/>
              </a:lnSpc>
            </a:pPr>
            <a:r>
              <a:rPr lang="zh-CN" altLang="en-US" sz="2000" dirty="0">
                <a:latin typeface="微软雅黑 Light" pitchFamily="34" charset="-122"/>
                <a:ea typeface="微软雅黑 Light" pitchFamily="34" charset="-122"/>
              </a:rPr>
              <a:t>点击输入简要文字内容，文字内容需概括精炼，不用多余的文字修饰，言简意赅的说明分项内容。点击输入简要文字内容，文字内容需概括精炼，言简意赅的说明分项内容</a:t>
            </a:r>
            <a:r>
              <a:rPr lang="en-US" altLang="zh-CN" sz="2000" dirty="0">
                <a:latin typeface="微软雅黑 Light" pitchFamily="34" charset="-122"/>
                <a:ea typeface="微软雅黑 Light" pitchFamily="34" charset="-122"/>
              </a:rPr>
              <a:t>……</a:t>
            </a:r>
          </a:p>
        </p:txBody>
      </p:sp>
      <p:sp>
        <p:nvSpPr>
          <p:cNvPr id="10" name="矩形 9"/>
          <p:cNvSpPr/>
          <p:nvPr/>
        </p:nvSpPr>
        <p:spPr>
          <a:xfrm>
            <a:off x="1096644" y="4435423"/>
            <a:ext cx="9998712" cy="1872208"/>
          </a:xfrm>
          <a:prstGeom prst="rect">
            <a:avLst/>
          </a:pr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11" name="矩形 10"/>
          <p:cNvSpPr/>
          <p:nvPr/>
        </p:nvSpPr>
        <p:spPr>
          <a:xfrm>
            <a:off x="1023621" y="4666231"/>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77" name="矩形 76"/>
          <p:cNvSpPr/>
          <p:nvPr/>
        </p:nvSpPr>
        <p:spPr>
          <a:xfrm>
            <a:off x="11018521" y="4666231"/>
            <a:ext cx="140655" cy="143755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grpSp>
        <p:nvGrpSpPr>
          <p:cNvPr id="13" name="组合 12"/>
          <p:cNvGrpSpPr/>
          <p:nvPr/>
        </p:nvGrpSpPr>
        <p:grpSpPr>
          <a:xfrm>
            <a:off x="920204" y="1927848"/>
            <a:ext cx="2527408" cy="2278744"/>
            <a:chOff x="920204" y="1521455"/>
            <a:chExt cx="2527408" cy="2278744"/>
          </a:xfrm>
        </p:grpSpPr>
        <p:sp>
          <p:nvSpPr>
            <p:cNvPr id="78" name="Freeform 5"/>
            <p:cNvSpPr>
              <a:spLocks/>
            </p:cNvSpPr>
            <p:nvPr/>
          </p:nvSpPr>
          <p:spPr bwMode="auto">
            <a:xfrm>
              <a:off x="920204"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4BB4DB"/>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82" name="TextBox 3"/>
            <p:cNvSpPr txBox="1"/>
            <p:nvPr/>
          </p:nvSpPr>
          <p:spPr>
            <a:xfrm>
              <a:off x="1426859" y="2045274"/>
              <a:ext cx="1514099" cy="1231106"/>
            </a:xfrm>
            <a:prstGeom prst="rect">
              <a:avLst/>
            </a:prstGeom>
            <a:noFill/>
          </p:spPr>
          <p:txBody>
            <a:bodyPr wrap="square" lIns="0" tIns="0" rIns="0" bIns="0" rtlCol="0">
              <a:spAutoFit/>
            </a:bodyPr>
            <a:lstStyle/>
            <a:p>
              <a:pPr algn="ctr"/>
              <a:r>
                <a:rPr lang="zh-CN" altLang="en-US" sz="4000" b="1" dirty="0">
                  <a:solidFill>
                    <a:schemeClr val="bg1"/>
                  </a:solidFill>
                  <a:latin typeface="微软雅黑" pitchFamily="34" charset="-122"/>
                  <a:ea typeface="微软雅黑" pitchFamily="34" charset="-122"/>
                </a:rPr>
                <a:t>产品推广</a:t>
              </a:r>
            </a:p>
          </p:txBody>
        </p:sp>
      </p:grpSp>
      <p:grpSp>
        <p:nvGrpSpPr>
          <p:cNvPr id="17" name="组合 16"/>
          <p:cNvGrpSpPr/>
          <p:nvPr/>
        </p:nvGrpSpPr>
        <p:grpSpPr>
          <a:xfrm>
            <a:off x="8785696" y="1927848"/>
            <a:ext cx="2527408" cy="2278745"/>
            <a:chOff x="8785696" y="1521455"/>
            <a:chExt cx="2527408" cy="2278744"/>
          </a:xfrm>
        </p:grpSpPr>
        <p:sp>
          <p:nvSpPr>
            <p:cNvPr id="81" name="Freeform 5"/>
            <p:cNvSpPr>
              <a:spLocks/>
            </p:cNvSpPr>
            <p:nvPr/>
          </p:nvSpPr>
          <p:spPr bwMode="auto">
            <a:xfrm>
              <a:off x="878569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E3214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106" name="TextBox 3"/>
            <p:cNvSpPr txBox="1"/>
            <p:nvPr/>
          </p:nvSpPr>
          <p:spPr>
            <a:xfrm>
              <a:off x="9375296" y="2045274"/>
              <a:ext cx="1348208" cy="1231106"/>
            </a:xfrm>
            <a:prstGeom prst="rect">
              <a:avLst/>
            </a:prstGeom>
            <a:noFill/>
          </p:spPr>
          <p:txBody>
            <a:bodyPr wrap="square" lIns="0" tIns="0" rIns="0" bIns="0" rtlCol="0">
              <a:spAutoFit/>
            </a:bodyPr>
            <a:lstStyle/>
            <a:p>
              <a:pPr algn="ctr"/>
              <a:r>
                <a:rPr lang="zh-CN" altLang="en-US" sz="4000" b="1" dirty="0">
                  <a:solidFill>
                    <a:schemeClr val="bg1"/>
                  </a:solidFill>
                  <a:latin typeface="微软雅黑" pitchFamily="34" charset="-122"/>
                  <a:ea typeface="微软雅黑" pitchFamily="34" charset="-122"/>
                </a:rPr>
                <a:t>激发购买</a:t>
              </a:r>
            </a:p>
          </p:txBody>
        </p:sp>
      </p:grpSp>
      <p:grpSp>
        <p:nvGrpSpPr>
          <p:cNvPr id="14" name="组合 13"/>
          <p:cNvGrpSpPr/>
          <p:nvPr/>
        </p:nvGrpSpPr>
        <p:grpSpPr>
          <a:xfrm>
            <a:off x="3542035" y="1927848"/>
            <a:ext cx="2527408" cy="2278744"/>
            <a:chOff x="3542035" y="1521455"/>
            <a:chExt cx="2527408" cy="2278744"/>
          </a:xfrm>
        </p:grpSpPr>
        <p:sp>
          <p:nvSpPr>
            <p:cNvPr id="79" name="Freeform 5"/>
            <p:cNvSpPr>
              <a:spLocks/>
            </p:cNvSpPr>
            <p:nvPr/>
          </p:nvSpPr>
          <p:spPr bwMode="auto">
            <a:xfrm>
              <a:off x="3542035"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89A0C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83" name="TextBox 3"/>
            <p:cNvSpPr txBox="1"/>
            <p:nvPr/>
          </p:nvSpPr>
          <p:spPr>
            <a:xfrm>
              <a:off x="4064600" y="2045274"/>
              <a:ext cx="1482279" cy="1231106"/>
            </a:xfrm>
            <a:prstGeom prst="rect">
              <a:avLst/>
            </a:prstGeom>
            <a:noFill/>
          </p:spPr>
          <p:txBody>
            <a:bodyPr wrap="square" lIns="0" tIns="0" rIns="0" bIns="0" rtlCol="0">
              <a:spAutoFit/>
            </a:bodyPr>
            <a:lstStyle/>
            <a:p>
              <a:pPr algn="ctr"/>
              <a:r>
                <a:rPr lang="zh-CN" altLang="en-US" sz="4000" b="1" dirty="0">
                  <a:solidFill>
                    <a:schemeClr val="bg1"/>
                  </a:solidFill>
                  <a:latin typeface="微软雅黑" pitchFamily="34" charset="-122"/>
                  <a:ea typeface="微软雅黑" pitchFamily="34" charset="-122"/>
                </a:rPr>
                <a:t>消费认知</a:t>
              </a:r>
            </a:p>
          </p:txBody>
        </p:sp>
      </p:grpSp>
      <p:grpSp>
        <p:nvGrpSpPr>
          <p:cNvPr id="16" name="组合 15"/>
          <p:cNvGrpSpPr/>
          <p:nvPr/>
        </p:nvGrpSpPr>
        <p:grpSpPr>
          <a:xfrm>
            <a:off x="6163867" y="1927848"/>
            <a:ext cx="2527408" cy="2278745"/>
            <a:chOff x="6163866" y="1521455"/>
            <a:chExt cx="2527408" cy="2278744"/>
          </a:xfrm>
        </p:grpSpPr>
        <p:sp>
          <p:nvSpPr>
            <p:cNvPr id="80" name="Freeform 5"/>
            <p:cNvSpPr>
              <a:spLocks/>
            </p:cNvSpPr>
            <p:nvPr/>
          </p:nvSpPr>
          <p:spPr bwMode="auto">
            <a:xfrm>
              <a:off x="6163866" y="1521455"/>
              <a:ext cx="2527408" cy="227874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FEDE17"/>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zh-CN" altLang="en-US" sz="2400"/>
            </a:p>
          </p:txBody>
        </p:sp>
        <p:sp>
          <p:nvSpPr>
            <p:cNvPr id="84" name="TextBox 3"/>
            <p:cNvSpPr txBox="1"/>
            <p:nvPr/>
          </p:nvSpPr>
          <p:spPr>
            <a:xfrm>
              <a:off x="6772073" y="2045274"/>
              <a:ext cx="1310997" cy="1231106"/>
            </a:xfrm>
            <a:prstGeom prst="rect">
              <a:avLst/>
            </a:prstGeom>
            <a:noFill/>
          </p:spPr>
          <p:txBody>
            <a:bodyPr wrap="square" lIns="0" tIns="0" rIns="0" bIns="0" rtlCol="0">
              <a:spAutoFit/>
            </a:bodyPr>
            <a:lstStyle/>
            <a:p>
              <a:pPr algn="ctr"/>
              <a:r>
                <a:rPr lang="zh-CN" altLang="en-US" sz="4000" b="1" dirty="0">
                  <a:solidFill>
                    <a:schemeClr val="bg1"/>
                  </a:solidFill>
                  <a:latin typeface="微软雅黑" pitchFamily="34" charset="-122"/>
                  <a:ea typeface="微软雅黑" pitchFamily="34" charset="-122"/>
                </a:rPr>
                <a:t>促进销售</a:t>
              </a:r>
            </a:p>
          </p:txBody>
        </p:sp>
      </p:grpSp>
      <p:sp>
        <p:nvSpPr>
          <p:cNvPr id="24" name="Freeform 5"/>
          <p:cNvSpPr>
            <a:spLocks/>
          </p:cNvSpPr>
          <p:nvPr/>
        </p:nvSpPr>
        <p:spPr bwMode="auto">
          <a:xfrm>
            <a:off x="1026939" y="202408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26" name="Freeform 5"/>
          <p:cNvSpPr>
            <a:spLocks/>
          </p:cNvSpPr>
          <p:nvPr/>
        </p:nvSpPr>
        <p:spPr bwMode="auto">
          <a:xfrm>
            <a:off x="3648770" y="202408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27" name="Freeform 5"/>
          <p:cNvSpPr>
            <a:spLocks/>
          </p:cNvSpPr>
          <p:nvPr/>
        </p:nvSpPr>
        <p:spPr bwMode="auto">
          <a:xfrm>
            <a:off x="6270601" y="202408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sp>
        <p:nvSpPr>
          <p:cNvPr id="34" name="Freeform 5"/>
          <p:cNvSpPr>
            <a:spLocks/>
          </p:cNvSpPr>
          <p:nvPr/>
        </p:nvSpPr>
        <p:spPr bwMode="auto">
          <a:xfrm>
            <a:off x="8892431" y="2024082"/>
            <a:ext cx="2313940" cy="2086279"/>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noFill/>
          <a:ln w="12700">
            <a:solidFill>
              <a:schemeClr val="bg1"/>
            </a:soli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2400"/>
          </a:p>
        </p:txBody>
      </p:sp>
      <p:grpSp>
        <p:nvGrpSpPr>
          <p:cNvPr id="3" name="组合 2"/>
          <p:cNvGrpSpPr/>
          <p:nvPr/>
        </p:nvGrpSpPr>
        <p:grpSpPr>
          <a:xfrm>
            <a:off x="3046617" y="2982742"/>
            <a:ext cx="874116" cy="168955"/>
            <a:chOff x="3005398" y="2593891"/>
            <a:chExt cx="817496" cy="158010"/>
          </a:xfrm>
        </p:grpSpPr>
        <p:grpSp>
          <p:nvGrpSpPr>
            <p:cNvPr id="36" name="组合 35"/>
            <p:cNvGrpSpPr/>
            <p:nvPr/>
          </p:nvGrpSpPr>
          <p:grpSpPr>
            <a:xfrm rot="5400000">
              <a:off x="3005399" y="2593890"/>
              <a:ext cx="158010" cy="158012"/>
              <a:chOff x="4486616" y="3001075"/>
              <a:chExt cx="274695" cy="274699"/>
            </a:xfrm>
          </p:grpSpPr>
          <p:sp>
            <p:nvSpPr>
              <p:cNvPr id="43" name="椭圆 42"/>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4" name="椭圆 43"/>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7" name="组合 36"/>
            <p:cNvGrpSpPr/>
            <p:nvPr/>
          </p:nvGrpSpPr>
          <p:grpSpPr>
            <a:xfrm rot="5400000">
              <a:off x="3664883" y="2593890"/>
              <a:ext cx="158010" cy="158012"/>
              <a:chOff x="4486616" y="3001075"/>
              <a:chExt cx="274695" cy="274699"/>
            </a:xfrm>
          </p:grpSpPr>
          <p:sp>
            <p:nvSpPr>
              <p:cNvPr id="41" name="椭圆 40"/>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2" name="椭圆 41"/>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38" name="组合 37"/>
            <p:cNvGrpSpPr/>
            <p:nvPr/>
          </p:nvGrpSpPr>
          <p:grpSpPr>
            <a:xfrm rot="16200000">
              <a:off x="3384091" y="2354714"/>
              <a:ext cx="67821" cy="636364"/>
              <a:chOff x="1235365" y="2098390"/>
              <a:chExt cx="67821" cy="384317"/>
            </a:xfrm>
          </p:grpSpPr>
          <p:sp>
            <p:nvSpPr>
              <p:cNvPr id="39" name="圆角矩形 38"/>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40" name="圆角矩形 39"/>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46" name="组合 45"/>
          <p:cNvGrpSpPr/>
          <p:nvPr/>
        </p:nvGrpSpPr>
        <p:grpSpPr>
          <a:xfrm>
            <a:off x="5674723" y="2982742"/>
            <a:ext cx="874116" cy="168955"/>
            <a:chOff x="3005398" y="2593891"/>
            <a:chExt cx="817496" cy="158010"/>
          </a:xfrm>
        </p:grpSpPr>
        <p:grpSp>
          <p:nvGrpSpPr>
            <p:cNvPr id="47" name="组合 46"/>
            <p:cNvGrpSpPr/>
            <p:nvPr/>
          </p:nvGrpSpPr>
          <p:grpSpPr>
            <a:xfrm rot="5400000">
              <a:off x="3005399" y="2593890"/>
              <a:ext cx="158010" cy="158012"/>
              <a:chOff x="4486616" y="3001075"/>
              <a:chExt cx="274695" cy="274699"/>
            </a:xfrm>
          </p:grpSpPr>
          <p:sp>
            <p:nvSpPr>
              <p:cNvPr id="54" name="椭圆 5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5" name="椭圆 54"/>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8" name="组合 47"/>
            <p:cNvGrpSpPr/>
            <p:nvPr/>
          </p:nvGrpSpPr>
          <p:grpSpPr>
            <a:xfrm rot="5400000">
              <a:off x="3664883" y="2593890"/>
              <a:ext cx="158010" cy="158012"/>
              <a:chOff x="4486616" y="3001075"/>
              <a:chExt cx="274695" cy="274699"/>
            </a:xfrm>
          </p:grpSpPr>
          <p:sp>
            <p:nvSpPr>
              <p:cNvPr id="52" name="椭圆 51"/>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3" name="椭圆 52"/>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49" name="组合 48"/>
            <p:cNvGrpSpPr/>
            <p:nvPr/>
          </p:nvGrpSpPr>
          <p:grpSpPr>
            <a:xfrm rot="16200000">
              <a:off x="3384091" y="2354714"/>
              <a:ext cx="67821" cy="636364"/>
              <a:chOff x="1235365" y="2098390"/>
              <a:chExt cx="67821" cy="384317"/>
            </a:xfrm>
          </p:grpSpPr>
          <p:sp>
            <p:nvSpPr>
              <p:cNvPr id="50" name="圆角矩形 49"/>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1" name="圆角矩形 50"/>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grpSp>
        <p:nvGrpSpPr>
          <p:cNvPr id="56" name="组合 55"/>
          <p:cNvGrpSpPr/>
          <p:nvPr/>
        </p:nvGrpSpPr>
        <p:grpSpPr>
          <a:xfrm>
            <a:off x="8288895" y="2982742"/>
            <a:ext cx="874116" cy="168955"/>
            <a:chOff x="3005398" y="2593891"/>
            <a:chExt cx="817496" cy="158010"/>
          </a:xfrm>
        </p:grpSpPr>
        <p:grpSp>
          <p:nvGrpSpPr>
            <p:cNvPr id="57" name="组合 56"/>
            <p:cNvGrpSpPr/>
            <p:nvPr/>
          </p:nvGrpSpPr>
          <p:grpSpPr>
            <a:xfrm rot="5400000">
              <a:off x="3005399" y="2593890"/>
              <a:ext cx="158010" cy="158012"/>
              <a:chOff x="4486616" y="3001075"/>
              <a:chExt cx="274695" cy="274699"/>
            </a:xfrm>
          </p:grpSpPr>
          <p:sp>
            <p:nvSpPr>
              <p:cNvPr id="64" name="椭圆 63"/>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5" name="椭圆 64"/>
              <p:cNvSpPr/>
              <p:nvPr/>
            </p:nvSpPr>
            <p:spPr>
              <a:xfrm rot="16200000">
                <a:off x="4511585" y="3026055"/>
                <a:ext cx="224753" cy="224751"/>
              </a:xfrm>
              <a:prstGeom prst="ellipse">
                <a:avLst/>
              </a:prstGeom>
              <a:solidFill>
                <a:schemeClr val="tx1">
                  <a:lumMod val="85000"/>
                  <a:lumOff val="1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8" name="组合 57"/>
            <p:cNvGrpSpPr/>
            <p:nvPr/>
          </p:nvGrpSpPr>
          <p:grpSpPr>
            <a:xfrm rot="5400000">
              <a:off x="3664883" y="2593890"/>
              <a:ext cx="158010" cy="158012"/>
              <a:chOff x="4486616" y="3001075"/>
              <a:chExt cx="274695" cy="274699"/>
            </a:xfrm>
          </p:grpSpPr>
          <p:sp>
            <p:nvSpPr>
              <p:cNvPr id="62" name="椭圆 61"/>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3" name="椭圆 62"/>
              <p:cNvSpPr/>
              <p:nvPr/>
            </p:nvSpPr>
            <p:spPr>
              <a:xfrm rot="16200000">
                <a:off x="4511585" y="3026055"/>
                <a:ext cx="224753" cy="224751"/>
              </a:xfrm>
              <a:prstGeom prst="ellipse">
                <a:avLst/>
              </a:prstGeom>
              <a:solidFill>
                <a:schemeClr val="accent1">
                  <a:lumMod val="50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nvGrpSpPr>
            <p:cNvPr id="59" name="组合 58"/>
            <p:cNvGrpSpPr/>
            <p:nvPr/>
          </p:nvGrpSpPr>
          <p:grpSpPr>
            <a:xfrm rot="16200000">
              <a:off x="3384091" y="2354714"/>
              <a:ext cx="67821" cy="636364"/>
              <a:chOff x="1235365" y="2098390"/>
              <a:chExt cx="67821" cy="384317"/>
            </a:xfrm>
          </p:grpSpPr>
          <p:sp>
            <p:nvSpPr>
              <p:cNvPr id="60" name="圆角矩形 59"/>
              <p:cNvSpPr/>
              <p:nvPr/>
            </p:nvSpPr>
            <p:spPr>
              <a:xfrm rot="10800000">
                <a:off x="1274386" y="2098391"/>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1" name="圆角矩形 60"/>
              <p:cNvSpPr/>
              <p:nvPr/>
            </p:nvSpPr>
            <p:spPr>
              <a:xfrm rot="10800000">
                <a:off x="1235365" y="2098390"/>
                <a:ext cx="28800"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no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grpSp>
      <p:sp>
        <p:nvSpPr>
          <p:cNvPr id="66" name="矩形 6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26859" y="880218"/>
            <a:ext cx="5040560" cy="504055"/>
          </a:xfrm>
        </p:spPr>
        <p:txBody>
          <a:bodyPr>
            <a:noAutofit/>
          </a:bodyPr>
          <a:lstStyle/>
          <a:p>
            <a:r>
              <a:rPr lang="zh-CN" altLang="en-US" sz="4000" dirty="0" smtClean="0">
                <a:solidFill>
                  <a:schemeClr val="bg1">
                    <a:lumMod val="65000"/>
                  </a:schemeClr>
                </a:solidFill>
              </a:rPr>
              <a:t>活动意义</a:t>
            </a:r>
            <a:endParaRPr lang="zh-CN" altLang="en-US" sz="4000" dirty="0">
              <a:solidFill>
                <a:schemeClr val="bg1">
                  <a:lumMod val="65000"/>
                </a:schemeClr>
              </a:solidFill>
            </a:endParaRPr>
          </a:p>
        </p:txBody>
      </p:sp>
    </p:spTree>
    <p:extLst>
      <p:ext uri="{BB962C8B-B14F-4D97-AF65-F5344CB8AC3E}">
        <p14:creationId xmlns:p14="http://schemas.microsoft.com/office/powerpoint/2010/main" val="152547721"/>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ppt_w</p:attrName>
                                        </p:attrNameLst>
                                      </p:cBhvr>
                                      <p:tavLst>
                                        <p:tav tm="0">
                                          <p:val>
                                            <p:fltVal val="0"/>
                                          </p:val>
                                        </p:tav>
                                        <p:tav tm="100000">
                                          <p:val>
                                            <p:strVal val="#ppt_w"/>
                                          </p:val>
                                        </p:tav>
                                      </p:tavLst>
                                    </p:anim>
                                    <p:anim calcmode="lin" valueType="num">
                                      <p:cBhvr>
                                        <p:cTn id="15" dur="500" fill="hold"/>
                                        <p:tgtEl>
                                          <p:spTgt spid="26"/>
                                        </p:tgtEl>
                                        <p:attrNameLst>
                                          <p:attrName>ppt_h</p:attrName>
                                        </p:attrNameLst>
                                      </p:cBhvr>
                                      <p:tavLst>
                                        <p:tav tm="0">
                                          <p:val>
                                            <p:fltVal val="0"/>
                                          </p:val>
                                        </p:tav>
                                        <p:tav tm="100000">
                                          <p:val>
                                            <p:strVal val="#ppt_h"/>
                                          </p:val>
                                        </p:tav>
                                      </p:tavLst>
                                    </p:anim>
                                    <p:animEffect transition="in" filter="fade">
                                      <p:cBhvr>
                                        <p:cTn id="16" dur="500"/>
                                        <p:tgtEl>
                                          <p:spTgt spid="26"/>
                                        </p:tgtEl>
                                      </p:cBhvr>
                                    </p:animEffect>
                                    <p:anim calcmode="lin" valueType="num">
                                      <p:cBhvr>
                                        <p:cTn id="17" dur="500" fill="hold"/>
                                        <p:tgtEl>
                                          <p:spTgt spid="26"/>
                                        </p:tgtEl>
                                        <p:attrNameLst>
                                          <p:attrName>ppt_x</p:attrName>
                                        </p:attrNameLst>
                                      </p:cBhvr>
                                      <p:tavLst>
                                        <p:tav tm="0">
                                          <p:val>
                                            <p:fltVal val="0.5"/>
                                          </p:val>
                                        </p:tav>
                                        <p:tav tm="100000">
                                          <p:val>
                                            <p:strVal val="#ppt_x"/>
                                          </p:val>
                                        </p:tav>
                                      </p:tavLst>
                                    </p:anim>
                                    <p:anim calcmode="lin" valueType="num">
                                      <p:cBhvr>
                                        <p:cTn id="18" dur="500" fill="hold"/>
                                        <p:tgtEl>
                                          <p:spTgt spid="26"/>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00"/>
                                  </p:stCondLst>
                                  <p:childTnLst>
                                    <p:set>
                                      <p:cBhvr>
                                        <p:cTn id="20" dur="1" fill="hold">
                                          <p:stCondLst>
                                            <p:cond delay="0"/>
                                          </p:stCondLst>
                                        </p:cTn>
                                        <p:tgtEl>
                                          <p:spTgt spid="16"/>
                                        </p:tgtEl>
                                        <p:attrNameLst>
                                          <p:attrName>style.visibility</p:attrName>
                                        </p:attrNameLst>
                                      </p:cBhvr>
                                      <p:to>
                                        <p:strVal val="visible"/>
                                      </p:to>
                                    </p:set>
                                    <p:anim calcmode="lin" valueType="num">
                                      <p:cBhvr>
                                        <p:cTn id="21" dur="500" fill="hold"/>
                                        <p:tgtEl>
                                          <p:spTgt spid="16"/>
                                        </p:tgtEl>
                                        <p:attrNameLst>
                                          <p:attrName>ppt_w</p:attrName>
                                        </p:attrNameLst>
                                      </p:cBhvr>
                                      <p:tavLst>
                                        <p:tav tm="0">
                                          <p:val>
                                            <p:fltVal val="0"/>
                                          </p:val>
                                        </p:tav>
                                        <p:tav tm="100000">
                                          <p:val>
                                            <p:strVal val="#ppt_w"/>
                                          </p:val>
                                        </p:tav>
                                      </p:tavLst>
                                    </p:anim>
                                    <p:anim calcmode="lin" valueType="num">
                                      <p:cBhvr>
                                        <p:cTn id="22" dur="500" fill="hold"/>
                                        <p:tgtEl>
                                          <p:spTgt spid="16"/>
                                        </p:tgtEl>
                                        <p:attrNameLst>
                                          <p:attrName>ppt_h</p:attrName>
                                        </p:attrNameLst>
                                      </p:cBhvr>
                                      <p:tavLst>
                                        <p:tav tm="0">
                                          <p:val>
                                            <p:fltVal val="0"/>
                                          </p:val>
                                        </p:tav>
                                        <p:tav tm="100000">
                                          <p:val>
                                            <p:strVal val="#ppt_h"/>
                                          </p:val>
                                        </p:tav>
                                      </p:tavLst>
                                    </p:anim>
                                    <p:animEffect transition="in" filter="fade">
                                      <p:cBhvr>
                                        <p:cTn id="23" dur="500"/>
                                        <p:tgtEl>
                                          <p:spTgt spid="16"/>
                                        </p:tgtEl>
                                      </p:cBhvr>
                                    </p:animEffect>
                                    <p:anim calcmode="lin" valueType="num">
                                      <p:cBhvr>
                                        <p:cTn id="24" dur="500" fill="hold"/>
                                        <p:tgtEl>
                                          <p:spTgt spid="16"/>
                                        </p:tgtEl>
                                        <p:attrNameLst>
                                          <p:attrName>ppt_x</p:attrName>
                                        </p:attrNameLst>
                                      </p:cBhvr>
                                      <p:tavLst>
                                        <p:tav tm="0">
                                          <p:val>
                                            <p:fltVal val="0.5"/>
                                          </p:val>
                                        </p:tav>
                                        <p:tav tm="100000">
                                          <p:val>
                                            <p:strVal val="#ppt_x"/>
                                          </p:val>
                                        </p:tav>
                                      </p:tavLst>
                                    </p:anim>
                                    <p:anim calcmode="lin" valueType="num">
                                      <p:cBhvr>
                                        <p:cTn id="25" dur="500" fill="hold"/>
                                        <p:tgtEl>
                                          <p:spTgt spid="16"/>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0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Effect transition="in" filter="fade">
                                      <p:cBhvr>
                                        <p:cTn id="30" dur="500"/>
                                        <p:tgtEl>
                                          <p:spTgt spid="27"/>
                                        </p:tgtEl>
                                      </p:cBhvr>
                                    </p:animEffect>
                                    <p:anim calcmode="lin" valueType="num">
                                      <p:cBhvr>
                                        <p:cTn id="31" dur="500" fill="hold"/>
                                        <p:tgtEl>
                                          <p:spTgt spid="27"/>
                                        </p:tgtEl>
                                        <p:attrNameLst>
                                          <p:attrName>ppt_x</p:attrName>
                                        </p:attrNameLst>
                                      </p:cBhvr>
                                      <p:tavLst>
                                        <p:tav tm="0">
                                          <p:val>
                                            <p:fltVal val="0.5"/>
                                          </p:val>
                                        </p:tav>
                                        <p:tav tm="100000">
                                          <p:val>
                                            <p:strVal val="#ppt_x"/>
                                          </p:val>
                                        </p:tav>
                                      </p:tavLst>
                                    </p:anim>
                                    <p:anim calcmode="lin" valueType="num">
                                      <p:cBhvr>
                                        <p:cTn id="32" dur="500" fill="hold"/>
                                        <p:tgtEl>
                                          <p:spTgt spid="27"/>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40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400"/>
                                  </p:stCondLst>
                                  <p:childTnLst>
                                    <p:set>
                                      <p:cBhvr>
                                        <p:cTn id="41" dur="1" fill="hold">
                                          <p:stCondLst>
                                            <p:cond delay="0"/>
                                          </p:stCondLst>
                                        </p:cTn>
                                        <p:tgtEl>
                                          <p:spTgt spid="24"/>
                                        </p:tgtEl>
                                        <p:attrNameLst>
                                          <p:attrName>style.visibility</p:attrName>
                                        </p:attrNameLst>
                                      </p:cBhvr>
                                      <p:to>
                                        <p:strVal val="visible"/>
                                      </p:to>
                                    </p:set>
                                    <p:anim calcmode="lin" valueType="num">
                                      <p:cBhvr>
                                        <p:cTn id="42" dur="500" fill="hold"/>
                                        <p:tgtEl>
                                          <p:spTgt spid="24"/>
                                        </p:tgtEl>
                                        <p:attrNameLst>
                                          <p:attrName>ppt_w</p:attrName>
                                        </p:attrNameLst>
                                      </p:cBhvr>
                                      <p:tavLst>
                                        <p:tav tm="0">
                                          <p:val>
                                            <p:fltVal val="0"/>
                                          </p:val>
                                        </p:tav>
                                        <p:tav tm="100000">
                                          <p:val>
                                            <p:strVal val="#ppt_w"/>
                                          </p:val>
                                        </p:tav>
                                      </p:tavLst>
                                    </p:anim>
                                    <p:anim calcmode="lin" valueType="num">
                                      <p:cBhvr>
                                        <p:cTn id="43" dur="500" fill="hold"/>
                                        <p:tgtEl>
                                          <p:spTgt spid="24"/>
                                        </p:tgtEl>
                                        <p:attrNameLst>
                                          <p:attrName>ppt_h</p:attrName>
                                        </p:attrNameLst>
                                      </p:cBhvr>
                                      <p:tavLst>
                                        <p:tav tm="0">
                                          <p:val>
                                            <p:fltVal val="0"/>
                                          </p:val>
                                        </p:tav>
                                        <p:tav tm="100000">
                                          <p:val>
                                            <p:strVal val="#ppt_h"/>
                                          </p:val>
                                        </p:tav>
                                      </p:tavLst>
                                    </p:anim>
                                    <p:animEffect transition="in" filter="fade">
                                      <p:cBhvr>
                                        <p:cTn id="44" dur="500"/>
                                        <p:tgtEl>
                                          <p:spTgt spid="24"/>
                                        </p:tgtEl>
                                      </p:cBhvr>
                                    </p:animEffect>
                                    <p:anim calcmode="lin" valueType="num">
                                      <p:cBhvr>
                                        <p:cTn id="45" dur="500" fill="hold"/>
                                        <p:tgtEl>
                                          <p:spTgt spid="24"/>
                                        </p:tgtEl>
                                        <p:attrNameLst>
                                          <p:attrName>ppt_x</p:attrName>
                                        </p:attrNameLst>
                                      </p:cBhvr>
                                      <p:tavLst>
                                        <p:tav tm="0">
                                          <p:val>
                                            <p:fltVal val="0.5"/>
                                          </p:val>
                                        </p:tav>
                                        <p:tav tm="100000">
                                          <p:val>
                                            <p:strVal val="#ppt_x"/>
                                          </p:val>
                                        </p:tav>
                                      </p:tavLst>
                                    </p:anim>
                                    <p:anim calcmode="lin" valueType="num">
                                      <p:cBhvr>
                                        <p:cTn id="46" dur="500" fill="hold"/>
                                        <p:tgtEl>
                                          <p:spTgt spid="24"/>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60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anim calcmode="lin" valueType="num">
                                      <p:cBhvr>
                                        <p:cTn id="52" dur="500" fill="hold"/>
                                        <p:tgtEl>
                                          <p:spTgt spid="17"/>
                                        </p:tgtEl>
                                        <p:attrNameLst>
                                          <p:attrName>ppt_x</p:attrName>
                                        </p:attrNameLst>
                                      </p:cBhvr>
                                      <p:tavLst>
                                        <p:tav tm="0">
                                          <p:val>
                                            <p:fltVal val="0.5"/>
                                          </p:val>
                                        </p:tav>
                                        <p:tav tm="100000">
                                          <p:val>
                                            <p:strVal val="#ppt_x"/>
                                          </p:val>
                                        </p:tav>
                                      </p:tavLst>
                                    </p:anim>
                                    <p:anim calcmode="lin" valueType="num">
                                      <p:cBhvr>
                                        <p:cTn id="53" dur="500" fill="hold"/>
                                        <p:tgtEl>
                                          <p:spTgt spid="17"/>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600"/>
                                  </p:stCondLst>
                                  <p:childTnLst>
                                    <p:set>
                                      <p:cBhvr>
                                        <p:cTn id="55" dur="1" fill="hold">
                                          <p:stCondLst>
                                            <p:cond delay="0"/>
                                          </p:stCondLst>
                                        </p:cTn>
                                        <p:tgtEl>
                                          <p:spTgt spid="34"/>
                                        </p:tgtEl>
                                        <p:attrNameLst>
                                          <p:attrName>style.visibility</p:attrName>
                                        </p:attrNameLst>
                                      </p:cBhvr>
                                      <p:to>
                                        <p:strVal val="visible"/>
                                      </p:to>
                                    </p:set>
                                    <p:anim calcmode="lin" valueType="num">
                                      <p:cBhvr>
                                        <p:cTn id="56" dur="500" fill="hold"/>
                                        <p:tgtEl>
                                          <p:spTgt spid="34"/>
                                        </p:tgtEl>
                                        <p:attrNameLst>
                                          <p:attrName>ppt_w</p:attrName>
                                        </p:attrNameLst>
                                      </p:cBhvr>
                                      <p:tavLst>
                                        <p:tav tm="0">
                                          <p:val>
                                            <p:fltVal val="0"/>
                                          </p:val>
                                        </p:tav>
                                        <p:tav tm="100000">
                                          <p:val>
                                            <p:strVal val="#ppt_w"/>
                                          </p:val>
                                        </p:tav>
                                      </p:tavLst>
                                    </p:anim>
                                    <p:anim calcmode="lin" valueType="num">
                                      <p:cBhvr>
                                        <p:cTn id="57" dur="500" fill="hold"/>
                                        <p:tgtEl>
                                          <p:spTgt spid="34"/>
                                        </p:tgtEl>
                                        <p:attrNameLst>
                                          <p:attrName>ppt_h</p:attrName>
                                        </p:attrNameLst>
                                      </p:cBhvr>
                                      <p:tavLst>
                                        <p:tav tm="0">
                                          <p:val>
                                            <p:fltVal val="0"/>
                                          </p:val>
                                        </p:tav>
                                        <p:tav tm="100000">
                                          <p:val>
                                            <p:strVal val="#ppt_h"/>
                                          </p:val>
                                        </p:tav>
                                      </p:tavLst>
                                    </p:anim>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fltVal val="0.5"/>
                                          </p:val>
                                        </p:tav>
                                        <p:tav tm="100000">
                                          <p:val>
                                            <p:strVal val="#ppt_x"/>
                                          </p:val>
                                        </p:tav>
                                      </p:tavLst>
                                    </p:anim>
                                    <p:anim calcmode="lin" valueType="num">
                                      <p:cBhvr>
                                        <p:cTn id="60" dur="500" fill="hold"/>
                                        <p:tgtEl>
                                          <p:spTgt spid="34"/>
                                        </p:tgtEl>
                                        <p:attrNameLst>
                                          <p:attrName>ppt_y</p:attrName>
                                        </p:attrNameLst>
                                      </p:cBhvr>
                                      <p:tavLst>
                                        <p:tav tm="0">
                                          <p:val>
                                            <p:fltVal val="0.5"/>
                                          </p:val>
                                        </p:tav>
                                        <p:tav tm="100000">
                                          <p:val>
                                            <p:strVal val="#ppt_y"/>
                                          </p:val>
                                        </p:tav>
                                      </p:tavLst>
                                    </p:anim>
                                  </p:childTnLst>
                                </p:cTn>
                              </p:par>
                            </p:childTnLst>
                          </p:cTn>
                        </p:par>
                        <p:par>
                          <p:cTn id="61" fill="hold">
                            <p:stCondLst>
                              <p:cond delay="1100"/>
                            </p:stCondLst>
                            <p:childTnLst>
                              <p:par>
                                <p:cTn id="62" presetID="16" presetClass="entr" presetSubtype="21" fill="hold" nodeType="after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barn(inVertical)">
                                      <p:cBhvr>
                                        <p:cTn id="64" dur="500"/>
                                        <p:tgtEl>
                                          <p:spTgt spid="3"/>
                                        </p:tgtEl>
                                      </p:cBhvr>
                                    </p:animEffect>
                                  </p:childTnLst>
                                </p:cTn>
                              </p:par>
                              <p:par>
                                <p:cTn id="65" presetID="16" presetClass="entr" presetSubtype="21" fill="hold" nodeType="withEffect">
                                  <p:stCondLst>
                                    <p:cond delay="350"/>
                                  </p:stCondLst>
                                  <p:childTnLst>
                                    <p:set>
                                      <p:cBhvr>
                                        <p:cTn id="66" dur="1" fill="hold">
                                          <p:stCondLst>
                                            <p:cond delay="0"/>
                                          </p:stCondLst>
                                        </p:cTn>
                                        <p:tgtEl>
                                          <p:spTgt spid="46"/>
                                        </p:tgtEl>
                                        <p:attrNameLst>
                                          <p:attrName>style.visibility</p:attrName>
                                        </p:attrNameLst>
                                      </p:cBhvr>
                                      <p:to>
                                        <p:strVal val="visible"/>
                                      </p:to>
                                    </p:set>
                                    <p:animEffect transition="in" filter="barn(inVertical)">
                                      <p:cBhvr>
                                        <p:cTn id="67" dur="500"/>
                                        <p:tgtEl>
                                          <p:spTgt spid="46"/>
                                        </p:tgtEl>
                                      </p:cBhvr>
                                    </p:animEffect>
                                  </p:childTnLst>
                                </p:cTn>
                              </p:par>
                              <p:par>
                                <p:cTn id="68" presetID="16" presetClass="entr" presetSubtype="21" fill="hold" nodeType="withEffect">
                                  <p:stCondLst>
                                    <p:cond delay="700"/>
                                  </p:stCondLst>
                                  <p:childTnLst>
                                    <p:set>
                                      <p:cBhvr>
                                        <p:cTn id="69" dur="1" fill="hold">
                                          <p:stCondLst>
                                            <p:cond delay="0"/>
                                          </p:stCondLst>
                                        </p:cTn>
                                        <p:tgtEl>
                                          <p:spTgt spid="56"/>
                                        </p:tgtEl>
                                        <p:attrNameLst>
                                          <p:attrName>style.visibility</p:attrName>
                                        </p:attrNameLst>
                                      </p:cBhvr>
                                      <p:to>
                                        <p:strVal val="visible"/>
                                      </p:to>
                                    </p:set>
                                    <p:animEffect transition="in" filter="barn(inVertical)">
                                      <p:cBhvr>
                                        <p:cTn id="70" dur="500"/>
                                        <p:tgtEl>
                                          <p:spTgt spid="56"/>
                                        </p:tgtEl>
                                      </p:cBhvr>
                                    </p:animEffect>
                                  </p:childTnLst>
                                </p:cTn>
                              </p:par>
                            </p:childTnLst>
                          </p:cTn>
                        </p:par>
                        <p:par>
                          <p:cTn id="71" fill="hold">
                            <p:stCondLst>
                              <p:cond delay="2300"/>
                            </p:stCondLst>
                            <p:childTnLst>
                              <p:par>
                                <p:cTn id="72" presetID="16" presetClass="entr" presetSubtype="21"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barn(inVertical)">
                                      <p:cBhvr>
                                        <p:cTn id="74" dur="500"/>
                                        <p:tgtEl>
                                          <p:spTgt spid="10"/>
                                        </p:tgtEl>
                                      </p:cBhvr>
                                    </p:animEffect>
                                  </p:childTnLst>
                                </p:cTn>
                              </p:par>
                            </p:childTnLst>
                          </p:cTn>
                        </p:par>
                        <p:par>
                          <p:cTn id="75" fill="hold">
                            <p:stCondLst>
                              <p:cond delay="2800"/>
                            </p:stCondLst>
                            <p:childTnLst>
                              <p:par>
                                <p:cTn id="76" presetID="16" presetClass="entr" presetSubtype="42" fill="hold" grpId="0" nodeType="afterEffect">
                                  <p:stCondLst>
                                    <p:cond delay="0"/>
                                  </p:stCondLst>
                                  <p:childTnLst>
                                    <p:set>
                                      <p:cBhvr>
                                        <p:cTn id="77" dur="1" fill="hold">
                                          <p:stCondLst>
                                            <p:cond delay="0"/>
                                          </p:stCondLst>
                                        </p:cTn>
                                        <p:tgtEl>
                                          <p:spTgt spid="77"/>
                                        </p:tgtEl>
                                        <p:attrNameLst>
                                          <p:attrName>style.visibility</p:attrName>
                                        </p:attrNameLst>
                                      </p:cBhvr>
                                      <p:to>
                                        <p:strVal val="visible"/>
                                      </p:to>
                                    </p:set>
                                    <p:animEffect transition="in" filter="barn(outHorizontal)">
                                      <p:cBhvr>
                                        <p:cTn id="78" dur="500"/>
                                        <p:tgtEl>
                                          <p:spTgt spid="77"/>
                                        </p:tgtEl>
                                      </p:cBhvr>
                                    </p:animEffect>
                                  </p:childTnLst>
                                </p:cTn>
                              </p:par>
                              <p:par>
                                <p:cTn id="79" presetID="16" presetClass="entr" presetSubtype="42" fill="hold" grpId="0" nodeType="withEffect">
                                  <p:stCondLst>
                                    <p:cond delay="0"/>
                                  </p:stCondLst>
                                  <p:childTnLst>
                                    <p:set>
                                      <p:cBhvr>
                                        <p:cTn id="80" dur="1" fill="hold">
                                          <p:stCondLst>
                                            <p:cond delay="0"/>
                                          </p:stCondLst>
                                        </p:cTn>
                                        <p:tgtEl>
                                          <p:spTgt spid="11"/>
                                        </p:tgtEl>
                                        <p:attrNameLst>
                                          <p:attrName>style.visibility</p:attrName>
                                        </p:attrNameLst>
                                      </p:cBhvr>
                                      <p:to>
                                        <p:strVal val="visible"/>
                                      </p:to>
                                    </p:set>
                                    <p:animEffect transition="in" filter="barn(outHorizontal)">
                                      <p:cBhvr>
                                        <p:cTn id="81" dur="500"/>
                                        <p:tgtEl>
                                          <p:spTgt spid="11"/>
                                        </p:tgtEl>
                                      </p:cBhvr>
                                    </p:animEffect>
                                  </p:childTnLst>
                                </p:cTn>
                              </p:par>
                            </p:childTnLst>
                          </p:cTn>
                        </p:par>
                        <p:par>
                          <p:cTn id="82" fill="hold">
                            <p:stCondLst>
                              <p:cond delay="3300"/>
                            </p:stCondLst>
                            <p:childTnLst>
                              <p:par>
                                <p:cTn id="83" presetID="16" presetClass="entr" presetSubtype="21"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barn(inVertical)">
                                      <p:cBhvr>
                                        <p:cTn id="85"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p:bldP spid="10" grpId="0" animBg="1"/>
      <p:bldP spid="11" grpId="0" animBg="1"/>
      <p:bldP spid="77" grpId="0" animBg="1"/>
      <p:bldP spid="24" grpId="0" animBg="1"/>
      <p:bldP spid="26" grpId="0" animBg="1"/>
      <p:bldP spid="27" grpId="0" animBg="1"/>
      <p:bldP spid="3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44" name="圆角矩形 43"/>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360157" y="842244"/>
            <a:ext cx="5040560" cy="504055"/>
          </a:xfrm>
        </p:spPr>
        <p:txBody>
          <a:bodyPr>
            <a:noAutofit/>
          </a:bodyPr>
          <a:lstStyle/>
          <a:p>
            <a:r>
              <a:rPr lang="zh-CN" altLang="en-US" sz="3600" dirty="0" smtClean="0">
                <a:solidFill>
                  <a:schemeClr val="bg1">
                    <a:lumMod val="65000"/>
                  </a:schemeClr>
                </a:solidFill>
              </a:rPr>
              <a:t>活动负责人</a:t>
            </a:r>
            <a:endParaRPr lang="zh-CN" altLang="en-US" sz="3600" dirty="0">
              <a:solidFill>
                <a:schemeClr val="bg1">
                  <a:lumMod val="65000"/>
                </a:schemeClr>
              </a:solidFill>
            </a:endParaRPr>
          </a:p>
        </p:txBody>
      </p:sp>
      <p:sp>
        <p:nvSpPr>
          <p:cNvPr id="38" name="TextBox 11"/>
          <p:cNvSpPr txBox="1"/>
          <p:nvPr/>
        </p:nvSpPr>
        <p:spPr>
          <a:xfrm>
            <a:off x="5418260" y="6138505"/>
            <a:ext cx="1395721" cy="441379"/>
          </a:xfrm>
          <a:prstGeom prst="rect">
            <a:avLst/>
          </a:prstGeom>
          <a:noFill/>
        </p:spPr>
        <p:txBody>
          <a:bodyPr wrap="square" lIns="91603" tIns="45803" rIns="91603" bIns="45803" rtlCol="0">
            <a:spAutoFit/>
          </a:bodyPr>
          <a:lstStyle/>
          <a:p>
            <a:pPr algn="ctr"/>
            <a:r>
              <a:rPr lang="zh-CN" altLang="en-US" sz="2267" dirty="0">
                <a:solidFill>
                  <a:schemeClr val="tx1">
                    <a:lumMod val="65000"/>
                    <a:lumOff val="35000"/>
                  </a:schemeClr>
                </a:solidFill>
                <a:latin typeface="微软雅黑" pitchFamily="34" charset="-122"/>
                <a:ea typeface="微软雅黑" pitchFamily="34" charset="-122"/>
              </a:rPr>
              <a:t>进度把控</a:t>
            </a:r>
            <a:endParaRPr lang="en-US" altLang="zh-CN" sz="2267" dirty="0">
              <a:solidFill>
                <a:schemeClr val="tx1">
                  <a:lumMod val="65000"/>
                  <a:lumOff val="35000"/>
                </a:schemeClr>
              </a:solidFill>
              <a:latin typeface="微软雅黑" pitchFamily="34" charset="-122"/>
              <a:ea typeface="微软雅黑" pitchFamily="34" charset="-122"/>
            </a:endParaRPr>
          </a:p>
        </p:txBody>
      </p:sp>
      <p:sp>
        <p:nvSpPr>
          <p:cNvPr id="39" name="TextBox 13"/>
          <p:cNvSpPr txBox="1"/>
          <p:nvPr/>
        </p:nvSpPr>
        <p:spPr>
          <a:xfrm>
            <a:off x="6964329" y="6138505"/>
            <a:ext cx="1395721" cy="441379"/>
          </a:xfrm>
          <a:prstGeom prst="rect">
            <a:avLst/>
          </a:prstGeom>
          <a:noFill/>
        </p:spPr>
        <p:txBody>
          <a:bodyPr wrap="square" lIns="91603" tIns="45803" rIns="91603" bIns="45803" rtlCol="0">
            <a:spAutoFit/>
          </a:bodyPr>
          <a:lstStyle/>
          <a:p>
            <a:pPr algn="ctr"/>
            <a:r>
              <a:rPr lang="zh-CN" altLang="en-US" sz="2267" dirty="0">
                <a:solidFill>
                  <a:schemeClr val="tx1">
                    <a:lumMod val="65000"/>
                    <a:lumOff val="35000"/>
                  </a:schemeClr>
                </a:solidFill>
                <a:latin typeface="微软雅黑" pitchFamily="34" charset="-122"/>
                <a:ea typeface="微软雅黑" pitchFamily="34" charset="-122"/>
              </a:rPr>
              <a:t>人员培训</a:t>
            </a:r>
            <a:endParaRPr lang="en-US" altLang="zh-CN" sz="2267" dirty="0">
              <a:solidFill>
                <a:schemeClr val="tx1">
                  <a:lumMod val="65000"/>
                  <a:lumOff val="35000"/>
                </a:schemeClr>
              </a:solidFill>
              <a:latin typeface="微软雅黑" pitchFamily="34" charset="-122"/>
              <a:ea typeface="微软雅黑" pitchFamily="34" charset="-122"/>
            </a:endParaRPr>
          </a:p>
        </p:txBody>
      </p:sp>
      <p:sp>
        <p:nvSpPr>
          <p:cNvPr id="48" name="TextBox 14"/>
          <p:cNvSpPr txBox="1"/>
          <p:nvPr/>
        </p:nvSpPr>
        <p:spPr>
          <a:xfrm>
            <a:off x="8510397" y="6138505"/>
            <a:ext cx="1395721" cy="441379"/>
          </a:xfrm>
          <a:prstGeom prst="rect">
            <a:avLst/>
          </a:prstGeom>
          <a:noFill/>
        </p:spPr>
        <p:txBody>
          <a:bodyPr wrap="square" lIns="91603" tIns="45803" rIns="91603" bIns="45803" rtlCol="0">
            <a:spAutoFit/>
          </a:bodyPr>
          <a:lstStyle/>
          <a:p>
            <a:pPr algn="ctr"/>
            <a:r>
              <a:rPr lang="zh-CN" altLang="en-US" sz="2267" dirty="0">
                <a:solidFill>
                  <a:schemeClr val="tx1">
                    <a:lumMod val="65000"/>
                    <a:lumOff val="35000"/>
                  </a:schemeClr>
                </a:solidFill>
                <a:latin typeface="微软雅黑" pitchFamily="34" charset="-122"/>
                <a:ea typeface="微软雅黑" pitchFamily="34" charset="-122"/>
              </a:rPr>
              <a:t>组织协调</a:t>
            </a:r>
            <a:endParaRPr lang="en-US" altLang="zh-CN" sz="2267" dirty="0">
              <a:solidFill>
                <a:schemeClr val="tx1">
                  <a:lumMod val="65000"/>
                  <a:lumOff val="35000"/>
                </a:schemeClr>
              </a:solidFill>
              <a:latin typeface="微软雅黑" pitchFamily="34" charset="-122"/>
              <a:ea typeface="微软雅黑" pitchFamily="34" charset="-122"/>
            </a:endParaRPr>
          </a:p>
        </p:txBody>
      </p:sp>
      <p:sp>
        <p:nvSpPr>
          <p:cNvPr id="49" name="TextBox 17"/>
          <p:cNvSpPr txBox="1"/>
          <p:nvPr/>
        </p:nvSpPr>
        <p:spPr>
          <a:xfrm>
            <a:off x="5498483" y="2008144"/>
            <a:ext cx="5980028" cy="738664"/>
          </a:xfrm>
          <a:prstGeom prst="rect">
            <a:avLst/>
          </a:prstGeom>
          <a:noFill/>
        </p:spPr>
        <p:txBody>
          <a:bodyPr wrap="square" lIns="0" tIns="0" rIns="0" bIns="0" rtlCol="0">
            <a:spAutoFit/>
          </a:bodyPr>
          <a:lstStyle/>
          <a:p>
            <a:pPr algn="just">
              <a:lnSpc>
                <a:spcPct val="150000"/>
              </a:lnSpc>
            </a:pPr>
            <a:r>
              <a:rPr lang="zh-CN" altLang="en-US" sz="1600" dirty="0">
                <a:solidFill>
                  <a:schemeClr val="tx1">
                    <a:lumMod val="65000"/>
                    <a:lumOff val="35000"/>
                  </a:schemeClr>
                </a:solidFill>
                <a:latin typeface="微软雅黑" pitchFamily="34" charset="-122"/>
                <a:ea typeface="微软雅黑" pitchFamily="34" charset="-122"/>
              </a:rPr>
              <a:t>输入简要文字内容，简明扼要的介绍项目负责人的个人经历及主要贡献，点击输入简要文字，言简意赅说明分项内容。</a:t>
            </a:r>
            <a:endParaRPr lang="en-US" altLang="zh-CN" sz="1600" dirty="0">
              <a:solidFill>
                <a:schemeClr val="tx1">
                  <a:lumMod val="65000"/>
                  <a:lumOff val="35000"/>
                </a:schemeClr>
              </a:solidFill>
              <a:latin typeface="微软雅黑" pitchFamily="34" charset="-122"/>
              <a:ea typeface="微软雅黑" pitchFamily="34" charset="-122"/>
            </a:endParaRPr>
          </a:p>
        </p:txBody>
      </p:sp>
      <p:cxnSp>
        <p:nvCxnSpPr>
          <p:cNvPr id="71" name="直接连接符 70"/>
          <p:cNvCxnSpPr/>
          <p:nvPr/>
        </p:nvCxnSpPr>
        <p:spPr>
          <a:xfrm>
            <a:off x="5498482" y="3628272"/>
            <a:ext cx="6031351" cy="0"/>
          </a:xfrm>
          <a:prstGeom prst="line">
            <a:avLst/>
          </a:prstGeom>
          <a:ln w="12700">
            <a:solidFill>
              <a:schemeClr val="tx1">
                <a:lumMod val="65000"/>
                <a:lumOff val="3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7" name="Freeform 5"/>
          <p:cNvSpPr>
            <a:spLocks/>
          </p:cNvSpPr>
          <p:nvPr/>
        </p:nvSpPr>
        <p:spPr bwMode="auto">
          <a:xfrm rot="5400000">
            <a:off x="1034051" y="1828272"/>
            <a:ext cx="3600000" cy="3600000"/>
          </a:xfrm>
          <a:prstGeom prst="ellipse">
            <a:avLst/>
          </a:prstGeom>
          <a:solidFill>
            <a:srgbClr val="4BB4DB"/>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85" name="Freeform 5"/>
          <p:cNvSpPr>
            <a:spLocks/>
          </p:cNvSpPr>
          <p:nvPr/>
        </p:nvSpPr>
        <p:spPr bwMode="auto">
          <a:xfrm rot="5400000">
            <a:off x="1212413" y="2006634"/>
            <a:ext cx="3243276" cy="3243276"/>
          </a:xfrm>
          <a:prstGeom prst="ellipse">
            <a:avLst/>
          </a:prstGeom>
          <a:solidFill>
            <a:schemeClr val="bg1"/>
          </a:solidFill>
          <a:ln w="317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86" name="椭圆 85"/>
          <p:cNvSpPr/>
          <p:nvPr/>
        </p:nvSpPr>
        <p:spPr>
          <a:xfrm>
            <a:off x="1525109" y="2328614"/>
            <a:ext cx="2617883" cy="2599319"/>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5875">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sp>
        <p:nvSpPr>
          <p:cNvPr id="87" name="圆角矩形 86"/>
          <p:cNvSpPr/>
          <p:nvPr/>
        </p:nvSpPr>
        <p:spPr>
          <a:xfrm>
            <a:off x="1583371" y="5648308"/>
            <a:ext cx="2534400" cy="462819"/>
          </a:xfrm>
          <a:prstGeom prst="roundRect">
            <a:avLst>
              <a:gd name="adj" fmla="val 50000"/>
            </a:avLst>
          </a:prstGeom>
          <a:solidFill>
            <a:srgbClr val="89A0C0"/>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sp>
        <p:nvSpPr>
          <p:cNvPr id="88" name="TextBox 12"/>
          <p:cNvSpPr txBox="1"/>
          <p:nvPr/>
        </p:nvSpPr>
        <p:spPr>
          <a:xfrm>
            <a:off x="2388905" y="5695052"/>
            <a:ext cx="923330" cy="369332"/>
          </a:xfrm>
          <a:prstGeom prst="rect">
            <a:avLst/>
          </a:prstGeom>
          <a:noFill/>
        </p:spPr>
        <p:txBody>
          <a:bodyPr wrap="none" lIns="0" tIns="0" rIns="0" bIns="0" rtlCol="0">
            <a:spAutoFit/>
          </a:bodyPr>
          <a:lstStyle/>
          <a:p>
            <a:r>
              <a:rPr lang="zh-CN" altLang="en-US" sz="2400" b="1" dirty="0">
                <a:solidFill>
                  <a:schemeClr val="bg1"/>
                </a:solidFill>
                <a:latin typeface="微软雅黑" pitchFamily="34" charset="-122"/>
                <a:ea typeface="微软雅黑" pitchFamily="34" charset="-122"/>
              </a:rPr>
              <a:t>待用名</a:t>
            </a:r>
          </a:p>
        </p:txBody>
      </p:sp>
      <p:sp>
        <p:nvSpPr>
          <p:cNvPr id="89" name="TextBox 16"/>
          <p:cNvSpPr txBox="1"/>
          <p:nvPr/>
        </p:nvSpPr>
        <p:spPr>
          <a:xfrm>
            <a:off x="1820704" y="6186703"/>
            <a:ext cx="2059733" cy="626045"/>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输入职务名称</a:t>
            </a:r>
            <a:endParaRPr lang="en-US" altLang="zh-CN" sz="2000" dirty="0">
              <a:solidFill>
                <a:schemeClr val="tx1">
                  <a:lumMod val="65000"/>
                  <a:lumOff val="35000"/>
                </a:schemeClr>
              </a:solidFill>
              <a:latin typeface="微软雅黑" pitchFamily="34" charset="-122"/>
              <a:ea typeface="微软雅黑" pitchFamily="34" charset="-122"/>
            </a:endParaRPr>
          </a:p>
          <a:p>
            <a:pPr algn="ctr"/>
            <a:r>
              <a:rPr lang="zh-CN" altLang="en-US" sz="1467" dirty="0">
                <a:solidFill>
                  <a:schemeClr val="tx1">
                    <a:lumMod val="65000"/>
                    <a:lumOff val="35000"/>
                  </a:schemeClr>
                </a:solidFill>
                <a:latin typeface="微软雅黑" pitchFamily="34" charset="-122"/>
                <a:ea typeface="微软雅黑" pitchFamily="34" charset="-122"/>
              </a:rPr>
              <a:t>活动负责人</a:t>
            </a:r>
            <a:endParaRPr lang="en-US" altLang="zh-CN" sz="1467" dirty="0">
              <a:solidFill>
                <a:schemeClr val="tx1">
                  <a:lumMod val="65000"/>
                  <a:lumOff val="35000"/>
                </a:schemeClr>
              </a:solidFill>
              <a:latin typeface="微软雅黑" pitchFamily="34" charset="-122"/>
              <a:ea typeface="微软雅黑" pitchFamily="34" charset="-122"/>
            </a:endParaRPr>
          </a:p>
        </p:txBody>
      </p:sp>
      <p:sp>
        <p:nvSpPr>
          <p:cNvPr id="90" name="TextBox 16"/>
          <p:cNvSpPr txBox="1"/>
          <p:nvPr/>
        </p:nvSpPr>
        <p:spPr>
          <a:xfrm>
            <a:off x="7222578" y="3936145"/>
            <a:ext cx="2059733" cy="584943"/>
          </a:xfrm>
          <a:prstGeom prst="rect">
            <a:avLst/>
          </a:prstGeom>
          <a:noFill/>
        </p:spPr>
        <p:txBody>
          <a:bodyPr wrap="square" lIns="91603" tIns="45803" rIns="91603" bIns="45803" rtlCol="0">
            <a:spAutoFit/>
          </a:bodyPr>
          <a:lstStyle/>
          <a:p>
            <a:pPr algn="ctr"/>
            <a:r>
              <a:rPr lang="zh-CN" altLang="en-US" sz="3200" dirty="0">
                <a:solidFill>
                  <a:schemeClr val="tx1">
                    <a:lumMod val="65000"/>
                    <a:lumOff val="35000"/>
                  </a:schemeClr>
                </a:solidFill>
                <a:latin typeface="微软雅黑" pitchFamily="34" charset="-122"/>
                <a:ea typeface="微软雅黑" pitchFamily="34" charset="-122"/>
              </a:rPr>
              <a:t>主要职责</a:t>
            </a:r>
            <a:endParaRPr lang="en-US" altLang="zh-CN" sz="3200" dirty="0">
              <a:solidFill>
                <a:schemeClr val="tx1">
                  <a:lumMod val="65000"/>
                  <a:lumOff val="35000"/>
                </a:schemeClr>
              </a:solidFill>
              <a:latin typeface="微软雅黑" pitchFamily="34" charset="-122"/>
              <a:ea typeface="微软雅黑" pitchFamily="34" charset="-122"/>
            </a:endParaRPr>
          </a:p>
        </p:txBody>
      </p:sp>
      <p:sp>
        <p:nvSpPr>
          <p:cNvPr id="91" name="TextBox 14"/>
          <p:cNvSpPr txBox="1"/>
          <p:nvPr/>
        </p:nvSpPr>
        <p:spPr>
          <a:xfrm>
            <a:off x="10049104" y="6138505"/>
            <a:ext cx="1395721" cy="441379"/>
          </a:xfrm>
          <a:prstGeom prst="rect">
            <a:avLst/>
          </a:prstGeom>
          <a:noFill/>
        </p:spPr>
        <p:txBody>
          <a:bodyPr wrap="square" lIns="91603" tIns="45803" rIns="91603" bIns="45803" rtlCol="0">
            <a:spAutoFit/>
          </a:bodyPr>
          <a:lstStyle/>
          <a:p>
            <a:pPr algn="ctr"/>
            <a:r>
              <a:rPr lang="zh-CN" altLang="en-US" sz="2267" dirty="0">
                <a:solidFill>
                  <a:schemeClr val="tx1">
                    <a:lumMod val="65000"/>
                    <a:lumOff val="35000"/>
                  </a:schemeClr>
                </a:solidFill>
                <a:latin typeface="微软雅黑" pitchFamily="34" charset="-122"/>
                <a:ea typeface="微软雅黑" pitchFamily="34" charset="-122"/>
              </a:rPr>
              <a:t>现场指挥</a:t>
            </a:r>
            <a:endParaRPr lang="en-US" altLang="zh-CN" sz="2267" dirty="0">
              <a:solidFill>
                <a:schemeClr val="tx1">
                  <a:lumMod val="65000"/>
                  <a:lumOff val="35000"/>
                </a:schemeClr>
              </a:solidFill>
              <a:latin typeface="微软雅黑" pitchFamily="34" charset="-122"/>
              <a:ea typeface="微软雅黑" pitchFamily="34" charset="-122"/>
            </a:endParaRPr>
          </a:p>
        </p:txBody>
      </p:sp>
      <p:grpSp>
        <p:nvGrpSpPr>
          <p:cNvPr id="4" name="组合 3"/>
          <p:cNvGrpSpPr/>
          <p:nvPr/>
        </p:nvGrpSpPr>
        <p:grpSpPr>
          <a:xfrm>
            <a:off x="7158602" y="4953098"/>
            <a:ext cx="1007175" cy="1005828"/>
            <a:chOff x="7158601" y="4546700"/>
            <a:chExt cx="1007174" cy="1005828"/>
          </a:xfrm>
        </p:grpSpPr>
        <p:sp>
          <p:nvSpPr>
            <p:cNvPr id="74" name="Freeform 5"/>
            <p:cNvSpPr>
              <a:spLocks/>
            </p:cNvSpPr>
            <p:nvPr/>
          </p:nvSpPr>
          <p:spPr bwMode="auto">
            <a:xfrm>
              <a:off x="7158601" y="4546700"/>
              <a:ext cx="1007174" cy="1005828"/>
            </a:xfrm>
            <a:prstGeom prst="ellipse">
              <a:avLst/>
            </a:prstGeom>
            <a:solidFill>
              <a:srgbClr val="89A0C0"/>
            </a:solidFill>
            <a:ln w="2540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nvGrpSpPr>
            <p:cNvPr id="26" name="组合 25"/>
            <p:cNvGrpSpPr/>
            <p:nvPr/>
          </p:nvGrpSpPr>
          <p:grpSpPr>
            <a:xfrm>
              <a:off x="7360488" y="4755703"/>
              <a:ext cx="622400" cy="587822"/>
              <a:chOff x="4120945" y="4606259"/>
              <a:chExt cx="3200400" cy="3022600"/>
            </a:xfrm>
            <a:solidFill>
              <a:schemeClr val="bg1"/>
            </a:solidFill>
          </p:grpSpPr>
          <p:sp>
            <p:nvSpPr>
              <p:cNvPr id="19" name="Freeform 5"/>
              <p:cNvSpPr>
                <a:spLocks/>
              </p:cNvSpPr>
              <p:nvPr/>
            </p:nvSpPr>
            <p:spPr bwMode="auto">
              <a:xfrm>
                <a:off x="5465558" y="6477922"/>
                <a:ext cx="481013" cy="322263"/>
              </a:xfrm>
              <a:custGeom>
                <a:avLst/>
                <a:gdLst>
                  <a:gd name="T0" fmla="*/ 0 w 128"/>
                  <a:gd name="T1" fmla="*/ 64 h 86"/>
                  <a:gd name="T2" fmla="*/ 4 w 128"/>
                  <a:gd name="T3" fmla="*/ 86 h 86"/>
                  <a:gd name="T4" fmla="*/ 124 w 128"/>
                  <a:gd name="T5" fmla="*/ 86 h 86"/>
                  <a:gd name="T6" fmla="*/ 128 w 128"/>
                  <a:gd name="T7" fmla="*/ 64 h 86"/>
                  <a:gd name="T8" fmla="*/ 64 w 128"/>
                  <a:gd name="T9" fmla="*/ 0 h 86"/>
                  <a:gd name="T10" fmla="*/ 0 w 128"/>
                  <a:gd name="T11" fmla="*/ 64 h 86"/>
                </a:gdLst>
                <a:ahLst/>
                <a:cxnLst>
                  <a:cxn ang="0">
                    <a:pos x="T0" y="T1"/>
                  </a:cxn>
                  <a:cxn ang="0">
                    <a:pos x="T2" y="T3"/>
                  </a:cxn>
                  <a:cxn ang="0">
                    <a:pos x="T4" y="T5"/>
                  </a:cxn>
                  <a:cxn ang="0">
                    <a:pos x="T6" y="T7"/>
                  </a:cxn>
                  <a:cxn ang="0">
                    <a:pos x="T8" y="T9"/>
                  </a:cxn>
                  <a:cxn ang="0">
                    <a:pos x="T10" y="T11"/>
                  </a:cxn>
                </a:cxnLst>
                <a:rect l="0" t="0" r="r" b="b"/>
                <a:pathLst>
                  <a:path w="128" h="86">
                    <a:moveTo>
                      <a:pt x="0" y="64"/>
                    </a:moveTo>
                    <a:cubicBezTo>
                      <a:pt x="0" y="72"/>
                      <a:pt x="2" y="79"/>
                      <a:pt x="4" y="86"/>
                    </a:cubicBezTo>
                    <a:cubicBezTo>
                      <a:pt x="124" y="86"/>
                      <a:pt x="124" y="86"/>
                      <a:pt x="124" y="86"/>
                    </a:cubicBezTo>
                    <a:cubicBezTo>
                      <a:pt x="127" y="79"/>
                      <a:pt x="128" y="72"/>
                      <a:pt x="128" y="64"/>
                    </a:cubicBezTo>
                    <a:cubicBezTo>
                      <a:pt x="128" y="28"/>
                      <a:pt x="99" y="0"/>
                      <a:pt x="64" y="0"/>
                    </a:cubicBezTo>
                    <a:cubicBezTo>
                      <a:pt x="29" y="0"/>
                      <a:pt x="0" y="28"/>
                      <a:pt x="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6"/>
              <p:cNvSpPr>
                <a:spLocks/>
              </p:cNvSpPr>
              <p:nvPr/>
            </p:nvSpPr>
            <p:spPr bwMode="auto">
              <a:xfrm>
                <a:off x="5657645" y="5712747"/>
                <a:ext cx="1087438" cy="603250"/>
              </a:xfrm>
              <a:custGeom>
                <a:avLst/>
                <a:gdLst>
                  <a:gd name="T0" fmla="*/ 498 w 685"/>
                  <a:gd name="T1" fmla="*/ 90 h 380"/>
                  <a:gd name="T2" fmla="*/ 578 w 685"/>
                  <a:gd name="T3" fmla="*/ 380 h 380"/>
                  <a:gd name="T4" fmla="*/ 685 w 685"/>
                  <a:gd name="T5" fmla="*/ 380 h 380"/>
                  <a:gd name="T6" fmla="*/ 602 w 685"/>
                  <a:gd name="T7" fmla="*/ 90 h 380"/>
                  <a:gd name="T8" fmla="*/ 675 w 685"/>
                  <a:gd name="T9" fmla="*/ 90 h 380"/>
                  <a:gd name="T10" fmla="*/ 675 w 685"/>
                  <a:gd name="T11" fmla="*/ 0 h 380"/>
                  <a:gd name="T12" fmla="*/ 0 w 685"/>
                  <a:gd name="T13" fmla="*/ 0 h 380"/>
                  <a:gd name="T14" fmla="*/ 0 w 685"/>
                  <a:gd name="T15" fmla="*/ 90 h 380"/>
                  <a:gd name="T16" fmla="*/ 87 w 685"/>
                  <a:gd name="T17" fmla="*/ 90 h 380"/>
                  <a:gd name="T18" fmla="*/ 4 w 685"/>
                  <a:gd name="T19" fmla="*/ 380 h 380"/>
                  <a:gd name="T20" fmla="*/ 111 w 685"/>
                  <a:gd name="T21" fmla="*/ 380 h 380"/>
                  <a:gd name="T22" fmla="*/ 192 w 685"/>
                  <a:gd name="T23" fmla="*/ 90 h 380"/>
                  <a:gd name="T24" fmla="*/ 498 w 685"/>
                  <a:gd name="T25" fmla="*/ 90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5" h="380">
                    <a:moveTo>
                      <a:pt x="498" y="90"/>
                    </a:moveTo>
                    <a:lnTo>
                      <a:pt x="578" y="380"/>
                    </a:lnTo>
                    <a:lnTo>
                      <a:pt x="685" y="380"/>
                    </a:lnTo>
                    <a:lnTo>
                      <a:pt x="602" y="90"/>
                    </a:lnTo>
                    <a:lnTo>
                      <a:pt x="675" y="90"/>
                    </a:lnTo>
                    <a:lnTo>
                      <a:pt x="675" y="0"/>
                    </a:lnTo>
                    <a:lnTo>
                      <a:pt x="0" y="0"/>
                    </a:lnTo>
                    <a:lnTo>
                      <a:pt x="0" y="90"/>
                    </a:lnTo>
                    <a:lnTo>
                      <a:pt x="87" y="90"/>
                    </a:lnTo>
                    <a:lnTo>
                      <a:pt x="4" y="380"/>
                    </a:lnTo>
                    <a:lnTo>
                      <a:pt x="111" y="380"/>
                    </a:lnTo>
                    <a:lnTo>
                      <a:pt x="192" y="90"/>
                    </a:lnTo>
                    <a:lnTo>
                      <a:pt x="498" y="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7"/>
              <p:cNvSpPr>
                <a:spLocks/>
              </p:cNvSpPr>
              <p:nvPr/>
            </p:nvSpPr>
            <p:spPr bwMode="auto">
              <a:xfrm>
                <a:off x="6495845" y="6477922"/>
                <a:ext cx="482600" cy="322263"/>
              </a:xfrm>
              <a:custGeom>
                <a:avLst/>
                <a:gdLst>
                  <a:gd name="T0" fmla="*/ 0 w 128"/>
                  <a:gd name="T1" fmla="*/ 64 h 86"/>
                  <a:gd name="T2" fmla="*/ 4 w 128"/>
                  <a:gd name="T3" fmla="*/ 86 h 86"/>
                  <a:gd name="T4" fmla="*/ 124 w 128"/>
                  <a:gd name="T5" fmla="*/ 86 h 86"/>
                  <a:gd name="T6" fmla="*/ 128 w 128"/>
                  <a:gd name="T7" fmla="*/ 64 h 86"/>
                  <a:gd name="T8" fmla="*/ 64 w 128"/>
                  <a:gd name="T9" fmla="*/ 0 h 86"/>
                  <a:gd name="T10" fmla="*/ 0 w 128"/>
                  <a:gd name="T11" fmla="*/ 64 h 86"/>
                </a:gdLst>
                <a:ahLst/>
                <a:cxnLst>
                  <a:cxn ang="0">
                    <a:pos x="T0" y="T1"/>
                  </a:cxn>
                  <a:cxn ang="0">
                    <a:pos x="T2" y="T3"/>
                  </a:cxn>
                  <a:cxn ang="0">
                    <a:pos x="T4" y="T5"/>
                  </a:cxn>
                  <a:cxn ang="0">
                    <a:pos x="T6" y="T7"/>
                  </a:cxn>
                  <a:cxn ang="0">
                    <a:pos x="T8" y="T9"/>
                  </a:cxn>
                  <a:cxn ang="0">
                    <a:pos x="T10" y="T11"/>
                  </a:cxn>
                </a:cxnLst>
                <a:rect l="0" t="0" r="r" b="b"/>
                <a:pathLst>
                  <a:path w="128" h="86">
                    <a:moveTo>
                      <a:pt x="0" y="64"/>
                    </a:moveTo>
                    <a:cubicBezTo>
                      <a:pt x="0" y="72"/>
                      <a:pt x="2" y="79"/>
                      <a:pt x="4" y="86"/>
                    </a:cubicBezTo>
                    <a:cubicBezTo>
                      <a:pt x="124" y="86"/>
                      <a:pt x="124" y="86"/>
                      <a:pt x="124" y="86"/>
                    </a:cubicBezTo>
                    <a:cubicBezTo>
                      <a:pt x="127" y="79"/>
                      <a:pt x="128" y="72"/>
                      <a:pt x="128" y="64"/>
                    </a:cubicBezTo>
                    <a:cubicBezTo>
                      <a:pt x="128" y="28"/>
                      <a:pt x="99" y="0"/>
                      <a:pt x="64" y="0"/>
                    </a:cubicBezTo>
                    <a:cubicBezTo>
                      <a:pt x="29" y="0"/>
                      <a:pt x="0" y="28"/>
                      <a:pt x="0"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8"/>
              <p:cNvSpPr>
                <a:spLocks noEditPoints="1"/>
              </p:cNvSpPr>
              <p:nvPr/>
            </p:nvSpPr>
            <p:spPr bwMode="auto">
              <a:xfrm>
                <a:off x="4543220" y="4738022"/>
                <a:ext cx="2325688" cy="1565275"/>
              </a:xfrm>
              <a:custGeom>
                <a:avLst/>
                <a:gdLst>
                  <a:gd name="T0" fmla="*/ 43 w 618"/>
                  <a:gd name="T1" fmla="*/ 157 h 416"/>
                  <a:gd name="T2" fmla="*/ 43 w 618"/>
                  <a:gd name="T3" fmla="*/ 262 h 416"/>
                  <a:gd name="T4" fmla="*/ 85 w 618"/>
                  <a:gd name="T5" fmla="*/ 416 h 416"/>
                  <a:gd name="T6" fmla="*/ 94 w 618"/>
                  <a:gd name="T7" fmla="*/ 289 h 416"/>
                  <a:gd name="T8" fmla="*/ 135 w 618"/>
                  <a:gd name="T9" fmla="*/ 416 h 416"/>
                  <a:gd name="T10" fmla="*/ 135 w 618"/>
                  <a:gd name="T11" fmla="*/ 262 h 416"/>
                  <a:gd name="T12" fmla="*/ 135 w 618"/>
                  <a:gd name="T13" fmla="*/ 157 h 416"/>
                  <a:gd name="T14" fmla="*/ 177 w 618"/>
                  <a:gd name="T15" fmla="*/ 157 h 416"/>
                  <a:gd name="T16" fmla="*/ 238 w 618"/>
                  <a:gd name="T17" fmla="*/ 147 h 416"/>
                  <a:gd name="T18" fmla="*/ 251 w 618"/>
                  <a:gd name="T19" fmla="*/ 206 h 416"/>
                  <a:gd name="T20" fmla="*/ 264 w 618"/>
                  <a:gd name="T21" fmla="*/ 237 h 416"/>
                  <a:gd name="T22" fmla="*/ 295 w 618"/>
                  <a:gd name="T23" fmla="*/ 250 h 416"/>
                  <a:gd name="T24" fmla="*/ 606 w 618"/>
                  <a:gd name="T25" fmla="*/ 237 h 416"/>
                  <a:gd name="T26" fmla="*/ 618 w 618"/>
                  <a:gd name="T27" fmla="*/ 206 h 416"/>
                  <a:gd name="T28" fmla="*/ 606 w 618"/>
                  <a:gd name="T29" fmla="*/ 13 h 416"/>
                  <a:gd name="T30" fmla="*/ 295 w 618"/>
                  <a:gd name="T31" fmla="*/ 0 h 416"/>
                  <a:gd name="T32" fmla="*/ 264 w 618"/>
                  <a:gd name="T33" fmla="*/ 13 h 416"/>
                  <a:gd name="T34" fmla="*/ 251 w 618"/>
                  <a:gd name="T35" fmla="*/ 128 h 416"/>
                  <a:gd name="T36" fmla="*/ 238 w 618"/>
                  <a:gd name="T37" fmla="*/ 115 h 416"/>
                  <a:gd name="T38" fmla="*/ 135 w 618"/>
                  <a:gd name="T39" fmla="*/ 90 h 416"/>
                  <a:gd name="T40" fmla="*/ 88 w 618"/>
                  <a:gd name="T41" fmla="*/ 90 h 416"/>
                  <a:gd name="T42" fmla="*/ 0 w 618"/>
                  <a:gd name="T43" fmla="*/ 126 h 416"/>
                  <a:gd name="T44" fmla="*/ 37 w 618"/>
                  <a:gd name="T45" fmla="*/ 241 h 416"/>
                  <a:gd name="T46" fmla="*/ 286 w 618"/>
                  <a:gd name="T47" fmla="*/ 137 h 416"/>
                  <a:gd name="T48" fmla="*/ 425 w 618"/>
                  <a:gd name="T49" fmla="*/ 105 h 416"/>
                  <a:gd name="T50" fmla="*/ 286 w 618"/>
                  <a:gd name="T51" fmla="*/ 44 h 416"/>
                  <a:gd name="T52" fmla="*/ 288 w 618"/>
                  <a:gd name="T53" fmla="*/ 38 h 416"/>
                  <a:gd name="T54" fmla="*/ 575 w 618"/>
                  <a:gd name="T55" fmla="*/ 35 h 416"/>
                  <a:gd name="T56" fmla="*/ 584 w 618"/>
                  <a:gd name="T57" fmla="*/ 44 h 416"/>
                  <a:gd name="T58" fmla="*/ 581 w 618"/>
                  <a:gd name="T59" fmla="*/ 213 h 416"/>
                  <a:gd name="T60" fmla="*/ 575 w 618"/>
                  <a:gd name="T61" fmla="*/ 215 h 416"/>
                  <a:gd name="T62" fmla="*/ 288 w 618"/>
                  <a:gd name="T63" fmla="*/ 213 h 416"/>
                  <a:gd name="T64" fmla="*/ 286 w 618"/>
                  <a:gd name="T65" fmla="*/ 206 h 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8" h="416">
                    <a:moveTo>
                      <a:pt x="37" y="157"/>
                    </a:moveTo>
                    <a:cubicBezTo>
                      <a:pt x="43" y="157"/>
                      <a:pt x="43" y="157"/>
                      <a:pt x="43" y="157"/>
                    </a:cubicBezTo>
                    <a:cubicBezTo>
                      <a:pt x="43" y="241"/>
                      <a:pt x="43" y="241"/>
                      <a:pt x="43" y="241"/>
                    </a:cubicBezTo>
                    <a:cubicBezTo>
                      <a:pt x="43" y="262"/>
                      <a:pt x="43" y="262"/>
                      <a:pt x="43" y="262"/>
                    </a:cubicBezTo>
                    <a:cubicBezTo>
                      <a:pt x="43" y="416"/>
                      <a:pt x="43" y="416"/>
                      <a:pt x="43" y="416"/>
                    </a:cubicBezTo>
                    <a:cubicBezTo>
                      <a:pt x="85" y="416"/>
                      <a:pt x="85" y="416"/>
                      <a:pt x="85" y="416"/>
                    </a:cubicBezTo>
                    <a:cubicBezTo>
                      <a:pt x="85" y="289"/>
                      <a:pt x="85" y="289"/>
                      <a:pt x="85" y="289"/>
                    </a:cubicBezTo>
                    <a:cubicBezTo>
                      <a:pt x="94" y="289"/>
                      <a:pt x="94" y="289"/>
                      <a:pt x="94" y="289"/>
                    </a:cubicBezTo>
                    <a:cubicBezTo>
                      <a:pt x="94" y="416"/>
                      <a:pt x="94" y="416"/>
                      <a:pt x="94" y="416"/>
                    </a:cubicBezTo>
                    <a:cubicBezTo>
                      <a:pt x="135" y="416"/>
                      <a:pt x="135" y="416"/>
                      <a:pt x="135" y="416"/>
                    </a:cubicBezTo>
                    <a:cubicBezTo>
                      <a:pt x="135" y="393"/>
                      <a:pt x="135" y="393"/>
                      <a:pt x="135" y="393"/>
                    </a:cubicBezTo>
                    <a:cubicBezTo>
                      <a:pt x="135" y="262"/>
                      <a:pt x="135" y="262"/>
                      <a:pt x="135" y="262"/>
                    </a:cubicBezTo>
                    <a:cubicBezTo>
                      <a:pt x="135" y="241"/>
                      <a:pt x="135" y="241"/>
                      <a:pt x="135" y="241"/>
                    </a:cubicBezTo>
                    <a:cubicBezTo>
                      <a:pt x="135" y="157"/>
                      <a:pt x="135" y="157"/>
                      <a:pt x="135" y="157"/>
                    </a:cubicBezTo>
                    <a:cubicBezTo>
                      <a:pt x="135" y="133"/>
                      <a:pt x="135" y="133"/>
                      <a:pt x="135" y="133"/>
                    </a:cubicBezTo>
                    <a:cubicBezTo>
                      <a:pt x="177" y="157"/>
                      <a:pt x="177" y="157"/>
                      <a:pt x="177" y="157"/>
                    </a:cubicBezTo>
                    <a:cubicBezTo>
                      <a:pt x="238" y="157"/>
                      <a:pt x="238" y="157"/>
                      <a:pt x="238" y="157"/>
                    </a:cubicBezTo>
                    <a:cubicBezTo>
                      <a:pt x="238" y="147"/>
                      <a:pt x="238" y="147"/>
                      <a:pt x="238" y="147"/>
                    </a:cubicBezTo>
                    <a:cubicBezTo>
                      <a:pt x="251" y="144"/>
                      <a:pt x="251" y="144"/>
                      <a:pt x="251" y="144"/>
                    </a:cubicBezTo>
                    <a:cubicBezTo>
                      <a:pt x="251" y="206"/>
                      <a:pt x="251" y="206"/>
                      <a:pt x="251" y="206"/>
                    </a:cubicBezTo>
                    <a:cubicBezTo>
                      <a:pt x="251" y="218"/>
                      <a:pt x="256" y="229"/>
                      <a:pt x="264" y="237"/>
                    </a:cubicBezTo>
                    <a:cubicBezTo>
                      <a:pt x="264" y="237"/>
                      <a:pt x="264" y="237"/>
                      <a:pt x="264" y="237"/>
                    </a:cubicBezTo>
                    <a:cubicBezTo>
                      <a:pt x="264" y="237"/>
                      <a:pt x="264" y="237"/>
                      <a:pt x="264" y="237"/>
                    </a:cubicBezTo>
                    <a:cubicBezTo>
                      <a:pt x="272" y="245"/>
                      <a:pt x="283" y="250"/>
                      <a:pt x="295" y="250"/>
                    </a:cubicBezTo>
                    <a:cubicBezTo>
                      <a:pt x="575" y="250"/>
                      <a:pt x="575" y="250"/>
                      <a:pt x="575" y="250"/>
                    </a:cubicBezTo>
                    <a:cubicBezTo>
                      <a:pt x="587" y="250"/>
                      <a:pt x="598" y="245"/>
                      <a:pt x="606" y="237"/>
                    </a:cubicBezTo>
                    <a:cubicBezTo>
                      <a:pt x="606" y="237"/>
                      <a:pt x="606" y="237"/>
                      <a:pt x="606" y="237"/>
                    </a:cubicBezTo>
                    <a:cubicBezTo>
                      <a:pt x="614" y="229"/>
                      <a:pt x="618" y="218"/>
                      <a:pt x="618" y="206"/>
                    </a:cubicBezTo>
                    <a:cubicBezTo>
                      <a:pt x="618" y="44"/>
                      <a:pt x="618" y="44"/>
                      <a:pt x="618" y="44"/>
                    </a:cubicBezTo>
                    <a:cubicBezTo>
                      <a:pt x="618" y="32"/>
                      <a:pt x="614" y="21"/>
                      <a:pt x="606" y="13"/>
                    </a:cubicBezTo>
                    <a:cubicBezTo>
                      <a:pt x="598" y="5"/>
                      <a:pt x="587" y="0"/>
                      <a:pt x="575" y="0"/>
                    </a:cubicBezTo>
                    <a:cubicBezTo>
                      <a:pt x="295" y="0"/>
                      <a:pt x="295" y="0"/>
                      <a:pt x="295" y="0"/>
                    </a:cubicBezTo>
                    <a:cubicBezTo>
                      <a:pt x="283" y="0"/>
                      <a:pt x="272" y="5"/>
                      <a:pt x="264" y="13"/>
                    </a:cubicBezTo>
                    <a:cubicBezTo>
                      <a:pt x="264" y="13"/>
                      <a:pt x="264" y="13"/>
                      <a:pt x="264" y="13"/>
                    </a:cubicBezTo>
                    <a:cubicBezTo>
                      <a:pt x="256" y="21"/>
                      <a:pt x="251" y="32"/>
                      <a:pt x="251" y="44"/>
                    </a:cubicBezTo>
                    <a:cubicBezTo>
                      <a:pt x="251" y="128"/>
                      <a:pt x="251" y="128"/>
                      <a:pt x="251" y="128"/>
                    </a:cubicBezTo>
                    <a:cubicBezTo>
                      <a:pt x="238" y="130"/>
                      <a:pt x="238" y="130"/>
                      <a:pt x="238" y="130"/>
                    </a:cubicBezTo>
                    <a:cubicBezTo>
                      <a:pt x="238" y="115"/>
                      <a:pt x="238" y="115"/>
                      <a:pt x="238" y="115"/>
                    </a:cubicBezTo>
                    <a:cubicBezTo>
                      <a:pt x="177" y="115"/>
                      <a:pt x="177" y="115"/>
                      <a:pt x="177" y="115"/>
                    </a:cubicBezTo>
                    <a:cubicBezTo>
                      <a:pt x="135" y="90"/>
                      <a:pt x="135" y="90"/>
                      <a:pt x="135" y="90"/>
                    </a:cubicBezTo>
                    <a:cubicBezTo>
                      <a:pt x="108" y="90"/>
                      <a:pt x="96" y="90"/>
                      <a:pt x="91" y="90"/>
                    </a:cubicBezTo>
                    <a:cubicBezTo>
                      <a:pt x="89" y="90"/>
                      <a:pt x="88" y="90"/>
                      <a:pt x="88" y="90"/>
                    </a:cubicBezTo>
                    <a:cubicBezTo>
                      <a:pt x="83" y="90"/>
                      <a:pt x="69" y="90"/>
                      <a:pt x="37" y="90"/>
                    </a:cubicBezTo>
                    <a:cubicBezTo>
                      <a:pt x="16" y="90"/>
                      <a:pt x="0" y="106"/>
                      <a:pt x="0" y="126"/>
                    </a:cubicBezTo>
                    <a:cubicBezTo>
                      <a:pt x="0" y="241"/>
                      <a:pt x="0" y="241"/>
                      <a:pt x="0" y="241"/>
                    </a:cubicBezTo>
                    <a:cubicBezTo>
                      <a:pt x="37" y="241"/>
                      <a:pt x="37" y="241"/>
                      <a:pt x="37" y="241"/>
                    </a:cubicBezTo>
                    <a:lnTo>
                      <a:pt x="37" y="157"/>
                    </a:lnTo>
                    <a:close/>
                    <a:moveTo>
                      <a:pt x="286" y="137"/>
                    </a:moveTo>
                    <a:cubicBezTo>
                      <a:pt x="425" y="108"/>
                      <a:pt x="425" y="108"/>
                      <a:pt x="425" y="108"/>
                    </a:cubicBezTo>
                    <a:cubicBezTo>
                      <a:pt x="425" y="105"/>
                      <a:pt x="425" y="105"/>
                      <a:pt x="425" y="105"/>
                    </a:cubicBezTo>
                    <a:cubicBezTo>
                      <a:pt x="286" y="124"/>
                      <a:pt x="286" y="124"/>
                      <a:pt x="286" y="124"/>
                    </a:cubicBezTo>
                    <a:cubicBezTo>
                      <a:pt x="286" y="44"/>
                      <a:pt x="286" y="44"/>
                      <a:pt x="286" y="44"/>
                    </a:cubicBezTo>
                    <a:cubicBezTo>
                      <a:pt x="286" y="41"/>
                      <a:pt x="287" y="39"/>
                      <a:pt x="288" y="38"/>
                    </a:cubicBezTo>
                    <a:cubicBezTo>
                      <a:pt x="288" y="38"/>
                      <a:pt x="288" y="38"/>
                      <a:pt x="288" y="38"/>
                    </a:cubicBezTo>
                    <a:cubicBezTo>
                      <a:pt x="290" y="36"/>
                      <a:pt x="292" y="35"/>
                      <a:pt x="295" y="35"/>
                    </a:cubicBezTo>
                    <a:cubicBezTo>
                      <a:pt x="575" y="35"/>
                      <a:pt x="575" y="35"/>
                      <a:pt x="575" y="35"/>
                    </a:cubicBezTo>
                    <a:cubicBezTo>
                      <a:pt x="577" y="35"/>
                      <a:pt x="580" y="36"/>
                      <a:pt x="581" y="38"/>
                    </a:cubicBezTo>
                    <a:cubicBezTo>
                      <a:pt x="583" y="39"/>
                      <a:pt x="584" y="41"/>
                      <a:pt x="584" y="44"/>
                    </a:cubicBezTo>
                    <a:cubicBezTo>
                      <a:pt x="584" y="206"/>
                      <a:pt x="584" y="206"/>
                      <a:pt x="584" y="206"/>
                    </a:cubicBezTo>
                    <a:cubicBezTo>
                      <a:pt x="584" y="209"/>
                      <a:pt x="583" y="211"/>
                      <a:pt x="581" y="213"/>
                    </a:cubicBezTo>
                    <a:cubicBezTo>
                      <a:pt x="581" y="213"/>
                      <a:pt x="581" y="213"/>
                      <a:pt x="581" y="213"/>
                    </a:cubicBezTo>
                    <a:cubicBezTo>
                      <a:pt x="580" y="214"/>
                      <a:pt x="577" y="215"/>
                      <a:pt x="575" y="215"/>
                    </a:cubicBezTo>
                    <a:cubicBezTo>
                      <a:pt x="295" y="215"/>
                      <a:pt x="295" y="215"/>
                      <a:pt x="295" y="215"/>
                    </a:cubicBezTo>
                    <a:cubicBezTo>
                      <a:pt x="292" y="215"/>
                      <a:pt x="290" y="214"/>
                      <a:pt x="288" y="213"/>
                    </a:cubicBezTo>
                    <a:cubicBezTo>
                      <a:pt x="288" y="213"/>
                      <a:pt x="288" y="213"/>
                      <a:pt x="288" y="213"/>
                    </a:cubicBezTo>
                    <a:cubicBezTo>
                      <a:pt x="287" y="211"/>
                      <a:pt x="286" y="209"/>
                      <a:pt x="286" y="206"/>
                    </a:cubicBezTo>
                    <a:lnTo>
                      <a:pt x="286"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9"/>
              <p:cNvSpPr>
                <a:spLocks/>
              </p:cNvSpPr>
              <p:nvPr/>
            </p:nvSpPr>
            <p:spPr bwMode="auto">
              <a:xfrm>
                <a:off x="4449558" y="6477922"/>
                <a:ext cx="481013" cy="322263"/>
              </a:xfrm>
              <a:custGeom>
                <a:avLst/>
                <a:gdLst>
                  <a:gd name="T0" fmla="*/ 123 w 128"/>
                  <a:gd name="T1" fmla="*/ 86 h 86"/>
                  <a:gd name="T2" fmla="*/ 128 w 128"/>
                  <a:gd name="T3" fmla="*/ 64 h 86"/>
                  <a:gd name="T4" fmla="*/ 64 w 128"/>
                  <a:gd name="T5" fmla="*/ 0 h 86"/>
                  <a:gd name="T6" fmla="*/ 0 w 128"/>
                  <a:gd name="T7" fmla="*/ 64 h 86"/>
                  <a:gd name="T8" fmla="*/ 4 w 128"/>
                  <a:gd name="T9" fmla="*/ 86 h 86"/>
                  <a:gd name="T10" fmla="*/ 123 w 128"/>
                  <a:gd name="T11" fmla="*/ 86 h 86"/>
                </a:gdLst>
                <a:ahLst/>
                <a:cxnLst>
                  <a:cxn ang="0">
                    <a:pos x="T0" y="T1"/>
                  </a:cxn>
                  <a:cxn ang="0">
                    <a:pos x="T2" y="T3"/>
                  </a:cxn>
                  <a:cxn ang="0">
                    <a:pos x="T4" y="T5"/>
                  </a:cxn>
                  <a:cxn ang="0">
                    <a:pos x="T6" y="T7"/>
                  </a:cxn>
                  <a:cxn ang="0">
                    <a:pos x="T8" y="T9"/>
                  </a:cxn>
                  <a:cxn ang="0">
                    <a:pos x="T10" y="T11"/>
                  </a:cxn>
                </a:cxnLst>
                <a:rect l="0" t="0" r="r" b="b"/>
                <a:pathLst>
                  <a:path w="128" h="86">
                    <a:moveTo>
                      <a:pt x="123" y="86"/>
                    </a:moveTo>
                    <a:cubicBezTo>
                      <a:pt x="126" y="79"/>
                      <a:pt x="128" y="72"/>
                      <a:pt x="128" y="64"/>
                    </a:cubicBezTo>
                    <a:cubicBezTo>
                      <a:pt x="128" y="28"/>
                      <a:pt x="99" y="0"/>
                      <a:pt x="64" y="0"/>
                    </a:cubicBezTo>
                    <a:cubicBezTo>
                      <a:pt x="28" y="0"/>
                      <a:pt x="0" y="28"/>
                      <a:pt x="0" y="64"/>
                    </a:cubicBezTo>
                    <a:cubicBezTo>
                      <a:pt x="0" y="72"/>
                      <a:pt x="1" y="79"/>
                      <a:pt x="4" y="86"/>
                    </a:cubicBezTo>
                    <a:lnTo>
                      <a:pt x="123"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10"/>
              <p:cNvSpPr>
                <a:spLocks/>
              </p:cNvSpPr>
              <p:nvPr/>
            </p:nvSpPr>
            <p:spPr bwMode="auto">
              <a:xfrm>
                <a:off x="4120945" y="6854159"/>
                <a:ext cx="3200400" cy="774700"/>
              </a:xfrm>
              <a:custGeom>
                <a:avLst/>
                <a:gdLst>
                  <a:gd name="T0" fmla="*/ 840 w 850"/>
                  <a:gd name="T1" fmla="*/ 105 h 206"/>
                  <a:gd name="T2" fmla="*/ 819 w 850"/>
                  <a:gd name="T3" fmla="*/ 105 h 206"/>
                  <a:gd name="T4" fmla="*/ 810 w 850"/>
                  <a:gd name="T5" fmla="*/ 105 h 206"/>
                  <a:gd name="T6" fmla="*/ 810 w 850"/>
                  <a:gd name="T7" fmla="*/ 51 h 206"/>
                  <a:gd name="T8" fmla="*/ 759 w 850"/>
                  <a:gd name="T9" fmla="*/ 0 h 206"/>
                  <a:gd name="T10" fmla="*/ 628 w 850"/>
                  <a:gd name="T11" fmla="*/ 0 h 206"/>
                  <a:gd name="T12" fmla="*/ 577 w 850"/>
                  <a:gd name="T13" fmla="*/ 51 h 206"/>
                  <a:gd name="T14" fmla="*/ 577 w 850"/>
                  <a:gd name="T15" fmla="*/ 105 h 206"/>
                  <a:gd name="T16" fmla="*/ 565 w 850"/>
                  <a:gd name="T17" fmla="*/ 105 h 206"/>
                  <a:gd name="T18" fmla="*/ 545 w 850"/>
                  <a:gd name="T19" fmla="*/ 105 h 206"/>
                  <a:gd name="T20" fmla="*/ 536 w 850"/>
                  <a:gd name="T21" fmla="*/ 105 h 206"/>
                  <a:gd name="T22" fmla="*/ 536 w 850"/>
                  <a:gd name="T23" fmla="*/ 51 h 206"/>
                  <a:gd name="T24" fmla="*/ 485 w 850"/>
                  <a:gd name="T25" fmla="*/ 0 h 206"/>
                  <a:gd name="T26" fmla="*/ 354 w 850"/>
                  <a:gd name="T27" fmla="*/ 0 h 206"/>
                  <a:gd name="T28" fmla="*/ 302 w 850"/>
                  <a:gd name="T29" fmla="*/ 51 h 206"/>
                  <a:gd name="T30" fmla="*/ 302 w 850"/>
                  <a:gd name="T31" fmla="*/ 105 h 206"/>
                  <a:gd name="T32" fmla="*/ 295 w 850"/>
                  <a:gd name="T33" fmla="*/ 105 h 206"/>
                  <a:gd name="T34" fmla="*/ 271 w 850"/>
                  <a:gd name="T35" fmla="*/ 105 h 206"/>
                  <a:gd name="T36" fmla="*/ 266 w 850"/>
                  <a:gd name="T37" fmla="*/ 105 h 206"/>
                  <a:gd name="T38" fmla="*/ 266 w 850"/>
                  <a:gd name="T39" fmla="*/ 51 h 206"/>
                  <a:gd name="T40" fmla="*/ 215 w 850"/>
                  <a:gd name="T41" fmla="*/ 0 h 206"/>
                  <a:gd name="T42" fmla="*/ 83 w 850"/>
                  <a:gd name="T43" fmla="*/ 0 h 206"/>
                  <a:gd name="T44" fmla="*/ 32 w 850"/>
                  <a:gd name="T45" fmla="*/ 51 h 206"/>
                  <a:gd name="T46" fmla="*/ 32 w 850"/>
                  <a:gd name="T47" fmla="*/ 105 h 206"/>
                  <a:gd name="T48" fmla="*/ 0 w 850"/>
                  <a:gd name="T49" fmla="*/ 105 h 206"/>
                  <a:gd name="T50" fmla="*/ 0 w 850"/>
                  <a:gd name="T51" fmla="*/ 134 h 206"/>
                  <a:gd name="T52" fmla="*/ 32 w 850"/>
                  <a:gd name="T53" fmla="*/ 134 h 206"/>
                  <a:gd name="T54" fmla="*/ 32 w 850"/>
                  <a:gd name="T55" fmla="*/ 206 h 206"/>
                  <a:gd name="T56" fmla="*/ 266 w 850"/>
                  <a:gd name="T57" fmla="*/ 206 h 206"/>
                  <a:gd name="T58" fmla="*/ 266 w 850"/>
                  <a:gd name="T59" fmla="*/ 134 h 206"/>
                  <a:gd name="T60" fmla="*/ 271 w 850"/>
                  <a:gd name="T61" fmla="*/ 134 h 206"/>
                  <a:gd name="T62" fmla="*/ 295 w 850"/>
                  <a:gd name="T63" fmla="*/ 134 h 206"/>
                  <a:gd name="T64" fmla="*/ 302 w 850"/>
                  <a:gd name="T65" fmla="*/ 134 h 206"/>
                  <a:gd name="T66" fmla="*/ 302 w 850"/>
                  <a:gd name="T67" fmla="*/ 206 h 206"/>
                  <a:gd name="T68" fmla="*/ 536 w 850"/>
                  <a:gd name="T69" fmla="*/ 206 h 206"/>
                  <a:gd name="T70" fmla="*/ 536 w 850"/>
                  <a:gd name="T71" fmla="*/ 134 h 206"/>
                  <a:gd name="T72" fmla="*/ 545 w 850"/>
                  <a:gd name="T73" fmla="*/ 134 h 206"/>
                  <a:gd name="T74" fmla="*/ 565 w 850"/>
                  <a:gd name="T75" fmla="*/ 134 h 206"/>
                  <a:gd name="T76" fmla="*/ 577 w 850"/>
                  <a:gd name="T77" fmla="*/ 134 h 206"/>
                  <a:gd name="T78" fmla="*/ 577 w 850"/>
                  <a:gd name="T79" fmla="*/ 206 h 206"/>
                  <a:gd name="T80" fmla="*/ 810 w 850"/>
                  <a:gd name="T81" fmla="*/ 206 h 206"/>
                  <a:gd name="T82" fmla="*/ 810 w 850"/>
                  <a:gd name="T83" fmla="*/ 134 h 206"/>
                  <a:gd name="T84" fmla="*/ 819 w 850"/>
                  <a:gd name="T85" fmla="*/ 134 h 206"/>
                  <a:gd name="T86" fmla="*/ 840 w 850"/>
                  <a:gd name="T87" fmla="*/ 134 h 206"/>
                  <a:gd name="T88" fmla="*/ 850 w 850"/>
                  <a:gd name="T89" fmla="*/ 134 h 206"/>
                  <a:gd name="T90" fmla="*/ 850 w 850"/>
                  <a:gd name="T91" fmla="*/ 105 h 206"/>
                  <a:gd name="T92" fmla="*/ 840 w 850"/>
                  <a:gd name="T93" fmla="*/ 10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50" h="206">
                    <a:moveTo>
                      <a:pt x="840" y="105"/>
                    </a:moveTo>
                    <a:cubicBezTo>
                      <a:pt x="819" y="105"/>
                      <a:pt x="819" y="105"/>
                      <a:pt x="819" y="105"/>
                    </a:cubicBezTo>
                    <a:cubicBezTo>
                      <a:pt x="810" y="105"/>
                      <a:pt x="810" y="105"/>
                      <a:pt x="810" y="105"/>
                    </a:cubicBezTo>
                    <a:cubicBezTo>
                      <a:pt x="810" y="51"/>
                      <a:pt x="810" y="51"/>
                      <a:pt x="810" y="51"/>
                    </a:cubicBezTo>
                    <a:cubicBezTo>
                      <a:pt x="810" y="23"/>
                      <a:pt x="787" y="0"/>
                      <a:pt x="759" y="0"/>
                    </a:cubicBezTo>
                    <a:cubicBezTo>
                      <a:pt x="628" y="0"/>
                      <a:pt x="628" y="0"/>
                      <a:pt x="628" y="0"/>
                    </a:cubicBezTo>
                    <a:cubicBezTo>
                      <a:pt x="600" y="0"/>
                      <a:pt x="577" y="23"/>
                      <a:pt x="577" y="51"/>
                    </a:cubicBezTo>
                    <a:cubicBezTo>
                      <a:pt x="577" y="105"/>
                      <a:pt x="577" y="105"/>
                      <a:pt x="577" y="105"/>
                    </a:cubicBezTo>
                    <a:cubicBezTo>
                      <a:pt x="565" y="105"/>
                      <a:pt x="565" y="105"/>
                      <a:pt x="565" y="105"/>
                    </a:cubicBezTo>
                    <a:cubicBezTo>
                      <a:pt x="545" y="105"/>
                      <a:pt x="545" y="105"/>
                      <a:pt x="545" y="105"/>
                    </a:cubicBezTo>
                    <a:cubicBezTo>
                      <a:pt x="536" y="105"/>
                      <a:pt x="536" y="105"/>
                      <a:pt x="536" y="105"/>
                    </a:cubicBezTo>
                    <a:cubicBezTo>
                      <a:pt x="536" y="51"/>
                      <a:pt x="536" y="51"/>
                      <a:pt x="536" y="51"/>
                    </a:cubicBezTo>
                    <a:cubicBezTo>
                      <a:pt x="536" y="23"/>
                      <a:pt x="513" y="0"/>
                      <a:pt x="485" y="0"/>
                    </a:cubicBezTo>
                    <a:cubicBezTo>
                      <a:pt x="354" y="0"/>
                      <a:pt x="354" y="0"/>
                      <a:pt x="354" y="0"/>
                    </a:cubicBezTo>
                    <a:cubicBezTo>
                      <a:pt x="325" y="0"/>
                      <a:pt x="302" y="23"/>
                      <a:pt x="302" y="51"/>
                    </a:cubicBezTo>
                    <a:cubicBezTo>
                      <a:pt x="302" y="105"/>
                      <a:pt x="302" y="105"/>
                      <a:pt x="302" y="105"/>
                    </a:cubicBezTo>
                    <a:cubicBezTo>
                      <a:pt x="295" y="105"/>
                      <a:pt x="295" y="105"/>
                      <a:pt x="295" y="105"/>
                    </a:cubicBezTo>
                    <a:cubicBezTo>
                      <a:pt x="271" y="105"/>
                      <a:pt x="271" y="105"/>
                      <a:pt x="271" y="105"/>
                    </a:cubicBezTo>
                    <a:cubicBezTo>
                      <a:pt x="266" y="105"/>
                      <a:pt x="266" y="105"/>
                      <a:pt x="266" y="105"/>
                    </a:cubicBezTo>
                    <a:cubicBezTo>
                      <a:pt x="266" y="51"/>
                      <a:pt x="266" y="51"/>
                      <a:pt x="266" y="51"/>
                    </a:cubicBezTo>
                    <a:cubicBezTo>
                      <a:pt x="266" y="23"/>
                      <a:pt x="243" y="0"/>
                      <a:pt x="215" y="0"/>
                    </a:cubicBezTo>
                    <a:cubicBezTo>
                      <a:pt x="83" y="0"/>
                      <a:pt x="83" y="0"/>
                      <a:pt x="83" y="0"/>
                    </a:cubicBezTo>
                    <a:cubicBezTo>
                      <a:pt x="55" y="0"/>
                      <a:pt x="32" y="23"/>
                      <a:pt x="32" y="51"/>
                    </a:cubicBezTo>
                    <a:cubicBezTo>
                      <a:pt x="32" y="105"/>
                      <a:pt x="32" y="105"/>
                      <a:pt x="32" y="105"/>
                    </a:cubicBezTo>
                    <a:cubicBezTo>
                      <a:pt x="0" y="105"/>
                      <a:pt x="0" y="105"/>
                      <a:pt x="0" y="105"/>
                    </a:cubicBezTo>
                    <a:cubicBezTo>
                      <a:pt x="0" y="134"/>
                      <a:pt x="0" y="134"/>
                      <a:pt x="0" y="134"/>
                    </a:cubicBezTo>
                    <a:cubicBezTo>
                      <a:pt x="32" y="134"/>
                      <a:pt x="32" y="134"/>
                      <a:pt x="32" y="134"/>
                    </a:cubicBezTo>
                    <a:cubicBezTo>
                      <a:pt x="32" y="206"/>
                      <a:pt x="32" y="206"/>
                      <a:pt x="32" y="206"/>
                    </a:cubicBezTo>
                    <a:cubicBezTo>
                      <a:pt x="266" y="206"/>
                      <a:pt x="266" y="206"/>
                      <a:pt x="266" y="206"/>
                    </a:cubicBezTo>
                    <a:cubicBezTo>
                      <a:pt x="266" y="134"/>
                      <a:pt x="266" y="134"/>
                      <a:pt x="266" y="134"/>
                    </a:cubicBezTo>
                    <a:cubicBezTo>
                      <a:pt x="271" y="134"/>
                      <a:pt x="271" y="134"/>
                      <a:pt x="271" y="134"/>
                    </a:cubicBezTo>
                    <a:cubicBezTo>
                      <a:pt x="295" y="134"/>
                      <a:pt x="295" y="134"/>
                      <a:pt x="295" y="134"/>
                    </a:cubicBezTo>
                    <a:cubicBezTo>
                      <a:pt x="302" y="134"/>
                      <a:pt x="302" y="134"/>
                      <a:pt x="302" y="134"/>
                    </a:cubicBezTo>
                    <a:cubicBezTo>
                      <a:pt x="302" y="206"/>
                      <a:pt x="302" y="206"/>
                      <a:pt x="302" y="206"/>
                    </a:cubicBezTo>
                    <a:cubicBezTo>
                      <a:pt x="536" y="206"/>
                      <a:pt x="536" y="206"/>
                      <a:pt x="536" y="206"/>
                    </a:cubicBezTo>
                    <a:cubicBezTo>
                      <a:pt x="536" y="134"/>
                      <a:pt x="536" y="134"/>
                      <a:pt x="536" y="134"/>
                    </a:cubicBezTo>
                    <a:cubicBezTo>
                      <a:pt x="545" y="134"/>
                      <a:pt x="545" y="134"/>
                      <a:pt x="545" y="134"/>
                    </a:cubicBezTo>
                    <a:cubicBezTo>
                      <a:pt x="565" y="134"/>
                      <a:pt x="565" y="134"/>
                      <a:pt x="565" y="134"/>
                    </a:cubicBezTo>
                    <a:cubicBezTo>
                      <a:pt x="577" y="134"/>
                      <a:pt x="577" y="134"/>
                      <a:pt x="577" y="134"/>
                    </a:cubicBezTo>
                    <a:cubicBezTo>
                      <a:pt x="577" y="206"/>
                      <a:pt x="577" y="206"/>
                      <a:pt x="577" y="206"/>
                    </a:cubicBezTo>
                    <a:cubicBezTo>
                      <a:pt x="810" y="206"/>
                      <a:pt x="810" y="206"/>
                      <a:pt x="810" y="206"/>
                    </a:cubicBezTo>
                    <a:cubicBezTo>
                      <a:pt x="810" y="134"/>
                      <a:pt x="810" y="134"/>
                      <a:pt x="810" y="134"/>
                    </a:cubicBezTo>
                    <a:cubicBezTo>
                      <a:pt x="819" y="134"/>
                      <a:pt x="819" y="134"/>
                      <a:pt x="819" y="134"/>
                    </a:cubicBezTo>
                    <a:cubicBezTo>
                      <a:pt x="840" y="134"/>
                      <a:pt x="840" y="134"/>
                      <a:pt x="840" y="134"/>
                    </a:cubicBezTo>
                    <a:cubicBezTo>
                      <a:pt x="850" y="134"/>
                      <a:pt x="850" y="134"/>
                      <a:pt x="850" y="134"/>
                    </a:cubicBezTo>
                    <a:cubicBezTo>
                      <a:pt x="850" y="105"/>
                      <a:pt x="850" y="105"/>
                      <a:pt x="850" y="105"/>
                    </a:cubicBezTo>
                    <a:lnTo>
                      <a:pt x="840" y="10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sp>
            <p:nvSpPr>
              <p:cNvPr id="25" name="Oval 11"/>
              <p:cNvSpPr>
                <a:spLocks noChangeArrowheads="1"/>
              </p:cNvSpPr>
              <p:nvPr/>
            </p:nvSpPr>
            <p:spPr bwMode="auto">
              <a:xfrm>
                <a:off x="4663870" y="4606259"/>
                <a:ext cx="439738" cy="4413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p>
            </p:txBody>
          </p:sp>
        </p:grpSp>
      </p:grpSp>
      <p:grpSp>
        <p:nvGrpSpPr>
          <p:cNvPr id="6" name="组合 5"/>
          <p:cNvGrpSpPr/>
          <p:nvPr/>
        </p:nvGrpSpPr>
        <p:grpSpPr>
          <a:xfrm>
            <a:off x="10243377" y="4927598"/>
            <a:ext cx="1007175" cy="1005828"/>
            <a:chOff x="10243376" y="4521200"/>
            <a:chExt cx="1007174" cy="1005828"/>
          </a:xfrm>
        </p:grpSpPr>
        <p:sp>
          <p:nvSpPr>
            <p:cNvPr id="92" name="Freeform 5"/>
            <p:cNvSpPr>
              <a:spLocks/>
            </p:cNvSpPr>
            <p:nvPr/>
          </p:nvSpPr>
          <p:spPr bwMode="auto">
            <a:xfrm>
              <a:off x="10243376" y="4521200"/>
              <a:ext cx="1007174" cy="1005828"/>
            </a:xfrm>
            <a:prstGeom prst="ellipse">
              <a:avLst/>
            </a:prstGeom>
            <a:solidFill>
              <a:srgbClr val="E32146"/>
            </a:solidFill>
            <a:ln w="2540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80" name="Freeform 7"/>
            <p:cNvSpPr>
              <a:spLocks noEditPoints="1"/>
            </p:cNvSpPr>
            <p:nvPr/>
          </p:nvSpPr>
          <p:spPr bwMode="auto">
            <a:xfrm>
              <a:off x="10456016" y="4790264"/>
              <a:ext cx="654806" cy="486586"/>
            </a:xfrm>
            <a:custGeom>
              <a:avLst/>
              <a:gdLst>
                <a:gd name="T0" fmla="*/ 271 w 336"/>
                <a:gd name="T1" fmla="*/ 48 h 249"/>
                <a:gd name="T2" fmla="*/ 184 w 336"/>
                <a:gd name="T3" fmla="*/ 60 h 249"/>
                <a:gd name="T4" fmla="*/ 129 w 336"/>
                <a:gd name="T5" fmla="*/ 22 h 249"/>
                <a:gd name="T6" fmla="*/ 44 w 336"/>
                <a:gd name="T7" fmla="*/ 22 h 249"/>
                <a:gd name="T8" fmla="*/ 64 w 336"/>
                <a:gd name="T9" fmla="*/ 18 h 249"/>
                <a:gd name="T10" fmla="*/ 147 w 336"/>
                <a:gd name="T11" fmla="*/ 21 h 249"/>
                <a:gd name="T12" fmla="*/ 175 w 336"/>
                <a:gd name="T13" fmla="*/ 39 h 249"/>
                <a:gd name="T14" fmla="*/ 184 w 336"/>
                <a:gd name="T15" fmla="*/ 50 h 249"/>
                <a:gd name="T16" fmla="*/ 205 w 336"/>
                <a:gd name="T17" fmla="*/ 56 h 249"/>
                <a:gd name="T18" fmla="*/ 224 w 336"/>
                <a:gd name="T19" fmla="*/ 52 h 249"/>
                <a:gd name="T20" fmla="*/ 222 w 336"/>
                <a:gd name="T21" fmla="*/ 50 h 249"/>
                <a:gd name="T22" fmla="*/ 186 w 336"/>
                <a:gd name="T23" fmla="*/ 48 h 249"/>
                <a:gd name="T24" fmla="*/ 177 w 336"/>
                <a:gd name="T25" fmla="*/ 38 h 249"/>
                <a:gd name="T26" fmla="*/ 148 w 336"/>
                <a:gd name="T27" fmla="*/ 19 h 249"/>
                <a:gd name="T28" fmla="*/ 64 w 336"/>
                <a:gd name="T29" fmla="*/ 16 h 249"/>
                <a:gd name="T30" fmla="*/ 18 w 336"/>
                <a:gd name="T31" fmla="*/ 27 h 249"/>
                <a:gd name="T32" fmla="*/ 16 w 336"/>
                <a:gd name="T33" fmla="*/ 12 h 249"/>
                <a:gd name="T34" fmla="*/ 0 w 336"/>
                <a:gd name="T35" fmla="*/ 0 h 249"/>
                <a:gd name="T36" fmla="*/ 0 w 336"/>
                <a:gd name="T37" fmla="*/ 19 h 249"/>
                <a:gd name="T38" fmla="*/ 10 w 336"/>
                <a:gd name="T39" fmla="*/ 30 h 249"/>
                <a:gd name="T40" fmla="*/ 115 w 336"/>
                <a:gd name="T41" fmla="*/ 249 h 249"/>
                <a:gd name="T42" fmla="*/ 124 w 336"/>
                <a:gd name="T43" fmla="*/ 249 h 249"/>
                <a:gd name="T44" fmla="*/ 39 w 336"/>
                <a:gd name="T45" fmla="*/ 70 h 249"/>
                <a:gd name="T46" fmla="*/ 103 w 336"/>
                <a:gd name="T47" fmla="*/ 182 h 249"/>
                <a:gd name="T48" fmla="*/ 208 w 336"/>
                <a:gd name="T49" fmla="*/ 193 h 249"/>
                <a:gd name="T50" fmla="*/ 336 w 336"/>
                <a:gd name="T51" fmla="*/ 195 h 249"/>
                <a:gd name="T52" fmla="*/ 271 w 336"/>
                <a:gd name="T53" fmla="*/ 48 h 249"/>
                <a:gd name="T54" fmla="*/ 118 w 336"/>
                <a:gd name="T55" fmla="*/ 85 h 249"/>
                <a:gd name="T56" fmla="*/ 104 w 336"/>
                <a:gd name="T57" fmla="*/ 82 h 249"/>
                <a:gd name="T58" fmla="*/ 94 w 336"/>
                <a:gd name="T59" fmla="*/ 92 h 249"/>
                <a:gd name="T60" fmla="*/ 92 w 336"/>
                <a:gd name="T61" fmla="*/ 78 h 249"/>
                <a:gd name="T62" fmla="*/ 79 w 336"/>
                <a:gd name="T63" fmla="*/ 71 h 249"/>
                <a:gd name="T64" fmla="*/ 92 w 336"/>
                <a:gd name="T65" fmla="*/ 65 h 249"/>
                <a:gd name="T66" fmla="*/ 94 w 336"/>
                <a:gd name="T67" fmla="*/ 51 h 249"/>
                <a:gd name="T68" fmla="*/ 104 w 336"/>
                <a:gd name="T69" fmla="*/ 62 h 249"/>
                <a:gd name="T70" fmla="*/ 118 w 336"/>
                <a:gd name="T71" fmla="*/ 59 h 249"/>
                <a:gd name="T72" fmla="*/ 111 w 336"/>
                <a:gd name="T73" fmla="*/ 72 h 249"/>
                <a:gd name="T74" fmla="*/ 118 w 336"/>
                <a:gd name="T75" fmla="*/ 85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36" h="249">
                  <a:moveTo>
                    <a:pt x="271" y="48"/>
                  </a:moveTo>
                  <a:cubicBezTo>
                    <a:pt x="241" y="72"/>
                    <a:pt x="203" y="71"/>
                    <a:pt x="184" y="60"/>
                  </a:cubicBezTo>
                  <a:cubicBezTo>
                    <a:pt x="164" y="49"/>
                    <a:pt x="173" y="30"/>
                    <a:pt x="129" y="22"/>
                  </a:cubicBezTo>
                  <a:cubicBezTo>
                    <a:pt x="93" y="16"/>
                    <a:pt x="64" y="19"/>
                    <a:pt x="44" y="22"/>
                  </a:cubicBezTo>
                  <a:cubicBezTo>
                    <a:pt x="50" y="21"/>
                    <a:pt x="58" y="19"/>
                    <a:pt x="64" y="18"/>
                  </a:cubicBezTo>
                  <a:cubicBezTo>
                    <a:pt x="79" y="16"/>
                    <a:pt x="116" y="12"/>
                    <a:pt x="147" y="21"/>
                  </a:cubicBezTo>
                  <a:cubicBezTo>
                    <a:pt x="166" y="27"/>
                    <a:pt x="170" y="33"/>
                    <a:pt x="175" y="39"/>
                  </a:cubicBezTo>
                  <a:cubicBezTo>
                    <a:pt x="177" y="43"/>
                    <a:pt x="180" y="46"/>
                    <a:pt x="184" y="50"/>
                  </a:cubicBezTo>
                  <a:cubicBezTo>
                    <a:pt x="191" y="54"/>
                    <a:pt x="198" y="56"/>
                    <a:pt x="205" y="56"/>
                  </a:cubicBezTo>
                  <a:cubicBezTo>
                    <a:pt x="212" y="56"/>
                    <a:pt x="218" y="54"/>
                    <a:pt x="224" y="52"/>
                  </a:cubicBezTo>
                  <a:cubicBezTo>
                    <a:pt x="222" y="50"/>
                    <a:pt x="222" y="50"/>
                    <a:pt x="222" y="50"/>
                  </a:cubicBezTo>
                  <a:cubicBezTo>
                    <a:pt x="212" y="55"/>
                    <a:pt x="197" y="56"/>
                    <a:pt x="186" y="48"/>
                  </a:cubicBezTo>
                  <a:cubicBezTo>
                    <a:pt x="181" y="45"/>
                    <a:pt x="179" y="41"/>
                    <a:pt x="177" y="38"/>
                  </a:cubicBezTo>
                  <a:cubicBezTo>
                    <a:pt x="172" y="31"/>
                    <a:pt x="168" y="24"/>
                    <a:pt x="148" y="19"/>
                  </a:cubicBezTo>
                  <a:cubicBezTo>
                    <a:pt x="116" y="10"/>
                    <a:pt x="78" y="14"/>
                    <a:pt x="64" y="16"/>
                  </a:cubicBezTo>
                  <a:cubicBezTo>
                    <a:pt x="47" y="18"/>
                    <a:pt x="25" y="25"/>
                    <a:pt x="18" y="27"/>
                  </a:cubicBezTo>
                  <a:cubicBezTo>
                    <a:pt x="16" y="12"/>
                    <a:pt x="16" y="12"/>
                    <a:pt x="16" y="12"/>
                  </a:cubicBezTo>
                  <a:cubicBezTo>
                    <a:pt x="0" y="0"/>
                    <a:pt x="0" y="0"/>
                    <a:pt x="0" y="0"/>
                  </a:cubicBezTo>
                  <a:cubicBezTo>
                    <a:pt x="0" y="19"/>
                    <a:pt x="0" y="19"/>
                    <a:pt x="0" y="19"/>
                  </a:cubicBezTo>
                  <a:cubicBezTo>
                    <a:pt x="10" y="30"/>
                    <a:pt x="10" y="30"/>
                    <a:pt x="10" y="30"/>
                  </a:cubicBezTo>
                  <a:cubicBezTo>
                    <a:pt x="115" y="249"/>
                    <a:pt x="115" y="249"/>
                    <a:pt x="115" y="249"/>
                  </a:cubicBezTo>
                  <a:cubicBezTo>
                    <a:pt x="124" y="249"/>
                    <a:pt x="124" y="249"/>
                    <a:pt x="124" y="249"/>
                  </a:cubicBezTo>
                  <a:cubicBezTo>
                    <a:pt x="39" y="70"/>
                    <a:pt x="39" y="70"/>
                    <a:pt x="39" y="70"/>
                  </a:cubicBezTo>
                  <a:cubicBezTo>
                    <a:pt x="103" y="182"/>
                    <a:pt x="103" y="182"/>
                    <a:pt x="103" y="182"/>
                  </a:cubicBezTo>
                  <a:cubicBezTo>
                    <a:pt x="158" y="168"/>
                    <a:pt x="180" y="177"/>
                    <a:pt x="208" y="193"/>
                  </a:cubicBezTo>
                  <a:cubicBezTo>
                    <a:pt x="252" y="220"/>
                    <a:pt x="336" y="195"/>
                    <a:pt x="336" y="195"/>
                  </a:cubicBezTo>
                  <a:lnTo>
                    <a:pt x="271" y="48"/>
                  </a:lnTo>
                  <a:close/>
                  <a:moveTo>
                    <a:pt x="118" y="85"/>
                  </a:moveTo>
                  <a:cubicBezTo>
                    <a:pt x="104" y="82"/>
                    <a:pt x="104" y="82"/>
                    <a:pt x="104" y="82"/>
                  </a:cubicBezTo>
                  <a:cubicBezTo>
                    <a:pt x="94" y="92"/>
                    <a:pt x="94" y="92"/>
                    <a:pt x="94" y="92"/>
                  </a:cubicBezTo>
                  <a:cubicBezTo>
                    <a:pt x="92" y="78"/>
                    <a:pt x="92" y="78"/>
                    <a:pt x="92" y="78"/>
                  </a:cubicBezTo>
                  <a:cubicBezTo>
                    <a:pt x="79" y="71"/>
                    <a:pt x="79" y="71"/>
                    <a:pt x="79" y="71"/>
                  </a:cubicBezTo>
                  <a:cubicBezTo>
                    <a:pt x="92" y="65"/>
                    <a:pt x="92" y="65"/>
                    <a:pt x="92" y="65"/>
                  </a:cubicBezTo>
                  <a:cubicBezTo>
                    <a:pt x="94" y="51"/>
                    <a:pt x="94" y="51"/>
                    <a:pt x="94" y="51"/>
                  </a:cubicBezTo>
                  <a:cubicBezTo>
                    <a:pt x="104" y="62"/>
                    <a:pt x="104" y="62"/>
                    <a:pt x="104" y="62"/>
                  </a:cubicBezTo>
                  <a:cubicBezTo>
                    <a:pt x="118" y="59"/>
                    <a:pt x="118" y="59"/>
                    <a:pt x="118" y="59"/>
                  </a:cubicBezTo>
                  <a:cubicBezTo>
                    <a:pt x="111" y="72"/>
                    <a:pt x="111" y="72"/>
                    <a:pt x="111" y="72"/>
                  </a:cubicBezTo>
                  <a:lnTo>
                    <a:pt x="118" y="85"/>
                  </a:lnTo>
                  <a:close/>
                </a:path>
              </a:pathLst>
            </a:custGeom>
            <a:solidFill>
              <a:schemeClr val="bg1"/>
            </a:solidFill>
            <a:ln>
              <a:noFill/>
            </a:ln>
          </p:spPr>
          <p:txBody>
            <a:bodyPr vert="horz" wrap="square" lIns="162560" tIns="81280" rIns="162560" bIns="81280" numCol="1" anchor="t" anchorCtr="0" compatLnSpc="1">
              <a:prstTxWarp prst="textNoShape">
                <a:avLst/>
              </a:prstTxWarp>
            </a:bodyPr>
            <a:lstStyle/>
            <a:p>
              <a:endParaRPr lang="zh-CN" altLang="en-US" sz="3200"/>
            </a:p>
          </p:txBody>
        </p:sp>
      </p:grpSp>
      <p:grpSp>
        <p:nvGrpSpPr>
          <p:cNvPr id="5" name="组合 4"/>
          <p:cNvGrpSpPr/>
          <p:nvPr/>
        </p:nvGrpSpPr>
        <p:grpSpPr>
          <a:xfrm>
            <a:off x="8700989" y="4927598"/>
            <a:ext cx="1007175" cy="1005828"/>
            <a:chOff x="8700988" y="4521200"/>
            <a:chExt cx="1007174" cy="1005828"/>
          </a:xfrm>
        </p:grpSpPr>
        <p:sp>
          <p:nvSpPr>
            <p:cNvPr id="83" name="Freeform 5"/>
            <p:cNvSpPr>
              <a:spLocks/>
            </p:cNvSpPr>
            <p:nvPr/>
          </p:nvSpPr>
          <p:spPr bwMode="auto">
            <a:xfrm>
              <a:off x="8700988" y="4521200"/>
              <a:ext cx="1007174" cy="1005828"/>
            </a:xfrm>
            <a:prstGeom prst="ellipse">
              <a:avLst/>
            </a:prstGeom>
            <a:solidFill>
              <a:srgbClr val="FEDE17"/>
            </a:solidFill>
            <a:ln w="2540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95" name="Freeform 6"/>
            <p:cNvSpPr>
              <a:spLocks noEditPoints="1"/>
            </p:cNvSpPr>
            <p:nvPr/>
          </p:nvSpPr>
          <p:spPr bwMode="auto">
            <a:xfrm>
              <a:off x="8940158" y="4854970"/>
              <a:ext cx="558579" cy="393069"/>
            </a:xfrm>
            <a:custGeom>
              <a:avLst/>
              <a:gdLst>
                <a:gd name="T0" fmla="*/ 68 w 543"/>
                <a:gd name="T1" fmla="*/ 0 h 379"/>
                <a:gd name="T2" fmla="*/ 327 w 543"/>
                <a:gd name="T3" fmla="*/ 0 h 379"/>
                <a:gd name="T4" fmla="*/ 395 w 543"/>
                <a:gd name="T5" fmla="*/ 68 h 379"/>
                <a:gd name="T6" fmla="*/ 395 w 543"/>
                <a:gd name="T7" fmla="*/ 194 h 379"/>
                <a:gd name="T8" fmla="*/ 327 w 543"/>
                <a:gd name="T9" fmla="*/ 262 h 379"/>
                <a:gd name="T10" fmla="*/ 133 w 543"/>
                <a:gd name="T11" fmla="*/ 262 h 379"/>
                <a:gd name="T12" fmla="*/ 77 w 543"/>
                <a:gd name="T13" fmla="*/ 317 h 379"/>
                <a:gd name="T14" fmla="*/ 77 w 543"/>
                <a:gd name="T15" fmla="*/ 262 h 379"/>
                <a:gd name="T16" fmla="*/ 68 w 543"/>
                <a:gd name="T17" fmla="*/ 262 h 379"/>
                <a:gd name="T18" fmla="*/ 0 w 543"/>
                <a:gd name="T19" fmla="*/ 194 h 379"/>
                <a:gd name="T20" fmla="*/ 0 w 543"/>
                <a:gd name="T21" fmla="*/ 68 h 379"/>
                <a:gd name="T22" fmla="*/ 68 w 543"/>
                <a:gd name="T23" fmla="*/ 0 h 379"/>
                <a:gd name="T24" fmla="*/ 475 w 543"/>
                <a:gd name="T25" fmla="*/ 62 h 379"/>
                <a:gd name="T26" fmla="*/ 424 w 543"/>
                <a:gd name="T27" fmla="*/ 62 h 379"/>
                <a:gd name="T28" fmla="*/ 426 w 543"/>
                <a:gd name="T29" fmla="*/ 81 h 379"/>
                <a:gd name="T30" fmla="*/ 426 w 543"/>
                <a:gd name="T31" fmla="*/ 206 h 379"/>
                <a:gd name="T32" fmla="*/ 333 w 543"/>
                <a:gd name="T33" fmla="*/ 298 h 379"/>
                <a:gd name="T34" fmla="*/ 164 w 543"/>
                <a:gd name="T35" fmla="*/ 298 h 379"/>
                <a:gd name="T36" fmla="*/ 216 w 543"/>
                <a:gd name="T37" fmla="*/ 323 h 379"/>
                <a:gd name="T38" fmla="*/ 410 w 543"/>
                <a:gd name="T39" fmla="*/ 323 h 379"/>
                <a:gd name="T40" fmla="*/ 466 w 543"/>
                <a:gd name="T41" fmla="*/ 379 h 379"/>
                <a:gd name="T42" fmla="*/ 466 w 543"/>
                <a:gd name="T43" fmla="*/ 323 h 379"/>
                <a:gd name="T44" fmla="*/ 475 w 543"/>
                <a:gd name="T45" fmla="*/ 323 h 379"/>
                <a:gd name="T46" fmla="*/ 543 w 543"/>
                <a:gd name="T47" fmla="*/ 255 h 379"/>
                <a:gd name="T48" fmla="*/ 543 w 543"/>
                <a:gd name="T49" fmla="*/ 130 h 379"/>
                <a:gd name="T50" fmla="*/ 475 w 543"/>
                <a:gd name="T51" fmla="*/ 62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43" h="379">
                  <a:moveTo>
                    <a:pt x="68" y="0"/>
                  </a:moveTo>
                  <a:cubicBezTo>
                    <a:pt x="327" y="0"/>
                    <a:pt x="327" y="0"/>
                    <a:pt x="327" y="0"/>
                  </a:cubicBezTo>
                  <a:cubicBezTo>
                    <a:pt x="364" y="0"/>
                    <a:pt x="395" y="31"/>
                    <a:pt x="395" y="68"/>
                  </a:cubicBezTo>
                  <a:cubicBezTo>
                    <a:pt x="395" y="194"/>
                    <a:pt x="395" y="194"/>
                    <a:pt x="395" y="194"/>
                  </a:cubicBezTo>
                  <a:cubicBezTo>
                    <a:pt x="395" y="231"/>
                    <a:pt x="364" y="262"/>
                    <a:pt x="327" y="262"/>
                  </a:cubicBezTo>
                  <a:cubicBezTo>
                    <a:pt x="133" y="262"/>
                    <a:pt x="133" y="262"/>
                    <a:pt x="133" y="262"/>
                  </a:cubicBezTo>
                  <a:cubicBezTo>
                    <a:pt x="77" y="317"/>
                    <a:pt x="77" y="317"/>
                    <a:pt x="77" y="317"/>
                  </a:cubicBezTo>
                  <a:cubicBezTo>
                    <a:pt x="77" y="262"/>
                    <a:pt x="77" y="262"/>
                    <a:pt x="77" y="262"/>
                  </a:cubicBezTo>
                  <a:cubicBezTo>
                    <a:pt x="68" y="262"/>
                    <a:pt x="68" y="262"/>
                    <a:pt x="68" y="262"/>
                  </a:cubicBezTo>
                  <a:cubicBezTo>
                    <a:pt x="31" y="262"/>
                    <a:pt x="0" y="231"/>
                    <a:pt x="0" y="194"/>
                  </a:cubicBezTo>
                  <a:cubicBezTo>
                    <a:pt x="0" y="68"/>
                    <a:pt x="0" y="68"/>
                    <a:pt x="0" y="68"/>
                  </a:cubicBezTo>
                  <a:cubicBezTo>
                    <a:pt x="0" y="31"/>
                    <a:pt x="31" y="0"/>
                    <a:pt x="68" y="0"/>
                  </a:cubicBezTo>
                  <a:close/>
                  <a:moveTo>
                    <a:pt x="475" y="62"/>
                  </a:moveTo>
                  <a:cubicBezTo>
                    <a:pt x="424" y="62"/>
                    <a:pt x="424" y="62"/>
                    <a:pt x="424" y="62"/>
                  </a:cubicBezTo>
                  <a:cubicBezTo>
                    <a:pt x="425" y="68"/>
                    <a:pt x="426" y="74"/>
                    <a:pt x="426" y="81"/>
                  </a:cubicBezTo>
                  <a:cubicBezTo>
                    <a:pt x="426" y="206"/>
                    <a:pt x="426" y="206"/>
                    <a:pt x="426" y="206"/>
                  </a:cubicBezTo>
                  <a:cubicBezTo>
                    <a:pt x="426" y="257"/>
                    <a:pt x="384" y="298"/>
                    <a:pt x="333" y="298"/>
                  </a:cubicBezTo>
                  <a:cubicBezTo>
                    <a:pt x="164" y="298"/>
                    <a:pt x="164" y="298"/>
                    <a:pt x="164" y="298"/>
                  </a:cubicBezTo>
                  <a:cubicBezTo>
                    <a:pt x="176" y="314"/>
                    <a:pt x="195" y="323"/>
                    <a:pt x="216" y="323"/>
                  </a:cubicBezTo>
                  <a:cubicBezTo>
                    <a:pt x="410" y="323"/>
                    <a:pt x="410" y="323"/>
                    <a:pt x="410" y="323"/>
                  </a:cubicBezTo>
                  <a:cubicBezTo>
                    <a:pt x="466" y="379"/>
                    <a:pt x="466" y="379"/>
                    <a:pt x="466" y="379"/>
                  </a:cubicBezTo>
                  <a:cubicBezTo>
                    <a:pt x="466" y="323"/>
                    <a:pt x="466" y="323"/>
                    <a:pt x="466" y="323"/>
                  </a:cubicBezTo>
                  <a:cubicBezTo>
                    <a:pt x="475" y="323"/>
                    <a:pt x="475" y="323"/>
                    <a:pt x="475" y="323"/>
                  </a:cubicBezTo>
                  <a:cubicBezTo>
                    <a:pt x="513" y="323"/>
                    <a:pt x="543" y="293"/>
                    <a:pt x="543" y="255"/>
                  </a:cubicBezTo>
                  <a:cubicBezTo>
                    <a:pt x="543" y="130"/>
                    <a:pt x="543" y="130"/>
                    <a:pt x="543" y="130"/>
                  </a:cubicBezTo>
                  <a:cubicBezTo>
                    <a:pt x="543" y="93"/>
                    <a:pt x="513" y="62"/>
                    <a:pt x="475" y="62"/>
                  </a:cubicBezTo>
                  <a:close/>
                </a:path>
              </a:pathLst>
            </a:custGeom>
            <a:solidFill>
              <a:schemeClr val="bg1"/>
            </a:solidFill>
            <a:ln>
              <a:noFill/>
            </a:ln>
            <a:effectLst/>
          </p:spPr>
          <p:txBody>
            <a:bodyPr anchor="ctr">
              <a:scene3d>
                <a:camera prst="orthographicFront"/>
                <a:lightRig rig="threePt" dir="t"/>
              </a:scene3d>
              <a:sp3d contourW="12700">
                <a:contourClr>
                  <a:srgbClr val="FFFFFF"/>
                </a:contourClr>
              </a:sp3d>
            </a:bodyPr>
            <a:lstStyle/>
            <a:p>
              <a:pPr algn="ctr"/>
              <a:endParaRPr lang="zh-CN" altLang="en-US" sz="2400">
                <a:solidFill>
                  <a:srgbClr val="FFFFFF"/>
                </a:solidFill>
                <a:ea typeface="宋体" panose="02010600030101010101" pitchFamily="2" charset="-122"/>
              </a:endParaRPr>
            </a:p>
          </p:txBody>
        </p:sp>
      </p:grpSp>
      <p:grpSp>
        <p:nvGrpSpPr>
          <p:cNvPr id="3" name="组合 2"/>
          <p:cNvGrpSpPr/>
          <p:nvPr/>
        </p:nvGrpSpPr>
        <p:grpSpPr>
          <a:xfrm>
            <a:off x="5616214" y="4953098"/>
            <a:ext cx="1007175" cy="1005828"/>
            <a:chOff x="5616214" y="4546700"/>
            <a:chExt cx="1007174" cy="1005828"/>
          </a:xfrm>
        </p:grpSpPr>
        <p:sp>
          <p:nvSpPr>
            <p:cNvPr id="79" name="Freeform 5"/>
            <p:cNvSpPr>
              <a:spLocks/>
            </p:cNvSpPr>
            <p:nvPr/>
          </p:nvSpPr>
          <p:spPr bwMode="auto">
            <a:xfrm>
              <a:off x="5616214" y="4546700"/>
              <a:ext cx="1007174" cy="1005828"/>
            </a:xfrm>
            <a:prstGeom prst="ellipse">
              <a:avLst/>
            </a:prstGeom>
            <a:solidFill>
              <a:srgbClr val="4BB4DB"/>
            </a:solidFill>
            <a:ln w="2540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133" name="任意多边形 132"/>
            <p:cNvSpPr/>
            <p:nvPr/>
          </p:nvSpPr>
          <p:spPr>
            <a:xfrm>
              <a:off x="5719739" y="4832000"/>
              <a:ext cx="800124" cy="435228"/>
            </a:xfrm>
            <a:custGeom>
              <a:avLst/>
              <a:gdLst>
                <a:gd name="connsiteX0" fmla="*/ 2066619 w 5020531"/>
                <a:gd name="connsiteY0" fmla="*/ 0 h 2730916"/>
                <a:gd name="connsiteX1" fmla="*/ 2434901 w 5020531"/>
                <a:gd name="connsiteY1" fmla="*/ 152548 h 2730916"/>
                <a:gd name="connsiteX2" fmla="*/ 2501636 w 5020531"/>
                <a:gd name="connsiteY2" fmla="*/ 807414 h 2730916"/>
                <a:gd name="connsiteX3" fmla="*/ 2486696 w 5020531"/>
                <a:gd name="connsiteY3" fmla="*/ 825704 h 2730916"/>
                <a:gd name="connsiteX4" fmla="*/ 3000354 w 5020531"/>
                <a:gd name="connsiteY4" fmla="*/ 1691616 h 2730916"/>
                <a:gd name="connsiteX5" fmla="*/ 3025088 w 5020531"/>
                <a:gd name="connsiteY5" fmla="*/ 1689245 h 2730916"/>
                <a:gd name="connsiteX6" fmla="*/ 3124562 w 5020531"/>
                <a:gd name="connsiteY6" fmla="*/ 1698777 h 2730916"/>
                <a:gd name="connsiteX7" fmla="*/ 3220775 w 5020531"/>
                <a:gd name="connsiteY7" fmla="*/ 1727291 h 2730916"/>
                <a:gd name="connsiteX8" fmla="*/ 4183361 w 5020531"/>
                <a:gd name="connsiteY8" fmla="*/ 764705 h 2730916"/>
                <a:gd name="connsiteX9" fmla="*/ 3882688 w 5020531"/>
                <a:gd name="connsiteY9" fmla="*/ 464031 h 2730916"/>
                <a:gd name="connsiteX10" fmla="*/ 5020531 w 5020531"/>
                <a:gd name="connsiteY10" fmla="*/ 179170 h 2730916"/>
                <a:gd name="connsiteX11" fmla="*/ 4735670 w 5020531"/>
                <a:gd name="connsiteY11" fmla="*/ 1317014 h 2730916"/>
                <a:gd name="connsiteX12" fmla="*/ 4470465 w 5020531"/>
                <a:gd name="connsiteY12" fmla="*/ 1051809 h 2730916"/>
                <a:gd name="connsiteX13" fmla="*/ 3507874 w 5020531"/>
                <a:gd name="connsiteY13" fmla="*/ 2014401 h 2730916"/>
                <a:gd name="connsiteX14" fmla="*/ 3536383 w 5020531"/>
                <a:gd name="connsiteY14" fmla="*/ 2110603 h 2730916"/>
                <a:gd name="connsiteX15" fmla="*/ 3393365 w 5020531"/>
                <a:gd name="connsiteY15" fmla="*/ 2578364 h 2730916"/>
                <a:gd name="connsiteX16" fmla="*/ 2656795 w 5020531"/>
                <a:gd name="connsiteY16" fmla="*/ 2578369 h 2730916"/>
                <a:gd name="connsiteX17" fmla="*/ 2590059 w 5020531"/>
                <a:gd name="connsiteY17" fmla="*/ 1923503 h 2730916"/>
                <a:gd name="connsiteX18" fmla="*/ 2596241 w 5020531"/>
                <a:gd name="connsiteY18" fmla="*/ 1915935 h 2730916"/>
                <a:gd name="connsiteX19" fmla="*/ 2077036 w 5020531"/>
                <a:gd name="connsiteY19" fmla="*/ 1040671 h 2730916"/>
                <a:gd name="connsiteX20" fmla="*/ 2066611 w 5020531"/>
                <a:gd name="connsiteY20" fmla="*/ 1041671 h 2730916"/>
                <a:gd name="connsiteX21" fmla="*/ 1967135 w 5020531"/>
                <a:gd name="connsiteY21" fmla="*/ 1032137 h 2730916"/>
                <a:gd name="connsiteX22" fmla="*/ 1873123 w 5020531"/>
                <a:gd name="connsiteY22" fmla="*/ 1004277 h 2730916"/>
                <a:gd name="connsiteX23" fmla="*/ 1004273 w 5020531"/>
                <a:gd name="connsiteY23" fmla="*/ 1873126 h 2730916"/>
                <a:gd name="connsiteX24" fmla="*/ 1032136 w 5020531"/>
                <a:gd name="connsiteY24" fmla="*/ 1967145 h 2730916"/>
                <a:gd name="connsiteX25" fmla="*/ 889117 w 5020531"/>
                <a:gd name="connsiteY25" fmla="*/ 2434906 h 2730916"/>
                <a:gd name="connsiteX26" fmla="*/ 152547 w 5020531"/>
                <a:gd name="connsiteY26" fmla="*/ 2434911 h 2730916"/>
                <a:gd name="connsiteX27" fmla="*/ 152552 w 5020531"/>
                <a:gd name="connsiteY27" fmla="*/ 1698342 h 2730916"/>
                <a:gd name="connsiteX28" fmla="*/ 520836 w 5020531"/>
                <a:gd name="connsiteY28" fmla="*/ 1545793 h 2730916"/>
                <a:gd name="connsiteX29" fmla="*/ 620310 w 5020531"/>
                <a:gd name="connsiteY29" fmla="*/ 1555324 h 2730916"/>
                <a:gd name="connsiteX30" fmla="*/ 714351 w 5020531"/>
                <a:gd name="connsiteY30" fmla="*/ 1583192 h 2730916"/>
                <a:gd name="connsiteX31" fmla="*/ 1583182 w 5020531"/>
                <a:gd name="connsiteY31" fmla="*/ 714361 h 2730916"/>
                <a:gd name="connsiteX32" fmla="*/ 1555312 w 5020531"/>
                <a:gd name="connsiteY32" fmla="*/ 620315 h 2730916"/>
                <a:gd name="connsiteX33" fmla="*/ 1698331 w 5020531"/>
                <a:gd name="connsiteY33" fmla="*/ 152553 h 2730916"/>
                <a:gd name="connsiteX34" fmla="*/ 2066619 w 5020531"/>
                <a:gd name="connsiteY34" fmla="*/ 0 h 2730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20531" h="2730916">
                  <a:moveTo>
                    <a:pt x="2066619" y="0"/>
                  </a:moveTo>
                  <a:cubicBezTo>
                    <a:pt x="2199909" y="4"/>
                    <a:pt x="2333204" y="50851"/>
                    <a:pt x="2434901" y="152548"/>
                  </a:cubicBezTo>
                  <a:cubicBezTo>
                    <a:pt x="2612875" y="330522"/>
                    <a:pt x="2635118" y="605251"/>
                    <a:pt x="2501636" y="807414"/>
                  </a:cubicBezTo>
                  <a:lnTo>
                    <a:pt x="2486696" y="825704"/>
                  </a:lnTo>
                  <a:lnTo>
                    <a:pt x="3000354" y="1691616"/>
                  </a:lnTo>
                  <a:lnTo>
                    <a:pt x="3025088" y="1689245"/>
                  </a:lnTo>
                  <a:cubicBezTo>
                    <a:pt x="3058410" y="1689245"/>
                    <a:pt x="3091732" y="1692422"/>
                    <a:pt x="3124562" y="1698777"/>
                  </a:cubicBezTo>
                  <a:lnTo>
                    <a:pt x="3220775" y="1727291"/>
                  </a:lnTo>
                  <a:lnTo>
                    <a:pt x="4183361" y="764705"/>
                  </a:lnTo>
                  <a:lnTo>
                    <a:pt x="3882688" y="464031"/>
                  </a:lnTo>
                  <a:lnTo>
                    <a:pt x="5020531" y="179170"/>
                  </a:lnTo>
                  <a:lnTo>
                    <a:pt x="4735670" y="1317014"/>
                  </a:lnTo>
                  <a:lnTo>
                    <a:pt x="4470465" y="1051809"/>
                  </a:lnTo>
                  <a:lnTo>
                    <a:pt x="3507874" y="2014401"/>
                  </a:lnTo>
                  <a:lnTo>
                    <a:pt x="3536383" y="2110603"/>
                  </a:lnTo>
                  <a:cubicBezTo>
                    <a:pt x="3568163" y="2274751"/>
                    <a:pt x="3520489" y="2451239"/>
                    <a:pt x="3393365" y="2578364"/>
                  </a:cubicBezTo>
                  <a:cubicBezTo>
                    <a:pt x="3189965" y="2781764"/>
                    <a:pt x="2860194" y="2781768"/>
                    <a:pt x="2656795" y="2578369"/>
                  </a:cubicBezTo>
                  <a:cubicBezTo>
                    <a:pt x="2478821" y="2400395"/>
                    <a:pt x="2456577" y="2125667"/>
                    <a:pt x="2590059" y="1923503"/>
                  </a:cubicBezTo>
                  <a:lnTo>
                    <a:pt x="2596241" y="1915935"/>
                  </a:lnTo>
                  <a:lnTo>
                    <a:pt x="2077036" y="1040671"/>
                  </a:lnTo>
                  <a:lnTo>
                    <a:pt x="2066611" y="1041671"/>
                  </a:lnTo>
                  <a:cubicBezTo>
                    <a:pt x="2033288" y="1041671"/>
                    <a:pt x="1999964" y="1038493"/>
                    <a:pt x="1967135" y="1032137"/>
                  </a:cubicBezTo>
                  <a:lnTo>
                    <a:pt x="1873123" y="1004277"/>
                  </a:lnTo>
                  <a:lnTo>
                    <a:pt x="1004273" y="1873126"/>
                  </a:lnTo>
                  <a:lnTo>
                    <a:pt x="1032136" y="1967145"/>
                  </a:lnTo>
                  <a:cubicBezTo>
                    <a:pt x="1063915" y="2131293"/>
                    <a:pt x="1016242" y="2307781"/>
                    <a:pt x="889117" y="2434906"/>
                  </a:cubicBezTo>
                  <a:cubicBezTo>
                    <a:pt x="685718" y="2638306"/>
                    <a:pt x="355946" y="2638311"/>
                    <a:pt x="152547" y="2434911"/>
                  </a:cubicBezTo>
                  <a:cubicBezTo>
                    <a:pt x="-50851" y="2231513"/>
                    <a:pt x="-50851" y="1901745"/>
                    <a:pt x="152552" y="1698342"/>
                  </a:cubicBezTo>
                  <a:cubicBezTo>
                    <a:pt x="254250" y="1596644"/>
                    <a:pt x="387545" y="1545789"/>
                    <a:pt x="520836" y="1545793"/>
                  </a:cubicBezTo>
                  <a:cubicBezTo>
                    <a:pt x="554158" y="1545792"/>
                    <a:pt x="587481" y="1548968"/>
                    <a:pt x="620310" y="1555324"/>
                  </a:cubicBezTo>
                  <a:lnTo>
                    <a:pt x="714351" y="1583192"/>
                  </a:lnTo>
                  <a:lnTo>
                    <a:pt x="1583182" y="714361"/>
                  </a:lnTo>
                  <a:lnTo>
                    <a:pt x="1555312" y="620315"/>
                  </a:lnTo>
                  <a:cubicBezTo>
                    <a:pt x="1523533" y="456167"/>
                    <a:pt x="1571206" y="279679"/>
                    <a:pt x="1698331" y="152553"/>
                  </a:cubicBezTo>
                  <a:cubicBezTo>
                    <a:pt x="1800034" y="50852"/>
                    <a:pt x="1933324" y="0"/>
                    <a:pt x="206661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36" name="矩形 3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83098178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par>
                                <p:cTn id="10" presetID="53" presetClass="entr" presetSubtype="16" fill="hold" grpId="0" nodeType="withEffect">
                                  <p:stCondLst>
                                    <p:cond delay="200"/>
                                  </p:stCondLst>
                                  <p:childTnLst>
                                    <p:set>
                                      <p:cBhvr>
                                        <p:cTn id="11" dur="1" fill="hold">
                                          <p:stCondLst>
                                            <p:cond delay="0"/>
                                          </p:stCondLst>
                                        </p:cTn>
                                        <p:tgtEl>
                                          <p:spTgt spid="85"/>
                                        </p:tgtEl>
                                        <p:attrNameLst>
                                          <p:attrName>style.visibility</p:attrName>
                                        </p:attrNameLst>
                                      </p:cBhvr>
                                      <p:to>
                                        <p:strVal val="visible"/>
                                      </p:to>
                                    </p:set>
                                    <p:anim calcmode="lin" valueType="num">
                                      <p:cBhvr>
                                        <p:cTn id="12" dur="500" fill="hold"/>
                                        <p:tgtEl>
                                          <p:spTgt spid="85"/>
                                        </p:tgtEl>
                                        <p:attrNameLst>
                                          <p:attrName>ppt_w</p:attrName>
                                        </p:attrNameLst>
                                      </p:cBhvr>
                                      <p:tavLst>
                                        <p:tav tm="0">
                                          <p:val>
                                            <p:fltVal val="0"/>
                                          </p:val>
                                        </p:tav>
                                        <p:tav tm="100000">
                                          <p:val>
                                            <p:strVal val="#ppt_w"/>
                                          </p:val>
                                        </p:tav>
                                      </p:tavLst>
                                    </p:anim>
                                    <p:anim calcmode="lin" valueType="num">
                                      <p:cBhvr>
                                        <p:cTn id="13" dur="500" fill="hold"/>
                                        <p:tgtEl>
                                          <p:spTgt spid="85"/>
                                        </p:tgtEl>
                                        <p:attrNameLst>
                                          <p:attrName>ppt_h</p:attrName>
                                        </p:attrNameLst>
                                      </p:cBhvr>
                                      <p:tavLst>
                                        <p:tav tm="0">
                                          <p:val>
                                            <p:fltVal val="0"/>
                                          </p:val>
                                        </p:tav>
                                        <p:tav tm="100000">
                                          <p:val>
                                            <p:strVal val="#ppt_h"/>
                                          </p:val>
                                        </p:tav>
                                      </p:tavLst>
                                    </p:anim>
                                    <p:animEffect transition="in" filter="fade">
                                      <p:cBhvr>
                                        <p:cTn id="14" dur="500"/>
                                        <p:tgtEl>
                                          <p:spTgt spid="85"/>
                                        </p:tgtEl>
                                      </p:cBhvr>
                                    </p:animEffect>
                                  </p:childTnLst>
                                </p:cTn>
                              </p:par>
                              <p:par>
                                <p:cTn id="15" presetID="53" presetClass="entr" presetSubtype="16" fill="hold" grpId="0" nodeType="withEffect">
                                  <p:stCondLst>
                                    <p:cond delay="400"/>
                                  </p:stCondLst>
                                  <p:childTnLst>
                                    <p:set>
                                      <p:cBhvr>
                                        <p:cTn id="16" dur="1" fill="hold">
                                          <p:stCondLst>
                                            <p:cond delay="0"/>
                                          </p:stCondLst>
                                        </p:cTn>
                                        <p:tgtEl>
                                          <p:spTgt spid="86"/>
                                        </p:tgtEl>
                                        <p:attrNameLst>
                                          <p:attrName>style.visibility</p:attrName>
                                        </p:attrNameLst>
                                      </p:cBhvr>
                                      <p:to>
                                        <p:strVal val="visible"/>
                                      </p:to>
                                    </p:set>
                                    <p:anim calcmode="lin" valueType="num">
                                      <p:cBhvr>
                                        <p:cTn id="17" dur="500" fill="hold"/>
                                        <p:tgtEl>
                                          <p:spTgt spid="86"/>
                                        </p:tgtEl>
                                        <p:attrNameLst>
                                          <p:attrName>ppt_w</p:attrName>
                                        </p:attrNameLst>
                                      </p:cBhvr>
                                      <p:tavLst>
                                        <p:tav tm="0">
                                          <p:val>
                                            <p:fltVal val="0"/>
                                          </p:val>
                                        </p:tav>
                                        <p:tav tm="100000">
                                          <p:val>
                                            <p:strVal val="#ppt_w"/>
                                          </p:val>
                                        </p:tav>
                                      </p:tavLst>
                                    </p:anim>
                                    <p:anim calcmode="lin" valueType="num">
                                      <p:cBhvr>
                                        <p:cTn id="18" dur="500" fill="hold"/>
                                        <p:tgtEl>
                                          <p:spTgt spid="86"/>
                                        </p:tgtEl>
                                        <p:attrNameLst>
                                          <p:attrName>ppt_h</p:attrName>
                                        </p:attrNameLst>
                                      </p:cBhvr>
                                      <p:tavLst>
                                        <p:tav tm="0">
                                          <p:val>
                                            <p:fltVal val="0"/>
                                          </p:val>
                                        </p:tav>
                                        <p:tav tm="100000">
                                          <p:val>
                                            <p:strVal val="#ppt_h"/>
                                          </p:val>
                                        </p:tav>
                                      </p:tavLst>
                                    </p:anim>
                                    <p:animEffect transition="in" filter="fade">
                                      <p:cBhvr>
                                        <p:cTn id="19" dur="500"/>
                                        <p:tgtEl>
                                          <p:spTgt spid="86"/>
                                        </p:tgtEl>
                                      </p:cBhvr>
                                    </p:animEffect>
                                  </p:childTnLst>
                                </p:cTn>
                              </p:par>
                            </p:childTnLst>
                          </p:cTn>
                        </p:par>
                        <p:par>
                          <p:cTn id="20" fill="hold">
                            <p:stCondLst>
                              <p:cond delay="900"/>
                            </p:stCondLst>
                            <p:childTnLst>
                              <p:par>
                                <p:cTn id="21" presetID="16" presetClass="entr" presetSubtype="21" fill="hold" grpId="0" nodeType="afterEffect">
                                  <p:stCondLst>
                                    <p:cond delay="0"/>
                                  </p:stCondLst>
                                  <p:childTnLst>
                                    <p:set>
                                      <p:cBhvr>
                                        <p:cTn id="22" dur="1" fill="hold">
                                          <p:stCondLst>
                                            <p:cond delay="0"/>
                                          </p:stCondLst>
                                        </p:cTn>
                                        <p:tgtEl>
                                          <p:spTgt spid="87"/>
                                        </p:tgtEl>
                                        <p:attrNameLst>
                                          <p:attrName>style.visibility</p:attrName>
                                        </p:attrNameLst>
                                      </p:cBhvr>
                                      <p:to>
                                        <p:strVal val="visible"/>
                                      </p:to>
                                    </p:set>
                                    <p:animEffect transition="in" filter="barn(inVertical)">
                                      <p:cBhvr>
                                        <p:cTn id="23" dur="500"/>
                                        <p:tgtEl>
                                          <p:spTgt spid="87"/>
                                        </p:tgtEl>
                                      </p:cBhvr>
                                    </p:animEffect>
                                  </p:childTnLst>
                                </p:cTn>
                              </p:par>
                              <p:par>
                                <p:cTn id="24" presetID="16" presetClass="entr" presetSubtype="21" fill="hold" grpId="0" nodeType="withEffect">
                                  <p:stCondLst>
                                    <p:cond delay="0"/>
                                  </p:stCondLst>
                                  <p:childTnLst>
                                    <p:set>
                                      <p:cBhvr>
                                        <p:cTn id="25" dur="1" fill="hold">
                                          <p:stCondLst>
                                            <p:cond delay="0"/>
                                          </p:stCondLst>
                                        </p:cTn>
                                        <p:tgtEl>
                                          <p:spTgt spid="88"/>
                                        </p:tgtEl>
                                        <p:attrNameLst>
                                          <p:attrName>style.visibility</p:attrName>
                                        </p:attrNameLst>
                                      </p:cBhvr>
                                      <p:to>
                                        <p:strVal val="visible"/>
                                      </p:to>
                                    </p:set>
                                    <p:animEffect transition="in" filter="barn(inVertical)">
                                      <p:cBhvr>
                                        <p:cTn id="26" dur="500"/>
                                        <p:tgtEl>
                                          <p:spTgt spid="88"/>
                                        </p:tgtEl>
                                      </p:cBhvr>
                                    </p:animEffect>
                                  </p:childTnLst>
                                </p:cTn>
                              </p:par>
                              <p:par>
                                <p:cTn id="27" presetID="16" presetClass="entr" presetSubtype="21" fill="hold" grpId="0" nodeType="withEffect">
                                  <p:stCondLst>
                                    <p:cond delay="0"/>
                                  </p:stCondLst>
                                  <p:childTnLst>
                                    <p:set>
                                      <p:cBhvr>
                                        <p:cTn id="28" dur="1" fill="hold">
                                          <p:stCondLst>
                                            <p:cond delay="0"/>
                                          </p:stCondLst>
                                        </p:cTn>
                                        <p:tgtEl>
                                          <p:spTgt spid="89"/>
                                        </p:tgtEl>
                                        <p:attrNameLst>
                                          <p:attrName>style.visibility</p:attrName>
                                        </p:attrNameLst>
                                      </p:cBhvr>
                                      <p:to>
                                        <p:strVal val="visible"/>
                                      </p:to>
                                    </p:set>
                                    <p:animEffect transition="in" filter="barn(inVertical)">
                                      <p:cBhvr>
                                        <p:cTn id="29" dur="500"/>
                                        <p:tgtEl>
                                          <p:spTgt spid="89"/>
                                        </p:tgtEl>
                                      </p:cBhvr>
                                    </p:animEffect>
                                  </p:childTnLst>
                                </p:cTn>
                              </p:par>
                            </p:childTnLst>
                          </p:cTn>
                        </p:par>
                        <p:par>
                          <p:cTn id="30" fill="hold">
                            <p:stCondLst>
                              <p:cond delay="1400"/>
                            </p:stCondLst>
                            <p:childTnLst>
                              <p:par>
                                <p:cTn id="31" presetID="2" presetClass="entr" presetSubtype="2" fill="hold" grpId="0" nodeType="afterEffect">
                                  <p:stCondLst>
                                    <p:cond delay="0"/>
                                  </p:stCondLst>
                                  <p:childTnLst>
                                    <p:set>
                                      <p:cBhvr>
                                        <p:cTn id="32" dur="1" fill="hold">
                                          <p:stCondLst>
                                            <p:cond delay="0"/>
                                          </p:stCondLst>
                                        </p:cTn>
                                        <p:tgtEl>
                                          <p:spTgt spid="49">
                                            <p:txEl>
                                              <p:pRg st="0" end="0"/>
                                            </p:txEl>
                                          </p:spTgt>
                                        </p:tgtEl>
                                        <p:attrNameLst>
                                          <p:attrName>style.visibility</p:attrName>
                                        </p:attrNameLst>
                                      </p:cBhvr>
                                      <p:to>
                                        <p:strVal val="visible"/>
                                      </p:to>
                                    </p:set>
                                    <p:anim calcmode="lin" valueType="num">
                                      <p:cBhvr additive="base">
                                        <p:cTn id="33"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34" dur="500" fill="hold"/>
                                        <p:tgtEl>
                                          <p:spTgt spid="49">
                                            <p:txEl>
                                              <p:pRg st="0" end="0"/>
                                            </p:txEl>
                                          </p:spTgt>
                                        </p:tgtEl>
                                        <p:attrNameLst>
                                          <p:attrName>ppt_y</p:attrName>
                                        </p:attrNameLst>
                                      </p:cBhvr>
                                      <p:tavLst>
                                        <p:tav tm="0">
                                          <p:val>
                                            <p:strVal val="#ppt_y"/>
                                          </p:val>
                                        </p:tav>
                                        <p:tav tm="100000">
                                          <p:val>
                                            <p:strVal val="#ppt_y"/>
                                          </p:val>
                                        </p:tav>
                                      </p:tavLst>
                                    </p:anim>
                                  </p:childTnLst>
                                </p:cTn>
                              </p:par>
                            </p:childTnLst>
                          </p:cTn>
                        </p:par>
                        <p:par>
                          <p:cTn id="35" fill="hold">
                            <p:stCondLst>
                              <p:cond delay="1900"/>
                            </p:stCondLst>
                            <p:childTnLst>
                              <p:par>
                                <p:cTn id="36" presetID="16" presetClass="entr" presetSubtype="21"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barn(inVertical)">
                                      <p:cBhvr>
                                        <p:cTn id="38" dur="500"/>
                                        <p:tgtEl>
                                          <p:spTgt spid="71"/>
                                        </p:tgtEl>
                                      </p:cBhvr>
                                    </p:animEffect>
                                  </p:childTnLst>
                                </p:cTn>
                              </p:par>
                            </p:childTnLst>
                          </p:cTn>
                        </p:par>
                        <p:par>
                          <p:cTn id="39" fill="hold">
                            <p:stCondLst>
                              <p:cond delay="2400"/>
                            </p:stCondLst>
                            <p:childTnLst>
                              <p:par>
                                <p:cTn id="40" presetID="16" presetClass="entr" presetSubtype="21" fill="hold" grpId="0" nodeType="afterEffect">
                                  <p:stCondLst>
                                    <p:cond delay="0"/>
                                  </p:stCondLst>
                                  <p:childTnLst>
                                    <p:set>
                                      <p:cBhvr>
                                        <p:cTn id="41" dur="1" fill="hold">
                                          <p:stCondLst>
                                            <p:cond delay="0"/>
                                          </p:stCondLst>
                                        </p:cTn>
                                        <p:tgtEl>
                                          <p:spTgt spid="90"/>
                                        </p:tgtEl>
                                        <p:attrNameLst>
                                          <p:attrName>style.visibility</p:attrName>
                                        </p:attrNameLst>
                                      </p:cBhvr>
                                      <p:to>
                                        <p:strVal val="visible"/>
                                      </p:to>
                                    </p:set>
                                    <p:animEffect transition="in" filter="barn(inVertical)">
                                      <p:cBhvr>
                                        <p:cTn id="42" dur="500"/>
                                        <p:tgtEl>
                                          <p:spTgt spid="90"/>
                                        </p:tgtEl>
                                      </p:cBhvr>
                                    </p:animEffect>
                                  </p:childTnLst>
                                </p:cTn>
                              </p:par>
                            </p:childTnLst>
                          </p:cTn>
                        </p:par>
                        <p:par>
                          <p:cTn id="43" fill="hold">
                            <p:stCondLst>
                              <p:cond delay="2900"/>
                            </p:stCondLst>
                            <p:childTnLst>
                              <p:par>
                                <p:cTn id="44" presetID="53" presetClass="entr" presetSubtype="16" fill="hold" nodeType="afterEffect">
                                  <p:stCondLst>
                                    <p:cond delay="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Effect transition="in" filter="fade">
                                      <p:cBhvr>
                                        <p:cTn id="48" dur="500"/>
                                        <p:tgtEl>
                                          <p:spTgt spid="3"/>
                                        </p:tgtEl>
                                      </p:cBhvr>
                                    </p:animEffect>
                                  </p:childTnLst>
                                </p:cTn>
                              </p:par>
                              <p:par>
                                <p:cTn id="49" presetID="53" presetClass="entr" presetSubtype="16" fill="hold" nodeType="withEffect">
                                  <p:stCondLst>
                                    <p:cond delay="20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fltVal val="0"/>
                                          </p:val>
                                        </p:tav>
                                        <p:tav tm="100000">
                                          <p:val>
                                            <p:strVal val="#ppt_w"/>
                                          </p:val>
                                        </p:tav>
                                      </p:tavLst>
                                    </p:anim>
                                    <p:anim calcmode="lin" valueType="num">
                                      <p:cBhvr>
                                        <p:cTn id="52" dur="500" fill="hold"/>
                                        <p:tgtEl>
                                          <p:spTgt spid="4"/>
                                        </p:tgtEl>
                                        <p:attrNameLst>
                                          <p:attrName>ppt_h</p:attrName>
                                        </p:attrNameLst>
                                      </p:cBhvr>
                                      <p:tavLst>
                                        <p:tav tm="0">
                                          <p:val>
                                            <p:fltVal val="0"/>
                                          </p:val>
                                        </p:tav>
                                        <p:tav tm="100000">
                                          <p:val>
                                            <p:strVal val="#ppt_h"/>
                                          </p:val>
                                        </p:tav>
                                      </p:tavLst>
                                    </p:anim>
                                    <p:animEffect transition="in" filter="fade">
                                      <p:cBhvr>
                                        <p:cTn id="53" dur="500"/>
                                        <p:tgtEl>
                                          <p:spTgt spid="4"/>
                                        </p:tgtEl>
                                      </p:cBhvr>
                                    </p:animEffect>
                                  </p:childTnLst>
                                </p:cTn>
                              </p:par>
                              <p:par>
                                <p:cTn id="54" presetID="53" presetClass="entr" presetSubtype="16" fill="hold" nodeType="withEffect">
                                  <p:stCondLst>
                                    <p:cond delay="40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par>
                                <p:cTn id="59" presetID="53" presetClass="entr" presetSubtype="16" fill="hold" nodeType="withEffect">
                                  <p:stCondLst>
                                    <p:cond delay="600"/>
                                  </p:stCondLst>
                                  <p:childTnLst>
                                    <p:set>
                                      <p:cBhvr>
                                        <p:cTn id="60" dur="1" fill="hold">
                                          <p:stCondLst>
                                            <p:cond delay="0"/>
                                          </p:stCondLst>
                                        </p:cTn>
                                        <p:tgtEl>
                                          <p:spTgt spid="6"/>
                                        </p:tgtEl>
                                        <p:attrNameLst>
                                          <p:attrName>style.visibility</p:attrName>
                                        </p:attrNameLst>
                                      </p:cBhvr>
                                      <p:to>
                                        <p:strVal val="visible"/>
                                      </p:to>
                                    </p:set>
                                    <p:anim calcmode="lin" valueType="num">
                                      <p:cBhvr>
                                        <p:cTn id="61" dur="500" fill="hold"/>
                                        <p:tgtEl>
                                          <p:spTgt spid="6"/>
                                        </p:tgtEl>
                                        <p:attrNameLst>
                                          <p:attrName>ppt_w</p:attrName>
                                        </p:attrNameLst>
                                      </p:cBhvr>
                                      <p:tavLst>
                                        <p:tav tm="0">
                                          <p:val>
                                            <p:fltVal val="0"/>
                                          </p:val>
                                        </p:tav>
                                        <p:tav tm="100000">
                                          <p:val>
                                            <p:strVal val="#ppt_w"/>
                                          </p:val>
                                        </p:tav>
                                      </p:tavLst>
                                    </p:anim>
                                    <p:anim calcmode="lin" valueType="num">
                                      <p:cBhvr>
                                        <p:cTn id="62" dur="500" fill="hold"/>
                                        <p:tgtEl>
                                          <p:spTgt spid="6"/>
                                        </p:tgtEl>
                                        <p:attrNameLst>
                                          <p:attrName>ppt_h</p:attrName>
                                        </p:attrNameLst>
                                      </p:cBhvr>
                                      <p:tavLst>
                                        <p:tav tm="0">
                                          <p:val>
                                            <p:fltVal val="0"/>
                                          </p:val>
                                        </p:tav>
                                        <p:tav tm="100000">
                                          <p:val>
                                            <p:strVal val="#ppt_h"/>
                                          </p:val>
                                        </p:tav>
                                      </p:tavLst>
                                    </p:anim>
                                    <p:animEffect transition="in" filter="fade">
                                      <p:cBhvr>
                                        <p:cTn id="63" dur="500"/>
                                        <p:tgtEl>
                                          <p:spTgt spid="6"/>
                                        </p:tgtEl>
                                      </p:cBhvr>
                                    </p:animEffect>
                                  </p:childTnLst>
                                </p:cTn>
                              </p:par>
                            </p:childTnLst>
                          </p:cTn>
                        </p:par>
                        <p:par>
                          <p:cTn id="64" fill="hold">
                            <p:stCondLst>
                              <p:cond delay="4000"/>
                            </p:stCondLst>
                            <p:childTnLst>
                              <p:par>
                                <p:cTn id="65" presetID="10" presetClass="entr" presetSubtype="0" fill="hold" grpId="0" nodeType="after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grpId="0" nodeType="withEffect">
                                  <p:stCondLst>
                                    <p:cond delay="200"/>
                                  </p:stCondLst>
                                  <p:childTnLst>
                                    <p:set>
                                      <p:cBhvr>
                                        <p:cTn id="69" dur="1" fill="hold">
                                          <p:stCondLst>
                                            <p:cond delay="0"/>
                                          </p:stCondLst>
                                        </p:cTn>
                                        <p:tgtEl>
                                          <p:spTgt spid="39"/>
                                        </p:tgtEl>
                                        <p:attrNameLst>
                                          <p:attrName>style.visibility</p:attrName>
                                        </p:attrNameLst>
                                      </p:cBhvr>
                                      <p:to>
                                        <p:strVal val="visible"/>
                                      </p:to>
                                    </p:set>
                                    <p:animEffect transition="in" filter="fade">
                                      <p:cBhvr>
                                        <p:cTn id="70" dur="500"/>
                                        <p:tgtEl>
                                          <p:spTgt spid="39"/>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48"/>
                                        </p:tgtEl>
                                        <p:attrNameLst>
                                          <p:attrName>style.visibility</p:attrName>
                                        </p:attrNameLst>
                                      </p:cBhvr>
                                      <p:to>
                                        <p:strVal val="visible"/>
                                      </p:to>
                                    </p:set>
                                    <p:animEffect transition="in" filter="fade">
                                      <p:cBhvr>
                                        <p:cTn id="73" dur="500"/>
                                        <p:tgtEl>
                                          <p:spTgt spid="48"/>
                                        </p:tgtEl>
                                      </p:cBhvr>
                                    </p:animEffect>
                                  </p:childTnLst>
                                </p:cTn>
                              </p:par>
                              <p:par>
                                <p:cTn id="74" presetID="10" presetClass="entr" presetSubtype="0" fill="hold" grpId="0" nodeType="withEffect">
                                  <p:stCondLst>
                                    <p:cond delay="600"/>
                                  </p:stCondLst>
                                  <p:childTnLst>
                                    <p:set>
                                      <p:cBhvr>
                                        <p:cTn id="75" dur="1" fill="hold">
                                          <p:stCondLst>
                                            <p:cond delay="0"/>
                                          </p:stCondLst>
                                        </p:cTn>
                                        <p:tgtEl>
                                          <p:spTgt spid="91"/>
                                        </p:tgtEl>
                                        <p:attrNameLst>
                                          <p:attrName>style.visibility</p:attrName>
                                        </p:attrNameLst>
                                      </p:cBhvr>
                                      <p:to>
                                        <p:strVal val="visible"/>
                                      </p:to>
                                    </p:set>
                                    <p:animEffect transition="in" filter="fade">
                                      <p:cBhvr>
                                        <p:cTn id="76"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9" grpId="0"/>
      <p:bldP spid="48" grpId="0"/>
      <p:bldP spid="49" grpId="0" build="p"/>
      <p:bldP spid="37" grpId="0" animBg="1"/>
      <p:bldP spid="85" grpId="0" animBg="1"/>
      <p:bldP spid="86" grpId="0" animBg="1"/>
      <p:bldP spid="87" grpId="0" animBg="1"/>
      <p:bldP spid="88" grpId="0"/>
      <p:bldP spid="89" grpId="0"/>
      <p:bldP spid="90" grpId="0"/>
      <p:bldP spid="9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图片 39"/>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41" name="圆角矩形 40"/>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2" name="标题 1"/>
          <p:cNvSpPr>
            <a:spLocks noGrp="1"/>
          </p:cNvSpPr>
          <p:nvPr>
            <p:ph type="title"/>
          </p:nvPr>
        </p:nvSpPr>
        <p:spPr>
          <a:xfrm>
            <a:off x="1424750" y="847452"/>
            <a:ext cx="5040560" cy="504055"/>
          </a:xfrm>
        </p:spPr>
        <p:txBody>
          <a:bodyPr>
            <a:noAutofit/>
          </a:bodyPr>
          <a:lstStyle/>
          <a:p>
            <a:r>
              <a:rPr lang="zh-CN" altLang="en-US" sz="4000" dirty="0" smtClean="0">
                <a:solidFill>
                  <a:schemeClr val="bg1">
                    <a:lumMod val="65000"/>
                  </a:schemeClr>
                </a:solidFill>
              </a:rPr>
              <a:t>人员配置</a:t>
            </a:r>
            <a:endParaRPr lang="zh-CN" altLang="en-US" sz="4000" dirty="0">
              <a:solidFill>
                <a:schemeClr val="bg1">
                  <a:lumMod val="65000"/>
                </a:schemeClr>
              </a:solidFill>
            </a:endParaRPr>
          </a:p>
        </p:txBody>
      </p:sp>
      <p:sp>
        <p:nvSpPr>
          <p:cNvPr id="203" name="TextBox 17"/>
          <p:cNvSpPr txBox="1"/>
          <p:nvPr/>
        </p:nvSpPr>
        <p:spPr>
          <a:xfrm>
            <a:off x="1027381" y="5874936"/>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204" name="组合 203"/>
          <p:cNvGrpSpPr/>
          <p:nvPr/>
        </p:nvGrpSpPr>
        <p:grpSpPr>
          <a:xfrm>
            <a:off x="762001" y="1892067"/>
            <a:ext cx="2336812" cy="2336695"/>
            <a:chOff x="666740" y="1614416"/>
            <a:chExt cx="2282516" cy="2575350"/>
          </a:xfrm>
          <a:effectLst/>
        </p:grpSpPr>
        <p:sp>
          <p:nvSpPr>
            <p:cNvPr id="205" name="Freeform 5"/>
            <p:cNvSpPr>
              <a:spLocks/>
            </p:cNvSpPr>
            <p:nvPr/>
          </p:nvSpPr>
          <p:spPr bwMode="auto">
            <a:xfrm rot="5400000">
              <a:off x="520323" y="1760833"/>
              <a:ext cx="2575350" cy="2282516"/>
            </a:xfrm>
            <a:prstGeom prst="ellipse">
              <a:avLst/>
            </a:prstGeom>
            <a:solidFill>
              <a:srgbClr val="4BB4D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06" name="Freeform 5"/>
            <p:cNvSpPr>
              <a:spLocks/>
            </p:cNvSpPr>
            <p:nvPr/>
          </p:nvSpPr>
          <p:spPr bwMode="auto">
            <a:xfrm rot="5400000">
              <a:off x="647919" y="1873921"/>
              <a:ext cx="2320158" cy="2056340"/>
            </a:xfrm>
            <a:prstGeom prst="ellipse">
              <a:avLst/>
            </a:prstGeom>
            <a:solidFill>
              <a:schemeClr val="bg1"/>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07" name="任意多边形 206"/>
            <p:cNvSpPr/>
            <p:nvPr/>
          </p:nvSpPr>
          <p:spPr>
            <a:xfrm>
              <a:off x="978087" y="1972348"/>
              <a:ext cx="1659822" cy="1859488"/>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208" name="圆角矩形 207"/>
          <p:cNvSpPr/>
          <p:nvPr/>
        </p:nvSpPr>
        <p:spPr>
          <a:xfrm>
            <a:off x="1049381" y="4714850"/>
            <a:ext cx="1762052" cy="387100"/>
          </a:xfrm>
          <a:prstGeom prst="roundRect">
            <a:avLst>
              <a:gd name="adj" fmla="val 50000"/>
            </a:avLst>
          </a:prstGeom>
          <a:solidFill>
            <a:srgbClr val="4BB4DB"/>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09" name="TextBox 12"/>
          <p:cNvSpPr txBox="1"/>
          <p:nvPr/>
        </p:nvSpPr>
        <p:spPr>
          <a:xfrm>
            <a:off x="1545688" y="4754513"/>
            <a:ext cx="769441" cy="307777"/>
          </a:xfrm>
          <a:prstGeom prst="rect">
            <a:avLst/>
          </a:prstGeom>
          <a:noFill/>
        </p:spPr>
        <p:txBody>
          <a:bodyPr wrap="none" lIns="0" tIns="0" rIns="0" bIns="0" rtlCol="0">
            <a:spAutoFit/>
          </a:bodyPr>
          <a:lstStyle/>
          <a:p>
            <a:r>
              <a:rPr lang="zh-CN" altLang="en-US" sz="2000" b="1" dirty="0">
                <a:solidFill>
                  <a:schemeClr val="bg1"/>
                </a:solidFill>
                <a:latin typeface="微软雅黑" pitchFamily="34" charset="-122"/>
                <a:ea typeface="微软雅黑" pitchFamily="34" charset="-122"/>
              </a:rPr>
              <a:t>待用名</a:t>
            </a:r>
          </a:p>
        </p:txBody>
      </p:sp>
      <p:sp>
        <p:nvSpPr>
          <p:cNvPr id="210" name="TextBox 16"/>
          <p:cNvSpPr txBox="1"/>
          <p:nvPr/>
        </p:nvSpPr>
        <p:spPr>
          <a:xfrm>
            <a:off x="900540" y="5307333"/>
            <a:ext cx="2059733" cy="400277"/>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主要职责</a:t>
            </a:r>
            <a:endParaRPr lang="en-US" altLang="zh-CN" sz="2000" dirty="0">
              <a:solidFill>
                <a:schemeClr val="tx1">
                  <a:lumMod val="65000"/>
                  <a:lumOff val="35000"/>
                </a:schemeClr>
              </a:solidFill>
              <a:latin typeface="微软雅黑" pitchFamily="34" charset="-122"/>
              <a:ea typeface="微软雅黑" pitchFamily="34" charset="-122"/>
            </a:endParaRPr>
          </a:p>
        </p:txBody>
      </p:sp>
      <p:sp>
        <p:nvSpPr>
          <p:cNvPr id="211" name="TextBox 17"/>
          <p:cNvSpPr txBox="1"/>
          <p:nvPr/>
        </p:nvSpPr>
        <p:spPr>
          <a:xfrm>
            <a:off x="3765497" y="5874936"/>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212" name="组合 211"/>
          <p:cNvGrpSpPr/>
          <p:nvPr/>
        </p:nvGrpSpPr>
        <p:grpSpPr>
          <a:xfrm>
            <a:off x="3539063" y="1892067"/>
            <a:ext cx="2336812" cy="2336695"/>
            <a:chOff x="3527265" y="1614416"/>
            <a:chExt cx="2282516" cy="2575350"/>
          </a:xfrm>
          <a:effectLst/>
        </p:grpSpPr>
        <p:sp>
          <p:nvSpPr>
            <p:cNvPr id="213" name="Freeform 5"/>
            <p:cNvSpPr>
              <a:spLocks/>
            </p:cNvSpPr>
            <p:nvPr/>
          </p:nvSpPr>
          <p:spPr bwMode="auto">
            <a:xfrm rot="5400000">
              <a:off x="3380848" y="1760833"/>
              <a:ext cx="2575350" cy="2282516"/>
            </a:xfrm>
            <a:prstGeom prst="ellipse">
              <a:avLst/>
            </a:prstGeom>
            <a:solidFill>
              <a:srgbClr val="4BB4DB"/>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14" name="Freeform 5"/>
            <p:cNvSpPr>
              <a:spLocks/>
            </p:cNvSpPr>
            <p:nvPr/>
          </p:nvSpPr>
          <p:spPr bwMode="auto">
            <a:xfrm rot="5400000">
              <a:off x="3508444" y="1873921"/>
              <a:ext cx="2320158" cy="2056340"/>
            </a:xfrm>
            <a:prstGeom prst="ellipse">
              <a:avLst/>
            </a:prstGeom>
            <a:solidFill>
              <a:srgbClr val="FFFFFF"/>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15" name="任意多边形 214"/>
            <p:cNvSpPr/>
            <p:nvPr/>
          </p:nvSpPr>
          <p:spPr>
            <a:xfrm>
              <a:off x="3838612" y="1972348"/>
              <a:ext cx="1659822" cy="1859488"/>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216" name="圆角矩形 215"/>
          <p:cNvSpPr/>
          <p:nvPr/>
        </p:nvSpPr>
        <p:spPr>
          <a:xfrm>
            <a:off x="3787498" y="4714850"/>
            <a:ext cx="1762052" cy="387100"/>
          </a:xfrm>
          <a:prstGeom prst="roundRect">
            <a:avLst>
              <a:gd name="adj" fmla="val 50000"/>
            </a:avLst>
          </a:prstGeom>
          <a:solidFill>
            <a:srgbClr val="89A0C0"/>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sp>
        <p:nvSpPr>
          <p:cNvPr id="217" name="TextBox 12"/>
          <p:cNvSpPr txBox="1"/>
          <p:nvPr/>
        </p:nvSpPr>
        <p:spPr>
          <a:xfrm>
            <a:off x="4283805" y="4754513"/>
            <a:ext cx="769441" cy="307777"/>
          </a:xfrm>
          <a:prstGeom prst="rect">
            <a:avLst/>
          </a:prstGeom>
          <a:noFill/>
        </p:spPr>
        <p:txBody>
          <a:bodyPr wrap="none" lIns="0" tIns="0" rIns="0" bIns="0" rtlCol="0">
            <a:spAutoFit/>
          </a:bodyPr>
          <a:lstStyle/>
          <a:p>
            <a:r>
              <a:rPr lang="zh-CN" altLang="en-US" sz="2000" b="1" dirty="0">
                <a:solidFill>
                  <a:schemeClr val="bg1"/>
                </a:solidFill>
                <a:latin typeface="微软雅黑" pitchFamily="34" charset="-122"/>
                <a:ea typeface="微软雅黑" pitchFamily="34" charset="-122"/>
              </a:rPr>
              <a:t>待用名</a:t>
            </a:r>
          </a:p>
        </p:txBody>
      </p:sp>
      <p:sp>
        <p:nvSpPr>
          <p:cNvPr id="218" name="TextBox 16"/>
          <p:cNvSpPr txBox="1"/>
          <p:nvPr/>
        </p:nvSpPr>
        <p:spPr>
          <a:xfrm>
            <a:off x="3638658" y="5307333"/>
            <a:ext cx="2059733" cy="400277"/>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主要职责</a:t>
            </a:r>
            <a:endParaRPr lang="en-US" altLang="zh-CN" sz="2000" dirty="0">
              <a:solidFill>
                <a:schemeClr val="tx1">
                  <a:lumMod val="65000"/>
                  <a:lumOff val="35000"/>
                </a:schemeClr>
              </a:solidFill>
              <a:latin typeface="微软雅黑" pitchFamily="34" charset="-122"/>
              <a:ea typeface="微软雅黑" pitchFamily="34" charset="-122"/>
            </a:endParaRPr>
          </a:p>
        </p:txBody>
      </p:sp>
      <p:sp>
        <p:nvSpPr>
          <p:cNvPr id="219" name="TextBox 17"/>
          <p:cNvSpPr txBox="1"/>
          <p:nvPr/>
        </p:nvSpPr>
        <p:spPr>
          <a:xfrm>
            <a:off x="6626023" y="5874936"/>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220" name="组合 219"/>
          <p:cNvGrpSpPr/>
          <p:nvPr/>
        </p:nvGrpSpPr>
        <p:grpSpPr>
          <a:xfrm>
            <a:off x="6316127" y="1892067"/>
            <a:ext cx="2336812" cy="2336695"/>
            <a:chOff x="6387790" y="1614416"/>
            <a:chExt cx="2282516" cy="2575350"/>
          </a:xfrm>
          <a:effectLst/>
        </p:grpSpPr>
        <p:sp>
          <p:nvSpPr>
            <p:cNvPr id="221" name="Freeform 5"/>
            <p:cNvSpPr>
              <a:spLocks/>
            </p:cNvSpPr>
            <p:nvPr/>
          </p:nvSpPr>
          <p:spPr bwMode="auto">
            <a:xfrm rot="5400000">
              <a:off x="6241373" y="1760833"/>
              <a:ext cx="2575350" cy="2282516"/>
            </a:xfrm>
            <a:prstGeom prst="ellipse">
              <a:avLst/>
            </a:prstGeom>
            <a:solidFill>
              <a:srgbClr val="FEDE17"/>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22" name="Freeform 5"/>
            <p:cNvSpPr>
              <a:spLocks/>
            </p:cNvSpPr>
            <p:nvPr/>
          </p:nvSpPr>
          <p:spPr bwMode="auto">
            <a:xfrm rot="5400000">
              <a:off x="6368969" y="1873921"/>
              <a:ext cx="2320158" cy="2056340"/>
            </a:xfrm>
            <a:prstGeom prst="ellipse">
              <a:avLst/>
            </a:prstGeom>
            <a:solidFill>
              <a:schemeClr val="bg1"/>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23" name="任意多边形 222"/>
            <p:cNvSpPr/>
            <p:nvPr/>
          </p:nvSpPr>
          <p:spPr>
            <a:xfrm>
              <a:off x="6699137" y="1972348"/>
              <a:ext cx="1659822" cy="1859488"/>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224" name="圆角矩形 223"/>
          <p:cNvSpPr/>
          <p:nvPr/>
        </p:nvSpPr>
        <p:spPr>
          <a:xfrm>
            <a:off x="6648023" y="4714850"/>
            <a:ext cx="1762052" cy="387100"/>
          </a:xfrm>
          <a:prstGeom prst="roundRect">
            <a:avLst>
              <a:gd name="adj" fmla="val 50000"/>
            </a:avLst>
          </a:prstGeom>
          <a:solidFill>
            <a:srgbClr val="FEDE17"/>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25" name="TextBox 12"/>
          <p:cNvSpPr txBox="1"/>
          <p:nvPr/>
        </p:nvSpPr>
        <p:spPr>
          <a:xfrm>
            <a:off x="7144329" y="4754513"/>
            <a:ext cx="769441" cy="307777"/>
          </a:xfrm>
          <a:prstGeom prst="rect">
            <a:avLst/>
          </a:prstGeom>
          <a:noFill/>
        </p:spPr>
        <p:txBody>
          <a:bodyPr wrap="none" lIns="0" tIns="0" rIns="0" bIns="0" rtlCol="0">
            <a:spAutoFit/>
          </a:bodyPr>
          <a:lstStyle/>
          <a:p>
            <a:r>
              <a:rPr lang="zh-CN" altLang="en-US" sz="2000" b="1" dirty="0">
                <a:solidFill>
                  <a:schemeClr val="bg1"/>
                </a:solidFill>
                <a:latin typeface="微软雅黑" pitchFamily="34" charset="-122"/>
                <a:ea typeface="微软雅黑" pitchFamily="34" charset="-122"/>
              </a:rPr>
              <a:t>待用名</a:t>
            </a:r>
          </a:p>
        </p:txBody>
      </p:sp>
      <p:sp>
        <p:nvSpPr>
          <p:cNvPr id="226" name="TextBox 16"/>
          <p:cNvSpPr txBox="1"/>
          <p:nvPr/>
        </p:nvSpPr>
        <p:spPr>
          <a:xfrm>
            <a:off x="6499183" y="5307333"/>
            <a:ext cx="2059733" cy="400277"/>
          </a:xfrm>
          <a:prstGeom prst="rect">
            <a:avLst/>
          </a:prstGeom>
          <a:noFill/>
        </p:spPr>
        <p:txBody>
          <a:bodyPr wrap="square" lIns="91603" tIns="45803" rIns="91603" bIns="45803" rtlCol="0">
            <a:spAutoFit/>
          </a:bodyPr>
          <a:lstStyle/>
          <a:p>
            <a:pPr algn="ctr"/>
            <a:r>
              <a:rPr lang="zh-CN" altLang="en-US" sz="2000" dirty="0">
                <a:solidFill>
                  <a:schemeClr val="tx1">
                    <a:lumMod val="65000"/>
                    <a:lumOff val="35000"/>
                  </a:schemeClr>
                </a:solidFill>
                <a:latin typeface="微软雅黑" pitchFamily="34" charset="-122"/>
                <a:ea typeface="微软雅黑" pitchFamily="34" charset="-122"/>
              </a:rPr>
              <a:t>主要职责</a:t>
            </a:r>
            <a:endParaRPr lang="en-US" altLang="zh-CN" sz="2000" dirty="0">
              <a:solidFill>
                <a:schemeClr val="tx1">
                  <a:lumMod val="65000"/>
                  <a:lumOff val="35000"/>
                </a:schemeClr>
              </a:solidFill>
              <a:latin typeface="微软雅黑" pitchFamily="34" charset="-122"/>
              <a:ea typeface="微软雅黑" pitchFamily="34" charset="-122"/>
            </a:endParaRPr>
          </a:p>
        </p:txBody>
      </p:sp>
      <p:sp>
        <p:nvSpPr>
          <p:cNvPr id="227" name="TextBox 17"/>
          <p:cNvSpPr txBox="1"/>
          <p:nvPr/>
        </p:nvSpPr>
        <p:spPr>
          <a:xfrm>
            <a:off x="9358569" y="5874936"/>
            <a:ext cx="1806051" cy="738664"/>
          </a:xfrm>
          <a:prstGeom prst="rect">
            <a:avLst/>
          </a:prstGeom>
          <a:noFill/>
        </p:spPr>
        <p:txBody>
          <a:bodyPr wrap="square" lIns="0" tIns="0" rIns="0" bIns="0" rtlCol="0">
            <a:spAutoFit/>
          </a:bodyPr>
          <a:lstStyle/>
          <a:p>
            <a:pPr algn="just"/>
            <a:r>
              <a:rPr lang="zh-CN" altLang="en-US" sz="1600" dirty="0">
                <a:solidFill>
                  <a:schemeClr val="tx1">
                    <a:lumMod val="65000"/>
                    <a:lumOff val="35000"/>
                  </a:schemeClr>
                </a:solidFill>
                <a:latin typeface="微软雅黑" pitchFamily="34" charset="-122"/>
                <a:ea typeface="微软雅黑" pitchFamily="34" charset="-122"/>
              </a:rPr>
              <a:t>输入简要文字内容，输入简要文字内容输入简要文字内容</a:t>
            </a:r>
            <a:endParaRPr lang="en-US" altLang="zh-CN" sz="1600" dirty="0">
              <a:solidFill>
                <a:schemeClr val="tx1">
                  <a:lumMod val="65000"/>
                  <a:lumOff val="35000"/>
                </a:schemeClr>
              </a:solidFill>
              <a:latin typeface="微软雅黑" pitchFamily="34" charset="-122"/>
              <a:ea typeface="微软雅黑" pitchFamily="34" charset="-122"/>
            </a:endParaRPr>
          </a:p>
        </p:txBody>
      </p:sp>
      <p:grpSp>
        <p:nvGrpSpPr>
          <p:cNvPr id="228" name="组合 227"/>
          <p:cNvGrpSpPr/>
          <p:nvPr/>
        </p:nvGrpSpPr>
        <p:grpSpPr>
          <a:xfrm>
            <a:off x="9093189" y="1892067"/>
            <a:ext cx="2336812" cy="2336695"/>
            <a:chOff x="9248314" y="1614416"/>
            <a:chExt cx="2282516" cy="2575350"/>
          </a:xfrm>
          <a:effectLst/>
        </p:grpSpPr>
        <p:sp>
          <p:nvSpPr>
            <p:cNvPr id="229" name="Freeform 5"/>
            <p:cNvSpPr>
              <a:spLocks/>
            </p:cNvSpPr>
            <p:nvPr/>
          </p:nvSpPr>
          <p:spPr bwMode="auto">
            <a:xfrm rot="5400000">
              <a:off x="9101897" y="1760833"/>
              <a:ext cx="2575350" cy="2282516"/>
            </a:xfrm>
            <a:prstGeom prst="ellipse">
              <a:avLst/>
            </a:prstGeom>
            <a:solidFill>
              <a:srgbClr val="E32146"/>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0" name="Freeform 5"/>
            <p:cNvSpPr>
              <a:spLocks/>
            </p:cNvSpPr>
            <p:nvPr/>
          </p:nvSpPr>
          <p:spPr bwMode="auto">
            <a:xfrm rot="5400000">
              <a:off x="9229493" y="1873921"/>
              <a:ext cx="2320158" cy="2056340"/>
            </a:xfrm>
            <a:prstGeom prst="ellipse">
              <a:avLst/>
            </a:prstGeom>
            <a:solidFill>
              <a:schemeClr val="bg1"/>
            </a:solidFill>
            <a:ln w="19050">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31" name="任意多边形 230"/>
            <p:cNvSpPr/>
            <p:nvPr/>
          </p:nvSpPr>
          <p:spPr>
            <a:xfrm>
              <a:off x="9559661" y="1972348"/>
              <a:ext cx="1659822" cy="1859488"/>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15875">
              <a:noFill/>
            </a:ln>
            <a:effectLst/>
          </p:spPr>
          <p:txBody>
            <a:bodyPr vert="horz" wrap="square" lIns="121920" tIns="60960" rIns="121920" bIns="60960" numCol="1" anchor="t" anchorCtr="0" compatLnSpc="1">
              <a:prstTxWarp prst="textNoShape">
                <a:avLst/>
              </a:prstTxWarp>
            </a:bodyPr>
            <a:lstStyle/>
            <a:p>
              <a:endParaRPr lang="zh-CN" altLang="en-US" sz="2400">
                <a:solidFill>
                  <a:prstClr val="black"/>
                </a:solidFill>
                <a:latin typeface="Calibri" pitchFamily="34" charset="0"/>
                <a:ea typeface="宋体" charset="-122"/>
              </a:endParaRPr>
            </a:p>
          </p:txBody>
        </p:sp>
      </p:grpSp>
      <p:sp>
        <p:nvSpPr>
          <p:cNvPr id="232" name="圆角矩形 231"/>
          <p:cNvSpPr/>
          <p:nvPr/>
        </p:nvSpPr>
        <p:spPr>
          <a:xfrm>
            <a:off x="9380569" y="4714850"/>
            <a:ext cx="1762052" cy="387100"/>
          </a:xfrm>
          <a:prstGeom prst="roundRect">
            <a:avLst>
              <a:gd name="adj" fmla="val 50000"/>
            </a:avLst>
          </a:prstGeom>
          <a:solidFill>
            <a:srgbClr val="E32146"/>
          </a:solidFill>
          <a:ln w="19050">
            <a:noFill/>
          </a:ln>
          <a:effectLst/>
        </p:spPr>
        <p:txBody>
          <a:bodyPr vert="horz" wrap="square" lIns="91440" tIns="45720" rIns="91440" bIns="45720" numCol="1" anchor="t" anchorCtr="0" compatLnSpc="1">
            <a:prstTxWarp prst="textNoShape">
              <a:avLst/>
            </a:prstTxWarp>
          </a:bodyPr>
          <a:lstStyle/>
          <a:p>
            <a:endParaRPr lang="zh-CN" altLang="en-US" sz="2400">
              <a:solidFill>
                <a:prstClr val="black"/>
              </a:solidFill>
            </a:endParaRPr>
          </a:p>
        </p:txBody>
      </p:sp>
      <p:sp>
        <p:nvSpPr>
          <p:cNvPr id="233" name="TextBox 12"/>
          <p:cNvSpPr txBox="1"/>
          <p:nvPr/>
        </p:nvSpPr>
        <p:spPr>
          <a:xfrm>
            <a:off x="9876876" y="4754513"/>
            <a:ext cx="769441" cy="307777"/>
          </a:xfrm>
          <a:prstGeom prst="rect">
            <a:avLst/>
          </a:prstGeom>
          <a:noFill/>
        </p:spPr>
        <p:txBody>
          <a:bodyPr wrap="none" lIns="0" tIns="0" rIns="0" bIns="0" rtlCol="0">
            <a:spAutoFit/>
          </a:bodyPr>
          <a:lstStyle/>
          <a:p>
            <a:r>
              <a:rPr lang="zh-CN" altLang="en-US" sz="2000" b="1" dirty="0">
                <a:solidFill>
                  <a:schemeClr val="bg1"/>
                </a:solidFill>
                <a:latin typeface="微软雅黑" pitchFamily="34" charset="-122"/>
                <a:ea typeface="微软雅黑" pitchFamily="34" charset="-122"/>
              </a:rPr>
              <a:t>待用名</a:t>
            </a:r>
          </a:p>
        </p:txBody>
      </p:sp>
      <p:sp>
        <p:nvSpPr>
          <p:cNvPr id="234" name="TextBox 16"/>
          <p:cNvSpPr txBox="1"/>
          <p:nvPr/>
        </p:nvSpPr>
        <p:spPr>
          <a:xfrm>
            <a:off x="9231728" y="5307335"/>
            <a:ext cx="2059733" cy="461832"/>
          </a:xfrm>
          <a:prstGeom prst="rect">
            <a:avLst/>
          </a:prstGeom>
          <a:noFill/>
        </p:spPr>
        <p:txBody>
          <a:bodyPr wrap="square" lIns="91603" tIns="45803" rIns="91603" bIns="45803" rtlCol="0">
            <a:spAutoFit/>
          </a:bodyPr>
          <a:lstStyle/>
          <a:p>
            <a:pPr algn="ctr"/>
            <a:r>
              <a:rPr lang="zh-CN" altLang="en-US" sz="2400" dirty="0">
                <a:solidFill>
                  <a:schemeClr val="tx1">
                    <a:lumMod val="65000"/>
                    <a:lumOff val="35000"/>
                  </a:schemeClr>
                </a:solidFill>
                <a:latin typeface="微软雅黑" pitchFamily="34" charset="-122"/>
                <a:ea typeface="微软雅黑" pitchFamily="34" charset="-122"/>
              </a:rPr>
              <a:t>主要职责</a:t>
            </a:r>
            <a:endParaRPr lang="en-US" altLang="zh-CN" sz="2400" dirty="0">
              <a:solidFill>
                <a:schemeClr val="tx1">
                  <a:lumMod val="65000"/>
                  <a:lumOff val="35000"/>
                </a:schemeClr>
              </a:solidFill>
              <a:latin typeface="微软雅黑" pitchFamily="34" charset="-122"/>
              <a:ea typeface="微软雅黑" pitchFamily="34" charset="-122"/>
            </a:endParaRPr>
          </a:p>
        </p:txBody>
      </p:sp>
      <p:sp>
        <p:nvSpPr>
          <p:cNvPr id="36" name="矩形 35"/>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0998768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04"/>
                                        </p:tgtEl>
                                        <p:attrNameLst>
                                          <p:attrName>style.visibility</p:attrName>
                                        </p:attrNameLst>
                                      </p:cBhvr>
                                      <p:to>
                                        <p:strVal val="visible"/>
                                      </p:to>
                                    </p:set>
                                    <p:anim calcmode="lin" valueType="num">
                                      <p:cBhvr>
                                        <p:cTn id="7" dur="500" fill="hold"/>
                                        <p:tgtEl>
                                          <p:spTgt spid="204"/>
                                        </p:tgtEl>
                                        <p:attrNameLst>
                                          <p:attrName>ppt_w</p:attrName>
                                        </p:attrNameLst>
                                      </p:cBhvr>
                                      <p:tavLst>
                                        <p:tav tm="0">
                                          <p:val>
                                            <p:fltVal val="0"/>
                                          </p:val>
                                        </p:tav>
                                        <p:tav tm="100000">
                                          <p:val>
                                            <p:strVal val="#ppt_w"/>
                                          </p:val>
                                        </p:tav>
                                      </p:tavLst>
                                    </p:anim>
                                    <p:anim calcmode="lin" valueType="num">
                                      <p:cBhvr>
                                        <p:cTn id="8" dur="500" fill="hold"/>
                                        <p:tgtEl>
                                          <p:spTgt spid="204"/>
                                        </p:tgtEl>
                                        <p:attrNameLst>
                                          <p:attrName>ppt_h</p:attrName>
                                        </p:attrNameLst>
                                      </p:cBhvr>
                                      <p:tavLst>
                                        <p:tav tm="0">
                                          <p:val>
                                            <p:fltVal val="0"/>
                                          </p:val>
                                        </p:tav>
                                        <p:tav tm="100000">
                                          <p:val>
                                            <p:strVal val="#ppt_h"/>
                                          </p:val>
                                        </p:tav>
                                      </p:tavLst>
                                    </p:anim>
                                    <p:animEffect transition="in" filter="fade">
                                      <p:cBhvr>
                                        <p:cTn id="9" dur="500"/>
                                        <p:tgtEl>
                                          <p:spTgt spid="204"/>
                                        </p:tgtEl>
                                      </p:cBhvr>
                                    </p:animEffect>
                                    <p:anim calcmode="lin" valueType="num">
                                      <p:cBhvr>
                                        <p:cTn id="10" dur="500" fill="hold"/>
                                        <p:tgtEl>
                                          <p:spTgt spid="204"/>
                                        </p:tgtEl>
                                        <p:attrNameLst>
                                          <p:attrName>ppt_x</p:attrName>
                                        </p:attrNameLst>
                                      </p:cBhvr>
                                      <p:tavLst>
                                        <p:tav tm="0">
                                          <p:val>
                                            <p:fltVal val="0.5"/>
                                          </p:val>
                                        </p:tav>
                                        <p:tav tm="100000">
                                          <p:val>
                                            <p:strVal val="#ppt_x"/>
                                          </p:val>
                                        </p:tav>
                                      </p:tavLst>
                                    </p:anim>
                                    <p:anim calcmode="lin" valueType="num">
                                      <p:cBhvr>
                                        <p:cTn id="11" dur="500" fill="hold"/>
                                        <p:tgtEl>
                                          <p:spTgt spid="204"/>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212"/>
                                        </p:tgtEl>
                                        <p:attrNameLst>
                                          <p:attrName>style.visibility</p:attrName>
                                        </p:attrNameLst>
                                      </p:cBhvr>
                                      <p:to>
                                        <p:strVal val="visible"/>
                                      </p:to>
                                    </p:set>
                                    <p:anim calcmode="lin" valueType="num">
                                      <p:cBhvr>
                                        <p:cTn id="14" dur="500" fill="hold"/>
                                        <p:tgtEl>
                                          <p:spTgt spid="212"/>
                                        </p:tgtEl>
                                        <p:attrNameLst>
                                          <p:attrName>ppt_w</p:attrName>
                                        </p:attrNameLst>
                                      </p:cBhvr>
                                      <p:tavLst>
                                        <p:tav tm="0">
                                          <p:val>
                                            <p:fltVal val="0"/>
                                          </p:val>
                                        </p:tav>
                                        <p:tav tm="100000">
                                          <p:val>
                                            <p:strVal val="#ppt_w"/>
                                          </p:val>
                                        </p:tav>
                                      </p:tavLst>
                                    </p:anim>
                                    <p:anim calcmode="lin" valueType="num">
                                      <p:cBhvr>
                                        <p:cTn id="15" dur="500" fill="hold"/>
                                        <p:tgtEl>
                                          <p:spTgt spid="212"/>
                                        </p:tgtEl>
                                        <p:attrNameLst>
                                          <p:attrName>ppt_h</p:attrName>
                                        </p:attrNameLst>
                                      </p:cBhvr>
                                      <p:tavLst>
                                        <p:tav tm="0">
                                          <p:val>
                                            <p:fltVal val="0"/>
                                          </p:val>
                                        </p:tav>
                                        <p:tav tm="100000">
                                          <p:val>
                                            <p:strVal val="#ppt_h"/>
                                          </p:val>
                                        </p:tav>
                                      </p:tavLst>
                                    </p:anim>
                                    <p:animEffect transition="in" filter="fade">
                                      <p:cBhvr>
                                        <p:cTn id="16" dur="500"/>
                                        <p:tgtEl>
                                          <p:spTgt spid="212"/>
                                        </p:tgtEl>
                                      </p:cBhvr>
                                    </p:animEffect>
                                    <p:anim calcmode="lin" valueType="num">
                                      <p:cBhvr>
                                        <p:cTn id="17" dur="500" fill="hold"/>
                                        <p:tgtEl>
                                          <p:spTgt spid="212"/>
                                        </p:tgtEl>
                                        <p:attrNameLst>
                                          <p:attrName>ppt_x</p:attrName>
                                        </p:attrNameLst>
                                      </p:cBhvr>
                                      <p:tavLst>
                                        <p:tav tm="0">
                                          <p:val>
                                            <p:fltVal val="0.5"/>
                                          </p:val>
                                        </p:tav>
                                        <p:tav tm="100000">
                                          <p:val>
                                            <p:strVal val="#ppt_x"/>
                                          </p:val>
                                        </p:tav>
                                      </p:tavLst>
                                    </p:anim>
                                    <p:anim calcmode="lin" valueType="num">
                                      <p:cBhvr>
                                        <p:cTn id="18" dur="500" fill="hold"/>
                                        <p:tgtEl>
                                          <p:spTgt spid="212"/>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600"/>
                                  </p:stCondLst>
                                  <p:childTnLst>
                                    <p:set>
                                      <p:cBhvr>
                                        <p:cTn id="20" dur="1" fill="hold">
                                          <p:stCondLst>
                                            <p:cond delay="0"/>
                                          </p:stCondLst>
                                        </p:cTn>
                                        <p:tgtEl>
                                          <p:spTgt spid="220"/>
                                        </p:tgtEl>
                                        <p:attrNameLst>
                                          <p:attrName>style.visibility</p:attrName>
                                        </p:attrNameLst>
                                      </p:cBhvr>
                                      <p:to>
                                        <p:strVal val="visible"/>
                                      </p:to>
                                    </p:set>
                                    <p:anim calcmode="lin" valueType="num">
                                      <p:cBhvr>
                                        <p:cTn id="21" dur="500" fill="hold"/>
                                        <p:tgtEl>
                                          <p:spTgt spid="220"/>
                                        </p:tgtEl>
                                        <p:attrNameLst>
                                          <p:attrName>ppt_w</p:attrName>
                                        </p:attrNameLst>
                                      </p:cBhvr>
                                      <p:tavLst>
                                        <p:tav tm="0">
                                          <p:val>
                                            <p:fltVal val="0"/>
                                          </p:val>
                                        </p:tav>
                                        <p:tav tm="100000">
                                          <p:val>
                                            <p:strVal val="#ppt_w"/>
                                          </p:val>
                                        </p:tav>
                                      </p:tavLst>
                                    </p:anim>
                                    <p:anim calcmode="lin" valueType="num">
                                      <p:cBhvr>
                                        <p:cTn id="22" dur="500" fill="hold"/>
                                        <p:tgtEl>
                                          <p:spTgt spid="220"/>
                                        </p:tgtEl>
                                        <p:attrNameLst>
                                          <p:attrName>ppt_h</p:attrName>
                                        </p:attrNameLst>
                                      </p:cBhvr>
                                      <p:tavLst>
                                        <p:tav tm="0">
                                          <p:val>
                                            <p:fltVal val="0"/>
                                          </p:val>
                                        </p:tav>
                                        <p:tav tm="100000">
                                          <p:val>
                                            <p:strVal val="#ppt_h"/>
                                          </p:val>
                                        </p:tav>
                                      </p:tavLst>
                                    </p:anim>
                                    <p:animEffect transition="in" filter="fade">
                                      <p:cBhvr>
                                        <p:cTn id="23" dur="500"/>
                                        <p:tgtEl>
                                          <p:spTgt spid="220"/>
                                        </p:tgtEl>
                                      </p:cBhvr>
                                    </p:animEffect>
                                    <p:anim calcmode="lin" valueType="num">
                                      <p:cBhvr>
                                        <p:cTn id="24" dur="500" fill="hold"/>
                                        <p:tgtEl>
                                          <p:spTgt spid="220"/>
                                        </p:tgtEl>
                                        <p:attrNameLst>
                                          <p:attrName>ppt_x</p:attrName>
                                        </p:attrNameLst>
                                      </p:cBhvr>
                                      <p:tavLst>
                                        <p:tav tm="0">
                                          <p:val>
                                            <p:fltVal val="0.5"/>
                                          </p:val>
                                        </p:tav>
                                        <p:tav tm="100000">
                                          <p:val>
                                            <p:strVal val="#ppt_x"/>
                                          </p:val>
                                        </p:tav>
                                      </p:tavLst>
                                    </p:anim>
                                    <p:anim calcmode="lin" valueType="num">
                                      <p:cBhvr>
                                        <p:cTn id="25" dur="500" fill="hold"/>
                                        <p:tgtEl>
                                          <p:spTgt spid="220"/>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900"/>
                                  </p:stCondLst>
                                  <p:childTnLst>
                                    <p:set>
                                      <p:cBhvr>
                                        <p:cTn id="27" dur="1" fill="hold">
                                          <p:stCondLst>
                                            <p:cond delay="0"/>
                                          </p:stCondLst>
                                        </p:cTn>
                                        <p:tgtEl>
                                          <p:spTgt spid="228"/>
                                        </p:tgtEl>
                                        <p:attrNameLst>
                                          <p:attrName>style.visibility</p:attrName>
                                        </p:attrNameLst>
                                      </p:cBhvr>
                                      <p:to>
                                        <p:strVal val="visible"/>
                                      </p:to>
                                    </p:set>
                                    <p:anim calcmode="lin" valueType="num">
                                      <p:cBhvr>
                                        <p:cTn id="28" dur="500" fill="hold"/>
                                        <p:tgtEl>
                                          <p:spTgt spid="228"/>
                                        </p:tgtEl>
                                        <p:attrNameLst>
                                          <p:attrName>ppt_w</p:attrName>
                                        </p:attrNameLst>
                                      </p:cBhvr>
                                      <p:tavLst>
                                        <p:tav tm="0">
                                          <p:val>
                                            <p:fltVal val="0"/>
                                          </p:val>
                                        </p:tav>
                                        <p:tav tm="100000">
                                          <p:val>
                                            <p:strVal val="#ppt_w"/>
                                          </p:val>
                                        </p:tav>
                                      </p:tavLst>
                                    </p:anim>
                                    <p:anim calcmode="lin" valueType="num">
                                      <p:cBhvr>
                                        <p:cTn id="29" dur="500" fill="hold"/>
                                        <p:tgtEl>
                                          <p:spTgt spid="228"/>
                                        </p:tgtEl>
                                        <p:attrNameLst>
                                          <p:attrName>ppt_h</p:attrName>
                                        </p:attrNameLst>
                                      </p:cBhvr>
                                      <p:tavLst>
                                        <p:tav tm="0">
                                          <p:val>
                                            <p:fltVal val="0"/>
                                          </p:val>
                                        </p:tav>
                                        <p:tav tm="100000">
                                          <p:val>
                                            <p:strVal val="#ppt_h"/>
                                          </p:val>
                                        </p:tav>
                                      </p:tavLst>
                                    </p:anim>
                                    <p:animEffect transition="in" filter="fade">
                                      <p:cBhvr>
                                        <p:cTn id="30" dur="500"/>
                                        <p:tgtEl>
                                          <p:spTgt spid="228"/>
                                        </p:tgtEl>
                                      </p:cBhvr>
                                    </p:animEffect>
                                    <p:anim calcmode="lin" valueType="num">
                                      <p:cBhvr>
                                        <p:cTn id="31" dur="500" fill="hold"/>
                                        <p:tgtEl>
                                          <p:spTgt spid="228"/>
                                        </p:tgtEl>
                                        <p:attrNameLst>
                                          <p:attrName>ppt_x</p:attrName>
                                        </p:attrNameLst>
                                      </p:cBhvr>
                                      <p:tavLst>
                                        <p:tav tm="0">
                                          <p:val>
                                            <p:fltVal val="0.5"/>
                                          </p:val>
                                        </p:tav>
                                        <p:tav tm="100000">
                                          <p:val>
                                            <p:strVal val="#ppt_x"/>
                                          </p:val>
                                        </p:tav>
                                      </p:tavLst>
                                    </p:anim>
                                    <p:anim calcmode="lin" valueType="num">
                                      <p:cBhvr>
                                        <p:cTn id="32" dur="500" fill="hold"/>
                                        <p:tgtEl>
                                          <p:spTgt spid="228"/>
                                        </p:tgtEl>
                                        <p:attrNameLst>
                                          <p:attrName>ppt_y</p:attrName>
                                        </p:attrNameLst>
                                      </p:cBhvr>
                                      <p:tavLst>
                                        <p:tav tm="0">
                                          <p:val>
                                            <p:fltVal val="0.5"/>
                                          </p:val>
                                        </p:tav>
                                        <p:tav tm="100000">
                                          <p:val>
                                            <p:strVal val="#ppt_y"/>
                                          </p:val>
                                        </p:tav>
                                      </p:tavLst>
                                    </p:anim>
                                  </p:childTnLst>
                                </p:cTn>
                              </p:par>
                            </p:childTnLst>
                          </p:cTn>
                        </p:par>
                        <p:par>
                          <p:cTn id="33" fill="hold">
                            <p:stCondLst>
                              <p:cond delay="1400"/>
                            </p:stCondLst>
                            <p:childTnLst>
                              <p:par>
                                <p:cTn id="34" presetID="16" presetClass="entr" presetSubtype="21" fill="hold" grpId="0" nodeType="afterEffect">
                                  <p:stCondLst>
                                    <p:cond delay="0"/>
                                  </p:stCondLst>
                                  <p:childTnLst>
                                    <p:set>
                                      <p:cBhvr>
                                        <p:cTn id="35" dur="1" fill="hold">
                                          <p:stCondLst>
                                            <p:cond delay="0"/>
                                          </p:stCondLst>
                                        </p:cTn>
                                        <p:tgtEl>
                                          <p:spTgt spid="203"/>
                                        </p:tgtEl>
                                        <p:attrNameLst>
                                          <p:attrName>style.visibility</p:attrName>
                                        </p:attrNameLst>
                                      </p:cBhvr>
                                      <p:to>
                                        <p:strVal val="visible"/>
                                      </p:to>
                                    </p:set>
                                    <p:animEffect transition="in" filter="barn(inVertical)">
                                      <p:cBhvr>
                                        <p:cTn id="36" dur="500"/>
                                        <p:tgtEl>
                                          <p:spTgt spid="203"/>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208"/>
                                        </p:tgtEl>
                                        <p:attrNameLst>
                                          <p:attrName>style.visibility</p:attrName>
                                        </p:attrNameLst>
                                      </p:cBhvr>
                                      <p:to>
                                        <p:strVal val="visible"/>
                                      </p:to>
                                    </p:set>
                                    <p:animEffect transition="in" filter="barn(inVertical)">
                                      <p:cBhvr>
                                        <p:cTn id="39" dur="500"/>
                                        <p:tgtEl>
                                          <p:spTgt spid="208"/>
                                        </p:tgtEl>
                                      </p:cBhvr>
                                    </p:animEffect>
                                  </p:childTnLst>
                                </p:cTn>
                              </p:par>
                              <p:par>
                                <p:cTn id="40" presetID="16" presetClass="entr" presetSubtype="21" fill="hold" grpId="0" nodeType="withEffect">
                                  <p:stCondLst>
                                    <p:cond delay="0"/>
                                  </p:stCondLst>
                                  <p:childTnLst>
                                    <p:set>
                                      <p:cBhvr>
                                        <p:cTn id="41" dur="1" fill="hold">
                                          <p:stCondLst>
                                            <p:cond delay="0"/>
                                          </p:stCondLst>
                                        </p:cTn>
                                        <p:tgtEl>
                                          <p:spTgt spid="209"/>
                                        </p:tgtEl>
                                        <p:attrNameLst>
                                          <p:attrName>style.visibility</p:attrName>
                                        </p:attrNameLst>
                                      </p:cBhvr>
                                      <p:to>
                                        <p:strVal val="visible"/>
                                      </p:to>
                                    </p:set>
                                    <p:animEffect transition="in" filter="barn(inVertical)">
                                      <p:cBhvr>
                                        <p:cTn id="42" dur="500"/>
                                        <p:tgtEl>
                                          <p:spTgt spid="209"/>
                                        </p:tgtEl>
                                      </p:cBhvr>
                                    </p:animEffect>
                                  </p:childTnLst>
                                </p:cTn>
                              </p:par>
                              <p:par>
                                <p:cTn id="43" presetID="16" presetClass="entr" presetSubtype="21" fill="hold" grpId="0" nodeType="withEffect">
                                  <p:stCondLst>
                                    <p:cond delay="0"/>
                                  </p:stCondLst>
                                  <p:childTnLst>
                                    <p:set>
                                      <p:cBhvr>
                                        <p:cTn id="44" dur="1" fill="hold">
                                          <p:stCondLst>
                                            <p:cond delay="0"/>
                                          </p:stCondLst>
                                        </p:cTn>
                                        <p:tgtEl>
                                          <p:spTgt spid="210"/>
                                        </p:tgtEl>
                                        <p:attrNameLst>
                                          <p:attrName>style.visibility</p:attrName>
                                        </p:attrNameLst>
                                      </p:cBhvr>
                                      <p:to>
                                        <p:strVal val="visible"/>
                                      </p:to>
                                    </p:set>
                                    <p:animEffect transition="in" filter="barn(inVertical)">
                                      <p:cBhvr>
                                        <p:cTn id="45" dur="500"/>
                                        <p:tgtEl>
                                          <p:spTgt spid="210"/>
                                        </p:tgtEl>
                                      </p:cBhvr>
                                    </p:animEffect>
                                  </p:childTnLst>
                                </p:cTn>
                              </p:par>
                              <p:par>
                                <p:cTn id="46" presetID="16" presetClass="entr" presetSubtype="21" fill="hold" grpId="0" nodeType="withEffect">
                                  <p:stCondLst>
                                    <p:cond delay="300"/>
                                  </p:stCondLst>
                                  <p:childTnLst>
                                    <p:set>
                                      <p:cBhvr>
                                        <p:cTn id="47" dur="1" fill="hold">
                                          <p:stCondLst>
                                            <p:cond delay="0"/>
                                          </p:stCondLst>
                                        </p:cTn>
                                        <p:tgtEl>
                                          <p:spTgt spid="211"/>
                                        </p:tgtEl>
                                        <p:attrNameLst>
                                          <p:attrName>style.visibility</p:attrName>
                                        </p:attrNameLst>
                                      </p:cBhvr>
                                      <p:to>
                                        <p:strVal val="visible"/>
                                      </p:to>
                                    </p:set>
                                    <p:animEffect transition="in" filter="barn(inVertical)">
                                      <p:cBhvr>
                                        <p:cTn id="48" dur="500"/>
                                        <p:tgtEl>
                                          <p:spTgt spid="211"/>
                                        </p:tgtEl>
                                      </p:cBhvr>
                                    </p:animEffect>
                                  </p:childTnLst>
                                </p:cTn>
                              </p:par>
                              <p:par>
                                <p:cTn id="49" presetID="16" presetClass="entr" presetSubtype="21" fill="hold" grpId="0" nodeType="withEffect">
                                  <p:stCondLst>
                                    <p:cond delay="300"/>
                                  </p:stCondLst>
                                  <p:childTnLst>
                                    <p:set>
                                      <p:cBhvr>
                                        <p:cTn id="50" dur="1" fill="hold">
                                          <p:stCondLst>
                                            <p:cond delay="0"/>
                                          </p:stCondLst>
                                        </p:cTn>
                                        <p:tgtEl>
                                          <p:spTgt spid="216"/>
                                        </p:tgtEl>
                                        <p:attrNameLst>
                                          <p:attrName>style.visibility</p:attrName>
                                        </p:attrNameLst>
                                      </p:cBhvr>
                                      <p:to>
                                        <p:strVal val="visible"/>
                                      </p:to>
                                    </p:set>
                                    <p:animEffect transition="in" filter="barn(inVertical)">
                                      <p:cBhvr>
                                        <p:cTn id="51" dur="500"/>
                                        <p:tgtEl>
                                          <p:spTgt spid="216"/>
                                        </p:tgtEl>
                                      </p:cBhvr>
                                    </p:animEffect>
                                  </p:childTnLst>
                                </p:cTn>
                              </p:par>
                              <p:par>
                                <p:cTn id="52" presetID="16" presetClass="entr" presetSubtype="21" fill="hold" grpId="0" nodeType="withEffect">
                                  <p:stCondLst>
                                    <p:cond delay="300"/>
                                  </p:stCondLst>
                                  <p:childTnLst>
                                    <p:set>
                                      <p:cBhvr>
                                        <p:cTn id="53" dur="1" fill="hold">
                                          <p:stCondLst>
                                            <p:cond delay="0"/>
                                          </p:stCondLst>
                                        </p:cTn>
                                        <p:tgtEl>
                                          <p:spTgt spid="217"/>
                                        </p:tgtEl>
                                        <p:attrNameLst>
                                          <p:attrName>style.visibility</p:attrName>
                                        </p:attrNameLst>
                                      </p:cBhvr>
                                      <p:to>
                                        <p:strVal val="visible"/>
                                      </p:to>
                                    </p:set>
                                    <p:animEffect transition="in" filter="barn(inVertical)">
                                      <p:cBhvr>
                                        <p:cTn id="54" dur="500"/>
                                        <p:tgtEl>
                                          <p:spTgt spid="217"/>
                                        </p:tgtEl>
                                      </p:cBhvr>
                                    </p:animEffect>
                                  </p:childTnLst>
                                </p:cTn>
                              </p:par>
                              <p:par>
                                <p:cTn id="55" presetID="16" presetClass="entr" presetSubtype="21" fill="hold" grpId="0" nodeType="withEffect">
                                  <p:stCondLst>
                                    <p:cond delay="300"/>
                                  </p:stCondLst>
                                  <p:childTnLst>
                                    <p:set>
                                      <p:cBhvr>
                                        <p:cTn id="56" dur="1" fill="hold">
                                          <p:stCondLst>
                                            <p:cond delay="0"/>
                                          </p:stCondLst>
                                        </p:cTn>
                                        <p:tgtEl>
                                          <p:spTgt spid="218"/>
                                        </p:tgtEl>
                                        <p:attrNameLst>
                                          <p:attrName>style.visibility</p:attrName>
                                        </p:attrNameLst>
                                      </p:cBhvr>
                                      <p:to>
                                        <p:strVal val="visible"/>
                                      </p:to>
                                    </p:set>
                                    <p:animEffect transition="in" filter="barn(inVertical)">
                                      <p:cBhvr>
                                        <p:cTn id="57" dur="500"/>
                                        <p:tgtEl>
                                          <p:spTgt spid="218"/>
                                        </p:tgtEl>
                                      </p:cBhvr>
                                    </p:animEffect>
                                  </p:childTnLst>
                                </p:cTn>
                              </p:par>
                              <p:par>
                                <p:cTn id="58" presetID="16" presetClass="entr" presetSubtype="21" fill="hold" grpId="0" nodeType="withEffect">
                                  <p:stCondLst>
                                    <p:cond delay="600"/>
                                  </p:stCondLst>
                                  <p:childTnLst>
                                    <p:set>
                                      <p:cBhvr>
                                        <p:cTn id="59" dur="1" fill="hold">
                                          <p:stCondLst>
                                            <p:cond delay="0"/>
                                          </p:stCondLst>
                                        </p:cTn>
                                        <p:tgtEl>
                                          <p:spTgt spid="219"/>
                                        </p:tgtEl>
                                        <p:attrNameLst>
                                          <p:attrName>style.visibility</p:attrName>
                                        </p:attrNameLst>
                                      </p:cBhvr>
                                      <p:to>
                                        <p:strVal val="visible"/>
                                      </p:to>
                                    </p:set>
                                    <p:animEffect transition="in" filter="barn(inVertical)">
                                      <p:cBhvr>
                                        <p:cTn id="60" dur="500"/>
                                        <p:tgtEl>
                                          <p:spTgt spid="219"/>
                                        </p:tgtEl>
                                      </p:cBhvr>
                                    </p:animEffect>
                                  </p:childTnLst>
                                </p:cTn>
                              </p:par>
                              <p:par>
                                <p:cTn id="61" presetID="16" presetClass="entr" presetSubtype="21" fill="hold" grpId="0" nodeType="withEffect">
                                  <p:stCondLst>
                                    <p:cond delay="600"/>
                                  </p:stCondLst>
                                  <p:childTnLst>
                                    <p:set>
                                      <p:cBhvr>
                                        <p:cTn id="62" dur="1" fill="hold">
                                          <p:stCondLst>
                                            <p:cond delay="0"/>
                                          </p:stCondLst>
                                        </p:cTn>
                                        <p:tgtEl>
                                          <p:spTgt spid="224"/>
                                        </p:tgtEl>
                                        <p:attrNameLst>
                                          <p:attrName>style.visibility</p:attrName>
                                        </p:attrNameLst>
                                      </p:cBhvr>
                                      <p:to>
                                        <p:strVal val="visible"/>
                                      </p:to>
                                    </p:set>
                                    <p:animEffect transition="in" filter="barn(inVertical)">
                                      <p:cBhvr>
                                        <p:cTn id="63" dur="500"/>
                                        <p:tgtEl>
                                          <p:spTgt spid="224"/>
                                        </p:tgtEl>
                                      </p:cBhvr>
                                    </p:animEffect>
                                  </p:childTnLst>
                                </p:cTn>
                              </p:par>
                              <p:par>
                                <p:cTn id="64" presetID="16" presetClass="entr" presetSubtype="21" fill="hold" grpId="0" nodeType="withEffect">
                                  <p:stCondLst>
                                    <p:cond delay="600"/>
                                  </p:stCondLst>
                                  <p:childTnLst>
                                    <p:set>
                                      <p:cBhvr>
                                        <p:cTn id="65" dur="1" fill="hold">
                                          <p:stCondLst>
                                            <p:cond delay="0"/>
                                          </p:stCondLst>
                                        </p:cTn>
                                        <p:tgtEl>
                                          <p:spTgt spid="225"/>
                                        </p:tgtEl>
                                        <p:attrNameLst>
                                          <p:attrName>style.visibility</p:attrName>
                                        </p:attrNameLst>
                                      </p:cBhvr>
                                      <p:to>
                                        <p:strVal val="visible"/>
                                      </p:to>
                                    </p:set>
                                    <p:animEffect transition="in" filter="barn(inVertical)">
                                      <p:cBhvr>
                                        <p:cTn id="66" dur="500"/>
                                        <p:tgtEl>
                                          <p:spTgt spid="225"/>
                                        </p:tgtEl>
                                      </p:cBhvr>
                                    </p:animEffect>
                                  </p:childTnLst>
                                </p:cTn>
                              </p:par>
                              <p:par>
                                <p:cTn id="67" presetID="16" presetClass="entr" presetSubtype="21" fill="hold" grpId="0" nodeType="withEffect">
                                  <p:stCondLst>
                                    <p:cond delay="600"/>
                                  </p:stCondLst>
                                  <p:childTnLst>
                                    <p:set>
                                      <p:cBhvr>
                                        <p:cTn id="68" dur="1" fill="hold">
                                          <p:stCondLst>
                                            <p:cond delay="0"/>
                                          </p:stCondLst>
                                        </p:cTn>
                                        <p:tgtEl>
                                          <p:spTgt spid="226"/>
                                        </p:tgtEl>
                                        <p:attrNameLst>
                                          <p:attrName>style.visibility</p:attrName>
                                        </p:attrNameLst>
                                      </p:cBhvr>
                                      <p:to>
                                        <p:strVal val="visible"/>
                                      </p:to>
                                    </p:set>
                                    <p:animEffect transition="in" filter="barn(inVertical)">
                                      <p:cBhvr>
                                        <p:cTn id="69" dur="500"/>
                                        <p:tgtEl>
                                          <p:spTgt spid="226"/>
                                        </p:tgtEl>
                                      </p:cBhvr>
                                    </p:animEffect>
                                  </p:childTnLst>
                                </p:cTn>
                              </p:par>
                              <p:par>
                                <p:cTn id="70" presetID="16" presetClass="entr" presetSubtype="21" fill="hold" grpId="0" nodeType="withEffect">
                                  <p:stCondLst>
                                    <p:cond delay="900"/>
                                  </p:stCondLst>
                                  <p:childTnLst>
                                    <p:set>
                                      <p:cBhvr>
                                        <p:cTn id="71" dur="1" fill="hold">
                                          <p:stCondLst>
                                            <p:cond delay="0"/>
                                          </p:stCondLst>
                                        </p:cTn>
                                        <p:tgtEl>
                                          <p:spTgt spid="227"/>
                                        </p:tgtEl>
                                        <p:attrNameLst>
                                          <p:attrName>style.visibility</p:attrName>
                                        </p:attrNameLst>
                                      </p:cBhvr>
                                      <p:to>
                                        <p:strVal val="visible"/>
                                      </p:to>
                                    </p:set>
                                    <p:animEffect transition="in" filter="barn(inVertical)">
                                      <p:cBhvr>
                                        <p:cTn id="72" dur="500"/>
                                        <p:tgtEl>
                                          <p:spTgt spid="227"/>
                                        </p:tgtEl>
                                      </p:cBhvr>
                                    </p:animEffect>
                                  </p:childTnLst>
                                </p:cTn>
                              </p:par>
                              <p:par>
                                <p:cTn id="73" presetID="16" presetClass="entr" presetSubtype="21" fill="hold" grpId="0" nodeType="withEffect">
                                  <p:stCondLst>
                                    <p:cond delay="900"/>
                                  </p:stCondLst>
                                  <p:childTnLst>
                                    <p:set>
                                      <p:cBhvr>
                                        <p:cTn id="74" dur="1" fill="hold">
                                          <p:stCondLst>
                                            <p:cond delay="0"/>
                                          </p:stCondLst>
                                        </p:cTn>
                                        <p:tgtEl>
                                          <p:spTgt spid="232"/>
                                        </p:tgtEl>
                                        <p:attrNameLst>
                                          <p:attrName>style.visibility</p:attrName>
                                        </p:attrNameLst>
                                      </p:cBhvr>
                                      <p:to>
                                        <p:strVal val="visible"/>
                                      </p:to>
                                    </p:set>
                                    <p:animEffect transition="in" filter="barn(inVertical)">
                                      <p:cBhvr>
                                        <p:cTn id="75" dur="500"/>
                                        <p:tgtEl>
                                          <p:spTgt spid="232"/>
                                        </p:tgtEl>
                                      </p:cBhvr>
                                    </p:animEffect>
                                  </p:childTnLst>
                                </p:cTn>
                              </p:par>
                              <p:par>
                                <p:cTn id="76" presetID="16" presetClass="entr" presetSubtype="21" fill="hold" grpId="0" nodeType="withEffect">
                                  <p:stCondLst>
                                    <p:cond delay="900"/>
                                  </p:stCondLst>
                                  <p:childTnLst>
                                    <p:set>
                                      <p:cBhvr>
                                        <p:cTn id="77" dur="1" fill="hold">
                                          <p:stCondLst>
                                            <p:cond delay="0"/>
                                          </p:stCondLst>
                                        </p:cTn>
                                        <p:tgtEl>
                                          <p:spTgt spid="233"/>
                                        </p:tgtEl>
                                        <p:attrNameLst>
                                          <p:attrName>style.visibility</p:attrName>
                                        </p:attrNameLst>
                                      </p:cBhvr>
                                      <p:to>
                                        <p:strVal val="visible"/>
                                      </p:to>
                                    </p:set>
                                    <p:animEffect transition="in" filter="barn(inVertical)">
                                      <p:cBhvr>
                                        <p:cTn id="78" dur="500"/>
                                        <p:tgtEl>
                                          <p:spTgt spid="233"/>
                                        </p:tgtEl>
                                      </p:cBhvr>
                                    </p:animEffect>
                                  </p:childTnLst>
                                </p:cTn>
                              </p:par>
                              <p:par>
                                <p:cTn id="79" presetID="16" presetClass="entr" presetSubtype="21" fill="hold" grpId="0" nodeType="withEffect">
                                  <p:stCondLst>
                                    <p:cond delay="900"/>
                                  </p:stCondLst>
                                  <p:childTnLst>
                                    <p:set>
                                      <p:cBhvr>
                                        <p:cTn id="80" dur="1" fill="hold">
                                          <p:stCondLst>
                                            <p:cond delay="0"/>
                                          </p:stCondLst>
                                        </p:cTn>
                                        <p:tgtEl>
                                          <p:spTgt spid="234"/>
                                        </p:tgtEl>
                                        <p:attrNameLst>
                                          <p:attrName>style.visibility</p:attrName>
                                        </p:attrNameLst>
                                      </p:cBhvr>
                                      <p:to>
                                        <p:strVal val="visible"/>
                                      </p:to>
                                    </p:set>
                                    <p:animEffect transition="in" filter="barn(inVertical)">
                                      <p:cBhvr>
                                        <p:cTn id="81" dur="500"/>
                                        <p:tgtEl>
                                          <p:spTgt spid="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 grpId="0"/>
      <p:bldP spid="208" grpId="0" animBg="1"/>
      <p:bldP spid="209" grpId="0"/>
      <p:bldP spid="210" grpId="0"/>
      <p:bldP spid="211" grpId="0"/>
      <p:bldP spid="216" grpId="0" animBg="1"/>
      <p:bldP spid="217" grpId="0"/>
      <p:bldP spid="218" grpId="0"/>
      <p:bldP spid="219" grpId="0"/>
      <p:bldP spid="224" grpId="0" animBg="1"/>
      <p:bldP spid="225" grpId="0"/>
      <p:bldP spid="226" grpId="0"/>
      <p:bldP spid="227" grpId="0"/>
      <p:bldP spid="232" grpId="0" animBg="1"/>
      <p:bldP spid="233" grpId="0"/>
      <p:bldP spid="23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图片 28"/>
          <p:cNvPicPr>
            <a:picLocks noChangeAspect="1"/>
          </p:cNvPicPr>
          <p:nvPr/>
        </p:nvPicPr>
        <p:blipFill rotWithShape="1">
          <a:blip r:embed="rId3" cstate="screen">
            <a:extLst>
              <a:ext uri="{28A0092B-C50C-407E-A947-70E740481C1C}">
                <a14:useLocalDpi xmlns:a14="http://schemas.microsoft.com/office/drawing/2010/main"/>
              </a:ext>
            </a:extLst>
          </a:blip>
          <a:srcRect t="46871"/>
          <a:stretch/>
        </p:blipFill>
        <p:spPr>
          <a:xfrm flipH="1" flipV="1">
            <a:off x="0" y="-954821"/>
            <a:ext cx="12192000" cy="3256808"/>
          </a:xfrm>
          <a:prstGeom prst="rect">
            <a:avLst/>
          </a:prstGeom>
        </p:spPr>
      </p:pic>
      <p:sp>
        <p:nvSpPr>
          <p:cNvPr id="30" name="圆角矩形 29"/>
          <p:cNvSpPr/>
          <p:nvPr/>
        </p:nvSpPr>
        <p:spPr>
          <a:xfrm>
            <a:off x="1032442" y="673583"/>
            <a:ext cx="2862224" cy="865997"/>
          </a:xfrm>
          <a:prstGeom prst="roundRect">
            <a:avLst/>
          </a:prstGeom>
          <a:noFill/>
          <a:ln w="508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2400"/>
          </a:p>
        </p:txBody>
      </p:sp>
      <p:sp>
        <p:nvSpPr>
          <p:cNvPr id="68" name="TextBox 67"/>
          <p:cNvSpPr txBox="1"/>
          <p:nvPr/>
        </p:nvSpPr>
        <p:spPr>
          <a:xfrm>
            <a:off x="1179150" y="884820"/>
            <a:ext cx="4247607" cy="461665"/>
          </a:xfrm>
          <a:prstGeom prst="rect">
            <a:avLst/>
          </a:prstGeom>
          <a:noFill/>
        </p:spPr>
        <p:txBody>
          <a:bodyPr wrap="square" rtlCol="0">
            <a:spAutoFit/>
          </a:bodyPr>
          <a:lstStyle>
            <a:defPPr>
              <a:defRPr lang="zh-CN"/>
            </a:defPPr>
            <a:lvl1pPr>
              <a:defRPr sz="3200" b="1">
                <a:latin typeface="微软雅黑"/>
                <a:ea typeface="微软雅黑"/>
              </a:defRPr>
            </a:lvl1pPr>
          </a:lstStyle>
          <a:p>
            <a:r>
              <a:rPr lang="zh-CN" altLang="en-US" sz="2400" dirty="0">
                <a:solidFill>
                  <a:schemeClr val="bg1">
                    <a:lumMod val="65000"/>
                  </a:schemeClr>
                </a:solidFill>
              </a:rPr>
              <a:t>时间地点及参与者</a:t>
            </a:r>
          </a:p>
        </p:txBody>
      </p:sp>
      <p:sp>
        <p:nvSpPr>
          <p:cNvPr id="69" name="Freeform 5"/>
          <p:cNvSpPr>
            <a:spLocks/>
          </p:cNvSpPr>
          <p:nvPr/>
        </p:nvSpPr>
        <p:spPr bwMode="auto">
          <a:xfrm>
            <a:off x="1082492" y="2455858"/>
            <a:ext cx="741793" cy="716525"/>
          </a:xfrm>
          <a:custGeom>
            <a:avLst/>
            <a:gdLst>
              <a:gd name="T0" fmla="*/ 86 w 948"/>
              <a:gd name="T1" fmla="*/ 0 h 948"/>
              <a:gd name="T2" fmla="*/ 861 w 948"/>
              <a:gd name="T3" fmla="*/ 0 h 948"/>
              <a:gd name="T4" fmla="*/ 948 w 948"/>
              <a:gd name="T5" fmla="*/ 86 h 948"/>
              <a:gd name="T6" fmla="*/ 948 w 948"/>
              <a:gd name="T7" fmla="*/ 861 h 948"/>
              <a:gd name="T8" fmla="*/ 861 w 948"/>
              <a:gd name="T9" fmla="*/ 948 h 948"/>
              <a:gd name="T10" fmla="*/ 86 w 948"/>
              <a:gd name="T11" fmla="*/ 948 h 948"/>
              <a:gd name="T12" fmla="*/ 0 w 948"/>
              <a:gd name="T13" fmla="*/ 861 h 948"/>
              <a:gd name="T14" fmla="*/ 0 w 948"/>
              <a:gd name="T15" fmla="*/ 86 h 948"/>
              <a:gd name="T16" fmla="*/ 86 w 948"/>
              <a:gd name="T17"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8" h="948">
                <a:moveTo>
                  <a:pt x="86" y="0"/>
                </a:moveTo>
                <a:lnTo>
                  <a:pt x="861" y="0"/>
                </a:lnTo>
                <a:cubicBezTo>
                  <a:pt x="909" y="0"/>
                  <a:pt x="948" y="39"/>
                  <a:pt x="948" y="86"/>
                </a:cubicBezTo>
                <a:lnTo>
                  <a:pt x="948" y="861"/>
                </a:lnTo>
                <a:cubicBezTo>
                  <a:pt x="948" y="909"/>
                  <a:pt x="909" y="948"/>
                  <a:pt x="861" y="948"/>
                </a:cubicBezTo>
                <a:lnTo>
                  <a:pt x="86" y="948"/>
                </a:lnTo>
                <a:cubicBezTo>
                  <a:pt x="39" y="948"/>
                  <a:pt x="0" y="909"/>
                  <a:pt x="0" y="861"/>
                </a:cubicBezTo>
                <a:lnTo>
                  <a:pt x="0" y="86"/>
                </a:lnTo>
                <a:cubicBezTo>
                  <a:pt x="0" y="39"/>
                  <a:pt x="39" y="0"/>
                  <a:pt x="86" y="0"/>
                </a:cubicBezTo>
                <a:close/>
              </a:path>
            </a:pathLst>
          </a:custGeom>
          <a:solidFill>
            <a:srgbClr val="4BB4DB"/>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70" name="Freeform 6"/>
          <p:cNvSpPr>
            <a:spLocks/>
          </p:cNvSpPr>
          <p:nvPr/>
        </p:nvSpPr>
        <p:spPr bwMode="auto">
          <a:xfrm>
            <a:off x="1082492" y="3534774"/>
            <a:ext cx="741793" cy="716525"/>
          </a:xfrm>
          <a:custGeom>
            <a:avLst/>
            <a:gdLst>
              <a:gd name="T0" fmla="*/ 86 w 948"/>
              <a:gd name="T1" fmla="*/ 0 h 948"/>
              <a:gd name="T2" fmla="*/ 861 w 948"/>
              <a:gd name="T3" fmla="*/ 0 h 948"/>
              <a:gd name="T4" fmla="*/ 948 w 948"/>
              <a:gd name="T5" fmla="*/ 87 h 948"/>
              <a:gd name="T6" fmla="*/ 948 w 948"/>
              <a:gd name="T7" fmla="*/ 862 h 948"/>
              <a:gd name="T8" fmla="*/ 861 w 948"/>
              <a:gd name="T9" fmla="*/ 948 h 948"/>
              <a:gd name="T10" fmla="*/ 86 w 948"/>
              <a:gd name="T11" fmla="*/ 948 h 948"/>
              <a:gd name="T12" fmla="*/ 0 w 948"/>
              <a:gd name="T13" fmla="*/ 862 h 948"/>
              <a:gd name="T14" fmla="*/ 0 w 948"/>
              <a:gd name="T15" fmla="*/ 87 h 948"/>
              <a:gd name="T16" fmla="*/ 86 w 948"/>
              <a:gd name="T17"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8" h="948">
                <a:moveTo>
                  <a:pt x="86" y="0"/>
                </a:moveTo>
                <a:lnTo>
                  <a:pt x="861" y="0"/>
                </a:lnTo>
                <a:cubicBezTo>
                  <a:pt x="909" y="0"/>
                  <a:pt x="948" y="39"/>
                  <a:pt x="948" y="87"/>
                </a:cubicBezTo>
                <a:lnTo>
                  <a:pt x="948" y="862"/>
                </a:lnTo>
                <a:cubicBezTo>
                  <a:pt x="948" y="909"/>
                  <a:pt x="909" y="948"/>
                  <a:pt x="861" y="948"/>
                </a:cubicBezTo>
                <a:lnTo>
                  <a:pt x="86" y="948"/>
                </a:lnTo>
                <a:cubicBezTo>
                  <a:pt x="39" y="948"/>
                  <a:pt x="0" y="909"/>
                  <a:pt x="0" y="862"/>
                </a:cubicBezTo>
                <a:lnTo>
                  <a:pt x="0" y="87"/>
                </a:lnTo>
                <a:cubicBezTo>
                  <a:pt x="0" y="39"/>
                  <a:pt x="39" y="0"/>
                  <a:pt x="86" y="0"/>
                </a:cubicBezTo>
                <a:close/>
              </a:path>
            </a:pathLst>
          </a:custGeom>
          <a:solidFill>
            <a:srgbClr val="89A0C0"/>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71" name="Freeform 7"/>
          <p:cNvSpPr>
            <a:spLocks/>
          </p:cNvSpPr>
          <p:nvPr/>
        </p:nvSpPr>
        <p:spPr bwMode="auto">
          <a:xfrm>
            <a:off x="1082492" y="4628299"/>
            <a:ext cx="741793" cy="716525"/>
          </a:xfrm>
          <a:custGeom>
            <a:avLst/>
            <a:gdLst>
              <a:gd name="T0" fmla="*/ 86 w 948"/>
              <a:gd name="T1" fmla="*/ 0 h 948"/>
              <a:gd name="T2" fmla="*/ 861 w 948"/>
              <a:gd name="T3" fmla="*/ 0 h 948"/>
              <a:gd name="T4" fmla="*/ 948 w 948"/>
              <a:gd name="T5" fmla="*/ 87 h 948"/>
              <a:gd name="T6" fmla="*/ 948 w 948"/>
              <a:gd name="T7" fmla="*/ 862 h 948"/>
              <a:gd name="T8" fmla="*/ 861 w 948"/>
              <a:gd name="T9" fmla="*/ 948 h 948"/>
              <a:gd name="T10" fmla="*/ 86 w 948"/>
              <a:gd name="T11" fmla="*/ 948 h 948"/>
              <a:gd name="T12" fmla="*/ 0 w 948"/>
              <a:gd name="T13" fmla="*/ 862 h 948"/>
              <a:gd name="T14" fmla="*/ 0 w 948"/>
              <a:gd name="T15" fmla="*/ 87 h 948"/>
              <a:gd name="T16" fmla="*/ 86 w 948"/>
              <a:gd name="T17"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8" h="948">
                <a:moveTo>
                  <a:pt x="86" y="0"/>
                </a:moveTo>
                <a:lnTo>
                  <a:pt x="861" y="0"/>
                </a:lnTo>
                <a:cubicBezTo>
                  <a:pt x="909" y="0"/>
                  <a:pt x="948" y="39"/>
                  <a:pt x="948" y="87"/>
                </a:cubicBezTo>
                <a:lnTo>
                  <a:pt x="948" y="862"/>
                </a:lnTo>
                <a:cubicBezTo>
                  <a:pt x="948" y="909"/>
                  <a:pt x="909" y="948"/>
                  <a:pt x="861" y="948"/>
                </a:cubicBezTo>
                <a:lnTo>
                  <a:pt x="86" y="948"/>
                </a:lnTo>
                <a:cubicBezTo>
                  <a:pt x="39" y="948"/>
                  <a:pt x="0" y="909"/>
                  <a:pt x="0" y="862"/>
                </a:cubicBezTo>
                <a:lnTo>
                  <a:pt x="0" y="87"/>
                </a:lnTo>
                <a:cubicBezTo>
                  <a:pt x="0" y="39"/>
                  <a:pt x="39" y="0"/>
                  <a:pt x="86" y="0"/>
                </a:cubicBezTo>
                <a:close/>
              </a:path>
            </a:pathLst>
          </a:custGeom>
          <a:solidFill>
            <a:srgbClr val="FEDE17"/>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72" name="Freeform 8"/>
          <p:cNvSpPr>
            <a:spLocks/>
          </p:cNvSpPr>
          <p:nvPr/>
        </p:nvSpPr>
        <p:spPr bwMode="auto">
          <a:xfrm>
            <a:off x="7500225" y="2432135"/>
            <a:ext cx="741793" cy="716525"/>
          </a:xfrm>
          <a:custGeom>
            <a:avLst/>
            <a:gdLst>
              <a:gd name="T0" fmla="*/ 86 w 948"/>
              <a:gd name="T1" fmla="*/ 0 h 948"/>
              <a:gd name="T2" fmla="*/ 861 w 948"/>
              <a:gd name="T3" fmla="*/ 0 h 948"/>
              <a:gd name="T4" fmla="*/ 948 w 948"/>
              <a:gd name="T5" fmla="*/ 87 h 948"/>
              <a:gd name="T6" fmla="*/ 948 w 948"/>
              <a:gd name="T7" fmla="*/ 862 h 948"/>
              <a:gd name="T8" fmla="*/ 861 w 948"/>
              <a:gd name="T9" fmla="*/ 948 h 948"/>
              <a:gd name="T10" fmla="*/ 86 w 948"/>
              <a:gd name="T11" fmla="*/ 948 h 948"/>
              <a:gd name="T12" fmla="*/ 0 w 948"/>
              <a:gd name="T13" fmla="*/ 862 h 948"/>
              <a:gd name="T14" fmla="*/ 0 w 948"/>
              <a:gd name="T15" fmla="*/ 87 h 948"/>
              <a:gd name="T16" fmla="*/ 86 w 948"/>
              <a:gd name="T17"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8" h="948">
                <a:moveTo>
                  <a:pt x="86" y="0"/>
                </a:moveTo>
                <a:lnTo>
                  <a:pt x="861" y="0"/>
                </a:lnTo>
                <a:cubicBezTo>
                  <a:pt x="909" y="0"/>
                  <a:pt x="948" y="39"/>
                  <a:pt x="948" y="87"/>
                </a:cubicBezTo>
                <a:lnTo>
                  <a:pt x="948" y="862"/>
                </a:lnTo>
                <a:cubicBezTo>
                  <a:pt x="948" y="910"/>
                  <a:pt x="909" y="948"/>
                  <a:pt x="861" y="948"/>
                </a:cubicBezTo>
                <a:lnTo>
                  <a:pt x="86" y="948"/>
                </a:lnTo>
                <a:cubicBezTo>
                  <a:pt x="39" y="948"/>
                  <a:pt x="0" y="910"/>
                  <a:pt x="0" y="862"/>
                </a:cubicBezTo>
                <a:lnTo>
                  <a:pt x="0" y="87"/>
                </a:lnTo>
                <a:cubicBezTo>
                  <a:pt x="0" y="39"/>
                  <a:pt x="39" y="0"/>
                  <a:pt x="86" y="0"/>
                </a:cubicBezTo>
                <a:close/>
              </a:path>
            </a:pathLst>
          </a:custGeom>
          <a:solidFill>
            <a:srgbClr val="E32146"/>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73" name="Freeform 9"/>
          <p:cNvSpPr>
            <a:spLocks/>
          </p:cNvSpPr>
          <p:nvPr/>
        </p:nvSpPr>
        <p:spPr bwMode="auto">
          <a:xfrm>
            <a:off x="7500225" y="3510575"/>
            <a:ext cx="741793" cy="714720"/>
          </a:xfrm>
          <a:custGeom>
            <a:avLst/>
            <a:gdLst>
              <a:gd name="T0" fmla="*/ 86 w 948"/>
              <a:gd name="T1" fmla="*/ 0 h 948"/>
              <a:gd name="T2" fmla="*/ 861 w 948"/>
              <a:gd name="T3" fmla="*/ 0 h 948"/>
              <a:gd name="T4" fmla="*/ 948 w 948"/>
              <a:gd name="T5" fmla="*/ 86 h 948"/>
              <a:gd name="T6" fmla="*/ 948 w 948"/>
              <a:gd name="T7" fmla="*/ 861 h 948"/>
              <a:gd name="T8" fmla="*/ 861 w 948"/>
              <a:gd name="T9" fmla="*/ 948 h 948"/>
              <a:gd name="T10" fmla="*/ 86 w 948"/>
              <a:gd name="T11" fmla="*/ 948 h 948"/>
              <a:gd name="T12" fmla="*/ 0 w 948"/>
              <a:gd name="T13" fmla="*/ 861 h 948"/>
              <a:gd name="T14" fmla="*/ 0 w 948"/>
              <a:gd name="T15" fmla="*/ 86 h 948"/>
              <a:gd name="T16" fmla="*/ 86 w 948"/>
              <a:gd name="T17" fmla="*/ 0 h 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48" h="948">
                <a:moveTo>
                  <a:pt x="86" y="0"/>
                </a:moveTo>
                <a:lnTo>
                  <a:pt x="861" y="0"/>
                </a:lnTo>
                <a:cubicBezTo>
                  <a:pt x="909" y="0"/>
                  <a:pt x="948" y="39"/>
                  <a:pt x="948" y="86"/>
                </a:cubicBezTo>
                <a:lnTo>
                  <a:pt x="948" y="861"/>
                </a:lnTo>
                <a:cubicBezTo>
                  <a:pt x="948" y="909"/>
                  <a:pt x="909" y="948"/>
                  <a:pt x="861" y="948"/>
                </a:cubicBezTo>
                <a:lnTo>
                  <a:pt x="86" y="948"/>
                </a:lnTo>
                <a:cubicBezTo>
                  <a:pt x="39" y="948"/>
                  <a:pt x="0" y="909"/>
                  <a:pt x="0" y="861"/>
                </a:cubicBezTo>
                <a:lnTo>
                  <a:pt x="0" y="86"/>
                </a:lnTo>
                <a:cubicBezTo>
                  <a:pt x="0" y="39"/>
                  <a:pt x="39" y="0"/>
                  <a:pt x="86" y="0"/>
                </a:cubicBezTo>
                <a:close/>
              </a:path>
            </a:pathLst>
          </a:custGeom>
          <a:solidFill>
            <a:schemeClr val="bg1">
              <a:lumMod val="65000"/>
            </a:schemeClr>
          </a:solidFill>
          <a:ln>
            <a:noFill/>
          </a:ln>
        </p:spPr>
        <p:txBody>
          <a:bodyPr vert="horz" wrap="square" lIns="91404" tIns="45702" rIns="91404" bIns="45702" numCol="1" anchor="t" anchorCtr="0" compatLnSpc="1">
            <a:prstTxWarp prst="textNoShape">
              <a:avLst/>
            </a:prstTxWarp>
          </a:bodyPr>
          <a:lstStyle/>
          <a:p>
            <a:endParaRPr lang="zh-CN" altLang="en-US" sz="1799"/>
          </a:p>
        </p:txBody>
      </p:sp>
      <p:sp>
        <p:nvSpPr>
          <p:cNvPr id="74" name="Freeform 10"/>
          <p:cNvSpPr>
            <a:spLocks noEditPoints="1"/>
          </p:cNvSpPr>
          <p:nvPr/>
        </p:nvSpPr>
        <p:spPr bwMode="auto">
          <a:xfrm>
            <a:off x="1143857" y="3567261"/>
            <a:ext cx="629893" cy="606429"/>
          </a:xfrm>
          <a:custGeom>
            <a:avLst/>
            <a:gdLst>
              <a:gd name="T0" fmla="*/ 142 w 803"/>
              <a:gd name="T1" fmla="*/ 551 h 803"/>
              <a:gd name="T2" fmla="*/ 661 w 803"/>
              <a:gd name="T3" fmla="*/ 252 h 803"/>
              <a:gd name="T4" fmla="*/ 578 w 803"/>
              <a:gd name="T5" fmla="*/ 706 h 803"/>
              <a:gd name="T6" fmla="*/ 226 w 803"/>
              <a:gd name="T7" fmla="*/ 97 h 803"/>
              <a:gd name="T8" fmla="*/ 578 w 803"/>
              <a:gd name="T9" fmla="*/ 706 h 803"/>
              <a:gd name="T10" fmla="*/ 187 w 803"/>
              <a:gd name="T11" fmla="*/ 525 h 803"/>
              <a:gd name="T12" fmla="*/ 616 w 803"/>
              <a:gd name="T13" fmla="*/ 278 h 803"/>
              <a:gd name="T14" fmla="*/ 536 w 803"/>
              <a:gd name="T15" fmla="*/ 634 h 803"/>
              <a:gd name="T16" fmla="*/ 267 w 803"/>
              <a:gd name="T17" fmla="*/ 169 h 803"/>
              <a:gd name="T18" fmla="*/ 536 w 803"/>
              <a:gd name="T19" fmla="*/ 634 h 803"/>
              <a:gd name="T20" fmla="*/ 402 w 803"/>
              <a:gd name="T21" fmla="*/ 439 h 803"/>
              <a:gd name="T22" fmla="*/ 402 w 803"/>
              <a:gd name="T23" fmla="*/ 364 h 803"/>
              <a:gd name="T24" fmla="*/ 419 w 803"/>
              <a:gd name="T25" fmla="*/ 185 h 803"/>
              <a:gd name="T26" fmla="*/ 401 w 803"/>
              <a:gd name="T27" fmla="*/ 201 h 803"/>
              <a:gd name="T28" fmla="*/ 384 w 803"/>
              <a:gd name="T29" fmla="*/ 158 h 803"/>
              <a:gd name="T30" fmla="*/ 403 w 803"/>
              <a:gd name="T31" fmla="*/ 141 h 803"/>
              <a:gd name="T32" fmla="*/ 419 w 803"/>
              <a:gd name="T33" fmla="*/ 185 h 803"/>
              <a:gd name="T34" fmla="*/ 403 w 803"/>
              <a:gd name="T35" fmla="*/ 661 h 803"/>
              <a:gd name="T36" fmla="*/ 384 w 803"/>
              <a:gd name="T37" fmla="*/ 645 h 803"/>
              <a:gd name="T38" fmla="*/ 401 w 803"/>
              <a:gd name="T39" fmla="*/ 602 h 803"/>
              <a:gd name="T40" fmla="*/ 419 w 803"/>
              <a:gd name="T41" fmla="*/ 618 h 803"/>
              <a:gd name="T42" fmla="*/ 185 w 803"/>
              <a:gd name="T43" fmla="*/ 381 h 803"/>
              <a:gd name="T44" fmla="*/ 201 w 803"/>
              <a:gd name="T45" fmla="*/ 399 h 803"/>
              <a:gd name="T46" fmla="*/ 158 w 803"/>
              <a:gd name="T47" fmla="*/ 416 h 803"/>
              <a:gd name="T48" fmla="*/ 142 w 803"/>
              <a:gd name="T49" fmla="*/ 397 h 803"/>
              <a:gd name="T50" fmla="*/ 185 w 803"/>
              <a:gd name="T51" fmla="*/ 381 h 803"/>
              <a:gd name="T52" fmla="*/ 662 w 803"/>
              <a:gd name="T53" fmla="*/ 397 h 803"/>
              <a:gd name="T54" fmla="*/ 645 w 803"/>
              <a:gd name="T55" fmla="*/ 416 h 803"/>
              <a:gd name="T56" fmla="*/ 602 w 803"/>
              <a:gd name="T57" fmla="*/ 399 h 803"/>
              <a:gd name="T58" fmla="*/ 619 w 803"/>
              <a:gd name="T59" fmla="*/ 381 h 803"/>
              <a:gd name="T60" fmla="*/ 423 w 803"/>
              <a:gd name="T61" fmla="*/ 401 h 803"/>
              <a:gd name="T62" fmla="*/ 381 w 803"/>
              <a:gd name="T63" fmla="*/ 401 h 803"/>
              <a:gd name="T64" fmla="*/ 402 w 803"/>
              <a:gd name="T65" fmla="*/ 235 h 803"/>
              <a:gd name="T66" fmla="*/ 423 w 803"/>
              <a:gd name="T67" fmla="*/ 401 h 803"/>
              <a:gd name="T68" fmla="*/ 305 w 803"/>
              <a:gd name="T69" fmla="*/ 500 h 803"/>
              <a:gd name="T70" fmla="*/ 384 w 803"/>
              <a:gd name="T71" fmla="*/ 392 h 803"/>
              <a:gd name="T72" fmla="*/ 413 w 803"/>
              <a:gd name="T73" fmla="*/ 422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03" h="803">
                <a:moveTo>
                  <a:pt x="252" y="142"/>
                </a:moveTo>
                <a:cubicBezTo>
                  <a:pt x="109" y="225"/>
                  <a:pt x="60" y="408"/>
                  <a:pt x="142" y="551"/>
                </a:cubicBezTo>
                <a:cubicBezTo>
                  <a:pt x="225" y="694"/>
                  <a:pt x="409" y="744"/>
                  <a:pt x="552" y="661"/>
                </a:cubicBezTo>
                <a:cubicBezTo>
                  <a:pt x="695" y="578"/>
                  <a:pt x="744" y="395"/>
                  <a:pt x="661" y="252"/>
                </a:cubicBezTo>
                <a:cubicBezTo>
                  <a:pt x="579" y="108"/>
                  <a:pt x="395" y="59"/>
                  <a:pt x="252" y="142"/>
                </a:cubicBezTo>
                <a:close/>
                <a:moveTo>
                  <a:pt x="578" y="706"/>
                </a:moveTo>
                <a:cubicBezTo>
                  <a:pt x="410" y="803"/>
                  <a:pt x="194" y="745"/>
                  <a:pt x="97" y="577"/>
                </a:cubicBezTo>
                <a:cubicBezTo>
                  <a:pt x="0" y="409"/>
                  <a:pt x="58" y="194"/>
                  <a:pt x="226" y="97"/>
                </a:cubicBezTo>
                <a:cubicBezTo>
                  <a:pt x="394" y="0"/>
                  <a:pt x="609" y="58"/>
                  <a:pt x="706" y="226"/>
                </a:cubicBezTo>
                <a:cubicBezTo>
                  <a:pt x="803" y="394"/>
                  <a:pt x="746" y="609"/>
                  <a:pt x="578" y="706"/>
                </a:cubicBezTo>
                <a:close/>
                <a:moveTo>
                  <a:pt x="278" y="187"/>
                </a:moveTo>
                <a:cubicBezTo>
                  <a:pt x="160" y="255"/>
                  <a:pt x="119" y="407"/>
                  <a:pt x="187" y="525"/>
                </a:cubicBezTo>
                <a:cubicBezTo>
                  <a:pt x="256" y="643"/>
                  <a:pt x="407" y="684"/>
                  <a:pt x="526" y="616"/>
                </a:cubicBezTo>
                <a:cubicBezTo>
                  <a:pt x="644" y="548"/>
                  <a:pt x="684" y="396"/>
                  <a:pt x="616" y="278"/>
                </a:cubicBezTo>
                <a:cubicBezTo>
                  <a:pt x="548" y="159"/>
                  <a:pt x="396" y="119"/>
                  <a:pt x="278" y="187"/>
                </a:cubicBezTo>
                <a:close/>
                <a:moveTo>
                  <a:pt x="536" y="634"/>
                </a:moveTo>
                <a:cubicBezTo>
                  <a:pt x="408" y="708"/>
                  <a:pt x="243" y="664"/>
                  <a:pt x="169" y="536"/>
                </a:cubicBezTo>
                <a:cubicBezTo>
                  <a:pt x="95" y="407"/>
                  <a:pt x="139" y="243"/>
                  <a:pt x="267" y="169"/>
                </a:cubicBezTo>
                <a:cubicBezTo>
                  <a:pt x="396" y="95"/>
                  <a:pt x="560" y="139"/>
                  <a:pt x="634" y="267"/>
                </a:cubicBezTo>
                <a:cubicBezTo>
                  <a:pt x="708" y="395"/>
                  <a:pt x="664" y="560"/>
                  <a:pt x="536" y="634"/>
                </a:cubicBezTo>
                <a:close/>
                <a:moveTo>
                  <a:pt x="440" y="401"/>
                </a:moveTo>
                <a:cubicBezTo>
                  <a:pt x="440" y="422"/>
                  <a:pt x="423" y="439"/>
                  <a:pt x="402" y="439"/>
                </a:cubicBezTo>
                <a:cubicBezTo>
                  <a:pt x="381" y="439"/>
                  <a:pt x="364" y="422"/>
                  <a:pt x="364" y="401"/>
                </a:cubicBezTo>
                <a:cubicBezTo>
                  <a:pt x="364" y="381"/>
                  <a:pt x="381" y="364"/>
                  <a:pt x="402" y="364"/>
                </a:cubicBezTo>
                <a:cubicBezTo>
                  <a:pt x="423" y="364"/>
                  <a:pt x="440" y="381"/>
                  <a:pt x="440" y="401"/>
                </a:cubicBezTo>
                <a:close/>
                <a:moveTo>
                  <a:pt x="419" y="185"/>
                </a:moveTo>
                <a:cubicBezTo>
                  <a:pt x="419" y="194"/>
                  <a:pt x="412" y="201"/>
                  <a:pt x="403" y="201"/>
                </a:cubicBezTo>
                <a:lnTo>
                  <a:pt x="401" y="201"/>
                </a:lnTo>
                <a:cubicBezTo>
                  <a:pt x="392" y="201"/>
                  <a:pt x="384" y="194"/>
                  <a:pt x="384" y="185"/>
                </a:cubicBezTo>
                <a:lnTo>
                  <a:pt x="384" y="158"/>
                </a:lnTo>
                <a:cubicBezTo>
                  <a:pt x="384" y="149"/>
                  <a:pt x="392" y="141"/>
                  <a:pt x="401" y="141"/>
                </a:cubicBezTo>
                <a:lnTo>
                  <a:pt x="403" y="141"/>
                </a:lnTo>
                <a:cubicBezTo>
                  <a:pt x="412" y="141"/>
                  <a:pt x="419" y="149"/>
                  <a:pt x="419" y="158"/>
                </a:cubicBezTo>
                <a:lnTo>
                  <a:pt x="419" y="185"/>
                </a:lnTo>
                <a:close/>
                <a:moveTo>
                  <a:pt x="419" y="645"/>
                </a:moveTo>
                <a:cubicBezTo>
                  <a:pt x="419" y="654"/>
                  <a:pt x="412" y="661"/>
                  <a:pt x="403" y="661"/>
                </a:cubicBezTo>
                <a:lnTo>
                  <a:pt x="401" y="661"/>
                </a:lnTo>
                <a:cubicBezTo>
                  <a:pt x="392" y="661"/>
                  <a:pt x="384" y="654"/>
                  <a:pt x="384" y="645"/>
                </a:cubicBezTo>
                <a:lnTo>
                  <a:pt x="384" y="618"/>
                </a:lnTo>
                <a:cubicBezTo>
                  <a:pt x="384" y="609"/>
                  <a:pt x="392" y="602"/>
                  <a:pt x="401" y="602"/>
                </a:cubicBezTo>
                <a:lnTo>
                  <a:pt x="403" y="602"/>
                </a:lnTo>
                <a:cubicBezTo>
                  <a:pt x="412" y="602"/>
                  <a:pt x="419" y="609"/>
                  <a:pt x="419" y="618"/>
                </a:cubicBezTo>
                <a:lnTo>
                  <a:pt x="419" y="645"/>
                </a:lnTo>
                <a:close/>
                <a:moveTo>
                  <a:pt x="185" y="381"/>
                </a:moveTo>
                <a:cubicBezTo>
                  <a:pt x="194" y="381"/>
                  <a:pt x="201" y="388"/>
                  <a:pt x="201" y="397"/>
                </a:cubicBezTo>
                <a:lnTo>
                  <a:pt x="201" y="399"/>
                </a:lnTo>
                <a:cubicBezTo>
                  <a:pt x="201" y="408"/>
                  <a:pt x="194" y="416"/>
                  <a:pt x="185" y="416"/>
                </a:cubicBezTo>
                <a:lnTo>
                  <a:pt x="158" y="416"/>
                </a:lnTo>
                <a:cubicBezTo>
                  <a:pt x="149" y="416"/>
                  <a:pt x="142" y="408"/>
                  <a:pt x="142" y="399"/>
                </a:cubicBezTo>
                <a:lnTo>
                  <a:pt x="142" y="397"/>
                </a:lnTo>
                <a:cubicBezTo>
                  <a:pt x="142" y="388"/>
                  <a:pt x="149" y="381"/>
                  <a:pt x="158" y="381"/>
                </a:cubicBezTo>
                <a:lnTo>
                  <a:pt x="185" y="381"/>
                </a:lnTo>
                <a:close/>
                <a:moveTo>
                  <a:pt x="645" y="381"/>
                </a:moveTo>
                <a:cubicBezTo>
                  <a:pt x="654" y="381"/>
                  <a:pt x="662" y="388"/>
                  <a:pt x="662" y="397"/>
                </a:cubicBezTo>
                <a:lnTo>
                  <a:pt x="662" y="399"/>
                </a:lnTo>
                <a:cubicBezTo>
                  <a:pt x="662" y="408"/>
                  <a:pt x="654" y="416"/>
                  <a:pt x="645" y="416"/>
                </a:cubicBezTo>
                <a:lnTo>
                  <a:pt x="619" y="416"/>
                </a:lnTo>
                <a:cubicBezTo>
                  <a:pt x="610" y="416"/>
                  <a:pt x="602" y="408"/>
                  <a:pt x="602" y="399"/>
                </a:cubicBezTo>
                <a:lnTo>
                  <a:pt x="602" y="397"/>
                </a:lnTo>
                <a:cubicBezTo>
                  <a:pt x="602" y="388"/>
                  <a:pt x="610" y="381"/>
                  <a:pt x="619" y="381"/>
                </a:cubicBezTo>
                <a:lnTo>
                  <a:pt x="645" y="381"/>
                </a:lnTo>
                <a:close/>
                <a:moveTo>
                  <a:pt x="423" y="401"/>
                </a:moveTo>
                <a:cubicBezTo>
                  <a:pt x="423" y="413"/>
                  <a:pt x="414" y="423"/>
                  <a:pt x="402" y="423"/>
                </a:cubicBezTo>
                <a:cubicBezTo>
                  <a:pt x="391" y="423"/>
                  <a:pt x="381" y="413"/>
                  <a:pt x="381" y="401"/>
                </a:cubicBezTo>
                <a:lnTo>
                  <a:pt x="381" y="256"/>
                </a:lnTo>
                <a:cubicBezTo>
                  <a:pt x="381" y="244"/>
                  <a:pt x="391" y="235"/>
                  <a:pt x="402" y="235"/>
                </a:cubicBezTo>
                <a:cubicBezTo>
                  <a:pt x="414" y="235"/>
                  <a:pt x="423" y="244"/>
                  <a:pt x="423" y="256"/>
                </a:cubicBezTo>
                <a:lnTo>
                  <a:pt x="423" y="401"/>
                </a:lnTo>
                <a:close/>
                <a:moveTo>
                  <a:pt x="337" y="499"/>
                </a:moveTo>
                <a:cubicBezTo>
                  <a:pt x="328" y="508"/>
                  <a:pt x="313" y="509"/>
                  <a:pt x="305" y="500"/>
                </a:cubicBezTo>
                <a:cubicBezTo>
                  <a:pt x="297" y="492"/>
                  <a:pt x="298" y="478"/>
                  <a:pt x="307" y="469"/>
                </a:cubicBezTo>
                <a:lnTo>
                  <a:pt x="384" y="392"/>
                </a:lnTo>
                <a:cubicBezTo>
                  <a:pt x="393" y="383"/>
                  <a:pt x="407" y="382"/>
                  <a:pt x="415" y="390"/>
                </a:cubicBezTo>
                <a:cubicBezTo>
                  <a:pt x="423" y="399"/>
                  <a:pt x="423" y="413"/>
                  <a:pt x="413" y="422"/>
                </a:cubicBezTo>
                <a:lnTo>
                  <a:pt x="337" y="49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75" name="Freeform 11"/>
          <p:cNvSpPr>
            <a:spLocks noEditPoints="1"/>
          </p:cNvSpPr>
          <p:nvPr/>
        </p:nvSpPr>
        <p:spPr bwMode="auto">
          <a:xfrm>
            <a:off x="7677099" y="3626085"/>
            <a:ext cx="382629" cy="501748"/>
          </a:xfrm>
          <a:custGeom>
            <a:avLst/>
            <a:gdLst>
              <a:gd name="T0" fmla="*/ 65 w 488"/>
              <a:gd name="T1" fmla="*/ 108 h 665"/>
              <a:gd name="T2" fmla="*/ 55 w 488"/>
              <a:gd name="T3" fmla="*/ 665 h 665"/>
              <a:gd name="T4" fmla="*/ 488 w 488"/>
              <a:gd name="T5" fmla="*/ 163 h 665"/>
              <a:gd name="T6" fmla="*/ 451 w 488"/>
              <a:gd name="T7" fmla="*/ 175 h 665"/>
              <a:gd name="T8" fmla="*/ 56 w 488"/>
              <a:gd name="T9" fmla="*/ 627 h 665"/>
              <a:gd name="T10" fmla="*/ 212 w 488"/>
              <a:gd name="T11" fmla="*/ 70 h 665"/>
              <a:gd name="T12" fmla="*/ 277 w 488"/>
              <a:gd name="T13" fmla="*/ 70 h 665"/>
              <a:gd name="T14" fmla="*/ 244 w 488"/>
              <a:gd name="T15" fmla="*/ 106 h 665"/>
              <a:gd name="T16" fmla="*/ 171 w 488"/>
              <a:gd name="T17" fmla="*/ 72 h 665"/>
              <a:gd name="T18" fmla="*/ 90 w 488"/>
              <a:gd name="T19" fmla="*/ 168 h 665"/>
              <a:gd name="T20" fmla="*/ 399 w 488"/>
              <a:gd name="T21" fmla="*/ 168 h 665"/>
              <a:gd name="T22" fmla="*/ 318 w 488"/>
              <a:gd name="T23" fmla="*/ 72 h 665"/>
              <a:gd name="T24" fmla="*/ 171 w 488"/>
              <a:gd name="T25" fmla="*/ 72 h 665"/>
              <a:gd name="T26" fmla="*/ 173 w 488"/>
              <a:gd name="T27" fmla="*/ 505 h 665"/>
              <a:gd name="T28" fmla="*/ 119 w 488"/>
              <a:gd name="T29" fmla="*/ 520 h 665"/>
              <a:gd name="T30" fmla="*/ 107 w 488"/>
              <a:gd name="T31" fmla="*/ 532 h 665"/>
              <a:gd name="T32" fmla="*/ 173 w 488"/>
              <a:gd name="T33" fmla="*/ 537 h 665"/>
              <a:gd name="T34" fmla="*/ 104 w 488"/>
              <a:gd name="T35" fmla="*/ 571 h 665"/>
              <a:gd name="T36" fmla="*/ 190 w 488"/>
              <a:gd name="T37" fmla="*/ 529 h 665"/>
              <a:gd name="T38" fmla="*/ 190 w 488"/>
              <a:gd name="T39" fmla="*/ 502 h 665"/>
              <a:gd name="T40" fmla="*/ 87 w 488"/>
              <a:gd name="T41" fmla="*/ 507 h 665"/>
              <a:gd name="T42" fmla="*/ 168 w 488"/>
              <a:gd name="T43" fmla="*/ 593 h 665"/>
              <a:gd name="T44" fmla="*/ 168 w 488"/>
              <a:gd name="T45" fmla="*/ 261 h 665"/>
              <a:gd name="T46" fmla="*/ 119 w 488"/>
              <a:gd name="T47" fmla="*/ 276 h 665"/>
              <a:gd name="T48" fmla="*/ 136 w 488"/>
              <a:gd name="T49" fmla="*/ 320 h 665"/>
              <a:gd name="T50" fmla="*/ 104 w 488"/>
              <a:gd name="T51" fmla="*/ 332 h 665"/>
              <a:gd name="T52" fmla="*/ 168 w 488"/>
              <a:gd name="T53" fmla="*/ 244 h 665"/>
              <a:gd name="T54" fmla="*/ 87 w 488"/>
              <a:gd name="T55" fmla="*/ 330 h 665"/>
              <a:gd name="T56" fmla="*/ 189 w 488"/>
              <a:gd name="T57" fmla="*/ 280 h 665"/>
              <a:gd name="T58" fmla="*/ 188 w 488"/>
              <a:gd name="T59" fmla="*/ 258 h 665"/>
              <a:gd name="T60" fmla="*/ 173 w 488"/>
              <a:gd name="T61" fmla="*/ 392 h 665"/>
              <a:gd name="T62" fmla="*/ 107 w 488"/>
              <a:gd name="T63" fmla="*/ 409 h 665"/>
              <a:gd name="T64" fmla="*/ 173 w 488"/>
              <a:gd name="T65" fmla="*/ 453 h 665"/>
              <a:gd name="T66" fmla="*/ 189 w 488"/>
              <a:gd name="T67" fmla="*/ 380 h 665"/>
              <a:gd name="T68" fmla="*/ 87 w 488"/>
              <a:gd name="T69" fmla="*/ 384 h 665"/>
              <a:gd name="T70" fmla="*/ 173 w 488"/>
              <a:gd name="T71" fmla="*/ 470 h 665"/>
              <a:gd name="T72" fmla="*/ 226 w 488"/>
              <a:gd name="T73" fmla="*/ 363 h 665"/>
              <a:gd name="T74" fmla="*/ 255 w 488"/>
              <a:gd name="T75" fmla="*/ 564 h 665"/>
              <a:gd name="T76" fmla="*/ 392 w 488"/>
              <a:gd name="T77" fmla="*/ 522 h 665"/>
              <a:gd name="T78" fmla="*/ 250 w 488"/>
              <a:gd name="T79" fmla="*/ 559 h 665"/>
              <a:gd name="T80" fmla="*/ 392 w 488"/>
              <a:gd name="T81" fmla="*/ 396 h 665"/>
              <a:gd name="T82" fmla="*/ 250 w 488"/>
              <a:gd name="T83" fmla="*/ 320 h 665"/>
              <a:gd name="T84" fmla="*/ 250 w 488"/>
              <a:gd name="T85" fmla="*/ 274 h 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8" h="665">
                <a:moveTo>
                  <a:pt x="38" y="175"/>
                </a:moveTo>
                <a:cubicBezTo>
                  <a:pt x="38" y="156"/>
                  <a:pt x="46" y="147"/>
                  <a:pt x="65" y="146"/>
                </a:cubicBezTo>
                <a:lnTo>
                  <a:pt x="65" y="108"/>
                </a:lnTo>
                <a:cubicBezTo>
                  <a:pt x="31" y="108"/>
                  <a:pt x="0" y="130"/>
                  <a:pt x="0" y="163"/>
                </a:cubicBezTo>
                <a:lnTo>
                  <a:pt x="0" y="611"/>
                </a:lnTo>
                <a:cubicBezTo>
                  <a:pt x="0" y="639"/>
                  <a:pt x="27" y="665"/>
                  <a:pt x="55" y="665"/>
                </a:cubicBezTo>
                <a:lnTo>
                  <a:pt x="434" y="665"/>
                </a:lnTo>
                <a:cubicBezTo>
                  <a:pt x="462" y="665"/>
                  <a:pt x="488" y="639"/>
                  <a:pt x="488" y="611"/>
                </a:cubicBezTo>
                <a:lnTo>
                  <a:pt x="488" y="163"/>
                </a:lnTo>
                <a:cubicBezTo>
                  <a:pt x="488" y="130"/>
                  <a:pt x="458" y="108"/>
                  <a:pt x="424" y="108"/>
                </a:cubicBezTo>
                <a:lnTo>
                  <a:pt x="424" y="146"/>
                </a:lnTo>
                <a:cubicBezTo>
                  <a:pt x="443" y="147"/>
                  <a:pt x="451" y="156"/>
                  <a:pt x="451" y="175"/>
                </a:cubicBezTo>
                <a:lnTo>
                  <a:pt x="451" y="600"/>
                </a:lnTo>
                <a:cubicBezTo>
                  <a:pt x="451" y="613"/>
                  <a:pt x="446" y="627"/>
                  <a:pt x="433" y="627"/>
                </a:cubicBezTo>
                <a:lnTo>
                  <a:pt x="56" y="627"/>
                </a:lnTo>
                <a:cubicBezTo>
                  <a:pt x="42" y="627"/>
                  <a:pt x="38" y="611"/>
                  <a:pt x="38" y="596"/>
                </a:cubicBezTo>
                <a:lnTo>
                  <a:pt x="38" y="175"/>
                </a:lnTo>
                <a:close/>
                <a:moveTo>
                  <a:pt x="212" y="70"/>
                </a:moveTo>
                <a:cubicBezTo>
                  <a:pt x="212" y="55"/>
                  <a:pt x="226" y="40"/>
                  <a:pt x="242" y="40"/>
                </a:cubicBezTo>
                <a:lnTo>
                  <a:pt x="247" y="40"/>
                </a:lnTo>
                <a:cubicBezTo>
                  <a:pt x="263" y="40"/>
                  <a:pt x="277" y="55"/>
                  <a:pt x="277" y="70"/>
                </a:cubicBezTo>
                <a:lnTo>
                  <a:pt x="277" y="74"/>
                </a:lnTo>
                <a:cubicBezTo>
                  <a:pt x="277" y="91"/>
                  <a:pt x="263" y="106"/>
                  <a:pt x="245" y="106"/>
                </a:cubicBezTo>
                <a:lnTo>
                  <a:pt x="244" y="106"/>
                </a:lnTo>
                <a:cubicBezTo>
                  <a:pt x="226" y="106"/>
                  <a:pt x="212" y="91"/>
                  <a:pt x="212" y="74"/>
                </a:cubicBezTo>
                <a:lnTo>
                  <a:pt x="212" y="70"/>
                </a:lnTo>
                <a:close/>
                <a:moveTo>
                  <a:pt x="171" y="72"/>
                </a:moveTo>
                <a:lnTo>
                  <a:pt x="117" y="72"/>
                </a:lnTo>
                <a:cubicBezTo>
                  <a:pt x="99" y="72"/>
                  <a:pt x="90" y="81"/>
                  <a:pt x="90" y="99"/>
                </a:cubicBezTo>
                <a:lnTo>
                  <a:pt x="90" y="168"/>
                </a:lnTo>
                <a:cubicBezTo>
                  <a:pt x="90" y="180"/>
                  <a:pt x="97" y="192"/>
                  <a:pt x="109" y="192"/>
                </a:cubicBezTo>
                <a:lnTo>
                  <a:pt x="380" y="192"/>
                </a:lnTo>
                <a:cubicBezTo>
                  <a:pt x="392" y="192"/>
                  <a:pt x="399" y="180"/>
                  <a:pt x="399" y="168"/>
                </a:cubicBezTo>
                <a:lnTo>
                  <a:pt x="399" y="99"/>
                </a:lnTo>
                <a:cubicBezTo>
                  <a:pt x="399" y="81"/>
                  <a:pt x="390" y="72"/>
                  <a:pt x="372" y="72"/>
                </a:cubicBezTo>
                <a:lnTo>
                  <a:pt x="318" y="72"/>
                </a:lnTo>
                <a:cubicBezTo>
                  <a:pt x="318" y="35"/>
                  <a:pt x="286" y="0"/>
                  <a:pt x="250" y="0"/>
                </a:cubicBezTo>
                <a:lnTo>
                  <a:pt x="239" y="0"/>
                </a:lnTo>
                <a:cubicBezTo>
                  <a:pt x="203" y="0"/>
                  <a:pt x="171" y="35"/>
                  <a:pt x="171" y="72"/>
                </a:cubicBezTo>
                <a:close/>
                <a:moveTo>
                  <a:pt x="104" y="510"/>
                </a:moveTo>
                <a:cubicBezTo>
                  <a:pt x="104" y="506"/>
                  <a:pt x="105" y="505"/>
                  <a:pt x="109" y="505"/>
                </a:cubicBezTo>
                <a:lnTo>
                  <a:pt x="173" y="505"/>
                </a:lnTo>
                <a:lnTo>
                  <a:pt x="173" y="510"/>
                </a:lnTo>
                <a:cubicBezTo>
                  <a:pt x="173" y="516"/>
                  <a:pt x="146" y="531"/>
                  <a:pt x="141" y="534"/>
                </a:cubicBezTo>
                <a:cubicBezTo>
                  <a:pt x="136" y="530"/>
                  <a:pt x="126" y="520"/>
                  <a:pt x="119" y="520"/>
                </a:cubicBezTo>
                <a:lnTo>
                  <a:pt x="117" y="520"/>
                </a:lnTo>
                <a:cubicBezTo>
                  <a:pt x="113" y="520"/>
                  <a:pt x="107" y="527"/>
                  <a:pt x="107" y="531"/>
                </a:cubicBezTo>
                <a:lnTo>
                  <a:pt x="107" y="532"/>
                </a:lnTo>
                <a:cubicBezTo>
                  <a:pt x="107" y="537"/>
                  <a:pt x="131" y="563"/>
                  <a:pt x="136" y="563"/>
                </a:cubicBezTo>
                <a:lnTo>
                  <a:pt x="137" y="563"/>
                </a:lnTo>
                <a:cubicBezTo>
                  <a:pt x="141" y="563"/>
                  <a:pt x="167" y="541"/>
                  <a:pt x="173" y="537"/>
                </a:cubicBezTo>
                <a:cubicBezTo>
                  <a:pt x="173" y="546"/>
                  <a:pt x="176" y="576"/>
                  <a:pt x="168" y="576"/>
                </a:cubicBezTo>
                <a:lnTo>
                  <a:pt x="109" y="576"/>
                </a:lnTo>
                <a:cubicBezTo>
                  <a:pt x="105" y="576"/>
                  <a:pt x="104" y="575"/>
                  <a:pt x="104" y="571"/>
                </a:cubicBezTo>
                <a:lnTo>
                  <a:pt x="104" y="510"/>
                </a:lnTo>
                <a:close/>
                <a:moveTo>
                  <a:pt x="168" y="593"/>
                </a:moveTo>
                <a:cubicBezTo>
                  <a:pt x="200" y="593"/>
                  <a:pt x="188" y="558"/>
                  <a:pt x="190" y="529"/>
                </a:cubicBezTo>
                <a:cubicBezTo>
                  <a:pt x="191" y="514"/>
                  <a:pt x="228" y="501"/>
                  <a:pt x="232" y="487"/>
                </a:cubicBezTo>
                <a:lnTo>
                  <a:pt x="227" y="487"/>
                </a:lnTo>
                <a:cubicBezTo>
                  <a:pt x="215" y="487"/>
                  <a:pt x="198" y="497"/>
                  <a:pt x="190" y="502"/>
                </a:cubicBezTo>
                <a:cubicBezTo>
                  <a:pt x="185" y="496"/>
                  <a:pt x="182" y="488"/>
                  <a:pt x="171" y="488"/>
                </a:cubicBezTo>
                <a:lnTo>
                  <a:pt x="105" y="488"/>
                </a:lnTo>
                <a:cubicBezTo>
                  <a:pt x="95" y="488"/>
                  <a:pt x="87" y="497"/>
                  <a:pt x="87" y="507"/>
                </a:cubicBezTo>
                <a:lnTo>
                  <a:pt x="87" y="574"/>
                </a:lnTo>
                <a:cubicBezTo>
                  <a:pt x="87" y="586"/>
                  <a:pt x="97" y="593"/>
                  <a:pt x="109" y="593"/>
                </a:cubicBezTo>
                <a:lnTo>
                  <a:pt x="168" y="593"/>
                </a:lnTo>
                <a:close/>
                <a:moveTo>
                  <a:pt x="104" y="266"/>
                </a:moveTo>
                <a:cubicBezTo>
                  <a:pt x="104" y="262"/>
                  <a:pt x="105" y="261"/>
                  <a:pt x="109" y="261"/>
                </a:cubicBezTo>
                <a:lnTo>
                  <a:pt x="168" y="261"/>
                </a:lnTo>
                <a:cubicBezTo>
                  <a:pt x="172" y="261"/>
                  <a:pt x="173" y="262"/>
                  <a:pt x="173" y="266"/>
                </a:cubicBezTo>
                <a:cubicBezTo>
                  <a:pt x="173" y="270"/>
                  <a:pt x="144" y="290"/>
                  <a:pt x="141" y="290"/>
                </a:cubicBezTo>
                <a:cubicBezTo>
                  <a:pt x="137" y="290"/>
                  <a:pt x="129" y="276"/>
                  <a:pt x="119" y="276"/>
                </a:cubicBezTo>
                <a:cubicBezTo>
                  <a:pt x="114" y="276"/>
                  <a:pt x="107" y="281"/>
                  <a:pt x="107" y="286"/>
                </a:cubicBezTo>
                <a:lnTo>
                  <a:pt x="107" y="288"/>
                </a:lnTo>
                <a:cubicBezTo>
                  <a:pt x="107" y="295"/>
                  <a:pt x="130" y="317"/>
                  <a:pt x="136" y="320"/>
                </a:cubicBezTo>
                <a:lnTo>
                  <a:pt x="173" y="293"/>
                </a:lnTo>
                <a:lnTo>
                  <a:pt x="173" y="332"/>
                </a:lnTo>
                <a:lnTo>
                  <a:pt x="104" y="332"/>
                </a:lnTo>
                <a:lnTo>
                  <a:pt x="104" y="266"/>
                </a:lnTo>
                <a:close/>
                <a:moveTo>
                  <a:pt x="188" y="258"/>
                </a:moveTo>
                <a:cubicBezTo>
                  <a:pt x="186" y="249"/>
                  <a:pt x="178" y="244"/>
                  <a:pt x="168" y="244"/>
                </a:cubicBezTo>
                <a:lnTo>
                  <a:pt x="109" y="244"/>
                </a:lnTo>
                <a:cubicBezTo>
                  <a:pt x="97" y="244"/>
                  <a:pt x="87" y="251"/>
                  <a:pt x="87" y="263"/>
                </a:cubicBezTo>
                <a:lnTo>
                  <a:pt x="87" y="330"/>
                </a:lnTo>
                <a:cubicBezTo>
                  <a:pt x="87" y="340"/>
                  <a:pt x="95" y="349"/>
                  <a:pt x="105" y="349"/>
                </a:cubicBezTo>
                <a:lnTo>
                  <a:pt x="171" y="349"/>
                </a:lnTo>
                <a:cubicBezTo>
                  <a:pt x="197" y="349"/>
                  <a:pt x="190" y="307"/>
                  <a:pt x="189" y="280"/>
                </a:cubicBezTo>
                <a:lnTo>
                  <a:pt x="232" y="244"/>
                </a:lnTo>
                <a:cubicBezTo>
                  <a:pt x="232" y="244"/>
                  <a:pt x="229" y="242"/>
                  <a:pt x="228" y="242"/>
                </a:cubicBezTo>
                <a:cubicBezTo>
                  <a:pt x="212" y="242"/>
                  <a:pt x="198" y="257"/>
                  <a:pt x="188" y="258"/>
                </a:cubicBezTo>
                <a:close/>
                <a:moveTo>
                  <a:pt x="104" y="384"/>
                </a:moveTo>
                <a:lnTo>
                  <a:pt x="173" y="384"/>
                </a:lnTo>
                <a:lnTo>
                  <a:pt x="173" y="392"/>
                </a:lnTo>
                <a:lnTo>
                  <a:pt x="141" y="413"/>
                </a:lnTo>
                <a:lnTo>
                  <a:pt x="119" y="397"/>
                </a:lnTo>
                <a:cubicBezTo>
                  <a:pt x="114" y="400"/>
                  <a:pt x="107" y="402"/>
                  <a:pt x="107" y="409"/>
                </a:cubicBezTo>
                <a:cubicBezTo>
                  <a:pt x="107" y="414"/>
                  <a:pt x="131" y="441"/>
                  <a:pt x="136" y="441"/>
                </a:cubicBezTo>
                <a:cubicBezTo>
                  <a:pt x="143" y="441"/>
                  <a:pt x="164" y="418"/>
                  <a:pt x="173" y="416"/>
                </a:cubicBezTo>
                <a:lnTo>
                  <a:pt x="173" y="453"/>
                </a:lnTo>
                <a:lnTo>
                  <a:pt x="104" y="453"/>
                </a:lnTo>
                <a:lnTo>
                  <a:pt x="104" y="384"/>
                </a:lnTo>
                <a:close/>
                <a:moveTo>
                  <a:pt x="189" y="380"/>
                </a:moveTo>
                <a:cubicBezTo>
                  <a:pt x="186" y="374"/>
                  <a:pt x="182" y="367"/>
                  <a:pt x="173" y="367"/>
                </a:cubicBezTo>
                <a:lnTo>
                  <a:pt x="104" y="367"/>
                </a:lnTo>
                <a:cubicBezTo>
                  <a:pt x="95" y="367"/>
                  <a:pt x="87" y="375"/>
                  <a:pt x="87" y="384"/>
                </a:cubicBezTo>
                <a:lnTo>
                  <a:pt x="87" y="453"/>
                </a:lnTo>
                <a:cubicBezTo>
                  <a:pt x="87" y="462"/>
                  <a:pt x="95" y="470"/>
                  <a:pt x="104" y="470"/>
                </a:cubicBezTo>
                <a:lnTo>
                  <a:pt x="173" y="470"/>
                </a:lnTo>
                <a:cubicBezTo>
                  <a:pt x="197" y="470"/>
                  <a:pt x="190" y="427"/>
                  <a:pt x="189" y="402"/>
                </a:cubicBezTo>
                <a:lnTo>
                  <a:pt x="232" y="366"/>
                </a:lnTo>
                <a:lnTo>
                  <a:pt x="226" y="363"/>
                </a:lnTo>
                <a:lnTo>
                  <a:pt x="189" y="380"/>
                </a:lnTo>
                <a:close/>
                <a:moveTo>
                  <a:pt x="250" y="559"/>
                </a:moveTo>
                <a:cubicBezTo>
                  <a:pt x="250" y="563"/>
                  <a:pt x="252" y="564"/>
                  <a:pt x="255" y="564"/>
                </a:cubicBezTo>
                <a:lnTo>
                  <a:pt x="387" y="564"/>
                </a:lnTo>
                <a:cubicBezTo>
                  <a:pt x="391" y="564"/>
                  <a:pt x="392" y="563"/>
                  <a:pt x="392" y="559"/>
                </a:cubicBezTo>
                <a:lnTo>
                  <a:pt x="392" y="522"/>
                </a:lnTo>
                <a:cubicBezTo>
                  <a:pt x="392" y="518"/>
                  <a:pt x="391" y="517"/>
                  <a:pt x="387" y="517"/>
                </a:cubicBezTo>
                <a:lnTo>
                  <a:pt x="250" y="517"/>
                </a:lnTo>
                <a:lnTo>
                  <a:pt x="250" y="559"/>
                </a:lnTo>
                <a:close/>
                <a:moveTo>
                  <a:pt x="250" y="441"/>
                </a:moveTo>
                <a:lnTo>
                  <a:pt x="392" y="441"/>
                </a:lnTo>
                <a:lnTo>
                  <a:pt x="392" y="396"/>
                </a:lnTo>
                <a:lnTo>
                  <a:pt x="250" y="396"/>
                </a:lnTo>
                <a:lnTo>
                  <a:pt x="250" y="441"/>
                </a:lnTo>
                <a:close/>
                <a:moveTo>
                  <a:pt x="250" y="320"/>
                </a:moveTo>
                <a:lnTo>
                  <a:pt x="353" y="320"/>
                </a:lnTo>
                <a:lnTo>
                  <a:pt x="353" y="274"/>
                </a:lnTo>
                <a:lnTo>
                  <a:pt x="250" y="274"/>
                </a:lnTo>
                <a:lnTo>
                  <a:pt x="250" y="3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76" name="Freeform 12"/>
          <p:cNvSpPr>
            <a:spLocks noEditPoints="1"/>
          </p:cNvSpPr>
          <p:nvPr/>
        </p:nvSpPr>
        <p:spPr bwMode="auto">
          <a:xfrm>
            <a:off x="1161904" y="4770881"/>
            <a:ext cx="591991" cy="415115"/>
          </a:xfrm>
          <a:custGeom>
            <a:avLst/>
            <a:gdLst>
              <a:gd name="T0" fmla="*/ 165 w 756"/>
              <a:gd name="T1" fmla="*/ 454 h 548"/>
              <a:gd name="T2" fmla="*/ 51 w 756"/>
              <a:gd name="T3" fmla="*/ 454 h 548"/>
              <a:gd name="T4" fmla="*/ 51 w 756"/>
              <a:gd name="T5" fmla="*/ 454 h 548"/>
              <a:gd name="T6" fmla="*/ 3 w 756"/>
              <a:gd name="T7" fmla="*/ 528 h 548"/>
              <a:gd name="T8" fmla="*/ 35 w 756"/>
              <a:gd name="T9" fmla="*/ 548 h 548"/>
              <a:gd name="T10" fmla="*/ 130 w 756"/>
              <a:gd name="T11" fmla="*/ 548 h 548"/>
              <a:gd name="T12" fmla="*/ 165 w 756"/>
              <a:gd name="T13" fmla="*/ 454 h 548"/>
              <a:gd name="T14" fmla="*/ 352 w 756"/>
              <a:gd name="T15" fmla="*/ 406 h 548"/>
              <a:gd name="T16" fmla="*/ 352 w 756"/>
              <a:gd name="T17" fmla="*/ 406 h 548"/>
              <a:gd name="T18" fmla="*/ 383 w 756"/>
              <a:gd name="T19" fmla="*/ 427 h 548"/>
              <a:gd name="T20" fmla="*/ 415 w 756"/>
              <a:gd name="T21" fmla="*/ 406 h 548"/>
              <a:gd name="T22" fmla="*/ 459 w 756"/>
              <a:gd name="T23" fmla="*/ 299 h 548"/>
              <a:gd name="T24" fmla="*/ 506 w 756"/>
              <a:gd name="T25" fmla="*/ 185 h 548"/>
              <a:gd name="T26" fmla="*/ 506 w 756"/>
              <a:gd name="T27" fmla="*/ 184 h 548"/>
              <a:gd name="T28" fmla="*/ 507 w 756"/>
              <a:gd name="T29" fmla="*/ 182 h 548"/>
              <a:gd name="T30" fmla="*/ 507 w 756"/>
              <a:gd name="T31" fmla="*/ 182 h 548"/>
              <a:gd name="T32" fmla="*/ 517 w 756"/>
              <a:gd name="T33" fmla="*/ 133 h 548"/>
              <a:gd name="T34" fmla="*/ 383 w 756"/>
              <a:gd name="T35" fmla="*/ 0 h 548"/>
              <a:gd name="T36" fmla="*/ 250 w 756"/>
              <a:gd name="T37" fmla="*/ 133 h 548"/>
              <a:gd name="T38" fmla="*/ 259 w 756"/>
              <a:gd name="T39" fmla="*/ 182 h 548"/>
              <a:gd name="T40" fmla="*/ 259 w 756"/>
              <a:gd name="T41" fmla="*/ 182 h 548"/>
              <a:gd name="T42" fmla="*/ 260 w 756"/>
              <a:gd name="T43" fmla="*/ 184 h 548"/>
              <a:gd name="T44" fmla="*/ 261 w 756"/>
              <a:gd name="T45" fmla="*/ 185 h 548"/>
              <a:gd name="T46" fmla="*/ 308 w 756"/>
              <a:gd name="T47" fmla="*/ 299 h 548"/>
              <a:gd name="T48" fmla="*/ 352 w 756"/>
              <a:gd name="T49" fmla="*/ 406 h 548"/>
              <a:gd name="T50" fmla="*/ 352 w 756"/>
              <a:gd name="T51" fmla="*/ 406 h 548"/>
              <a:gd name="T52" fmla="*/ 391 w 756"/>
              <a:gd name="T53" fmla="*/ 103 h 548"/>
              <a:gd name="T54" fmla="*/ 391 w 756"/>
              <a:gd name="T55" fmla="*/ 103 h 548"/>
              <a:gd name="T56" fmla="*/ 425 w 756"/>
              <a:gd name="T57" fmla="*/ 137 h 548"/>
              <a:gd name="T58" fmla="*/ 391 w 756"/>
              <a:gd name="T59" fmla="*/ 171 h 548"/>
              <a:gd name="T60" fmla="*/ 357 w 756"/>
              <a:gd name="T61" fmla="*/ 137 h 548"/>
              <a:gd name="T62" fmla="*/ 391 w 756"/>
              <a:gd name="T63" fmla="*/ 103 h 548"/>
              <a:gd name="T64" fmla="*/ 618 w 756"/>
              <a:gd name="T65" fmla="*/ 320 h 548"/>
              <a:gd name="T66" fmla="*/ 587 w 756"/>
              <a:gd name="T67" fmla="*/ 299 h 548"/>
              <a:gd name="T68" fmla="*/ 487 w 756"/>
              <a:gd name="T69" fmla="*/ 299 h 548"/>
              <a:gd name="T70" fmla="*/ 439 w 756"/>
              <a:gd name="T71" fmla="*/ 416 h 548"/>
              <a:gd name="T72" fmla="*/ 434 w 756"/>
              <a:gd name="T73" fmla="*/ 427 h 548"/>
              <a:gd name="T74" fmla="*/ 686 w 756"/>
              <a:gd name="T75" fmla="*/ 427 h 548"/>
              <a:gd name="T76" fmla="*/ 618 w 756"/>
              <a:gd name="T77" fmla="*/ 320 h 548"/>
              <a:gd name="T78" fmla="*/ 703 w 756"/>
              <a:gd name="T79" fmla="*/ 454 h 548"/>
              <a:gd name="T80" fmla="*/ 193 w 756"/>
              <a:gd name="T81" fmla="*/ 454 h 548"/>
              <a:gd name="T82" fmla="*/ 158 w 756"/>
              <a:gd name="T83" fmla="*/ 548 h 548"/>
              <a:gd name="T84" fmla="*/ 718 w 756"/>
              <a:gd name="T85" fmla="*/ 548 h 548"/>
              <a:gd name="T86" fmla="*/ 750 w 756"/>
              <a:gd name="T87" fmla="*/ 528 h 548"/>
              <a:gd name="T88" fmla="*/ 703 w 756"/>
              <a:gd name="T89" fmla="*/ 454 h 548"/>
              <a:gd name="T90" fmla="*/ 328 w 756"/>
              <a:gd name="T91" fmla="*/ 417 h 548"/>
              <a:gd name="T92" fmla="*/ 328 w 756"/>
              <a:gd name="T93" fmla="*/ 417 h 548"/>
              <a:gd name="T94" fmla="*/ 328 w 756"/>
              <a:gd name="T95" fmla="*/ 417 h 548"/>
              <a:gd name="T96" fmla="*/ 327 w 756"/>
              <a:gd name="T97" fmla="*/ 416 h 548"/>
              <a:gd name="T98" fmla="*/ 279 w 756"/>
              <a:gd name="T99" fmla="*/ 299 h 548"/>
              <a:gd name="T100" fmla="*/ 249 w 756"/>
              <a:gd name="T101" fmla="*/ 299 h 548"/>
              <a:gd name="T102" fmla="*/ 203 w 756"/>
              <a:gd name="T103" fmla="*/ 427 h 548"/>
              <a:gd name="T104" fmla="*/ 334 w 756"/>
              <a:gd name="T105" fmla="*/ 427 h 548"/>
              <a:gd name="T106" fmla="*/ 328 w 756"/>
              <a:gd name="T107" fmla="*/ 417 h 548"/>
              <a:gd name="T108" fmla="*/ 135 w 756"/>
              <a:gd name="T109" fmla="*/ 320 h 548"/>
              <a:gd name="T110" fmla="*/ 67 w 756"/>
              <a:gd name="T111" fmla="*/ 427 h 548"/>
              <a:gd name="T112" fmla="*/ 174 w 756"/>
              <a:gd name="T113" fmla="*/ 427 h 548"/>
              <a:gd name="T114" fmla="*/ 221 w 756"/>
              <a:gd name="T115" fmla="*/ 299 h 548"/>
              <a:gd name="T116" fmla="*/ 165 w 756"/>
              <a:gd name="T117" fmla="*/ 299 h 548"/>
              <a:gd name="T118" fmla="*/ 135 w 756"/>
              <a:gd name="T119" fmla="*/ 32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56" h="548">
                <a:moveTo>
                  <a:pt x="165" y="454"/>
                </a:moveTo>
                <a:lnTo>
                  <a:pt x="51" y="454"/>
                </a:lnTo>
                <a:cubicBezTo>
                  <a:pt x="51" y="454"/>
                  <a:pt x="51" y="454"/>
                  <a:pt x="51" y="454"/>
                </a:cubicBezTo>
                <a:lnTo>
                  <a:pt x="3" y="528"/>
                </a:lnTo>
                <a:cubicBezTo>
                  <a:pt x="0" y="541"/>
                  <a:pt x="18" y="548"/>
                  <a:pt x="35" y="548"/>
                </a:cubicBezTo>
                <a:lnTo>
                  <a:pt x="130" y="548"/>
                </a:lnTo>
                <a:lnTo>
                  <a:pt x="165" y="454"/>
                </a:lnTo>
                <a:close/>
                <a:moveTo>
                  <a:pt x="352" y="406"/>
                </a:moveTo>
                <a:lnTo>
                  <a:pt x="352" y="406"/>
                </a:lnTo>
                <a:cubicBezTo>
                  <a:pt x="357" y="418"/>
                  <a:pt x="369" y="427"/>
                  <a:pt x="383" y="427"/>
                </a:cubicBezTo>
                <a:cubicBezTo>
                  <a:pt x="397" y="427"/>
                  <a:pt x="408" y="423"/>
                  <a:pt x="415" y="406"/>
                </a:cubicBezTo>
                <a:lnTo>
                  <a:pt x="459" y="299"/>
                </a:lnTo>
                <a:lnTo>
                  <a:pt x="506" y="185"/>
                </a:lnTo>
                <a:cubicBezTo>
                  <a:pt x="506" y="185"/>
                  <a:pt x="506" y="185"/>
                  <a:pt x="506" y="184"/>
                </a:cubicBezTo>
                <a:lnTo>
                  <a:pt x="507" y="182"/>
                </a:lnTo>
                <a:lnTo>
                  <a:pt x="507" y="182"/>
                </a:lnTo>
                <a:cubicBezTo>
                  <a:pt x="513" y="167"/>
                  <a:pt x="517" y="151"/>
                  <a:pt x="517" y="133"/>
                </a:cubicBezTo>
                <a:cubicBezTo>
                  <a:pt x="517" y="60"/>
                  <a:pt x="457" y="0"/>
                  <a:pt x="383" y="0"/>
                </a:cubicBezTo>
                <a:cubicBezTo>
                  <a:pt x="310" y="0"/>
                  <a:pt x="250" y="60"/>
                  <a:pt x="250" y="133"/>
                </a:cubicBezTo>
                <a:cubicBezTo>
                  <a:pt x="250" y="151"/>
                  <a:pt x="253" y="167"/>
                  <a:pt x="259" y="182"/>
                </a:cubicBezTo>
                <a:lnTo>
                  <a:pt x="259" y="182"/>
                </a:lnTo>
                <a:lnTo>
                  <a:pt x="260" y="184"/>
                </a:lnTo>
                <a:cubicBezTo>
                  <a:pt x="260" y="185"/>
                  <a:pt x="260" y="185"/>
                  <a:pt x="261" y="185"/>
                </a:cubicBezTo>
                <a:lnTo>
                  <a:pt x="308" y="299"/>
                </a:lnTo>
                <a:lnTo>
                  <a:pt x="352" y="406"/>
                </a:lnTo>
                <a:cubicBezTo>
                  <a:pt x="352" y="406"/>
                  <a:pt x="352" y="406"/>
                  <a:pt x="352" y="406"/>
                </a:cubicBezTo>
                <a:close/>
                <a:moveTo>
                  <a:pt x="391" y="103"/>
                </a:moveTo>
                <a:lnTo>
                  <a:pt x="391" y="103"/>
                </a:lnTo>
                <a:cubicBezTo>
                  <a:pt x="410" y="103"/>
                  <a:pt x="425" y="118"/>
                  <a:pt x="425" y="137"/>
                </a:cubicBezTo>
                <a:cubicBezTo>
                  <a:pt x="425" y="156"/>
                  <a:pt x="410" y="171"/>
                  <a:pt x="391" y="171"/>
                </a:cubicBezTo>
                <a:cubicBezTo>
                  <a:pt x="372" y="171"/>
                  <a:pt x="357" y="156"/>
                  <a:pt x="357" y="137"/>
                </a:cubicBezTo>
                <a:cubicBezTo>
                  <a:pt x="357" y="118"/>
                  <a:pt x="372" y="103"/>
                  <a:pt x="391" y="103"/>
                </a:cubicBezTo>
                <a:close/>
                <a:moveTo>
                  <a:pt x="618" y="320"/>
                </a:moveTo>
                <a:cubicBezTo>
                  <a:pt x="612" y="307"/>
                  <a:pt x="598" y="299"/>
                  <a:pt x="587" y="299"/>
                </a:cubicBezTo>
                <a:lnTo>
                  <a:pt x="487" y="299"/>
                </a:lnTo>
                <a:lnTo>
                  <a:pt x="439" y="416"/>
                </a:lnTo>
                <a:cubicBezTo>
                  <a:pt x="438" y="419"/>
                  <a:pt x="436" y="423"/>
                  <a:pt x="434" y="427"/>
                </a:cubicBezTo>
                <a:lnTo>
                  <a:pt x="686" y="427"/>
                </a:lnTo>
                <a:lnTo>
                  <a:pt x="618" y="320"/>
                </a:lnTo>
                <a:close/>
                <a:moveTo>
                  <a:pt x="703" y="454"/>
                </a:moveTo>
                <a:lnTo>
                  <a:pt x="193" y="454"/>
                </a:lnTo>
                <a:lnTo>
                  <a:pt x="158" y="548"/>
                </a:lnTo>
                <a:lnTo>
                  <a:pt x="718" y="548"/>
                </a:lnTo>
                <a:cubicBezTo>
                  <a:pt x="736" y="548"/>
                  <a:pt x="756" y="539"/>
                  <a:pt x="750" y="528"/>
                </a:cubicBezTo>
                <a:lnTo>
                  <a:pt x="703" y="454"/>
                </a:lnTo>
                <a:close/>
                <a:moveTo>
                  <a:pt x="328" y="417"/>
                </a:moveTo>
                <a:lnTo>
                  <a:pt x="328" y="417"/>
                </a:lnTo>
                <a:lnTo>
                  <a:pt x="328" y="417"/>
                </a:lnTo>
                <a:cubicBezTo>
                  <a:pt x="328" y="416"/>
                  <a:pt x="328" y="416"/>
                  <a:pt x="327" y="416"/>
                </a:cubicBezTo>
                <a:lnTo>
                  <a:pt x="279" y="299"/>
                </a:lnTo>
                <a:lnTo>
                  <a:pt x="249" y="299"/>
                </a:lnTo>
                <a:lnTo>
                  <a:pt x="203" y="427"/>
                </a:lnTo>
                <a:lnTo>
                  <a:pt x="334" y="427"/>
                </a:lnTo>
                <a:cubicBezTo>
                  <a:pt x="332" y="424"/>
                  <a:pt x="330" y="421"/>
                  <a:pt x="328" y="417"/>
                </a:cubicBezTo>
                <a:close/>
                <a:moveTo>
                  <a:pt x="135" y="320"/>
                </a:moveTo>
                <a:lnTo>
                  <a:pt x="67" y="427"/>
                </a:lnTo>
                <a:lnTo>
                  <a:pt x="174" y="427"/>
                </a:lnTo>
                <a:lnTo>
                  <a:pt x="221" y="299"/>
                </a:lnTo>
                <a:lnTo>
                  <a:pt x="165" y="299"/>
                </a:lnTo>
                <a:cubicBezTo>
                  <a:pt x="154" y="299"/>
                  <a:pt x="141" y="308"/>
                  <a:pt x="135" y="3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77" name="Freeform 13"/>
          <p:cNvSpPr>
            <a:spLocks noEditPoints="1"/>
          </p:cNvSpPr>
          <p:nvPr/>
        </p:nvSpPr>
        <p:spPr bwMode="auto">
          <a:xfrm>
            <a:off x="7588662" y="2571109"/>
            <a:ext cx="559503" cy="460236"/>
          </a:xfrm>
          <a:custGeom>
            <a:avLst/>
            <a:gdLst>
              <a:gd name="T0" fmla="*/ 457 w 713"/>
              <a:gd name="T1" fmla="*/ 265 h 609"/>
              <a:gd name="T2" fmla="*/ 397 w 713"/>
              <a:gd name="T3" fmla="*/ 265 h 609"/>
              <a:gd name="T4" fmla="*/ 382 w 713"/>
              <a:gd name="T5" fmla="*/ 311 h 609"/>
              <a:gd name="T6" fmla="*/ 397 w 713"/>
              <a:gd name="T7" fmla="*/ 502 h 609"/>
              <a:gd name="T8" fmla="*/ 357 w 713"/>
              <a:gd name="T9" fmla="*/ 571 h 609"/>
              <a:gd name="T10" fmla="*/ 319 w 713"/>
              <a:gd name="T11" fmla="*/ 502 h 609"/>
              <a:gd name="T12" fmla="*/ 341 w 713"/>
              <a:gd name="T13" fmla="*/ 312 h 609"/>
              <a:gd name="T14" fmla="*/ 325 w 713"/>
              <a:gd name="T15" fmla="*/ 265 h 609"/>
              <a:gd name="T16" fmla="*/ 259 w 713"/>
              <a:gd name="T17" fmla="*/ 265 h 609"/>
              <a:gd name="T18" fmla="*/ 259 w 713"/>
              <a:gd name="T19" fmla="*/ 265 h 609"/>
              <a:gd name="T20" fmla="*/ 150 w 713"/>
              <a:gd name="T21" fmla="*/ 379 h 609"/>
              <a:gd name="T22" fmla="*/ 166 w 713"/>
              <a:gd name="T23" fmla="*/ 497 h 609"/>
              <a:gd name="T24" fmla="*/ 275 w 713"/>
              <a:gd name="T25" fmla="*/ 609 h 609"/>
              <a:gd name="T26" fmla="*/ 441 w 713"/>
              <a:gd name="T27" fmla="*/ 609 h 609"/>
              <a:gd name="T28" fmla="*/ 551 w 713"/>
              <a:gd name="T29" fmla="*/ 495 h 609"/>
              <a:gd name="T30" fmla="*/ 566 w 713"/>
              <a:gd name="T31" fmla="*/ 377 h 609"/>
              <a:gd name="T32" fmla="*/ 457 w 713"/>
              <a:gd name="T33" fmla="*/ 265 h 609"/>
              <a:gd name="T34" fmla="*/ 135 w 713"/>
              <a:gd name="T35" fmla="*/ 191 h 609"/>
              <a:gd name="T36" fmla="*/ 205 w 713"/>
              <a:gd name="T37" fmla="*/ 121 h 609"/>
              <a:gd name="T38" fmla="*/ 135 w 713"/>
              <a:gd name="T39" fmla="*/ 52 h 609"/>
              <a:gd name="T40" fmla="*/ 66 w 713"/>
              <a:gd name="T41" fmla="*/ 121 h 609"/>
              <a:gd name="T42" fmla="*/ 135 w 713"/>
              <a:gd name="T43" fmla="*/ 191 h 609"/>
              <a:gd name="T44" fmla="*/ 197 w 713"/>
              <a:gd name="T45" fmla="*/ 213 h 609"/>
              <a:gd name="T46" fmla="*/ 73 w 713"/>
              <a:gd name="T47" fmla="*/ 213 h 609"/>
              <a:gd name="T48" fmla="*/ 73 w 713"/>
              <a:gd name="T49" fmla="*/ 213 h 609"/>
              <a:gd name="T50" fmla="*/ 5 w 713"/>
              <a:gd name="T51" fmla="*/ 284 h 609"/>
              <a:gd name="T52" fmla="*/ 15 w 713"/>
              <a:gd name="T53" fmla="*/ 357 h 609"/>
              <a:gd name="T54" fmla="*/ 83 w 713"/>
              <a:gd name="T55" fmla="*/ 427 h 609"/>
              <a:gd name="T56" fmla="*/ 119 w 713"/>
              <a:gd name="T57" fmla="*/ 427 h 609"/>
              <a:gd name="T58" fmla="*/ 112 w 713"/>
              <a:gd name="T59" fmla="*/ 376 h 609"/>
              <a:gd name="T60" fmla="*/ 112 w 713"/>
              <a:gd name="T61" fmla="*/ 376 h 609"/>
              <a:gd name="T62" fmla="*/ 112 w 713"/>
              <a:gd name="T63" fmla="*/ 375 h 609"/>
              <a:gd name="T64" fmla="*/ 144 w 713"/>
              <a:gd name="T65" fmla="*/ 278 h 609"/>
              <a:gd name="T66" fmla="*/ 191 w 713"/>
              <a:gd name="T67" fmla="*/ 243 h 609"/>
              <a:gd name="T68" fmla="*/ 240 w 713"/>
              <a:gd name="T69" fmla="*/ 227 h 609"/>
              <a:gd name="T70" fmla="*/ 197 w 713"/>
              <a:gd name="T71" fmla="*/ 213 h 609"/>
              <a:gd name="T72" fmla="*/ 578 w 713"/>
              <a:gd name="T73" fmla="*/ 191 h 609"/>
              <a:gd name="T74" fmla="*/ 647 w 713"/>
              <a:gd name="T75" fmla="*/ 121 h 609"/>
              <a:gd name="T76" fmla="*/ 578 w 713"/>
              <a:gd name="T77" fmla="*/ 52 h 609"/>
              <a:gd name="T78" fmla="*/ 508 w 713"/>
              <a:gd name="T79" fmla="*/ 121 h 609"/>
              <a:gd name="T80" fmla="*/ 578 w 713"/>
              <a:gd name="T81" fmla="*/ 191 h 609"/>
              <a:gd name="T82" fmla="*/ 639 w 713"/>
              <a:gd name="T83" fmla="*/ 213 h 609"/>
              <a:gd name="T84" fmla="*/ 516 w 713"/>
              <a:gd name="T85" fmla="*/ 213 h 609"/>
              <a:gd name="T86" fmla="*/ 516 w 713"/>
              <a:gd name="T87" fmla="*/ 213 h 609"/>
              <a:gd name="T88" fmla="*/ 473 w 713"/>
              <a:gd name="T89" fmla="*/ 227 h 609"/>
              <a:gd name="T90" fmla="*/ 525 w 713"/>
              <a:gd name="T91" fmla="*/ 244 h 609"/>
              <a:gd name="T92" fmla="*/ 574 w 713"/>
              <a:gd name="T93" fmla="*/ 279 h 609"/>
              <a:gd name="T94" fmla="*/ 604 w 713"/>
              <a:gd name="T95" fmla="*/ 374 h 609"/>
              <a:gd name="T96" fmla="*/ 604 w 713"/>
              <a:gd name="T97" fmla="*/ 374 h 609"/>
              <a:gd name="T98" fmla="*/ 604 w 713"/>
              <a:gd name="T99" fmla="*/ 374 h 609"/>
              <a:gd name="T100" fmla="*/ 597 w 713"/>
              <a:gd name="T101" fmla="*/ 427 h 609"/>
              <a:gd name="T102" fmla="*/ 630 w 713"/>
              <a:gd name="T103" fmla="*/ 427 h 609"/>
              <a:gd name="T104" fmla="*/ 698 w 713"/>
              <a:gd name="T105" fmla="*/ 356 h 609"/>
              <a:gd name="T106" fmla="*/ 708 w 713"/>
              <a:gd name="T107" fmla="*/ 283 h 609"/>
              <a:gd name="T108" fmla="*/ 639 w 713"/>
              <a:gd name="T109" fmla="*/ 213 h 609"/>
              <a:gd name="T110" fmla="*/ 469 w 713"/>
              <a:gd name="T111" fmla="*/ 114 h 609"/>
              <a:gd name="T112" fmla="*/ 358 w 713"/>
              <a:gd name="T113" fmla="*/ 229 h 609"/>
              <a:gd name="T114" fmla="*/ 247 w 713"/>
              <a:gd name="T115" fmla="*/ 114 h 609"/>
              <a:gd name="T116" fmla="*/ 358 w 713"/>
              <a:gd name="T117" fmla="*/ 0 h 609"/>
              <a:gd name="T118" fmla="*/ 469 w 713"/>
              <a:gd name="T119" fmla="*/ 114 h 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3" h="609">
                <a:moveTo>
                  <a:pt x="457" y="265"/>
                </a:moveTo>
                <a:lnTo>
                  <a:pt x="397" y="265"/>
                </a:lnTo>
                <a:cubicBezTo>
                  <a:pt x="398" y="271"/>
                  <a:pt x="398" y="299"/>
                  <a:pt x="382" y="311"/>
                </a:cubicBezTo>
                <a:cubicBezTo>
                  <a:pt x="382" y="311"/>
                  <a:pt x="408" y="456"/>
                  <a:pt x="397" y="502"/>
                </a:cubicBezTo>
                <a:cubicBezTo>
                  <a:pt x="393" y="522"/>
                  <a:pt x="376" y="571"/>
                  <a:pt x="357" y="571"/>
                </a:cubicBezTo>
                <a:cubicBezTo>
                  <a:pt x="338" y="570"/>
                  <a:pt x="323" y="522"/>
                  <a:pt x="319" y="502"/>
                </a:cubicBezTo>
                <a:cubicBezTo>
                  <a:pt x="310" y="455"/>
                  <a:pt x="341" y="312"/>
                  <a:pt x="341" y="312"/>
                </a:cubicBezTo>
                <a:cubicBezTo>
                  <a:pt x="336" y="310"/>
                  <a:pt x="327" y="301"/>
                  <a:pt x="325" y="265"/>
                </a:cubicBezTo>
                <a:lnTo>
                  <a:pt x="259" y="265"/>
                </a:lnTo>
                <a:lnTo>
                  <a:pt x="259" y="265"/>
                </a:lnTo>
                <a:cubicBezTo>
                  <a:pt x="199" y="265"/>
                  <a:pt x="142" y="316"/>
                  <a:pt x="150" y="379"/>
                </a:cubicBezTo>
                <a:lnTo>
                  <a:pt x="166" y="497"/>
                </a:lnTo>
                <a:cubicBezTo>
                  <a:pt x="178" y="559"/>
                  <a:pt x="214" y="609"/>
                  <a:pt x="275" y="609"/>
                </a:cubicBezTo>
                <a:lnTo>
                  <a:pt x="441" y="609"/>
                </a:lnTo>
                <a:cubicBezTo>
                  <a:pt x="502" y="609"/>
                  <a:pt x="539" y="557"/>
                  <a:pt x="551" y="495"/>
                </a:cubicBezTo>
                <a:lnTo>
                  <a:pt x="566" y="377"/>
                </a:lnTo>
                <a:cubicBezTo>
                  <a:pt x="574" y="316"/>
                  <a:pt x="517" y="265"/>
                  <a:pt x="457" y="265"/>
                </a:cubicBezTo>
                <a:close/>
                <a:moveTo>
                  <a:pt x="135" y="191"/>
                </a:moveTo>
                <a:cubicBezTo>
                  <a:pt x="174" y="191"/>
                  <a:pt x="205" y="160"/>
                  <a:pt x="205" y="121"/>
                </a:cubicBezTo>
                <a:cubicBezTo>
                  <a:pt x="205" y="83"/>
                  <a:pt x="174" y="52"/>
                  <a:pt x="135" y="52"/>
                </a:cubicBezTo>
                <a:cubicBezTo>
                  <a:pt x="97" y="52"/>
                  <a:pt x="66" y="83"/>
                  <a:pt x="66" y="121"/>
                </a:cubicBezTo>
                <a:cubicBezTo>
                  <a:pt x="66" y="160"/>
                  <a:pt x="97" y="191"/>
                  <a:pt x="135" y="191"/>
                </a:cubicBezTo>
                <a:close/>
                <a:moveTo>
                  <a:pt x="197" y="213"/>
                </a:moveTo>
                <a:lnTo>
                  <a:pt x="73" y="213"/>
                </a:lnTo>
                <a:lnTo>
                  <a:pt x="73" y="213"/>
                </a:lnTo>
                <a:cubicBezTo>
                  <a:pt x="36" y="213"/>
                  <a:pt x="0" y="245"/>
                  <a:pt x="5" y="284"/>
                </a:cubicBezTo>
                <a:lnTo>
                  <a:pt x="15" y="357"/>
                </a:lnTo>
                <a:cubicBezTo>
                  <a:pt x="22" y="396"/>
                  <a:pt x="45" y="427"/>
                  <a:pt x="83" y="427"/>
                </a:cubicBezTo>
                <a:lnTo>
                  <a:pt x="119" y="427"/>
                </a:lnTo>
                <a:lnTo>
                  <a:pt x="112" y="376"/>
                </a:lnTo>
                <a:lnTo>
                  <a:pt x="112" y="376"/>
                </a:lnTo>
                <a:lnTo>
                  <a:pt x="112" y="375"/>
                </a:lnTo>
                <a:cubicBezTo>
                  <a:pt x="108" y="340"/>
                  <a:pt x="119" y="306"/>
                  <a:pt x="144" y="278"/>
                </a:cubicBezTo>
                <a:cubicBezTo>
                  <a:pt x="157" y="263"/>
                  <a:pt x="173" y="252"/>
                  <a:pt x="191" y="243"/>
                </a:cubicBezTo>
                <a:cubicBezTo>
                  <a:pt x="207" y="235"/>
                  <a:pt x="223" y="230"/>
                  <a:pt x="240" y="227"/>
                </a:cubicBezTo>
                <a:cubicBezTo>
                  <a:pt x="228" y="218"/>
                  <a:pt x="213" y="213"/>
                  <a:pt x="197" y="213"/>
                </a:cubicBezTo>
                <a:close/>
                <a:moveTo>
                  <a:pt x="578" y="191"/>
                </a:moveTo>
                <a:cubicBezTo>
                  <a:pt x="616" y="191"/>
                  <a:pt x="647" y="160"/>
                  <a:pt x="647" y="121"/>
                </a:cubicBezTo>
                <a:cubicBezTo>
                  <a:pt x="647" y="83"/>
                  <a:pt x="616" y="52"/>
                  <a:pt x="578" y="52"/>
                </a:cubicBezTo>
                <a:cubicBezTo>
                  <a:pt x="539" y="52"/>
                  <a:pt x="508" y="83"/>
                  <a:pt x="508" y="121"/>
                </a:cubicBezTo>
                <a:cubicBezTo>
                  <a:pt x="508" y="160"/>
                  <a:pt x="539" y="191"/>
                  <a:pt x="578" y="191"/>
                </a:cubicBezTo>
                <a:close/>
                <a:moveTo>
                  <a:pt x="639" y="213"/>
                </a:moveTo>
                <a:lnTo>
                  <a:pt x="516" y="213"/>
                </a:lnTo>
                <a:lnTo>
                  <a:pt x="516" y="213"/>
                </a:lnTo>
                <a:cubicBezTo>
                  <a:pt x="500" y="213"/>
                  <a:pt x="485" y="218"/>
                  <a:pt x="473" y="227"/>
                </a:cubicBezTo>
                <a:cubicBezTo>
                  <a:pt x="492" y="229"/>
                  <a:pt x="509" y="235"/>
                  <a:pt x="525" y="244"/>
                </a:cubicBezTo>
                <a:cubicBezTo>
                  <a:pt x="544" y="252"/>
                  <a:pt x="560" y="264"/>
                  <a:pt x="574" y="279"/>
                </a:cubicBezTo>
                <a:cubicBezTo>
                  <a:pt x="597" y="306"/>
                  <a:pt x="608" y="340"/>
                  <a:pt x="604" y="374"/>
                </a:cubicBezTo>
                <a:lnTo>
                  <a:pt x="604" y="374"/>
                </a:lnTo>
                <a:lnTo>
                  <a:pt x="604" y="374"/>
                </a:lnTo>
                <a:lnTo>
                  <a:pt x="597" y="427"/>
                </a:lnTo>
                <a:lnTo>
                  <a:pt x="630" y="427"/>
                </a:lnTo>
                <a:cubicBezTo>
                  <a:pt x="668" y="427"/>
                  <a:pt x="691" y="395"/>
                  <a:pt x="698" y="356"/>
                </a:cubicBezTo>
                <a:lnTo>
                  <a:pt x="708" y="283"/>
                </a:lnTo>
                <a:cubicBezTo>
                  <a:pt x="713" y="245"/>
                  <a:pt x="677" y="213"/>
                  <a:pt x="639" y="213"/>
                </a:cubicBezTo>
                <a:close/>
                <a:moveTo>
                  <a:pt x="469" y="114"/>
                </a:moveTo>
                <a:cubicBezTo>
                  <a:pt x="469" y="177"/>
                  <a:pt x="419" y="229"/>
                  <a:pt x="358" y="229"/>
                </a:cubicBezTo>
                <a:cubicBezTo>
                  <a:pt x="297" y="229"/>
                  <a:pt x="247" y="177"/>
                  <a:pt x="247" y="114"/>
                </a:cubicBezTo>
                <a:cubicBezTo>
                  <a:pt x="247" y="51"/>
                  <a:pt x="297" y="0"/>
                  <a:pt x="358" y="0"/>
                </a:cubicBezTo>
                <a:cubicBezTo>
                  <a:pt x="419" y="0"/>
                  <a:pt x="469" y="51"/>
                  <a:pt x="469" y="1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78" name="Freeform 14"/>
          <p:cNvSpPr>
            <a:spLocks noEditPoints="1"/>
          </p:cNvSpPr>
          <p:nvPr/>
        </p:nvSpPr>
        <p:spPr bwMode="auto">
          <a:xfrm>
            <a:off x="1228684" y="2556929"/>
            <a:ext cx="530626" cy="541454"/>
          </a:xfrm>
          <a:custGeom>
            <a:avLst/>
            <a:gdLst>
              <a:gd name="T0" fmla="*/ 423 w 677"/>
              <a:gd name="T1" fmla="*/ 0 h 716"/>
              <a:gd name="T2" fmla="*/ 517 w 677"/>
              <a:gd name="T3" fmla="*/ 220 h 716"/>
              <a:gd name="T4" fmla="*/ 446 w 677"/>
              <a:gd name="T5" fmla="*/ 94 h 716"/>
              <a:gd name="T6" fmla="*/ 205 w 677"/>
              <a:gd name="T7" fmla="*/ 71 h 716"/>
              <a:gd name="T8" fmla="*/ 187 w 677"/>
              <a:gd name="T9" fmla="*/ 189 h 716"/>
              <a:gd name="T10" fmla="*/ 71 w 677"/>
              <a:gd name="T11" fmla="*/ 536 h 716"/>
              <a:gd name="T12" fmla="*/ 312 w 677"/>
              <a:gd name="T13" fmla="*/ 559 h 716"/>
              <a:gd name="T14" fmla="*/ 94 w 677"/>
              <a:gd name="T15" fmla="*/ 631 h 716"/>
              <a:gd name="T16" fmla="*/ 0 w 677"/>
              <a:gd name="T17" fmla="*/ 149 h 716"/>
              <a:gd name="T18" fmla="*/ 601 w 677"/>
              <a:gd name="T19" fmla="*/ 231 h 716"/>
              <a:gd name="T20" fmla="*/ 669 w 677"/>
              <a:gd name="T21" fmla="*/ 299 h 716"/>
              <a:gd name="T22" fmla="*/ 590 w 677"/>
              <a:gd name="T23" fmla="*/ 490 h 716"/>
              <a:gd name="T24" fmla="*/ 635 w 677"/>
              <a:gd name="T25" fmla="*/ 344 h 716"/>
              <a:gd name="T26" fmla="*/ 618 w 677"/>
              <a:gd name="T27" fmla="*/ 303 h 716"/>
              <a:gd name="T28" fmla="*/ 530 w 677"/>
              <a:gd name="T29" fmla="*/ 252 h 716"/>
              <a:gd name="T30" fmla="*/ 612 w 677"/>
              <a:gd name="T31" fmla="*/ 329 h 716"/>
              <a:gd name="T32" fmla="*/ 484 w 677"/>
              <a:gd name="T33" fmla="*/ 569 h 716"/>
              <a:gd name="T34" fmla="*/ 368 w 677"/>
              <a:gd name="T35" fmla="*/ 502 h 716"/>
              <a:gd name="T36" fmla="*/ 510 w 677"/>
              <a:gd name="T37" fmla="*/ 271 h 716"/>
              <a:gd name="T38" fmla="*/ 612 w 677"/>
              <a:gd name="T39" fmla="*/ 329 h 716"/>
              <a:gd name="T40" fmla="*/ 327 w 677"/>
              <a:gd name="T41" fmla="*/ 707 h 716"/>
              <a:gd name="T42" fmla="*/ 412 w 677"/>
              <a:gd name="T43" fmla="*/ 561 h 716"/>
              <a:gd name="T44" fmla="*/ 245 w 677"/>
              <a:gd name="T45" fmla="*/ 125 h 716"/>
              <a:gd name="T46" fmla="*/ 402 w 677"/>
              <a:gd name="T47" fmla="*/ 161 h 716"/>
              <a:gd name="T48" fmla="*/ 245 w 677"/>
              <a:gd name="T49" fmla="*/ 125 h 716"/>
              <a:gd name="T50" fmla="*/ 215 w 677"/>
              <a:gd name="T51" fmla="*/ 365 h 716"/>
              <a:gd name="T52" fmla="*/ 123 w 677"/>
              <a:gd name="T53" fmla="*/ 401 h 716"/>
              <a:gd name="T54" fmla="*/ 123 w 677"/>
              <a:gd name="T55" fmla="*/ 281 h 716"/>
              <a:gd name="T56" fmla="*/ 402 w 677"/>
              <a:gd name="T57" fmla="*/ 318 h 716"/>
              <a:gd name="T58" fmla="*/ 123 w 677"/>
              <a:gd name="T59" fmla="*/ 281 h 716"/>
              <a:gd name="T60" fmla="*/ 402 w 677"/>
              <a:gd name="T61" fmla="*/ 204 h 716"/>
              <a:gd name="T62" fmla="*/ 123 w 677"/>
              <a:gd name="T63" fmla="*/ 240 h 716"/>
              <a:gd name="T64" fmla="*/ 93 w 677"/>
              <a:gd name="T65" fmla="*/ 156 h 716"/>
              <a:gd name="T66" fmla="*/ 173 w 677"/>
              <a:gd name="T67" fmla="*/ 144 h 716"/>
              <a:gd name="T68" fmla="*/ 93 w 677"/>
              <a:gd name="T69" fmla="*/ 156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77" h="716">
                <a:moveTo>
                  <a:pt x="149" y="0"/>
                </a:moveTo>
                <a:lnTo>
                  <a:pt x="423" y="0"/>
                </a:lnTo>
                <a:cubicBezTo>
                  <a:pt x="475" y="0"/>
                  <a:pt x="517" y="42"/>
                  <a:pt x="517" y="94"/>
                </a:cubicBezTo>
                <a:lnTo>
                  <a:pt x="517" y="220"/>
                </a:lnTo>
                <a:cubicBezTo>
                  <a:pt x="487" y="243"/>
                  <a:pt x="469" y="266"/>
                  <a:pt x="446" y="297"/>
                </a:cubicBezTo>
                <a:lnTo>
                  <a:pt x="446" y="94"/>
                </a:lnTo>
                <a:cubicBezTo>
                  <a:pt x="446" y="81"/>
                  <a:pt x="436" y="71"/>
                  <a:pt x="423" y="71"/>
                </a:cubicBezTo>
                <a:lnTo>
                  <a:pt x="205" y="71"/>
                </a:lnTo>
                <a:lnTo>
                  <a:pt x="205" y="171"/>
                </a:lnTo>
                <a:cubicBezTo>
                  <a:pt x="205" y="181"/>
                  <a:pt x="197" y="189"/>
                  <a:pt x="187" y="189"/>
                </a:cubicBezTo>
                <a:lnTo>
                  <a:pt x="71" y="189"/>
                </a:lnTo>
                <a:lnTo>
                  <a:pt x="71" y="536"/>
                </a:lnTo>
                <a:cubicBezTo>
                  <a:pt x="71" y="549"/>
                  <a:pt x="82" y="559"/>
                  <a:pt x="94" y="559"/>
                </a:cubicBezTo>
                <a:lnTo>
                  <a:pt x="312" y="559"/>
                </a:lnTo>
                <a:cubicBezTo>
                  <a:pt x="305" y="583"/>
                  <a:pt x="299" y="607"/>
                  <a:pt x="294" y="631"/>
                </a:cubicBezTo>
                <a:lnTo>
                  <a:pt x="94" y="631"/>
                </a:lnTo>
                <a:cubicBezTo>
                  <a:pt x="42" y="631"/>
                  <a:pt x="0" y="588"/>
                  <a:pt x="0" y="536"/>
                </a:cubicBezTo>
                <a:lnTo>
                  <a:pt x="0" y="149"/>
                </a:lnTo>
                <a:lnTo>
                  <a:pt x="149" y="0"/>
                </a:lnTo>
                <a:close/>
                <a:moveTo>
                  <a:pt x="601" y="231"/>
                </a:moveTo>
                <a:cubicBezTo>
                  <a:pt x="611" y="236"/>
                  <a:pt x="617" y="246"/>
                  <a:pt x="620" y="259"/>
                </a:cubicBezTo>
                <a:cubicBezTo>
                  <a:pt x="638" y="264"/>
                  <a:pt x="656" y="276"/>
                  <a:pt x="669" y="299"/>
                </a:cubicBezTo>
                <a:cubicBezTo>
                  <a:pt x="677" y="319"/>
                  <a:pt x="674" y="348"/>
                  <a:pt x="662" y="369"/>
                </a:cubicBezTo>
                <a:cubicBezTo>
                  <a:pt x="642" y="407"/>
                  <a:pt x="614" y="453"/>
                  <a:pt x="590" y="490"/>
                </a:cubicBezTo>
                <a:cubicBezTo>
                  <a:pt x="574" y="497"/>
                  <a:pt x="577" y="464"/>
                  <a:pt x="583" y="455"/>
                </a:cubicBezTo>
                <a:cubicBezTo>
                  <a:pt x="603" y="426"/>
                  <a:pt x="619" y="398"/>
                  <a:pt x="635" y="344"/>
                </a:cubicBezTo>
                <a:cubicBezTo>
                  <a:pt x="639" y="319"/>
                  <a:pt x="627" y="307"/>
                  <a:pt x="619" y="296"/>
                </a:cubicBezTo>
                <a:cubicBezTo>
                  <a:pt x="619" y="298"/>
                  <a:pt x="619" y="301"/>
                  <a:pt x="618" y="303"/>
                </a:cubicBezTo>
                <a:cubicBezTo>
                  <a:pt x="603" y="296"/>
                  <a:pt x="589" y="289"/>
                  <a:pt x="574" y="281"/>
                </a:cubicBezTo>
                <a:cubicBezTo>
                  <a:pt x="559" y="273"/>
                  <a:pt x="544" y="262"/>
                  <a:pt x="530" y="252"/>
                </a:cubicBezTo>
                <a:cubicBezTo>
                  <a:pt x="558" y="228"/>
                  <a:pt x="582" y="220"/>
                  <a:pt x="601" y="231"/>
                </a:cubicBezTo>
                <a:close/>
                <a:moveTo>
                  <a:pt x="612" y="329"/>
                </a:moveTo>
                <a:cubicBezTo>
                  <a:pt x="599" y="371"/>
                  <a:pt x="575" y="424"/>
                  <a:pt x="541" y="483"/>
                </a:cubicBezTo>
                <a:cubicBezTo>
                  <a:pt x="524" y="513"/>
                  <a:pt x="504" y="542"/>
                  <a:pt x="484" y="569"/>
                </a:cubicBezTo>
                <a:cubicBezTo>
                  <a:pt x="465" y="559"/>
                  <a:pt x="446" y="549"/>
                  <a:pt x="427" y="539"/>
                </a:cubicBezTo>
                <a:cubicBezTo>
                  <a:pt x="407" y="528"/>
                  <a:pt x="388" y="514"/>
                  <a:pt x="368" y="502"/>
                </a:cubicBezTo>
                <a:cubicBezTo>
                  <a:pt x="381" y="471"/>
                  <a:pt x="396" y="440"/>
                  <a:pt x="413" y="410"/>
                </a:cubicBezTo>
                <a:cubicBezTo>
                  <a:pt x="447" y="351"/>
                  <a:pt x="480" y="303"/>
                  <a:pt x="510" y="271"/>
                </a:cubicBezTo>
                <a:cubicBezTo>
                  <a:pt x="526" y="282"/>
                  <a:pt x="542" y="293"/>
                  <a:pt x="559" y="303"/>
                </a:cubicBezTo>
                <a:cubicBezTo>
                  <a:pt x="576" y="313"/>
                  <a:pt x="594" y="321"/>
                  <a:pt x="612" y="329"/>
                </a:cubicBezTo>
                <a:close/>
                <a:moveTo>
                  <a:pt x="467" y="589"/>
                </a:moveTo>
                <a:cubicBezTo>
                  <a:pt x="405" y="665"/>
                  <a:pt x="342" y="716"/>
                  <a:pt x="327" y="707"/>
                </a:cubicBezTo>
                <a:cubicBezTo>
                  <a:pt x="313" y="699"/>
                  <a:pt x="324" y="619"/>
                  <a:pt x="358" y="527"/>
                </a:cubicBezTo>
                <a:cubicBezTo>
                  <a:pt x="376" y="538"/>
                  <a:pt x="394" y="550"/>
                  <a:pt x="412" y="561"/>
                </a:cubicBezTo>
                <a:cubicBezTo>
                  <a:pt x="430" y="571"/>
                  <a:pt x="449" y="580"/>
                  <a:pt x="467" y="589"/>
                </a:cubicBezTo>
                <a:close/>
                <a:moveTo>
                  <a:pt x="245" y="125"/>
                </a:moveTo>
                <a:lnTo>
                  <a:pt x="402" y="125"/>
                </a:lnTo>
                <a:lnTo>
                  <a:pt x="402" y="161"/>
                </a:lnTo>
                <a:lnTo>
                  <a:pt x="245" y="161"/>
                </a:lnTo>
                <a:lnTo>
                  <a:pt x="245" y="125"/>
                </a:lnTo>
                <a:close/>
                <a:moveTo>
                  <a:pt x="123" y="365"/>
                </a:moveTo>
                <a:lnTo>
                  <a:pt x="215" y="365"/>
                </a:lnTo>
                <a:lnTo>
                  <a:pt x="215" y="401"/>
                </a:lnTo>
                <a:lnTo>
                  <a:pt x="123" y="401"/>
                </a:lnTo>
                <a:lnTo>
                  <a:pt x="123" y="365"/>
                </a:lnTo>
                <a:close/>
                <a:moveTo>
                  <a:pt x="123" y="281"/>
                </a:moveTo>
                <a:lnTo>
                  <a:pt x="402" y="281"/>
                </a:lnTo>
                <a:lnTo>
                  <a:pt x="402" y="318"/>
                </a:lnTo>
                <a:lnTo>
                  <a:pt x="123" y="318"/>
                </a:lnTo>
                <a:lnTo>
                  <a:pt x="123" y="281"/>
                </a:lnTo>
                <a:close/>
                <a:moveTo>
                  <a:pt x="123" y="204"/>
                </a:moveTo>
                <a:lnTo>
                  <a:pt x="402" y="204"/>
                </a:lnTo>
                <a:lnTo>
                  <a:pt x="402" y="240"/>
                </a:lnTo>
                <a:lnTo>
                  <a:pt x="123" y="240"/>
                </a:lnTo>
                <a:lnTo>
                  <a:pt x="123" y="204"/>
                </a:lnTo>
                <a:close/>
                <a:moveTo>
                  <a:pt x="93" y="156"/>
                </a:moveTo>
                <a:lnTo>
                  <a:pt x="161" y="156"/>
                </a:lnTo>
                <a:cubicBezTo>
                  <a:pt x="167" y="156"/>
                  <a:pt x="173" y="151"/>
                  <a:pt x="173" y="144"/>
                </a:cubicBezTo>
                <a:lnTo>
                  <a:pt x="173" y="76"/>
                </a:lnTo>
                <a:lnTo>
                  <a:pt x="93" y="1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4" tIns="45702" rIns="91404" bIns="45702" numCol="1" anchor="t" anchorCtr="0" compatLnSpc="1">
            <a:prstTxWarp prst="textNoShape">
              <a:avLst/>
            </a:prstTxWarp>
          </a:bodyPr>
          <a:lstStyle/>
          <a:p>
            <a:endParaRPr lang="zh-CN" altLang="en-US" sz="1799"/>
          </a:p>
        </p:txBody>
      </p:sp>
      <p:sp>
        <p:nvSpPr>
          <p:cNvPr id="79" name="矩形 78"/>
          <p:cNvSpPr/>
          <p:nvPr/>
        </p:nvSpPr>
        <p:spPr>
          <a:xfrm>
            <a:off x="1847600" y="2353023"/>
            <a:ext cx="1799497" cy="461485"/>
          </a:xfrm>
          <a:prstGeom prst="rect">
            <a:avLst/>
          </a:prstGeom>
          <a:noFill/>
        </p:spPr>
        <p:txBody>
          <a:bodyPr wrap="square">
            <a:spAutoFit/>
          </a:bodyPr>
          <a:lstStyle/>
          <a:p>
            <a:r>
              <a:rPr lang="zh-CN" altLang="en-US" sz="2399" b="1" dirty="0">
                <a:solidFill>
                  <a:srgbClr val="4BB4DB"/>
                </a:solidFill>
                <a:latin typeface="微软雅黑"/>
                <a:ea typeface="微软雅黑"/>
              </a:rPr>
              <a:t>活动名称</a:t>
            </a:r>
          </a:p>
        </p:txBody>
      </p:sp>
      <p:sp>
        <p:nvSpPr>
          <p:cNvPr id="80" name="矩形 79"/>
          <p:cNvSpPr/>
          <p:nvPr/>
        </p:nvSpPr>
        <p:spPr>
          <a:xfrm>
            <a:off x="1847600" y="2756901"/>
            <a:ext cx="6096793" cy="461485"/>
          </a:xfrm>
          <a:prstGeom prst="rect">
            <a:avLst/>
          </a:prstGeom>
          <a:noFill/>
        </p:spPr>
        <p:txBody>
          <a:bodyPr wrap="square">
            <a:spAutoFit/>
          </a:bodyPr>
          <a:lstStyle/>
          <a:p>
            <a:r>
              <a:rPr lang="zh-CN" altLang="en-US" sz="2399" dirty="0">
                <a:solidFill>
                  <a:schemeClr val="accent3"/>
                </a:solidFill>
                <a:latin typeface="微软雅黑"/>
                <a:ea typeface="微软雅黑"/>
              </a:rPr>
              <a:t>某某某某企业年会塈新年某某论坛</a:t>
            </a:r>
          </a:p>
        </p:txBody>
      </p:sp>
      <p:sp>
        <p:nvSpPr>
          <p:cNvPr id="81" name="矩形 80"/>
          <p:cNvSpPr/>
          <p:nvPr/>
        </p:nvSpPr>
        <p:spPr>
          <a:xfrm>
            <a:off x="1847600" y="3466886"/>
            <a:ext cx="1799497" cy="461485"/>
          </a:xfrm>
          <a:prstGeom prst="rect">
            <a:avLst/>
          </a:prstGeom>
          <a:noFill/>
        </p:spPr>
        <p:txBody>
          <a:bodyPr wrap="square">
            <a:spAutoFit/>
          </a:bodyPr>
          <a:lstStyle/>
          <a:p>
            <a:r>
              <a:rPr lang="zh-CN" altLang="en-US" sz="2399" b="1" dirty="0">
                <a:solidFill>
                  <a:srgbClr val="89A0C0"/>
                </a:solidFill>
                <a:latin typeface="微软雅黑"/>
                <a:ea typeface="微软雅黑"/>
              </a:rPr>
              <a:t>活动时间</a:t>
            </a:r>
          </a:p>
        </p:txBody>
      </p:sp>
      <p:sp>
        <p:nvSpPr>
          <p:cNvPr id="82" name="矩形 81"/>
          <p:cNvSpPr/>
          <p:nvPr/>
        </p:nvSpPr>
        <p:spPr>
          <a:xfrm>
            <a:off x="1847600" y="3870764"/>
            <a:ext cx="6096793" cy="461485"/>
          </a:xfrm>
          <a:prstGeom prst="rect">
            <a:avLst/>
          </a:prstGeom>
          <a:noFill/>
        </p:spPr>
        <p:txBody>
          <a:bodyPr wrap="square">
            <a:spAutoFit/>
          </a:bodyPr>
          <a:lstStyle/>
          <a:p>
            <a:r>
              <a:rPr lang="en-US" altLang="zh-CN" sz="2399" dirty="0" smtClean="0">
                <a:solidFill>
                  <a:schemeClr val="accent3"/>
                </a:solidFill>
                <a:latin typeface="微软雅黑"/>
                <a:ea typeface="微软雅黑"/>
              </a:rPr>
              <a:t>20XX</a:t>
            </a:r>
            <a:r>
              <a:rPr lang="zh-CN" altLang="en-US" sz="2399" dirty="0" smtClean="0">
                <a:solidFill>
                  <a:schemeClr val="accent3"/>
                </a:solidFill>
                <a:latin typeface="微软雅黑"/>
                <a:ea typeface="微软雅黑"/>
              </a:rPr>
              <a:t>年</a:t>
            </a:r>
            <a:r>
              <a:rPr lang="en-US" altLang="zh-CN" sz="2399" dirty="0">
                <a:solidFill>
                  <a:schemeClr val="accent3"/>
                </a:solidFill>
                <a:latin typeface="微软雅黑"/>
                <a:ea typeface="微软雅黑"/>
              </a:rPr>
              <a:t>1</a:t>
            </a:r>
            <a:r>
              <a:rPr lang="zh-CN" altLang="en-US" sz="2399" dirty="0">
                <a:solidFill>
                  <a:schemeClr val="accent3"/>
                </a:solidFill>
                <a:latin typeface="微软雅黑"/>
                <a:ea typeface="微软雅黑"/>
              </a:rPr>
              <a:t>月</a:t>
            </a:r>
            <a:r>
              <a:rPr lang="en-US" altLang="zh-CN" sz="2399" dirty="0">
                <a:solidFill>
                  <a:schemeClr val="accent3"/>
                </a:solidFill>
                <a:latin typeface="微软雅黑"/>
                <a:ea typeface="微软雅黑"/>
              </a:rPr>
              <a:t>8</a:t>
            </a:r>
            <a:r>
              <a:rPr lang="zh-CN" altLang="en-US" sz="2399" dirty="0">
                <a:solidFill>
                  <a:schemeClr val="accent3"/>
                </a:solidFill>
                <a:latin typeface="微软雅黑"/>
                <a:ea typeface="微软雅黑"/>
              </a:rPr>
              <a:t>日</a:t>
            </a:r>
            <a:r>
              <a:rPr lang="en-US" altLang="zh-CN" sz="2399" dirty="0" smtClean="0">
                <a:solidFill>
                  <a:schemeClr val="accent3"/>
                </a:solidFill>
                <a:latin typeface="微软雅黑"/>
                <a:ea typeface="微软雅黑"/>
              </a:rPr>
              <a:t>——20XX</a:t>
            </a:r>
            <a:r>
              <a:rPr lang="zh-CN" altLang="en-US" sz="2399" dirty="0" smtClean="0">
                <a:solidFill>
                  <a:schemeClr val="accent3"/>
                </a:solidFill>
                <a:latin typeface="微软雅黑"/>
                <a:ea typeface="微软雅黑"/>
              </a:rPr>
              <a:t>年</a:t>
            </a:r>
            <a:r>
              <a:rPr lang="en-US" altLang="zh-CN" sz="2399" dirty="0">
                <a:solidFill>
                  <a:schemeClr val="accent3"/>
                </a:solidFill>
                <a:latin typeface="微软雅黑"/>
                <a:ea typeface="微软雅黑"/>
              </a:rPr>
              <a:t>1</a:t>
            </a:r>
            <a:r>
              <a:rPr lang="zh-CN" altLang="en-US" sz="2399" dirty="0">
                <a:solidFill>
                  <a:schemeClr val="accent3"/>
                </a:solidFill>
                <a:latin typeface="微软雅黑"/>
                <a:ea typeface="微软雅黑"/>
              </a:rPr>
              <a:t>月</a:t>
            </a:r>
            <a:r>
              <a:rPr lang="en-US" altLang="zh-CN" sz="2399" dirty="0">
                <a:solidFill>
                  <a:schemeClr val="accent3"/>
                </a:solidFill>
                <a:latin typeface="微软雅黑"/>
                <a:ea typeface="微软雅黑"/>
              </a:rPr>
              <a:t>10</a:t>
            </a:r>
            <a:r>
              <a:rPr lang="zh-CN" altLang="en-US" sz="2399" dirty="0">
                <a:solidFill>
                  <a:schemeClr val="accent3"/>
                </a:solidFill>
                <a:latin typeface="微软雅黑"/>
                <a:ea typeface="微软雅黑"/>
              </a:rPr>
              <a:t>日</a:t>
            </a:r>
          </a:p>
        </p:txBody>
      </p:sp>
      <p:sp>
        <p:nvSpPr>
          <p:cNvPr id="83" name="矩形 82"/>
          <p:cNvSpPr/>
          <p:nvPr/>
        </p:nvSpPr>
        <p:spPr>
          <a:xfrm>
            <a:off x="1847600" y="4537751"/>
            <a:ext cx="1799497" cy="461485"/>
          </a:xfrm>
          <a:prstGeom prst="rect">
            <a:avLst/>
          </a:prstGeom>
          <a:noFill/>
        </p:spPr>
        <p:txBody>
          <a:bodyPr wrap="square">
            <a:spAutoFit/>
          </a:bodyPr>
          <a:lstStyle/>
          <a:p>
            <a:r>
              <a:rPr lang="zh-CN" altLang="en-US" sz="2399" b="1" dirty="0">
                <a:solidFill>
                  <a:srgbClr val="FEDE17"/>
                </a:solidFill>
                <a:latin typeface="微软雅黑"/>
                <a:ea typeface="微软雅黑"/>
              </a:rPr>
              <a:t>活动地点</a:t>
            </a:r>
          </a:p>
        </p:txBody>
      </p:sp>
      <p:sp>
        <p:nvSpPr>
          <p:cNvPr id="84" name="矩形 83"/>
          <p:cNvSpPr/>
          <p:nvPr/>
        </p:nvSpPr>
        <p:spPr>
          <a:xfrm>
            <a:off x="1847599" y="4941629"/>
            <a:ext cx="8951605" cy="461485"/>
          </a:xfrm>
          <a:prstGeom prst="rect">
            <a:avLst/>
          </a:prstGeom>
          <a:noFill/>
        </p:spPr>
        <p:txBody>
          <a:bodyPr wrap="square">
            <a:spAutoFit/>
          </a:bodyPr>
          <a:lstStyle/>
          <a:p>
            <a:r>
              <a:rPr lang="zh-CN" altLang="en-US" sz="2399" dirty="0">
                <a:solidFill>
                  <a:schemeClr val="accent3"/>
                </a:solidFill>
                <a:latin typeface="微软雅黑"/>
                <a:ea typeface="微软雅黑"/>
              </a:rPr>
              <a:t>某某市建设大道</a:t>
            </a:r>
            <a:r>
              <a:rPr lang="en-US" altLang="zh-CN" sz="2399" dirty="0">
                <a:solidFill>
                  <a:schemeClr val="accent3"/>
                </a:solidFill>
                <a:latin typeface="微软雅黑"/>
                <a:ea typeface="微软雅黑"/>
              </a:rPr>
              <a:t>360</a:t>
            </a:r>
            <a:r>
              <a:rPr lang="zh-CN" altLang="en-US" sz="2399" dirty="0">
                <a:solidFill>
                  <a:schemeClr val="accent3"/>
                </a:solidFill>
                <a:latin typeface="微软雅黑"/>
                <a:ea typeface="微软雅黑"/>
              </a:rPr>
              <a:t>号香格里拉酒店四楼</a:t>
            </a:r>
          </a:p>
        </p:txBody>
      </p:sp>
      <p:sp>
        <p:nvSpPr>
          <p:cNvPr id="85" name="矩形 84"/>
          <p:cNvSpPr/>
          <p:nvPr/>
        </p:nvSpPr>
        <p:spPr>
          <a:xfrm>
            <a:off x="8265333" y="2352794"/>
            <a:ext cx="1799497" cy="461485"/>
          </a:xfrm>
          <a:prstGeom prst="rect">
            <a:avLst/>
          </a:prstGeom>
          <a:noFill/>
        </p:spPr>
        <p:txBody>
          <a:bodyPr wrap="square">
            <a:spAutoFit/>
          </a:bodyPr>
          <a:lstStyle/>
          <a:p>
            <a:r>
              <a:rPr lang="zh-CN" altLang="en-US" sz="2399" b="1" dirty="0">
                <a:solidFill>
                  <a:srgbClr val="E32146"/>
                </a:solidFill>
                <a:latin typeface="微软雅黑"/>
                <a:ea typeface="微软雅黑"/>
              </a:rPr>
              <a:t>参与人数</a:t>
            </a:r>
          </a:p>
        </p:txBody>
      </p:sp>
      <p:sp>
        <p:nvSpPr>
          <p:cNvPr id="86" name="矩形 85"/>
          <p:cNvSpPr/>
          <p:nvPr/>
        </p:nvSpPr>
        <p:spPr>
          <a:xfrm>
            <a:off x="8265332" y="2756673"/>
            <a:ext cx="8951605" cy="461485"/>
          </a:xfrm>
          <a:prstGeom prst="rect">
            <a:avLst/>
          </a:prstGeom>
          <a:noFill/>
        </p:spPr>
        <p:txBody>
          <a:bodyPr wrap="square">
            <a:spAutoFit/>
          </a:bodyPr>
          <a:lstStyle/>
          <a:p>
            <a:r>
              <a:rPr lang="en-US" altLang="zh-CN" sz="2399" dirty="0">
                <a:solidFill>
                  <a:schemeClr val="accent3"/>
                </a:solidFill>
                <a:latin typeface="微软雅黑"/>
                <a:ea typeface="微软雅黑"/>
              </a:rPr>
              <a:t>350</a:t>
            </a:r>
            <a:r>
              <a:rPr lang="zh-CN" altLang="en-US" sz="2399" dirty="0">
                <a:solidFill>
                  <a:schemeClr val="accent3"/>
                </a:solidFill>
                <a:latin typeface="微软雅黑"/>
                <a:ea typeface="微软雅黑"/>
              </a:rPr>
              <a:t>人左右</a:t>
            </a:r>
          </a:p>
        </p:txBody>
      </p:sp>
      <p:sp>
        <p:nvSpPr>
          <p:cNvPr id="87" name="矩形 86"/>
          <p:cNvSpPr/>
          <p:nvPr/>
        </p:nvSpPr>
        <p:spPr>
          <a:xfrm>
            <a:off x="8265333" y="3452505"/>
            <a:ext cx="1799497" cy="461485"/>
          </a:xfrm>
          <a:prstGeom prst="rect">
            <a:avLst/>
          </a:prstGeom>
          <a:noFill/>
        </p:spPr>
        <p:txBody>
          <a:bodyPr wrap="square">
            <a:spAutoFit/>
          </a:bodyPr>
          <a:lstStyle/>
          <a:p>
            <a:r>
              <a:rPr lang="zh-CN" altLang="en-US" sz="2399" b="1" dirty="0">
                <a:solidFill>
                  <a:srgbClr val="A6A6A6"/>
                </a:solidFill>
                <a:latin typeface="微软雅黑"/>
                <a:ea typeface="微软雅黑"/>
              </a:rPr>
              <a:t>参与人员</a:t>
            </a:r>
          </a:p>
        </p:txBody>
      </p:sp>
      <p:sp>
        <p:nvSpPr>
          <p:cNvPr id="149" name="矩形 148"/>
          <p:cNvSpPr/>
          <p:nvPr/>
        </p:nvSpPr>
        <p:spPr>
          <a:xfrm>
            <a:off x="8265332" y="3856383"/>
            <a:ext cx="3532189" cy="1199944"/>
          </a:xfrm>
          <a:prstGeom prst="rect">
            <a:avLst/>
          </a:prstGeom>
          <a:noFill/>
        </p:spPr>
        <p:txBody>
          <a:bodyPr wrap="square">
            <a:spAutoFit/>
          </a:bodyPr>
          <a:lstStyle/>
          <a:p>
            <a:r>
              <a:rPr lang="zh-CN" altLang="en-US" sz="2399" dirty="0">
                <a:solidFill>
                  <a:schemeClr val="accent3"/>
                </a:solidFill>
                <a:latin typeface="微软雅黑"/>
                <a:ea typeface="微软雅黑"/>
              </a:rPr>
              <a:t>特邀讲师</a:t>
            </a:r>
            <a:r>
              <a:rPr lang="en-US" altLang="zh-CN" sz="2399" dirty="0">
                <a:solidFill>
                  <a:schemeClr val="accent3"/>
                </a:solidFill>
                <a:latin typeface="微软雅黑"/>
                <a:ea typeface="微软雅黑"/>
              </a:rPr>
              <a:t>2</a:t>
            </a:r>
            <a:r>
              <a:rPr lang="zh-CN" altLang="en-US" sz="2399" dirty="0">
                <a:solidFill>
                  <a:schemeClr val="accent3"/>
                </a:solidFill>
                <a:latin typeface="微软雅黑"/>
                <a:ea typeface="微软雅黑"/>
              </a:rPr>
              <a:t>人，特邀嘉宾</a:t>
            </a:r>
            <a:r>
              <a:rPr lang="en-US" altLang="zh-CN" sz="2399" dirty="0">
                <a:solidFill>
                  <a:schemeClr val="accent3"/>
                </a:solidFill>
                <a:latin typeface="微软雅黑"/>
                <a:ea typeface="微软雅黑"/>
              </a:rPr>
              <a:t>10</a:t>
            </a:r>
            <a:r>
              <a:rPr lang="zh-CN" altLang="en-US" sz="2399" dirty="0">
                <a:solidFill>
                  <a:schemeClr val="accent3"/>
                </a:solidFill>
                <a:latin typeface="微软雅黑"/>
                <a:ea typeface="微软雅黑"/>
              </a:rPr>
              <a:t>人，公司全体干部和优秀职工</a:t>
            </a:r>
          </a:p>
        </p:txBody>
      </p:sp>
      <p:sp>
        <p:nvSpPr>
          <p:cNvPr id="25" name="矩形 24"/>
          <p:cNvSpPr/>
          <p:nvPr/>
        </p:nvSpPr>
        <p:spPr>
          <a:xfrm>
            <a:off x="-975807" y="1750222"/>
            <a:ext cx="537883" cy="995083"/>
          </a:xfrm>
          <a:prstGeom prst="rect">
            <a:avLst/>
          </a:prstGeom>
          <a:solidFill>
            <a:srgbClr val="4BB4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977355" y="4776536"/>
            <a:ext cx="537883" cy="995083"/>
          </a:xfrm>
          <a:prstGeom prst="rect">
            <a:avLst/>
          </a:prstGeom>
          <a:solidFill>
            <a:srgbClr val="E321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977354" y="3763580"/>
            <a:ext cx="537883" cy="995083"/>
          </a:xfrm>
          <a:prstGeom prst="rect">
            <a:avLst/>
          </a:prstGeom>
          <a:solidFill>
            <a:srgbClr val="FED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028186" y="2756901"/>
            <a:ext cx="537883" cy="995083"/>
          </a:xfrm>
          <a:prstGeom prst="rect">
            <a:avLst/>
          </a:prstGeom>
          <a:solidFill>
            <a:srgbClr val="89A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77118197"/>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advClick="0" advTm="9109">
        <p15:prstTrans prst="pageCurlDouble"/>
      </p:transition>
    </mc:Choice>
    <mc:Fallback>
      <p:transition spd="slow" advClick="0" advTm="910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8"/>
                                        </p:tgtEl>
                                        <p:attrNameLst>
                                          <p:attrName>style.visibility</p:attrName>
                                        </p:attrNameLst>
                                      </p:cBhvr>
                                      <p:to>
                                        <p:strVal val="visible"/>
                                      </p:to>
                                    </p:set>
                                    <p:anim by="(-#ppt_w*2)" calcmode="lin" valueType="num">
                                      <p:cBhvr rctx="PPT">
                                        <p:cTn id="7" dur="200" autoRev="1" fill="hold">
                                          <p:stCondLst>
                                            <p:cond delay="0"/>
                                          </p:stCondLst>
                                        </p:cTn>
                                        <p:tgtEl>
                                          <p:spTgt spid="68"/>
                                        </p:tgtEl>
                                        <p:attrNameLst>
                                          <p:attrName>ppt_w</p:attrName>
                                        </p:attrNameLst>
                                      </p:cBhvr>
                                    </p:anim>
                                    <p:anim by="(#ppt_w*0.50)" calcmode="lin" valueType="num">
                                      <p:cBhvr>
                                        <p:cTn id="8" dur="200" decel="50000" autoRev="1" fill="hold">
                                          <p:stCondLst>
                                            <p:cond delay="0"/>
                                          </p:stCondLst>
                                        </p:cTn>
                                        <p:tgtEl>
                                          <p:spTgt spid="68"/>
                                        </p:tgtEl>
                                        <p:attrNameLst>
                                          <p:attrName>ppt_x</p:attrName>
                                        </p:attrNameLst>
                                      </p:cBhvr>
                                    </p:anim>
                                    <p:anim from="(-#ppt_h/2)" to="(#ppt_y)" calcmode="lin" valueType="num">
                                      <p:cBhvr>
                                        <p:cTn id="9" dur="400" fill="hold">
                                          <p:stCondLst>
                                            <p:cond delay="0"/>
                                          </p:stCondLst>
                                        </p:cTn>
                                        <p:tgtEl>
                                          <p:spTgt spid="68"/>
                                        </p:tgtEl>
                                        <p:attrNameLst>
                                          <p:attrName>ppt_y</p:attrName>
                                        </p:attrNameLst>
                                      </p:cBhvr>
                                    </p:anim>
                                    <p:animRot by="21600000">
                                      <p:cBhvr>
                                        <p:cTn id="10" dur="400" fill="hold">
                                          <p:stCondLst>
                                            <p:cond delay="0"/>
                                          </p:stCondLst>
                                        </p:cTn>
                                        <p:tgtEl>
                                          <p:spTgt spid="68"/>
                                        </p:tgtEl>
                                        <p:attrNameLst>
                                          <p:attrName>r</p:attrName>
                                        </p:attrNameLst>
                                      </p:cBhvr>
                                    </p:animRot>
                                  </p:childTnLst>
                                </p:cTn>
                              </p:par>
                            </p:childTnLst>
                          </p:cTn>
                        </p:par>
                        <p:par>
                          <p:cTn id="11" fill="hold">
                            <p:stCondLst>
                              <p:cond delay="680"/>
                            </p:stCondLst>
                            <p:childTnLst>
                              <p:par>
                                <p:cTn id="12" presetID="2" presetClass="entr" presetSubtype="4" fill="hold" grpId="0" nodeType="afterEffect">
                                  <p:stCondLst>
                                    <p:cond delay="0"/>
                                  </p:stCondLst>
                                  <p:childTnLst>
                                    <p:set>
                                      <p:cBhvr>
                                        <p:cTn id="13" dur="1" fill="hold">
                                          <p:stCondLst>
                                            <p:cond delay="0"/>
                                          </p:stCondLst>
                                        </p:cTn>
                                        <p:tgtEl>
                                          <p:spTgt spid="69"/>
                                        </p:tgtEl>
                                        <p:attrNameLst>
                                          <p:attrName>style.visibility</p:attrName>
                                        </p:attrNameLst>
                                      </p:cBhvr>
                                      <p:to>
                                        <p:strVal val="visible"/>
                                      </p:to>
                                    </p:set>
                                    <p:anim calcmode="lin" valueType="num">
                                      <p:cBhvr additive="base">
                                        <p:cTn id="14" dur="500" fill="hold"/>
                                        <p:tgtEl>
                                          <p:spTgt spid="69"/>
                                        </p:tgtEl>
                                        <p:attrNameLst>
                                          <p:attrName>ppt_x</p:attrName>
                                        </p:attrNameLst>
                                      </p:cBhvr>
                                      <p:tavLst>
                                        <p:tav tm="0">
                                          <p:val>
                                            <p:strVal val="#ppt_x"/>
                                          </p:val>
                                        </p:tav>
                                        <p:tav tm="100000">
                                          <p:val>
                                            <p:strVal val="#ppt_x"/>
                                          </p:val>
                                        </p:tav>
                                      </p:tavLst>
                                    </p:anim>
                                    <p:anim calcmode="lin" valueType="num">
                                      <p:cBhvr additive="base">
                                        <p:cTn id="15" dur="500" fill="hold"/>
                                        <p:tgtEl>
                                          <p:spTgt spid="6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100"/>
                                  </p:stCondLst>
                                  <p:childTnLst>
                                    <p:set>
                                      <p:cBhvr>
                                        <p:cTn id="17" dur="1" fill="hold">
                                          <p:stCondLst>
                                            <p:cond delay="0"/>
                                          </p:stCondLst>
                                        </p:cTn>
                                        <p:tgtEl>
                                          <p:spTgt spid="70"/>
                                        </p:tgtEl>
                                        <p:attrNameLst>
                                          <p:attrName>style.visibility</p:attrName>
                                        </p:attrNameLst>
                                      </p:cBhvr>
                                      <p:to>
                                        <p:strVal val="visible"/>
                                      </p:to>
                                    </p:set>
                                    <p:anim calcmode="lin" valueType="num">
                                      <p:cBhvr additive="base">
                                        <p:cTn id="18" dur="500" fill="hold"/>
                                        <p:tgtEl>
                                          <p:spTgt spid="70"/>
                                        </p:tgtEl>
                                        <p:attrNameLst>
                                          <p:attrName>ppt_x</p:attrName>
                                        </p:attrNameLst>
                                      </p:cBhvr>
                                      <p:tavLst>
                                        <p:tav tm="0">
                                          <p:val>
                                            <p:strVal val="#ppt_x"/>
                                          </p:val>
                                        </p:tav>
                                        <p:tav tm="100000">
                                          <p:val>
                                            <p:strVal val="#ppt_x"/>
                                          </p:val>
                                        </p:tav>
                                      </p:tavLst>
                                    </p:anim>
                                    <p:anim calcmode="lin" valueType="num">
                                      <p:cBhvr additive="base">
                                        <p:cTn id="19" dur="500" fill="hold"/>
                                        <p:tgtEl>
                                          <p:spTgt spid="70"/>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200"/>
                                  </p:stCondLst>
                                  <p:childTnLst>
                                    <p:set>
                                      <p:cBhvr>
                                        <p:cTn id="21" dur="1" fill="hold">
                                          <p:stCondLst>
                                            <p:cond delay="0"/>
                                          </p:stCondLst>
                                        </p:cTn>
                                        <p:tgtEl>
                                          <p:spTgt spid="71"/>
                                        </p:tgtEl>
                                        <p:attrNameLst>
                                          <p:attrName>style.visibility</p:attrName>
                                        </p:attrNameLst>
                                      </p:cBhvr>
                                      <p:to>
                                        <p:strVal val="visible"/>
                                      </p:to>
                                    </p:set>
                                    <p:anim calcmode="lin" valueType="num">
                                      <p:cBhvr additive="base">
                                        <p:cTn id="22" dur="500" fill="hold"/>
                                        <p:tgtEl>
                                          <p:spTgt spid="71"/>
                                        </p:tgtEl>
                                        <p:attrNameLst>
                                          <p:attrName>ppt_x</p:attrName>
                                        </p:attrNameLst>
                                      </p:cBhvr>
                                      <p:tavLst>
                                        <p:tav tm="0">
                                          <p:val>
                                            <p:strVal val="#ppt_x"/>
                                          </p:val>
                                        </p:tav>
                                        <p:tav tm="100000">
                                          <p:val>
                                            <p:strVal val="#ppt_x"/>
                                          </p:val>
                                        </p:tav>
                                      </p:tavLst>
                                    </p:anim>
                                    <p:anim calcmode="lin" valueType="num">
                                      <p:cBhvr additive="base">
                                        <p:cTn id="23" dur="500" fill="hold"/>
                                        <p:tgtEl>
                                          <p:spTgt spid="71"/>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300"/>
                                  </p:stCondLst>
                                  <p:childTnLst>
                                    <p:set>
                                      <p:cBhvr>
                                        <p:cTn id="25" dur="1" fill="hold">
                                          <p:stCondLst>
                                            <p:cond delay="0"/>
                                          </p:stCondLst>
                                        </p:cTn>
                                        <p:tgtEl>
                                          <p:spTgt spid="72"/>
                                        </p:tgtEl>
                                        <p:attrNameLst>
                                          <p:attrName>style.visibility</p:attrName>
                                        </p:attrNameLst>
                                      </p:cBhvr>
                                      <p:to>
                                        <p:strVal val="visible"/>
                                      </p:to>
                                    </p:set>
                                    <p:anim calcmode="lin" valueType="num">
                                      <p:cBhvr additive="base">
                                        <p:cTn id="26" dur="500" fill="hold"/>
                                        <p:tgtEl>
                                          <p:spTgt spid="72"/>
                                        </p:tgtEl>
                                        <p:attrNameLst>
                                          <p:attrName>ppt_x</p:attrName>
                                        </p:attrNameLst>
                                      </p:cBhvr>
                                      <p:tavLst>
                                        <p:tav tm="0">
                                          <p:val>
                                            <p:strVal val="#ppt_x"/>
                                          </p:val>
                                        </p:tav>
                                        <p:tav tm="100000">
                                          <p:val>
                                            <p:strVal val="#ppt_x"/>
                                          </p:val>
                                        </p:tav>
                                      </p:tavLst>
                                    </p:anim>
                                    <p:anim calcmode="lin" valueType="num">
                                      <p:cBhvr additive="base">
                                        <p:cTn id="27" dur="500" fill="hold"/>
                                        <p:tgtEl>
                                          <p:spTgt spid="7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400"/>
                                  </p:stCondLst>
                                  <p:childTnLst>
                                    <p:set>
                                      <p:cBhvr>
                                        <p:cTn id="29" dur="1" fill="hold">
                                          <p:stCondLst>
                                            <p:cond delay="0"/>
                                          </p:stCondLst>
                                        </p:cTn>
                                        <p:tgtEl>
                                          <p:spTgt spid="73"/>
                                        </p:tgtEl>
                                        <p:attrNameLst>
                                          <p:attrName>style.visibility</p:attrName>
                                        </p:attrNameLst>
                                      </p:cBhvr>
                                      <p:to>
                                        <p:strVal val="visible"/>
                                      </p:to>
                                    </p:set>
                                    <p:anim calcmode="lin" valueType="num">
                                      <p:cBhvr additive="base">
                                        <p:cTn id="30" dur="500" fill="hold"/>
                                        <p:tgtEl>
                                          <p:spTgt spid="73"/>
                                        </p:tgtEl>
                                        <p:attrNameLst>
                                          <p:attrName>ppt_x</p:attrName>
                                        </p:attrNameLst>
                                      </p:cBhvr>
                                      <p:tavLst>
                                        <p:tav tm="0">
                                          <p:val>
                                            <p:strVal val="#ppt_x"/>
                                          </p:val>
                                        </p:tav>
                                        <p:tav tm="100000">
                                          <p:val>
                                            <p:strVal val="#ppt_x"/>
                                          </p:val>
                                        </p:tav>
                                      </p:tavLst>
                                    </p:anim>
                                    <p:anim calcmode="lin" valueType="num">
                                      <p:cBhvr additive="base">
                                        <p:cTn id="31" dur="500" fill="hold"/>
                                        <p:tgtEl>
                                          <p:spTgt spid="73"/>
                                        </p:tgtEl>
                                        <p:attrNameLst>
                                          <p:attrName>ppt_y</p:attrName>
                                        </p:attrNameLst>
                                      </p:cBhvr>
                                      <p:tavLst>
                                        <p:tav tm="0">
                                          <p:val>
                                            <p:strVal val="1+#ppt_h/2"/>
                                          </p:val>
                                        </p:tav>
                                        <p:tav tm="100000">
                                          <p:val>
                                            <p:strVal val="#ppt_y"/>
                                          </p:val>
                                        </p:tav>
                                      </p:tavLst>
                                    </p:anim>
                                  </p:childTnLst>
                                </p:cTn>
                              </p:par>
                              <p:par>
                                <p:cTn id="32" presetID="31" presetClass="entr" presetSubtype="0" fill="hold" grpId="0" nodeType="withEffect">
                                  <p:stCondLst>
                                    <p:cond delay="400"/>
                                  </p:stCondLst>
                                  <p:childTnLst>
                                    <p:set>
                                      <p:cBhvr>
                                        <p:cTn id="33" dur="1" fill="hold">
                                          <p:stCondLst>
                                            <p:cond delay="0"/>
                                          </p:stCondLst>
                                        </p:cTn>
                                        <p:tgtEl>
                                          <p:spTgt spid="78"/>
                                        </p:tgtEl>
                                        <p:attrNameLst>
                                          <p:attrName>style.visibility</p:attrName>
                                        </p:attrNameLst>
                                      </p:cBhvr>
                                      <p:to>
                                        <p:strVal val="visible"/>
                                      </p:to>
                                    </p:set>
                                    <p:anim calcmode="lin" valueType="num">
                                      <p:cBhvr>
                                        <p:cTn id="34" dur="400" fill="hold"/>
                                        <p:tgtEl>
                                          <p:spTgt spid="78"/>
                                        </p:tgtEl>
                                        <p:attrNameLst>
                                          <p:attrName>ppt_w</p:attrName>
                                        </p:attrNameLst>
                                      </p:cBhvr>
                                      <p:tavLst>
                                        <p:tav tm="0">
                                          <p:val>
                                            <p:fltVal val="0"/>
                                          </p:val>
                                        </p:tav>
                                        <p:tav tm="100000">
                                          <p:val>
                                            <p:strVal val="#ppt_w"/>
                                          </p:val>
                                        </p:tav>
                                      </p:tavLst>
                                    </p:anim>
                                    <p:anim calcmode="lin" valueType="num">
                                      <p:cBhvr>
                                        <p:cTn id="35" dur="400" fill="hold"/>
                                        <p:tgtEl>
                                          <p:spTgt spid="78"/>
                                        </p:tgtEl>
                                        <p:attrNameLst>
                                          <p:attrName>ppt_h</p:attrName>
                                        </p:attrNameLst>
                                      </p:cBhvr>
                                      <p:tavLst>
                                        <p:tav tm="0">
                                          <p:val>
                                            <p:fltVal val="0"/>
                                          </p:val>
                                        </p:tav>
                                        <p:tav tm="100000">
                                          <p:val>
                                            <p:strVal val="#ppt_h"/>
                                          </p:val>
                                        </p:tav>
                                      </p:tavLst>
                                    </p:anim>
                                    <p:anim calcmode="lin" valueType="num">
                                      <p:cBhvr>
                                        <p:cTn id="36" dur="400" fill="hold"/>
                                        <p:tgtEl>
                                          <p:spTgt spid="78"/>
                                        </p:tgtEl>
                                        <p:attrNameLst>
                                          <p:attrName>style.rotation</p:attrName>
                                        </p:attrNameLst>
                                      </p:cBhvr>
                                      <p:tavLst>
                                        <p:tav tm="0">
                                          <p:val>
                                            <p:fltVal val="90"/>
                                          </p:val>
                                        </p:tav>
                                        <p:tav tm="100000">
                                          <p:val>
                                            <p:fltVal val="0"/>
                                          </p:val>
                                        </p:tav>
                                      </p:tavLst>
                                    </p:anim>
                                    <p:animEffect transition="in" filter="fade">
                                      <p:cBhvr>
                                        <p:cTn id="37" dur="400"/>
                                        <p:tgtEl>
                                          <p:spTgt spid="78"/>
                                        </p:tgtEl>
                                      </p:cBhvr>
                                    </p:animEffect>
                                  </p:childTnLst>
                                </p:cTn>
                              </p:par>
                              <p:par>
                                <p:cTn id="38" presetID="8" presetClass="emph" presetSubtype="0" fill="hold" grpId="1" nodeType="withEffect">
                                  <p:stCondLst>
                                    <p:cond delay="400"/>
                                  </p:stCondLst>
                                  <p:childTnLst>
                                    <p:animRot by="21600000">
                                      <p:cBhvr>
                                        <p:cTn id="39" dur="400" fill="hold"/>
                                        <p:tgtEl>
                                          <p:spTgt spid="78"/>
                                        </p:tgtEl>
                                        <p:attrNameLst>
                                          <p:attrName>r</p:attrName>
                                        </p:attrNameLst>
                                      </p:cBhvr>
                                    </p:animRot>
                                  </p:childTnLst>
                                </p:cTn>
                              </p:par>
                            </p:childTnLst>
                          </p:cTn>
                        </p:par>
                        <p:par>
                          <p:cTn id="40" fill="hold">
                            <p:stCondLst>
                              <p:cond delay="1580"/>
                            </p:stCondLst>
                            <p:childTnLst>
                              <p:par>
                                <p:cTn id="41" presetID="31" presetClass="entr" presetSubtype="0"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400" fill="hold"/>
                                        <p:tgtEl>
                                          <p:spTgt spid="79"/>
                                        </p:tgtEl>
                                        <p:attrNameLst>
                                          <p:attrName>ppt_w</p:attrName>
                                        </p:attrNameLst>
                                      </p:cBhvr>
                                      <p:tavLst>
                                        <p:tav tm="0">
                                          <p:val>
                                            <p:fltVal val="0"/>
                                          </p:val>
                                        </p:tav>
                                        <p:tav tm="100000">
                                          <p:val>
                                            <p:strVal val="#ppt_w"/>
                                          </p:val>
                                        </p:tav>
                                      </p:tavLst>
                                    </p:anim>
                                    <p:anim calcmode="lin" valueType="num">
                                      <p:cBhvr>
                                        <p:cTn id="44" dur="400" fill="hold"/>
                                        <p:tgtEl>
                                          <p:spTgt spid="79"/>
                                        </p:tgtEl>
                                        <p:attrNameLst>
                                          <p:attrName>ppt_h</p:attrName>
                                        </p:attrNameLst>
                                      </p:cBhvr>
                                      <p:tavLst>
                                        <p:tav tm="0">
                                          <p:val>
                                            <p:fltVal val="0"/>
                                          </p:val>
                                        </p:tav>
                                        <p:tav tm="100000">
                                          <p:val>
                                            <p:strVal val="#ppt_h"/>
                                          </p:val>
                                        </p:tav>
                                      </p:tavLst>
                                    </p:anim>
                                    <p:anim calcmode="lin" valueType="num">
                                      <p:cBhvr>
                                        <p:cTn id="45" dur="400" fill="hold"/>
                                        <p:tgtEl>
                                          <p:spTgt spid="79"/>
                                        </p:tgtEl>
                                        <p:attrNameLst>
                                          <p:attrName>style.rotation</p:attrName>
                                        </p:attrNameLst>
                                      </p:cBhvr>
                                      <p:tavLst>
                                        <p:tav tm="0">
                                          <p:val>
                                            <p:fltVal val="90"/>
                                          </p:val>
                                        </p:tav>
                                        <p:tav tm="100000">
                                          <p:val>
                                            <p:fltVal val="0"/>
                                          </p:val>
                                        </p:tav>
                                      </p:tavLst>
                                    </p:anim>
                                    <p:animEffect transition="in" filter="fade">
                                      <p:cBhvr>
                                        <p:cTn id="46" dur="400"/>
                                        <p:tgtEl>
                                          <p:spTgt spid="79"/>
                                        </p:tgtEl>
                                      </p:cBhvr>
                                    </p:animEffect>
                                  </p:childTnLst>
                                </p:cTn>
                              </p:par>
                            </p:childTnLst>
                          </p:cTn>
                        </p:par>
                        <p:par>
                          <p:cTn id="47" fill="hold">
                            <p:stCondLst>
                              <p:cond delay="1980"/>
                            </p:stCondLst>
                            <p:childTnLst>
                              <p:par>
                                <p:cTn id="48" presetID="22" presetClass="entr" presetSubtype="8" fill="hold" grpId="0" nodeType="after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wipe(left)">
                                      <p:cBhvr>
                                        <p:cTn id="50" dur="500"/>
                                        <p:tgtEl>
                                          <p:spTgt spid="80"/>
                                        </p:tgtEl>
                                      </p:cBhvr>
                                    </p:animEffect>
                                  </p:childTnLst>
                                </p:cTn>
                              </p:par>
                              <p:par>
                                <p:cTn id="51" presetID="31" presetClass="entr" presetSubtype="0" fill="hold" grpId="0" nodeType="withEffect">
                                  <p:stCondLst>
                                    <p:cond delay="400"/>
                                  </p:stCondLst>
                                  <p:childTnLst>
                                    <p:set>
                                      <p:cBhvr>
                                        <p:cTn id="52" dur="1" fill="hold">
                                          <p:stCondLst>
                                            <p:cond delay="0"/>
                                          </p:stCondLst>
                                        </p:cTn>
                                        <p:tgtEl>
                                          <p:spTgt spid="74"/>
                                        </p:tgtEl>
                                        <p:attrNameLst>
                                          <p:attrName>style.visibility</p:attrName>
                                        </p:attrNameLst>
                                      </p:cBhvr>
                                      <p:to>
                                        <p:strVal val="visible"/>
                                      </p:to>
                                    </p:set>
                                    <p:anim calcmode="lin" valueType="num">
                                      <p:cBhvr>
                                        <p:cTn id="53" dur="400" fill="hold"/>
                                        <p:tgtEl>
                                          <p:spTgt spid="74"/>
                                        </p:tgtEl>
                                        <p:attrNameLst>
                                          <p:attrName>ppt_w</p:attrName>
                                        </p:attrNameLst>
                                      </p:cBhvr>
                                      <p:tavLst>
                                        <p:tav tm="0">
                                          <p:val>
                                            <p:fltVal val="0"/>
                                          </p:val>
                                        </p:tav>
                                        <p:tav tm="100000">
                                          <p:val>
                                            <p:strVal val="#ppt_w"/>
                                          </p:val>
                                        </p:tav>
                                      </p:tavLst>
                                    </p:anim>
                                    <p:anim calcmode="lin" valueType="num">
                                      <p:cBhvr>
                                        <p:cTn id="54" dur="400" fill="hold"/>
                                        <p:tgtEl>
                                          <p:spTgt spid="74"/>
                                        </p:tgtEl>
                                        <p:attrNameLst>
                                          <p:attrName>ppt_h</p:attrName>
                                        </p:attrNameLst>
                                      </p:cBhvr>
                                      <p:tavLst>
                                        <p:tav tm="0">
                                          <p:val>
                                            <p:fltVal val="0"/>
                                          </p:val>
                                        </p:tav>
                                        <p:tav tm="100000">
                                          <p:val>
                                            <p:strVal val="#ppt_h"/>
                                          </p:val>
                                        </p:tav>
                                      </p:tavLst>
                                    </p:anim>
                                    <p:anim calcmode="lin" valueType="num">
                                      <p:cBhvr>
                                        <p:cTn id="55" dur="400" fill="hold"/>
                                        <p:tgtEl>
                                          <p:spTgt spid="74"/>
                                        </p:tgtEl>
                                        <p:attrNameLst>
                                          <p:attrName>style.rotation</p:attrName>
                                        </p:attrNameLst>
                                      </p:cBhvr>
                                      <p:tavLst>
                                        <p:tav tm="0">
                                          <p:val>
                                            <p:fltVal val="90"/>
                                          </p:val>
                                        </p:tav>
                                        <p:tav tm="100000">
                                          <p:val>
                                            <p:fltVal val="0"/>
                                          </p:val>
                                        </p:tav>
                                      </p:tavLst>
                                    </p:anim>
                                    <p:animEffect transition="in" filter="fade">
                                      <p:cBhvr>
                                        <p:cTn id="56" dur="400"/>
                                        <p:tgtEl>
                                          <p:spTgt spid="74"/>
                                        </p:tgtEl>
                                      </p:cBhvr>
                                    </p:animEffect>
                                  </p:childTnLst>
                                </p:cTn>
                              </p:par>
                              <p:par>
                                <p:cTn id="57" presetID="8" presetClass="emph" presetSubtype="0" fill="hold" grpId="1" nodeType="withEffect">
                                  <p:stCondLst>
                                    <p:cond delay="400"/>
                                  </p:stCondLst>
                                  <p:childTnLst>
                                    <p:animRot by="21600000">
                                      <p:cBhvr>
                                        <p:cTn id="58" dur="400" fill="hold"/>
                                        <p:tgtEl>
                                          <p:spTgt spid="74"/>
                                        </p:tgtEl>
                                        <p:attrNameLst>
                                          <p:attrName>r</p:attrName>
                                        </p:attrNameLst>
                                      </p:cBhvr>
                                    </p:animRot>
                                  </p:childTnLst>
                                </p:cTn>
                              </p:par>
                            </p:childTnLst>
                          </p:cTn>
                        </p:par>
                        <p:par>
                          <p:cTn id="59" fill="hold">
                            <p:stCondLst>
                              <p:cond delay="2780"/>
                            </p:stCondLst>
                            <p:childTnLst>
                              <p:par>
                                <p:cTn id="60" presetID="31" presetClass="entr" presetSubtype="0" fill="hold" grpId="0" nodeType="afterEffect">
                                  <p:stCondLst>
                                    <p:cond delay="0"/>
                                  </p:stCondLst>
                                  <p:childTnLst>
                                    <p:set>
                                      <p:cBhvr>
                                        <p:cTn id="61" dur="1" fill="hold">
                                          <p:stCondLst>
                                            <p:cond delay="0"/>
                                          </p:stCondLst>
                                        </p:cTn>
                                        <p:tgtEl>
                                          <p:spTgt spid="81"/>
                                        </p:tgtEl>
                                        <p:attrNameLst>
                                          <p:attrName>style.visibility</p:attrName>
                                        </p:attrNameLst>
                                      </p:cBhvr>
                                      <p:to>
                                        <p:strVal val="visible"/>
                                      </p:to>
                                    </p:set>
                                    <p:anim calcmode="lin" valueType="num">
                                      <p:cBhvr>
                                        <p:cTn id="62" dur="400" fill="hold"/>
                                        <p:tgtEl>
                                          <p:spTgt spid="81"/>
                                        </p:tgtEl>
                                        <p:attrNameLst>
                                          <p:attrName>ppt_w</p:attrName>
                                        </p:attrNameLst>
                                      </p:cBhvr>
                                      <p:tavLst>
                                        <p:tav tm="0">
                                          <p:val>
                                            <p:fltVal val="0"/>
                                          </p:val>
                                        </p:tav>
                                        <p:tav tm="100000">
                                          <p:val>
                                            <p:strVal val="#ppt_w"/>
                                          </p:val>
                                        </p:tav>
                                      </p:tavLst>
                                    </p:anim>
                                    <p:anim calcmode="lin" valueType="num">
                                      <p:cBhvr>
                                        <p:cTn id="63" dur="400" fill="hold"/>
                                        <p:tgtEl>
                                          <p:spTgt spid="81"/>
                                        </p:tgtEl>
                                        <p:attrNameLst>
                                          <p:attrName>ppt_h</p:attrName>
                                        </p:attrNameLst>
                                      </p:cBhvr>
                                      <p:tavLst>
                                        <p:tav tm="0">
                                          <p:val>
                                            <p:fltVal val="0"/>
                                          </p:val>
                                        </p:tav>
                                        <p:tav tm="100000">
                                          <p:val>
                                            <p:strVal val="#ppt_h"/>
                                          </p:val>
                                        </p:tav>
                                      </p:tavLst>
                                    </p:anim>
                                    <p:anim calcmode="lin" valueType="num">
                                      <p:cBhvr>
                                        <p:cTn id="64" dur="400" fill="hold"/>
                                        <p:tgtEl>
                                          <p:spTgt spid="81"/>
                                        </p:tgtEl>
                                        <p:attrNameLst>
                                          <p:attrName>style.rotation</p:attrName>
                                        </p:attrNameLst>
                                      </p:cBhvr>
                                      <p:tavLst>
                                        <p:tav tm="0">
                                          <p:val>
                                            <p:fltVal val="90"/>
                                          </p:val>
                                        </p:tav>
                                        <p:tav tm="100000">
                                          <p:val>
                                            <p:fltVal val="0"/>
                                          </p:val>
                                        </p:tav>
                                      </p:tavLst>
                                    </p:anim>
                                    <p:animEffect transition="in" filter="fade">
                                      <p:cBhvr>
                                        <p:cTn id="65" dur="400"/>
                                        <p:tgtEl>
                                          <p:spTgt spid="81"/>
                                        </p:tgtEl>
                                      </p:cBhvr>
                                    </p:animEffect>
                                  </p:childTnLst>
                                </p:cTn>
                              </p:par>
                            </p:childTnLst>
                          </p:cTn>
                        </p:par>
                        <p:par>
                          <p:cTn id="66" fill="hold">
                            <p:stCondLst>
                              <p:cond delay="3180"/>
                            </p:stCondLst>
                            <p:childTnLst>
                              <p:par>
                                <p:cTn id="67" presetID="22" presetClass="entr" presetSubtype="8" fill="hold" grpId="0" nodeType="afterEffect">
                                  <p:stCondLst>
                                    <p:cond delay="0"/>
                                  </p:stCondLst>
                                  <p:childTnLst>
                                    <p:set>
                                      <p:cBhvr>
                                        <p:cTn id="68" dur="1" fill="hold">
                                          <p:stCondLst>
                                            <p:cond delay="0"/>
                                          </p:stCondLst>
                                        </p:cTn>
                                        <p:tgtEl>
                                          <p:spTgt spid="82"/>
                                        </p:tgtEl>
                                        <p:attrNameLst>
                                          <p:attrName>style.visibility</p:attrName>
                                        </p:attrNameLst>
                                      </p:cBhvr>
                                      <p:to>
                                        <p:strVal val="visible"/>
                                      </p:to>
                                    </p:set>
                                    <p:animEffect transition="in" filter="wipe(left)">
                                      <p:cBhvr>
                                        <p:cTn id="69" dur="500"/>
                                        <p:tgtEl>
                                          <p:spTgt spid="82"/>
                                        </p:tgtEl>
                                      </p:cBhvr>
                                    </p:animEffect>
                                  </p:childTnLst>
                                </p:cTn>
                              </p:par>
                              <p:par>
                                <p:cTn id="70" presetID="31" presetClass="entr" presetSubtype="0" fill="hold" grpId="0" nodeType="withEffect">
                                  <p:stCondLst>
                                    <p:cond delay="400"/>
                                  </p:stCondLst>
                                  <p:childTnLst>
                                    <p:set>
                                      <p:cBhvr>
                                        <p:cTn id="71" dur="1" fill="hold">
                                          <p:stCondLst>
                                            <p:cond delay="0"/>
                                          </p:stCondLst>
                                        </p:cTn>
                                        <p:tgtEl>
                                          <p:spTgt spid="76"/>
                                        </p:tgtEl>
                                        <p:attrNameLst>
                                          <p:attrName>style.visibility</p:attrName>
                                        </p:attrNameLst>
                                      </p:cBhvr>
                                      <p:to>
                                        <p:strVal val="visible"/>
                                      </p:to>
                                    </p:set>
                                    <p:anim calcmode="lin" valueType="num">
                                      <p:cBhvr>
                                        <p:cTn id="72" dur="400" fill="hold"/>
                                        <p:tgtEl>
                                          <p:spTgt spid="76"/>
                                        </p:tgtEl>
                                        <p:attrNameLst>
                                          <p:attrName>ppt_w</p:attrName>
                                        </p:attrNameLst>
                                      </p:cBhvr>
                                      <p:tavLst>
                                        <p:tav tm="0">
                                          <p:val>
                                            <p:fltVal val="0"/>
                                          </p:val>
                                        </p:tav>
                                        <p:tav tm="100000">
                                          <p:val>
                                            <p:strVal val="#ppt_w"/>
                                          </p:val>
                                        </p:tav>
                                      </p:tavLst>
                                    </p:anim>
                                    <p:anim calcmode="lin" valueType="num">
                                      <p:cBhvr>
                                        <p:cTn id="73" dur="400" fill="hold"/>
                                        <p:tgtEl>
                                          <p:spTgt spid="76"/>
                                        </p:tgtEl>
                                        <p:attrNameLst>
                                          <p:attrName>ppt_h</p:attrName>
                                        </p:attrNameLst>
                                      </p:cBhvr>
                                      <p:tavLst>
                                        <p:tav tm="0">
                                          <p:val>
                                            <p:fltVal val="0"/>
                                          </p:val>
                                        </p:tav>
                                        <p:tav tm="100000">
                                          <p:val>
                                            <p:strVal val="#ppt_h"/>
                                          </p:val>
                                        </p:tav>
                                      </p:tavLst>
                                    </p:anim>
                                    <p:anim calcmode="lin" valueType="num">
                                      <p:cBhvr>
                                        <p:cTn id="74" dur="400" fill="hold"/>
                                        <p:tgtEl>
                                          <p:spTgt spid="76"/>
                                        </p:tgtEl>
                                        <p:attrNameLst>
                                          <p:attrName>style.rotation</p:attrName>
                                        </p:attrNameLst>
                                      </p:cBhvr>
                                      <p:tavLst>
                                        <p:tav tm="0">
                                          <p:val>
                                            <p:fltVal val="90"/>
                                          </p:val>
                                        </p:tav>
                                        <p:tav tm="100000">
                                          <p:val>
                                            <p:fltVal val="0"/>
                                          </p:val>
                                        </p:tav>
                                      </p:tavLst>
                                    </p:anim>
                                    <p:animEffect transition="in" filter="fade">
                                      <p:cBhvr>
                                        <p:cTn id="75" dur="400"/>
                                        <p:tgtEl>
                                          <p:spTgt spid="76"/>
                                        </p:tgtEl>
                                      </p:cBhvr>
                                    </p:animEffect>
                                  </p:childTnLst>
                                </p:cTn>
                              </p:par>
                              <p:par>
                                <p:cTn id="76" presetID="8" presetClass="emph" presetSubtype="0" fill="hold" grpId="1" nodeType="withEffect">
                                  <p:stCondLst>
                                    <p:cond delay="400"/>
                                  </p:stCondLst>
                                  <p:childTnLst>
                                    <p:animRot by="21600000">
                                      <p:cBhvr>
                                        <p:cTn id="77" dur="400" fill="hold"/>
                                        <p:tgtEl>
                                          <p:spTgt spid="76"/>
                                        </p:tgtEl>
                                        <p:attrNameLst>
                                          <p:attrName>r</p:attrName>
                                        </p:attrNameLst>
                                      </p:cBhvr>
                                    </p:animRot>
                                  </p:childTnLst>
                                </p:cTn>
                              </p:par>
                            </p:childTnLst>
                          </p:cTn>
                        </p:par>
                        <p:par>
                          <p:cTn id="78" fill="hold">
                            <p:stCondLst>
                              <p:cond delay="3980"/>
                            </p:stCondLst>
                            <p:childTnLst>
                              <p:par>
                                <p:cTn id="79" presetID="31" presetClass="entr" presetSubtype="0" fill="hold" grpId="0" nodeType="afterEffect">
                                  <p:stCondLst>
                                    <p:cond delay="0"/>
                                  </p:stCondLst>
                                  <p:childTnLst>
                                    <p:set>
                                      <p:cBhvr>
                                        <p:cTn id="80" dur="1" fill="hold">
                                          <p:stCondLst>
                                            <p:cond delay="0"/>
                                          </p:stCondLst>
                                        </p:cTn>
                                        <p:tgtEl>
                                          <p:spTgt spid="83"/>
                                        </p:tgtEl>
                                        <p:attrNameLst>
                                          <p:attrName>style.visibility</p:attrName>
                                        </p:attrNameLst>
                                      </p:cBhvr>
                                      <p:to>
                                        <p:strVal val="visible"/>
                                      </p:to>
                                    </p:set>
                                    <p:anim calcmode="lin" valueType="num">
                                      <p:cBhvr>
                                        <p:cTn id="81" dur="400" fill="hold"/>
                                        <p:tgtEl>
                                          <p:spTgt spid="83"/>
                                        </p:tgtEl>
                                        <p:attrNameLst>
                                          <p:attrName>ppt_w</p:attrName>
                                        </p:attrNameLst>
                                      </p:cBhvr>
                                      <p:tavLst>
                                        <p:tav tm="0">
                                          <p:val>
                                            <p:fltVal val="0"/>
                                          </p:val>
                                        </p:tav>
                                        <p:tav tm="100000">
                                          <p:val>
                                            <p:strVal val="#ppt_w"/>
                                          </p:val>
                                        </p:tav>
                                      </p:tavLst>
                                    </p:anim>
                                    <p:anim calcmode="lin" valueType="num">
                                      <p:cBhvr>
                                        <p:cTn id="82" dur="400" fill="hold"/>
                                        <p:tgtEl>
                                          <p:spTgt spid="83"/>
                                        </p:tgtEl>
                                        <p:attrNameLst>
                                          <p:attrName>ppt_h</p:attrName>
                                        </p:attrNameLst>
                                      </p:cBhvr>
                                      <p:tavLst>
                                        <p:tav tm="0">
                                          <p:val>
                                            <p:fltVal val="0"/>
                                          </p:val>
                                        </p:tav>
                                        <p:tav tm="100000">
                                          <p:val>
                                            <p:strVal val="#ppt_h"/>
                                          </p:val>
                                        </p:tav>
                                      </p:tavLst>
                                    </p:anim>
                                    <p:anim calcmode="lin" valueType="num">
                                      <p:cBhvr>
                                        <p:cTn id="83" dur="400" fill="hold"/>
                                        <p:tgtEl>
                                          <p:spTgt spid="83"/>
                                        </p:tgtEl>
                                        <p:attrNameLst>
                                          <p:attrName>style.rotation</p:attrName>
                                        </p:attrNameLst>
                                      </p:cBhvr>
                                      <p:tavLst>
                                        <p:tav tm="0">
                                          <p:val>
                                            <p:fltVal val="90"/>
                                          </p:val>
                                        </p:tav>
                                        <p:tav tm="100000">
                                          <p:val>
                                            <p:fltVal val="0"/>
                                          </p:val>
                                        </p:tav>
                                      </p:tavLst>
                                    </p:anim>
                                    <p:animEffect transition="in" filter="fade">
                                      <p:cBhvr>
                                        <p:cTn id="84" dur="400"/>
                                        <p:tgtEl>
                                          <p:spTgt spid="83"/>
                                        </p:tgtEl>
                                      </p:cBhvr>
                                    </p:animEffect>
                                  </p:childTnLst>
                                </p:cTn>
                              </p:par>
                            </p:childTnLst>
                          </p:cTn>
                        </p:par>
                        <p:par>
                          <p:cTn id="85" fill="hold">
                            <p:stCondLst>
                              <p:cond delay="4380"/>
                            </p:stCondLst>
                            <p:childTnLst>
                              <p:par>
                                <p:cTn id="86" presetID="22" presetClass="entr" presetSubtype="8" fill="hold" grpId="0" nodeType="afterEffect">
                                  <p:stCondLst>
                                    <p:cond delay="0"/>
                                  </p:stCondLst>
                                  <p:childTnLst>
                                    <p:set>
                                      <p:cBhvr>
                                        <p:cTn id="87" dur="1" fill="hold">
                                          <p:stCondLst>
                                            <p:cond delay="0"/>
                                          </p:stCondLst>
                                        </p:cTn>
                                        <p:tgtEl>
                                          <p:spTgt spid="84"/>
                                        </p:tgtEl>
                                        <p:attrNameLst>
                                          <p:attrName>style.visibility</p:attrName>
                                        </p:attrNameLst>
                                      </p:cBhvr>
                                      <p:to>
                                        <p:strVal val="visible"/>
                                      </p:to>
                                    </p:set>
                                    <p:animEffect transition="in" filter="wipe(left)">
                                      <p:cBhvr>
                                        <p:cTn id="88" dur="500"/>
                                        <p:tgtEl>
                                          <p:spTgt spid="84"/>
                                        </p:tgtEl>
                                      </p:cBhvr>
                                    </p:animEffect>
                                  </p:childTnLst>
                                </p:cTn>
                              </p:par>
                              <p:par>
                                <p:cTn id="89" presetID="31" presetClass="entr" presetSubtype="0" fill="hold" grpId="0" nodeType="withEffect">
                                  <p:stCondLst>
                                    <p:cond delay="400"/>
                                  </p:stCondLst>
                                  <p:childTnLst>
                                    <p:set>
                                      <p:cBhvr>
                                        <p:cTn id="90" dur="1" fill="hold">
                                          <p:stCondLst>
                                            <p:cond delay="0"/>
                                          </p:stCondLst>
                                        </p:cTn>
                                        <p:tgtEl>
                                          <p:spTgt spid="77"/>
                                        </p:tgtEl>
                                        <p:attrNameLst>
                                          <p:attrName>style.visibility</p:attrName>
                                        </p:attrNameLst>
                                      </p:cBhvr>
                                      <p:to>
                                        <p:strVal val="visible"/>
                                      </p:to>
                                    </p:set>
                                    <p:anim calcmode="lin" valueType="num">
                                      <p:cBhvr>
                                        <p:cTn id="91" dur="400" fill="hold"/>
                                        <p:tgtEl>
                                          <p:spTgt spid="77"/>
                                        </p:tgtEl>
                                        <p:attrNameLst>
                                          <p:attrName>ppt_w</p:attrName>
                                        </p:attrNameLst>
                                      </p:cBhvr>
                                      <p:tavLst>
                                        <p:tav tm="0">
                                          <p:val>
                                            <p:fltVal val="0"/>
                                          </p:val>
                                        </p:tav>
                                        <p:tav tm="100000">
                                          <p:val>
                                            <p:strVal val="#ppt_w"/>
                                          </p:val>
                                        </p:tav>
                                      </p:tavLst>
                                    </p:anim>
                                    <p:anim calcmode="lin" valueType="num">
                                      <p:cBhvr>
                                        <p:cTn id="92" dur="400" fill="hold"/>
                                        <p:tgtEl>
                                          <p:spTgt spid="77"/>
                                        </p:tgtEl>
                                        <p:attrNameLst>
                                          <p:attrName>ppt_h</p:attrName>
                                        </p:attrNameLst>
                                      </p:cBhvr>
                                      <p:tavLst>
                                        <p:tav tm="0">
                                          <p:val>
                                            <p:fltVal val="0"/>
                                          </p:val>
                                        </p:tav>
                                        <p:tav tm="100000">
                                          <p:val>
                                            <p:strVal val="#ppt_h"/>
                                          </p:val>
                                        </p:tav>
                                      </p:tavLst>
                                    </p:anim>
                                    <p:anim calcmode="lin" valueType="num">
                                      <p:cBhvr>
                                        <p:cTn id="93" dur="400" fill="hold"/>
                                        <p:tgtEl>
                                          <p:spTgt spid="77"/>
                                        </p:tgtEl>
                                        <p:attrNameLst>
                                          <p:attrName>style.rotation</p:attrName>
                                        </p:attrNameLst>
                                      </p:cBhvr>
                                      <p:tavLst>
                                        <p:tav tm="0">
                                          <p:val>
                                            <p:fltVal val="90"/>
                                          </p:val>
                                        </p:tav>
                                        <p:tav tm="100000">
                                          <p:val>
                                            <p:fltVal val="0"/>
                                          </p:val>
                                        </p:tav>
                                      </p:tavLst>
                                    </p:anim>
                                    <p:animEffect transition="in" filter="fade">
                                      <p:cBhvr>
                                        <p:cTn id="94" dur="400"/>
                                        <p:tgtEl>
                                          <p:spTgt spid="77"/>
                                        </p:tgtEl>
                                      </p:cBhvr>
                                    </p:animEffect>
                                  </p:childTnLst>
                                </p:cTn>
                              </p:par>
                              <p:par>
                                <p:cTn id="95" presetID="8" presetClass="emph" presetSubtype="0" fill="hold" grpId="1" nodeType="withEffect">
                                  <p:stCondLst>
                                    <p:cond delay="400"/>
                                  </p:stCondLst>
                                  <p:childTnLst>
                                    <p:animRot by="21600000">
                                      <p:cBhvr>
                                        <p:cTn id="96" dur="400" fill="hold"/>
                                        <p:tgtEl>
                                          <p:spTgt spid="77"/>
                                        </p:tgtEl>
                                        <p:attrNameLst>
                                          <p:attrName>r</p:attrName>
                                        </p:attrNameLst>
                                      </p:cBhvr>
                                    </p:animRot>
                                  </p:childTnLst>
                                </p:cTn>
                              </p:par>
                            </p:childTnLst>
                          </p:cTn>
                        </p:par>
                        <p:par>
                          <p:cTn id="97" fill="hold">
                            <p:stCondLst>
                              <p:cond delay="5180"/>
                            </p:stCondLst>
                            <p:childTnLst>
                              <p:par>
                                <p:cTn id="98" presetID="31" presetClass="entr" presetSubtype="0" fill="hold" grpId="0" nodeType="afterEffect">
                                  <p:stCondLst>
                                    <p:cond delay="0"/>
                                  </p:stCondLst>
                                  <p:childTnLst>
                                    <p:set>
                                      <p:cBhvr>
                                        <p:cTn id="99" dur="1" fill="hold">
                                          <p:stCondLst>
                                            <p:cond delay="0"/>
                                          </p:stCondLst>
                                        </p:cTn>
                                        <p:tgtEl>
                                          <p:spTgt spid="85"/>
                                        </p:tgtEl>
                                        <p:attrNameLst>
                                          <p:attrName>style.visibility</p:attrName>
                                        </p:attrNameLst>
                                      </p:cBhvr>
                                      <p:to>
                                        <p:strVal val="visible"/>
                                      </p:to>
                                    </p:set>
                                    <p:anim calcmode="lin" valueType="num">
                                      <p:cBhvr>
                                        <p:cTn id="100" dur="400" fill="hold"/>
                                        <p:tgtEl>
                                          <p:spTgt spid="85"/>
                                        </p:tgtEl>
                                        <p:attrNameLst>
                                          <p:attrName>ppt_w</p:attrName>
                                        </p:attrNameLst>
                                      </p:cBhvr>
                                      <p:tavLst>
                                        <p:tav tm="0">
                                          <p:val>
                                            <p:fltVal val="0"/>
                                          </p:val>
                                        </p:tav>
                                        <p:tav tm="100000">
                                          <p:val>
                                            <p:strVal val="#ppt_w"/>
                                          </p:val>
                                        </p:tav>
                                      </p:tavLst>
                                    </p:anim>
                                    <p:anim calcmode="lin" valueType="num">
                                      <p:cBhvr>
                                        <p:cTn id="101" dur="400" fill="hold"/>
                                        <p:tgtEl>
                                          <p:spTgt spid="85"/>
                                        </p:tgtEl>
                                        <p:attrNameLst>
                                          <p:attrName>ppt_h</p:attrName>
                                        </p:attrNameLst>
                                      </p:cBhvr>
                                      <p:tavLst>
                                        <p:tav tm="0">
                                          <p:val>
                                            <p:fltVal val="0"/>
                                          </p:val>
                                        </p:tav>
                                        <p:tav tm="100000">
                                          <p:val>
                                            <p:strVal val="#ppt_h"/>
                                          </p:val>
                                        </p:tav>
                                      </p:tavLst>
                                    </p:anim>
                                    <p:anim calcmode="lin" valueType="num">
                                      <p:cBhvr>
                                        <p:cTn id="102" dur="400" fill="hold"/>
                                        <p:tgtEl>
                                          <p:spTgt spid="85"/>
                                        </p:tgtEl>
                                        <p:attrNameLst>
                                          <p:attrName>style.rotation</p:attrName>
                                        </p:attrNameLst>
                                      </p:cBhvr>
                                      <p:tavLst>
                                        <p:tav tm="0">
                                          <p:val>
                                            <p:fltVal val="90"/>
                                          </p:val>
                                        </p:tav>
                                        <p:tav tm="100000">
                                          <p:val>
                                            <p:fltVal val="0"/>
                                          </p:val>
                                        </p:tav>
                                      </p:tavLst>
                                    </p:anim>
                                    <p:animEffect transition="in" filter="fade">
                                      <p:cBhvr>
                                        <p:cTn id="103" dur="400"/>
                                        <p:tgtEl>
                                          <p:spTgt spid="85"/>
                                        </p:tgtEl>
                                      </p:cBhvr>
                                    </p:animEffect>
                                  </p:childTnLst>
                                </p:cTn>
                              </p:par>
                            </p:childTnLst>
                          </p:cTn>
                        </p:par>
                        <p:par>
                          <p:cTn id="104" fill="hold">
                            <p:stCondLst>
                              <p:cond delay="5580"/>
                            </p:stCondLst>
                            <p:childTnLst>
                              <p:par>
                                <p:cTn id="105" presetID="22" presetClass="entr" presetSubtype="8" fill="hold" grpId="0" nodeType="afterEffect">
                                  <p:stCondLst>
                                    <p:cond delay="0"/>
                                  </p:stCondLst>
                                  <p:childTnLst>
                                    <p:set>
                                      <p:cBhvr>
                                        <p:cTn id="106" dur="1" fill="hold">
                                          <p:stCondLst>
                                            <p:cond delay="0"/>
                                          </p:stCondLst>
                                        </p:cTn>
                                        <p:tgtEl>
                                          <p:spTgt spid="86"/>
                                        </p:tgtEl>
                                        <p:attrNameLst>
                                          <p:attrName>style.visibility</p:attrName>
                                        </p:attrNameLst>
                                      </p:cBhvr>
                                      <p:to>
                                        <p:strVal val="visible"/>
                                      </p:to>
                                    </p:set>
                                    <p:animEffect transition="in" filter="wipe(left)">
                                      <p:cBhvr>
                                        <p:cTn id="107" dur="500"/>
                                        <p:tgtEl>
                                          <p:spTgt spid="86"/>
                                        </p:tgtEl>
                                      </p:cBhvr>
                                    </p:animEffect>
                                  </p:childTnLst>
                                </p:cTn>
                              </p:par>
                              <p:par>
                                <p:cTn id="108" presetID="31" presetClass="entr" presetSubtype="0" fill="hold" grpId="0" nodeType="withEffect">
                                  <p:stCondLst>
                                    <p:cond delay="400"/>
                                  </p:stCondLst>
                                  <p:childTnLst>
                                    <p:set>
                                      <p:cBhvr>
                                        <p:cTn id="109" dur="1" fill="hold">
                                          <p:stCondLst>
                                            <p:cond delay="0"/>
                                          </p:stCondLst>
                                        </p:cTn>
                                        <p:tgtEl>
                                          <p:spTgt spid="75"/>
                                        </p:tgtEl>
                                        <p:attrNameLst>
                                          <p:attrName>style.visibility</p:attrName>
                                        </p:attrNameLst>
                                      </p:cBhvr>
                                      <p:to>
                                        <p:strVal val="visible"/>
                                      </p:to>
                                    </p:set>
                                    <p:anim calcmode="lin" valueType="num">
                                      <p:cBhvr>
                                        <p:cTn id="110" dur="400" fill="hold"/>
                                        <p:tgtEl>
                                          <p:spTgt spid="75"/>
                                        </p:tgtEl>
                                        <p:attrNameLst>
                                          <p:attrName>ppt_w</p:attrName>
                                        </p:attrNameLst>
                                      </p:cBhvr>
                                      <p:tavLst>
                                        <p:tav tm="0">
                                          <p:val>
                                            <p:fltVal val="0"/>
                                          </p:val>
                                        </p:tav>
                                        <p:tav tm="100000">
                                          <p:val>
                                            <p:strVal val="#ppt_w"/>
                                          </p:val>
                                        </p:tav>
                                      </p:tavLst>
                                    </p:anim>
                                    <p:anim calcmode="lin" valueType="num">
                                      <p:cBhvr>
                                        <p:cTn id="111" dur="400" fill="hold"/>
                                        <p:tgtEl>
                                          <p:spTgt spid="75"/>
                                        </p:tgtEl>
                                        <p:attrNameLst>
                                          <p:attrName>ppt_h</p:attrName>
                                        </p:attrNameLst>
                                      </p:cBhvr>
                                      <p:tavLst>
                                        <p:tav tm="0">
                                          <p:val>
                                            <p:fltVal val="0"/>
                                          </p:val>
                                        </p:tav>
                                        <p:tav tm="100000">
                                          <p:val>
                                            <p:strVal val="#ppt_h"/>
                                          </p:val>
                                        </p:tav>
                                      </p:tavLst>
                                    </p:anim>
                                    <p:anim calcmode="lin" valueType="num">
                                      <p:cBhvr>
                                        <p:cTn id="112" dur="400" fill="hold"/>
                                        <p:tgtEl>
                                          <p:spTgt spid="75"/>
                                        </p:tgtEl>
                                        <p:attrNameLst>
                                          <p:attrName>style.rotation</p:attrName>
                                        </p:attrNameLst>
                                      </p:cBhvr>
                                      <p:tavLst>
                                        <p:tav tm="0">
                                          <p:val>
                                            <p:fltVal val="90"/>
                                          </p:val>
                                        </p:tav>
                                        <p:tav tm="100000">
                                          <p:val>
                                            <p:fltVal val="0"/>
                                          </p:val>
                                        </p:tav>
                                      </p:tavLst>
                                    </p:anim>
                                    <p:animEffect transition="in" filter="fade">
                                      <p:cBhvr>
                                        <p:cTn id="113" dur="400"/>
                                        <p:tgtEl>
                                          <p:spTgt spid="75"/>
                                        </p:tgtEl>
                                      </p:cBhvr>
                                    </p:animEffect>
                                  </p:childTnLst>
                                </p:cTn>
                              </p:par>
                              <p:par>
                                <p:cTn id="114" presetID="8" presetClass="emph" presetSubtype="0" fill="hold" grpId="1" nodeType="withEffect">
                                  <p:stCondLst>
                                    <p:cond delay="400"/>
                                  </p:stCondLst>
                                  <p:childTnLst>
                                    <p:animRot by="21600000">
                                      <p:cBhvr>
                                        <p:cTn id="115" dur="400" fill="hold"/>
                                        <p:tgtEl>
                                          <p:spTgt spid="75"/>
                                        </p:tgtEl>
                                        <p:attrNameLst>
                                          <p:attrName>r</p:attrName>
                                        </p:attrNameLst>
                                      </p:cBhvr>
                                    </p:animRot>
                                  </p:childTnLst>
                                </p:cTn>
                              </p:par>
                            </p:childTnLst>
                          </p:cTn>
                        </p:par>
                        <p:par>
                          <p:cTn id="116" fill="hold">
                            <p:stCondLst>
                              <p:cond delay="6380"/>
                            </p:stCondLst>
                            <p:childTnLst>
                              <p:par>
                                <p:cTn id="117" presetID="31" presetClass="entr" presetSubtype="0" fill="hold" grpId="0" nodeType="afterEffect">
                                  <p:stCondLst>
                                    <p:cond delay="0"/>
                                  </p:stCondLst>
                                  <p:childTnLst>
                                    <p:set>
                                      <p:cBhvr>
                                        <p:cTn id="118" dur="1" fill="hold">
                                          <p:stCondLst>
                                            <p:cond delay="0"/>
                                          </p:stCondLst>
                                        </p:cTn>
                                        <p:tgtEl>
                                          <p:spTgt spid="87"/>
                                        </p:tgtEl>
                                        <p:attrNameLst>
                                          <p:attrName>style.visibility</p:attrName>
                                        </p:attrNameLst>
                                      </p:cBhvr>
                                      <p:to>
                                        <p:strVal val="visible"/>
                                      </p:to>
                                    </p:set>
                                    <p:anim calcmode="lin" valueType="num">
                                      <p:cBhvr>
                                        <p:cTn id="119" dur="400" fill="hold"/>
                                        <p:tgtEl>
                                          <p:spTgt spid="87"/>
                                        </p:tgtEl>
                                        <p:attrNameLst>
                                          <p:attrName>ppt_w</p:attrName>
                                        </p:attrNameLst>
                                      </p:cBhvr>
                                      <p:tavLst>
                                        <p:tav tm="0">
                                          <p:val>
                                            <p:fltVal val="0"/>
                                          </p:val>
                                        </p:tav>
                                        <p:tav tm="100000">
                                          <p:val>
                                            <p:strVal val="#ppt_w"/>
                                          </p:val>
                                        </p:tav>
                                      </p:tavLst>
                                    </p:anim>
                                    <p:anim calcmode="lin" valueType="num">
                                      <p:cBhvr>
                                        <p:cTn id="120" dur="400" fill="hold"/>
                                        <p:tgtEl>
                                          <p:spTgt spid="87"/>
                                        </p:tgtEl>
                                        <p:attrNameLst>
                                          <p:attrName>ppt_h</p:attrName>
                                        </p:attrNameLst>
                                      </p:cBhvr>
                                      <p:tavLst>
                                        <p:tav tm="0">
                                          <p:val>
                                            <p:fltVal val="0"/>
                                          </p:val>
                                        </p:tav>
                                        <p:tav tm="100000">
                                          <p:val>
                                            <p:strVal val="#ppt_h"/>
                                          </p:val>
                                        </p:tav>
                                      </p:tavLst>
                                    </p:anim>
                                    <p:anim calcmode="lin" valueType="num">
                                      <p:cBhvr>
                                        <p:cTn id="121" dur="400" fill="hold"/>
                                        <p:tgtEl>
                                          <p:spTgt spid="87"/>
                                        </p:tgtEl>
                                        <p:attrNameLst>
                                          <p:attrName>style.rotation</p:attrName>
                                        </p:attrNameLst>
                                      </p:cBhvr>
                                      <p:tavLst>
                                        <p:tav tm="0">
                                          <p:val>
                                            <p:fltVal val="90"/>
                                          </p:val>
                                        </p:tav>
                                        <p:tav tm="100000">
                                          <p:val>
                                            <p:fltVal val="0"/>
                                          </p:val>
                                        </p:tav>
                                      </p:tavLst>
                                    </p:anim>
                                    <p:animEffect transition="in" filter="fade">
                                      <p:cBhvr>
                                        <p:cTn id="122" dur="400"/>
                                        <p:tgtEl>
                                          <p:spTgt spid="87"/>
                                        </p:tgtEl>
                                      </p:cBhvr>
                                    </p:animEffect>
                                  </p:childTnLst>
                                </p:cTn>
                              </p:par>
                            </p:childTnLst>
                          </p:cTn>
                        </p:par>
                        <p:par>
                          <p:cTn id="123" fill="hold">
                            <p:stCondLst>
                              <p:cond delay="6780"/>
                            </p:stCondLst>
                            <p:childTnLst>
                              <p:par>
                                <p:cTn id="124" presetID="22" presetClass="entr" presetSubtype="8" fill="hold" grpId="0" nodeType="afterEffect">
                                  <p:stCondLst>
                                    <p:cond delay="0"/>
                                  </p:stCondLst>
                                  <p:childTnLst>
                                    <p:set>
                                      <p:cBhvr>
                                        <p:cTn id="125" dur="1" fill="hold">
                                          <p:stCondLst>
                                            <p:cond delay="0"/>
                                          </p:stCondLst>
                                        </p:cTn>
                                        <p:tgtEl>
                                          <p:spTgt spid="149"/>
                                        </p:tgtEl>
                                        <p:attrNameLst>
                                          <p:attrName>style.visibility</p:attrName>
                                        </p:attrNameLst>
                                      </p:cBhvr>
                                      <p:to>
                                        <p:strVal val="visible"/>
                                      </p:to>
                                    </p:set>
                                    <p:animEffect transition="in" filter="wipe(left)">
                                      <p:cBhvr>
                                        <p:cTn id="126" dur="50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animBg="1"/>
      <p:bldP spid="70" grpId="0" animBg="1"/>
      <p:bldP spid="71" grpId="0" animBg="1"/>
      <p:bldP spid="72" grpId="0" animBg="1"/>
      <p:bldP spid="73" grpId="0" animBg="1"/>
      <p:bldP spid="74" grpId="0" animBg="1"/>
      <p:bldP spid="74" grpId="1" animBg="1"/>
      <p:bldP spid="75" grpId="0" animBg="1"/>
      <p:bldP spid="75" grpId="1" animBg="1"/>
      <p:bldP spid="76" grpId="0" animBg="1"/>
      <p:bldP spid="76" grpId="1" animBg="1"/>
      <p:bldP spid="77" grpId="0" animBg="1"/>
      <p:bldP spid="77" grpId="1" animBg="1"/>
      <p:bldP spid="78" grpId="0" animBg="1"/>
      <p:bldP spid="78" grpId="1" animBg="1"/>
      <p:bldP spid="79" grpId="0"/>
      <p:bldP spid="80" grpId="0"/>
      <p:bldP spid="81" grpId="0"/>
      <p:bldP spid="82" grpId="0"/>
      <p:bldP spid="83" grpId="0"/>
      <p:bldP spid="84" grpId="0"/>
      <p:bldP spid="85" grpId="0"/>
      <p:bldP spid="86" grpId="0"/>
      <p:bldP spid="87" grpId="0"/>
      <p:bldP spid="14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炫彩活动策划"/>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334</TotalTime>
  <Words>5897</Words>
  <Application>Microsoft Office PowerPoint</Application>
  <PresentationFormat>自定义</PresentationFormat>
  <Paragraphs>595</Paragraphs>
  <Slides>47</Slides>
  <Notes>46</Notes>
  <HiddenSlides>0</HiddenSlides>
  <MMClips>0</MMClips>
  <ScaleCrop>false</ScaleCrop>
  <HeadingPairs>
    <vt:vector size="4" baseType="variant">
      <vt:variant>
        <vt:lpstr>主题</vt:lpstr>
      </vt:variant>
      <vt:variant>
        <vt:i4>2</vt:i4>
      </vt:variant>
      <vt:variant>
        <vt:lpstr>幻灯片标题</vt:lpstr>
      </vt:variant>
      <vt:variant>
        <vt:i4>47</vt:i4>
      </vt:variant>
    </vt:vector>
  </HeadingPairs>
  <TitlesOfParts>
    <vt:vector size="49" baseType="lpstr">
      <vt:lpstr>第一PPT，www.1ppt.com</vt:lpstr>
      <vt:lpstr>Office 主题</vt:lpstr>
      <vt:lpstr>PowerPoint 演示文稿</vt:lpstr>
      <vt:lpstr>PowerPoint 演示文稿</vt:lpstr>
      <vt:lpstr>PowerPoint 演示文稿</vt:lpstr>
      <vt:lpstr>活动背景</vt:lpstr>
      <vt:lpstr>PowerPoint 演示文稿</vt:lpstr>
      <vt:lpstr>活动意义</vt:lpstr>
      <vt:lpstr>活动负责人</vt:lpstr>
      <vt:lpstr>人员配置</vt:lpstr>
      <vt:lpstr>PowerPoint 演示文稿</vt:lpstr>
      <vt:lpstr>PowerPoint 演示文稿</vt:lpstr>
      <vt:lpstr>活动主题</vt:lpstr>
      <vt:lpstr>活动内容</vt:lpstr>
      <vt:lpstr>进度规划</vt:lpstr>
      <vt:lpstr>执行策略</vt:lpstr>
      <vt:lpstr>PowerPoint 演示文稿</vt:lpstr>
      <vt:lpstr>PowerPoint 演示文稿</vt:lpstr>
      <vt:lpstr>奖项设计</vt:lpstr>
      <vt:lpstr>PowerPoint 演示文稿</vt:lpstr>
      <vt:lpstr>PowerPoint 演示文稿</vt:lpstr>
      <vt:lpstr>广告宣传</vt:lpstr>
      <vt:lpstr>PowerPoint 演示文稿</vt:lpstr>
      <vt:lpstr>赞助方案</vt:lpstr>
      <vt:lpstr>诚邀合作商</vt:lpstr>
      <vt:lpstr>现场掌控</vt:lpstr>
      <vt:lpstr>活动选址</vt:lpstr>
      <vt:lpstr>场地布置</vt:lpstr>
      <vt:lpstr>PowerPoint 演示文稿</vt:lpstr>
      <vt:lpstr>不确定因素</vt:lpstr>
      <vt:lpstr>损耗问题</vt:lpstr>
      <vt:lpstr>应变措施</vt:lpstr>
      <vt:lpstr>执行细节</vt:lpstr>
      <vt:lpstr>PowerPoint 演示文稿</vt:lpstr>
      <vt:lpstr>PowerPoint 演示文稿</vt:lpstr>
      <vt:lpstr>资金分配</vt:lpstr>
      <vt:lpstr>物料清单</vt:lpstr>
      <vt:lpstr>其它成本</vt:lpstr>
      <vt:lpstr>PowerPoint 演示文稿</vt:lpstr>
      <vt:lpstr>预期成效</vt:lpstr>
      <vt:lpstr>效果评估</vt:lpstr>
      <vt:lpstr>PowerPoint 演示文稿</vt:lpstr>
      <vt:lpstr>突发情况应对</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炫彩活动策划</dc:title>
  <dc:creator>第一PPT</dc:creator>
  <cp:keywords>www.1ppt.com</cp:keywords>
  <cp:lastModifiedBy>Windows User</cp:lastModifiedBy>
  <cp:revision>136</cp:revision>
  <dcterms:created xsi:type="dcterms:W3CDTF">2017-02-07T01:30:27Z</dcterms:created>
  <dcterms:modified xsi:type="dcterms:W3CDTF">2019-07-14T13:23:30Z</dcterms:modified>
</cp:coreProperties>
</file>