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6.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38" r:id="rId1"/>
    <p:sldMasterId id="2147483959" r:id="rId2"/>
  </p:sldMasterIdLst>
  <p:notesMasterIdLst>
    <p:notesMasterId r:id="rId30"/>
  </p:notesMasterIdLst>
  <p:handoutMasterIdLst>
    <p:handoutMasterId r:id="rId31"/>
  </p:handoutMasterIdLst>
  <p:sldIdLst>
    <p:sldId id="9902" r:id="rId3"/>
    <p:sldId id="10198" r:id="rId4"/>
    <p:sldId id="10199" r:id="rId5"/>
    <p:sldId id="10203" r:id="rId6"/>
    <p:sldId id="10212" r:id="rId7"/>
    <p:sldId id="10208" r:id="rId8"/>
    <p:sldId id="10221" r:id="rId9"/>
    <p:sldId id="10223" r:id="rId10"/>
    <p:sldId id="10200" r:id="rId11"/>
    <p:sldId id="10205" r:id="rId12"/>
    <p:sldId id="10214" r:id="rId13"/>
    <p:sldId id="10217" r:id="rId14"/>
    <p:sldId id="10219" r:id="rId15"/>
    <p:sldId id="10224" r:id="rId16"/>
    <p:sldId id="10201" r:id="rId17"/>
    <p:sldId id="10204" r:id="rId18"/>
    <p:sldId id="10222" r:id="rId19"/>
    <p:sldId id="10206" r:id="rId20"/>
    <p:sldId id="10218" r:id="rId21"/>
    <p:sldId id="10209" r:id="rId22"/>
    <p:sldId id="10202" r:id="rId23"/>
    <p:sldId id="10207" r:id="rId24"/>
    <p:sldId id="10213" r:id="rId25"/>
    <p:sldId id="10216" r:id="rId26"/>
    <p:sldId id="10220" r:id="rId27"/>
    <p:sldId id="10197" r:id="rId28"/>
    <p:sldId id="10225"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9303A"/>
    <a:srgbClr val="2F3D39"/>
    <a:srgbClr val="78754E"/>
    <a:srgbClr val="F0ABAC"/>
    <a:srgbClr val="6F9C8E"/>
    <a:srgbClr val="FEFEFE"/>
    <a:srgbClr val="FFFFFF"/>
    <a:srgbClr val="FA8803"/>
    <a:srgbClr val="F485B4"/>
    <a:srgbClr val="FDA9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51" autoAdjust="0"/>
    <p:restoredTop sz="95317" autoAdjust="0"/>
  </p:normalViewPr>
  <p:slideViewPr>
    <p:cSldViewPr>
      <p:cViewPr>
        <p:scale>
          <a:sx n="50" d="100"/>
          <a:sy n="50" d="100"/>
        </p:scale>
        <p:origin x="-342" y="-1566"/>
      </p:cViewPr>
      <p:guideLst>
        <p:guide orient="horz" pos="328"/>
        <p:guide orient="horz" pos="4183"/>
        <p:guide pos="4050"/>
        <p:guide pos="557"/>
        <p:guide pos="7497"/>
        <p:guide pos="6908"/>
      </p:guideLst>
    </p:cSldViewPr>
  </p:slideViewPr>
  <p:outlineViewPr>
    <p:cViewPr>
      <p:scale>
        <a:sx n="100" d="100"/>
        <a:sy n="100" d="100"/>
      </p:scale>
      <p:origin x="0" y="0"/>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9" d="100"/>
          <a:sy n="69" d="100"/>
        </p:scale>
        <p:origin x="2826"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2019/7/9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2019/7/9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167825A-42C3-43DF-A9E0-B8B749B3939F}" type="datetime1">
              <a:rPr lang="zh-CN" altLang="en-US" smtClean="0"/>
              <a:pPr/>
              <a:t>2019/7/9</a:t>
            </a:fld>
            <a:endParaRPr lang="zh-CN" altLang="en-US" sz="1200"/>
          </a:p>
        </p:txBody>
      </p:sp>
      <p:sp>
        <p:nvSpPr>
          <p:cNvPr id="5" name="灯片编号占位符 4"/>
          <p:cNvSpPr>
            <a:spLocks noGrp="1"/>
          </p:cNvSpPr>
          <p:nvPr>
            <p:ph type="sldNum" sz="quarter" idx="11"/>
          </p:nvPr>
        </p:nvSpPr>
        <p:spPr/>
        <p:txBody>
          <a:bodyPr/>
          <a:lstStyle/>
          <a:p>
            <a:fld id="{DFA0162E-2667-456C-A790-270787271587}" type="slidenum">
              <a:rPr lang="zh-CN" altLang="en-US" smtClean="0"/>
              <a:pPr/>
              <a:t>1</a:t>
            </a:fld>
            <a:endParaRPr lang="zh-CN" altLang="en-US" sz="1200"/>
          </a:p>
        </p:txBody>
      </p:sp>
    </p:spTree>
    <p:extLst>
      <p:ext uri="{BB962C8B-B14F-4D97-AF65-F5344CB8AC3E}">
        <p14:creationId xmlns:p14="http://schemas.microsoft.com/office/powerpoint/2010/main" val="35503598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4174975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4349870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2510823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9992304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1668428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pPr/>
              <a:t>15</a:t>
            </a:fld>
            <a:endParaRPr lang="en-US"/>
          </a:p>
        </p:txBody>
      </p:sp>
    </p:spTree>
    <p:extLst>
      <p:ext uri="{BB962C8B-B14F-4D97-AF65-F5344CB8AC3E}">
        <p14:creationId xmlns:p14="http://schemas.microsoft.com/office/powerpoint/2010/main" val="1136437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8680514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1210778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0855177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172003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a:t>
            </a:fld>
            <a:endParaRPr lang="zh-CN" altLang="en-US"/>
          </a:p>
        </p:txBody>
      </p:sp>
    </p:spTree>
    <p:extLst>
      <p:ext uri="{BB962C8B-B14F-4D97-AF65-F5344CB8AC3E}">
        <p14:creationId xmlns:p14="http://schemas.microsoft.com/office/powerpoint/2010/main" val="31413917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6814541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pPr/>
              <a:t>21</a:t>
            </a:fld>
            <a:endParaRPr lang="en-US"/>
          </a:p>
        </p:txBody>
      </p:sp>
    </p:spTree>
    <p:extLst>
      <p:ext uri="{BB962C8B-B14F-4D97-AF65-F5344CB8AC3E}">
        <p14:creationId xmlns:p14="http://schemas.microsoft.com/office/powerpoint/2010/main" val="5966145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0957223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4456946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30571596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9979705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167825A-42C3-43DF-A9E0-B8B749B3939F}" type="datetime1">
              <a:rPr lang="zh-CN" altLang="en-US" smtClean="0"/>
              <a:pPr/>
              <a:t>2019/7/9</a:t>
            </a:fld>
            <a:endParaRPr lang="zh-CN" altLang="en-US" sz="1200"/>
          </a:p>
        </p:txBody>
      </p:sp>
      <p:sp>
        <p:nvSpPr>
          <p:cNvPr id="5" name="灯片编号占位符 4"/>
          <p:cNvSpPr>
            <a:spLocks noGrp="1"/>
          </p:cNvSpPr>
          <p:nvPr>
            <p:ph type="sldNum" sz="quarter" idx="11"/>
          </p:nvPr>
        </p:nvSpPr>
        <p:spPr/>
        <p:txBody>
          <a:bodyPr/>
          <a:lstStyle/>
          <a:p>
            <a:fld id="{DFA0162E-2667-456C-A790-270787271587}" type="slidenum">
              <a:rPr lang="zh-CN" altLang="en-US" smtClean="0"/>
              <a:pPr/>
              <a:t>26</a:t>
            </a:fld>
            <a:endParaRPr lang="zh-CN" altLang="en-US" sz="1200"/>
          </a:p>
        </p:txBody>
      </p:sp>
    </p:spTree>
    <p:extLst>
      <p:ext uri="{BB962C8B-B14F-4D97-AF65-F5344CB8AC3E}">
        <p14:creationId xmlns:p14="http://schemas.microsoft.com/office/powerpoint/2010/main" val="1004504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pPr/>
              <a:t>3</a:t>
            </a:fld>
            <a:endParaRPr lang="en-US"/>
          </a:p>
        </p:txBody>
      </p:sp>
    </p:spTree>
    <p:extLst>
      <p:ext uri="{BB962C8B-B14F-4D97-AF65-F5344CB8AC3E}">
        <p14:creationId xmlns:p14="http://schemas.microsoft.com/office/powerpoint/2010/main" val="11162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2724002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18972103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42679638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076174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209144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pPr/>
              <a:t>9</a:t>
            </a:fld>
            <a:endParaRPr lang="en-US"/>
          </a:p>
        </p:txBody>
      </p:sp>
    </p:spTree>
    <p:extLst>
      <p:ext uri="{BB962C8B-B14F-4D97-AF65-F5344CB8AC3E}">
        <p14:creationId xmlns:p14="http://schemas.microsoft.com/office/powerpoint/2010/main" val="29889407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9" name="矩形 8"/>
          <p:cNvSpPr/>
          <p:nvPr userDrawn="1"/>
        </p:nvSpPr>
        <p:spPr>
          <a:xfrm>
            <a:off x="0" y="0"/>
            <a:ext cx="12858750" cy="7232650"/>
          </a:xfrm>
          <a:prstGeom prst="rect">
            <a:avLst/>
          </a:prstGeom>
          <a:blipFill dpi="0" rotWithShape="1">
            <a:blip r:embed="rId2"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a:off x="152400" y="167941"/>
            <a:ext cx="12553950" cy="6896768"/>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DD615DFD-8505-4C7B-90FE-F45A3565472F}" type="datetimeFigureOut">
              <a:rPr lang="zh-CN" altLang="en-US" smtClean="0"/>
              <a:t>2019/7/9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7406F3C-FA24-4A80-8CD4-EE5698C541FD}" type="slidenum">
              <a:rPr lang="zh-CN" altLang="en-US" smtClean="0"/>
              <a:t>‹#›</a:t>
            </a:fld>
            <a:endParaRPr lang="zh-CN" altLang="en-US"/>
          </a:p>
        </p:txBody>
      </p:sp>
    </p:spTree>
    <p:extLst>
      <p:ext uri="{BB962C8B-B14F-4D97-AF65-F5344CB8AC3E}">
        <p14:creationId xmlns:p14="http://schemas.microsoft.com/office/powerpoint/2010/main" val="218544973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8564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00073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4847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81798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62180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9154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7804045"/>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84039" y="385072"/>
            <a:ext cx="11090672" cy="1397978"/>
          </a:xfrm>
          <a:prstGeom prst="rect">
            <a:avLst/>
          </a:prstGeom>
        </p:spPr>
        <p:txBody>
          <a:bodyPr/>
          <a:lstStyle/>
          <a:p>
            <a:r>
              <a:rPr lang="en-US" smtClean="0"/>
              <a:t>Click to edit Master title style</a:t>
            </a:r>
            <a:endParaRPr lang="id-ID"/>
          </a:p>
        </p:txBody>
      </p:sp>
      <p:sp>
        <p:nvSpPr>
          <p:cNvPr id="3" name="Content Placeholder 2"/>
          <p:cNvSpPr>
            <a:spLocks noGrp="1"/>
          </p:cNvSpPr>
          <p:nvPr>
            <p:ph idx="1"/>
          </p:nvPr>
        </p:nvSpPr>
        <p:spPr>
          <a:xfrm>
            <a:off x="884039" y="1925358"/>
            <a:ext cx="11090672" cy="45890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a:xfrm>
            <a:off x="884039" y="6703595"/>
            <a:ext cx="2893219" cy="385072"/>
          </a:xfrm>
          <a:prstGeom prst="rect">
            <a:avLst/>
          </a:prstGeom>
        </p:spPr>
        <p:txBody>
          <a:bodyPr/>
          <a:lstStyle/>
          <a:p>
            <a:fld id="{73B3D490-D047-46FA-BFB9-06A35E31C10B}" type="datetimeFigureOut">
              <a:rPr lang="id-ID" smtClean="0"/>
              <a:t>09/07/2019</a:t>
            </a:fld>
            <a:endParaRPr lang="id-ID"/>
          </a:p>
        </p:txBody>
      </p:sp>
      <p:sp>
        <p:nvSpPr>
          <p:cNvPr id="5" name="Footer Placeholder 4"/>
          <p:cNvSpPr>
            <a:spLocks noGrp="1"/>
          </p:cNvSpPr>
          <p:nvPr>
            <p:ph type="ftr" sz="quarter" idx="11"/>
          </p:nvPr>
        </p:nvSpPr>
        <p:spPr>
          <a:xfrm>
            <a:off x="4259461" y="6703595"/>
            <a:ext cx="4339828" cy="385072"/>
          </a:xfrm>
          <a:prstGeom prst="rect">
            <a:avLst/>
          </a:prstGeom>
        </p:spPr>
        <p:txBody>
          <a:bodyPr/>
          <a:lstStyle/>
          <a:p>
            <a:endParaRPr lang="id-ID"/>
          </a:p>
        </p:txBody>
      </p:sp>
      <p:sp>
        <p:nvSpPr>
          <p:cNvPr id="6" name="Slide Number Placeholder 5"/>
          <p:cNvSpPr>
            <a:spLocks noGrp="1"/>
          </p:cNvSpPr>
          <p:nvPr>
            <p:ph type="sldNum" sz="quarter" idx="12"/>
          </p:nvPr>
        </p:nvSpPr>
        <p:spPr>
          <a:xfrm>
            <a:off x="9081492" y="6703595"/>
            <a:ext cx="2893219" cy="385072"/>
          </a:xfrm>
          <a:prstGeom prst="rect">
            <a:avLst/>
          </a:prstGeom>
        </p:spPr>
        <p:txBody>
          <a:bodyPr/>
          <a:lstStyle/>
          <a:p>
            <a:fld id="{934C11C6-5A40-492F-87BB-D659BD3D6B6F}" type="slidenum">
              <a:rPr lang="id-ID" smtClean="0"/>
              <a:t>‹#›</a:t>
            </a:fld>
            <a:endParaRPr lang="id-ID"/>
          </a:p>
        </p:txBody>
      </p:sp>
      <p:sp>
        <p:nvSpPr>
          <p:cNvPr id="8" name="矩形 7"/>
          <p:cNvSpPr/>
          <p:nvPr userDrawn="1"/>
        </p:nvSpPr>
        <p:spPr>
          <a:xfrm>
            <a:off x="9398655" y="6826488"/>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54965414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008763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6246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2120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761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1678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05636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DD615DFD-8505-4C7B-90FE-F45A3565472F}" type="datetimeFigureOut">
              <a:rPr lang="zh-CN" altLang="en-US" smtClean="0"/>
              <a:t>2019/7/9</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27406F3C-FA24-4A80-8CD4-EE5698C541FD}" type="slidenum">
              <a:rPr lang="zh-CN" altLang="en-US" smtClean="0"/>
              <a:t>‹#›</a:t>
            </a:fld>
            <a:endParaRPr lang="zh-CN" altLang="en-US"/>
          </a:p>
        </p:txBody>
      </p:sp>
    </p:spTree>
    <p:extLst>
      <p:ext uri="{BB962C8B-B14F-4D97-AF65-F5344CB8AC3E}">
        <p14:creationId xmlns:p14="http://schemas.microsoft.com/office/powerpoint/2010/main" val="3332929234"/>
      </p:ext>
    </p:extLst>
  </p:cSld>
  <p:clrMap bg1="lt1" tx1="dk1" bg2="lt2" tx2="dk2" accent1="accent1" accent2="accent2" accent3="accent3" accent4="accent4" accent5="accent5" accent6="accent6" hlink="hlink" folHlink="folHlink"/>
  <p:sldLayoutIdLst>
    <p:sldLayoutId id="2147483945" r:id="rId1"/>
    <p:sldLayoutId id="2147483952" r:id="rId2"/>
    <p:sldLayoutId id="2147483957" r:id="rId3"/>
    <p:sldLayoutId id="2147483958"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2019/7/9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796293997"/>
      </p:ext>
    </p:extLst>
  </p:cSld>
  <p:clrMap bg1="lt1" tx1="dk1" bg2="lt2" tx2="dk2" accent1="accent1" accent2="accent2" accent3="accent3" accent4="accent4" accent5="accent5" accent6="accent6" hlink="hlink" folHlink="folHlink"/>
  <p:sldLayoutIdLst>
    <p:sldLayoutId id="2147483960" r:id="rId1"/>
    <p:sldLayoutId id="2147483961" r:id="rId2"/>
    <p:sldLayoutId id="2147483962" r:id="rId3"/>
    <p:sldLayoutId id="2147483963" r:id="rId4"/>
    <p:sldLayoutId id="2147483964" r:id="rId5"/>
    <p:sldLayoutId id="2147483965" r:id="rId6"/>
    <p:sldLayoutId id="2147483966" r:id="rId7"/>
    <p:sldLayoutId id="2147483967" r:id="rId8"/>
    <p:sldLayoutId id="2147483968" r:id="rId9"/>
    <p:sldLayoutId id="2147483969" r:id="rId10"/>
    <p:sldLayoutId id="2147483970"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5.xml"/><Relationship Id="rId5" Type="http://schemas.microsoft.com/office/2007/relationships/hdphoto" Target="../media/hdphoto1.wdp"/><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notesSlide" Target="../notesSlides/notesSlide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Layout" Target="../slideLayouts/slideLayout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microsoft.com/office/2007/relationships/hdphoto" Target="../media/hdphoto1.wdp"/><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16.xml"/><Relationship Id="rId5" Type="http://schemas.microsoft.com/office/2007/relationships/hdphoto" Target="../media/hdphoto1.wdp"/><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3.xml"/><Relationship Id="rId5" Type="http://schemas.microsoft.com/office/2007/relationships/hdphoto" Target="../media/hdphoto1.wdp"/><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4.xml"/><Relationship Id="rId5" Type="http://schemas.microsoft.com/office/2007/relationships/hdphoto" Target="../media/hdphoto1.wdp"/><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email">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259"/>
          <p:cNvSpPr>
            <a:spLocks noChangeArrowheads="1"/>
          </p:cNvSpPr>
          <p:nvPr/>
        </p:nvSpPr>
        <p:spPr bwMode="auto">
          <a:xfrm>
            <a:off x="2611735" y="3121025"/>
            <a:ext cx="7635280" cy="1015663"/>
          </a:xfrm>
          <a:prstGeom prst="rect">
            <a:avLst/>
          </a:prstGeom>
          <a:noFill/>
          <a:ln>
            <a:noFill/>
          </a:ln>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kern="5000" dirty="0" smtClean="0">
                <a:solidFill>
                  <a:schemeClr val="tx2"/>
                </a:solidFill>
                <a:latin typeface="方正姚体" panose="02010601030101010101" pitchFamily="2" charset="-122"/>
                <a:ea typeface="方正姚体" panose="02010601030101010101" pitchFamily="2" charset="-122"/>
                <a:cs typeface="Arial" panose="020B0604020202020204" pitchFamily="34" charset="0"/>
              </a:rPr>
              <a:t>韩范文艺小清</a:t>
            </a:r>
            <a:r>
              <a:rPr lang="zh-CN" altLang="en-US" sz="6600" kern="5000" dirty="0" smtClean="0">
                <a:solidFill>
                  <a:schemeClr val="tx2"/>
                </a:solidFill>
                <a:latin typeface="方正姚体" panose="02010601030101010101" pitchFamily="2" charset="-122"/>
                <a:ea typeface="方正姚体" panose="02010601030101010101" pitchFamily="2" charset="-122"/>
                <a:cs typeface="Arial" panose="020B0604020202020204" pitchFamily="34" charset="0"/>
              </a:rPr>
              <a:t>新模板</a:t>
            </a:r>
            <a:endParaRPr lang="zh-CN" altLang="en-US" sz="6600" kern="5000" dirty="0">
              <a:solidFill>
                <a:schemeClr val="tx2"/>
              </a:solidFill>
              <a:latin typeface="方正姚体" panose="02010601030101010101" pitchFamily="2" charset="-122"/>
              <a:ea typeface="方正姚体" panose="02010601030101010101" pitchFamily="2" charset="-122"/>
              <a:cs typeface="Arial" panose="020B0604020202020204" pitchFamily="34" charset="0"/>
            </a:endParaRPr>
          </a:p>
        </p:txBody>
      </p:sp>
      <p:sp>
        <p:nvSpPr>
          <p:cNvPr id="8" name="矩形 259"/>
          <p:cNvSpPr>
            <a:spLocks noChangeArrowheads="1"/>
          </p:cNvSpPr>
          <p:nvPr/>
        </p:nvSpPr>
        <p:spPr bwMode="auto">
          <a:xfrm>
            <a:off x="2940547" y="4264397"/>
            <a:ext cx="6945212" cy="215444"/>
          </a:xfrm>
          <a:prstGeom prst="rect">
            <a:avLst/>
          </a:prstGeom>
          <a:noFill/>
          <a:ln>
            <a:noFill/>
          </a:ln>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400" dirty="0" smtClean="0">
                <a:solidFill>
                  <a:schemeClr val="bg2">
                    <a:lumMod val="75000"/>
                  </a:schemeClr>
                </a:solidFill>
                <a:cs typeface="Arial" panose="020B0604020202020204" pitchFamily="34" charset="0"/>
              </a:rPr>
              <a:t>SMALL PURE AND FRESH AND PPT HAN FAN LITERATURE AND ART</a:t>
            </a:r>
            <a:endParaRPr lang="zh-CN" altLang="en-US" sz="1400" dirty="0">
              <a:solidFill>
                <a:schemeClr val="bg2">
                  <a:lumMod val="75000"/>
                </a:schemeClr>
              </a:solidFill>
              <a:cs typeface="Arial" panose="020B0604020202020204" pitchFamily="34" charset="0"/>
            </a:endParaRPr>
          </a:p>
        </p:txBody>
      </p:sp>
      <p:cxnSp>
        <p:nvCxnSpPr>
          <p:cNvPr id="10" name="直接连接符 9"/>
          <p:cNvCxnSpPr/>
          <p:nvPr/>
        </p:nvCxnSpPr>
        <p:spPr>
          <a:xfrm>
            <a:off x="2826947" y="4192389"/>
            <a:ext cx="7204856"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矩形 259"/>
          <p:cNvSpPr>
            <a:spLocks noChangeArrowheads="1"/>
          </p:cNvSpPr>
          <p:nvPr/>
        </p:nvSpPr>
        <p:spPr bwMode="auto">
          <a:xfrm>
            <a:off x="2762250" y="4595401"/>
            <a:ext cx="7334250" cy="677108"/>
          </a:xfrm>
          <a:prstGeom prst="rect">
            <a:avLst/>
          </a:prstGeom>
          <a:noFill/>
          <a:ln>
            <a:noFill/>
          </a:ln>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1100" dirty="0">
                <a:solidFill>
                  <a:schemeClr val="accent6">
                    <a:lumMod val="60000"/>
                    <a:lumOff val="40000"/>
                  </a:schemeClr>
                </a:solidFill>
                <a:cs typeface="Arial" panose="020B0604020202020204" pitchFamily="34" charset="0"/>
              </a:rPr>
              <a:t>Please replace the text, modify the text, you can also copy your content directly to this. Please replace the text, modify the text, you can also copy your content directly to this. Please replace the text, modify the text, you can also copy your content directly to this. Please replace the text, modify the text, you can also copy your content directly to this</a:t>
            </a:r>
            <a:r>
              <a:rPr lang="en-US" altLang="zh-CN" sz="1100" dirty="0" smtClean="0">
                <a:solidFill>
                  <a:schemeClr val="accent6">
                    <a:lumMod val="60000"/>
                    <a:lumOff val="40000"/>
                  </a:schemeClr>
                </a:solidFill>
                <a:cs typeface="Arial" panose="020B0604020202020204" pitchFamily="34" charset="0"/>
              </a:rPr>
              <a:t>.</a:t>
            </a:r>
            <a:endParaRPr lang="zh-CN" altLang="en-US" sz="1100" dirty="0">
              <a:solidFill>
                <a:schemeClr val="accent6">
                  <a:lumMod val="60000"/>
                  <a:lumOff val="40000"/>
                </a:schemeClr>
              </a:solidFill>
              <a:cs typeface="Arial" panose="020B0604020202020204" pitchFamily="34" charset="0"/>
            </a:endParaRPr>
          </a:p>
        </p:txBody>
      </p:sp>
    </p:spTree>
    <p:extLst>
      <p:ext uri="{BB962C8B-B14F-4D97-AF65-F5344CB8AC3E}">
        <p14:creationId xmlns:p14="http://schemas.microsoft.com/office/powerpoint/2010/main" val="37899596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7"/>
                                        </p:tgtEl>
                                        <p:attrNameLst>
                                          <p:attrName>ppt_y</p:attrName>
                                        </p:attrNameLst>
                                      </p:cBhvr>
                                      <p:tavLst>
                                        <p:tav tm="0">
                                          <p:val>
                                            <p:strVal val="#ppt_y"/>
                                          </p:val>
                                        </p:tav>
                                        <p:tav tm="100000">
                                          <p:val>
                                            <p:strVal val="#ppt_y"/>
                                          </p:val>
                                        </p:tav>
                                      </p:tavLst>
                                    </p:anim>
                                    <p:anim calcmode="lin" valueType="num">
                                      <p:cBhvr>
                                        <p:cTn id="1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7"/>
                                        </p:tgtEl>
                                      </p:cBhvr>
                                    </p:animEffect>
                                  </p:childTnLst>
                                </p:cTn>
                              </p:par>
                            </p:childTnLst>
                          </p:cTn>
                        </p:par>
                        <p:par>
                          <p:cTn id="18" fill="hold">
                            <p:stCondLst>
                              <p:cond delay="190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7"/>
                                        </p:tgtEl>
                                      </p:cBhvr>
                                    </p:animEffect>
                                    <p:animScale>
                                      <p:cBhvr>
                                        <p:cTn id="21" dur="250" autoRev="1" fill="hold"/>
                                        <p:tgtEl>
                                          <p:spTgt spid="7"/>
                                        </p:tgtEl>
                                      </p:cBhvr>
                                      <p:by x="105000" y="105000"/>
                                    </p:animScale>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500"/>
                                        <p:tgtEl>
                                          <p:spTgt spid="10"/>
                                        </p:tgtEl>
                                      </p:cBhvr>
                                    </p:animEffect>
                                  </p:childTnLst>
                                </p:cTn>
                              </p:par>
                            </p:childTnLst>
                          </p:cTn>
                        </p:par>
                        <p:par>
                          <p:cTn id="27" fill="hold">
                            <p:stCondLst>
                              <p:cond delay="5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8"/>
                                        </p:tgtEl>
                                        <p:attrNameLst>
                                          <p:attrName>ppt_y</p:attrName>
                                        </p:attrNameLst>
                                      </p:cBhvr>
                                      <p:tavLst>
                                        <p:tav tm="0">
                                          <p:val>
                                            <p:strVal val="#ppt_y"/>
                                          </p:val>
                                        </p:tav>
                                        <p:tav tm="100000">
                                          <p:val>
                                            <p:strVal val="#ppt_y"/>
                                          </p:val>
                                        </p:tav>
                                      </p:tavLst>
                                    </p:anim>
                                    <p:anim calcmode="lin" valueType="num">
                                      <p:cBhvr>
                                        <p:cTn id="32"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8"/>
                                        </p:tgtEl>
                                      </p:cBhvr>
                                    </p:animEffect>
                                  </p:childTnLst>
                                </p:cTn>
                              </p:par>
                            </p:childTnLst>
                          </p:cTn>
                        </p:par>
                        <p:par>
                          <p:cTn id="35" fill="hold">
                            <p:stCondLst>
                              <p:cond delay="3200"/>
                            </p:stCondLst>
                            <p:childTnLst>
                              <p:par>
                                <p:cTn id="36" presetID="26" presetClass="emph" presetSubtype="0" fill="hold" grpId="1" nodeType="afterEffect">
                                  <p:stCondLst>
                                    <p:cond delay="0"/>
                                  </p:stCondLst>
                                  <p:iterate type="lt">
                                    <p:tmPct val="0"/>
                                  </p:iterate>
                                  <p:childTnLst>
                                    <p:animEffect transition="out" filter="fade">
                                      <p:cBhvr>
                                        <p:cTn id="37" dur="500" tmFilter="0, 0; .2, .5; .8, .5; 1, 0"/>
                                        <p:tgtEl>
                                          <p:spTgt spid="8"/>
                                        </p:tgtEl>
                                      </p:cBhvr>
                                    </p:animEffect>
                                    <p:animScale>
                                      <p:cBhvr>
                                        <p:cTn id="38" dur="250" autoRev="1" fill="hold"/>
                                        <p:tgtEl>
                                          <p:spTgt spid="8"/>
                                        </p:tgtEl>
                                      </p:cBhvr>
                                      <p:by x="105000" y="105000"/>
                                    </p:animScale>
                                  </p:childTnLst>
                                </p:cTn>
                              </p:par>
                            </p:childTnLst>
                          </p:cTn>
                        </p:par>
                        <p:par>
                          <p:cTn id="39" fill="hold">
                            <p:stCondLst>
                              <p:cond delay="370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9"/>
                                        </p:tgtEl>
                                        <p:attrNameLst>
                                          <p:attrName>ppt_y</p:attrName>
                                        </p:attrNameLst>
                                      </p:cBhvr>
                                      <p:tavLst>
                                        <p:tav tm="0">
                                          <p:val>
                                            <p:strVal val="#ppt_y"/>
                                          </p:val>
                                        </p:tav>
                                        <p:tav tm="100000">
                                          <p:val>
                                            <p:strVal val="#ppt_y"/>
                                          </p:val>
                                        </p:tav>
                                      </p:tavLst>
                                    </p:anim>
                                    <p:anim calcmode="lin" valueType="num">
                                      <p:cBhvr>
                                        <p:cTn id="4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9"/>
                                        </p:tgtEl>
                                      </p:cBhvr>
                                    </p:animEffect>
                                  </p:childTnLst>
                                </p:cTn>
                              </p:par>
                            </p:childTnLst>
                          </p:cTn>
                        </p:par>
                        <p:par>
                          <p:cTn id="47" fill="hold">
                            <p:stCondLst>
                              <p:cond delay="19150"/>
                            </p:stCondLst>
                            <p:childTnLst>
                              <p:par>
                                <p:cTn id="48" presetID="26" presetClass="emph" presetSubtype="0" fill="hold" grpId="1" nodeType="afterEffect">
                                  <p:stCondLst>
                                    <p:cond delay="0"/>
                                  </p:stCondLst>
                                  <p:iterate type="lt">
                                    <p:tmPct val="0"/>
                                  </p:iterate>
                                  <p:childTnLst>
                                    <p:animEffect transition="out" filter="fade">
                                      <p:cBhvr>
                                        <p:cTn id="49" dur="500" tmFilter="0, 0; .2, .5; .8, .5; 1, 0"/>
                                        <p:tgtEl>
                                          <p:spTgt spid="9"/>
                                        </p:tgtEl>
                                      </p:cBhvr>
                                    </p:animEffect>
                                    <p:animScale>
                                      <p:cBhvr>
                                        <p:cTn id="50"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7" grpId="1"/>
      <p:bldP spid="8" grpId="0"/>
      <p:bldP spid="8" grpId="1"/>
      <p:bldP spid="9" grpId="0"/>
      <p:bldP spid="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Rectangle 6"/>
          <p:cNvSpPr>
            <a:spLocks noChangeArrowheads="1"/>
          </p:cNvSpPr>
          <p:nvPr/>
        </p:nvSpPr>
        <p:spPr bwMode="auto">
          <a:xfrm>
            <a:off x="353" y="1980013"/>
            <a:ext cx="4446740" cy="3138613"/>
          </a:xfrm>
          <a:prstGeom prst="rect">
            <a:avLst/>
          </a:prstGeom>
          <a:solidFill>
            <a:schemeClr val="accent1"/>
          </a:solidFill>
          <a:ln>
            <a:noFill/>
          </a:ln>
          <a:effectLs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zh-CN" altLang="en-US">
              <a:latin typeface="Corbel" panose="020B0503020204020204" pitchFamily="34" charset="0"/>
              <a:ea typeface="方正正纤黑简体" panose="02000000000000000000" pitchFamily="2" charset="-122"/>
              <a:sym typeface="Corbel" panose="020B0503020204020204" pitchFamily="34" charset="0"/>
            </a:endParaRPr>
          </a:p>
        </p:txBody>
      </p:sp>
      <p:sp>
        <p:nvSpPr>
          <p:cNvPr id="16391" name="Rectangle 7"/>
          <p:cNvSpPr>
            <a:spLocks noChangeArrowheads="1"/>
          </p:cNvSpPr>
          <p:nvPr/>
        </p:nvSpPr>
        <p:spPr bwMode="auto">
          <a:xfrm>
            <a:off x="4447094" y="2241190"/>
            <a:ext cx="2810466" cy="2678759"/>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50000"/>
              </a:lnSpc>
              <a:defRPr/>
            </a:pPr>
            <a:endParaRPr lang="zh-CN" altLang="en-US">
              <a:latin typeface="Corbel" panose="020B0503020204020204" pitchFamily="34" charset="0"/>
              <a:ea typeface="方正正纤黑简体" panose="02000000000000000000" pitchFamily="2" charset="-122"/>
              <a:sym typeface="Corbel" panose="020B0503020204020204" pitchFamily="34" charset="0"/>
            </a:endParaRPr>
          </a:p>
        </p:txBody>
      </p:sp>
      <p:sp>
        <p:nvSpPr>
          <p:cNvPr id="16392" name="Rectangle 8"/>
          <p:cNvSpPr>
            <a:spLocks noChangeArrowheads="1"/>
          </p:cNvSpPr>
          <p:nvPr/>
        </p:nvSpPr>
        <p:spPr bwMode="auto">
          <a:xfrm>
            <a:off x="7239700" y="2241190"/>
            <a:ext cx="2810464" cy="2678759"/>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50000"/>
              </a:lnSpc>
              <a:defRPr/>
            </a:pPr>
            <a:endParaRPr lang="zh-CN" altLang="en-US">
              <a:latin typeface="Corbel" panose="020B0503020204020204" pitchFamily="34" charset="0"/>
              <a:ea typeface="方正正纤黑简体" panose="02000000000000000000" pitchFamily="2" charset="-122"/>
              <a:sym typeface="Corbel" panose="020B0503020204020204" pitchFamily="34" charset="0"/>
            </a:endParaRPr>
          </a:p>
        </p:txBody>
      </p:sp>
      <p:sp>
        <p:nvSpPr>
          <p:cNvPr id="16393" name="Rectangle 9"/>
          <p:cNvSpPr>
            <a:spLocks noChangeArrowheads="1"/>
          </p:cNvSpPr>
          <p:nvPr/>
        </p:nvSpPr>
        <p:spPr bwMode="auto">
          <a:xfrm>
            <a:off x="10047933" y="2241190"/>
            <a:ext cx="2810464" cy="2678759"/>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50000"/>
              </a:lnSpc>
              <a:defRPr/>
            </a:pPr>
            <a:endParaRPr lang="zh-CN" altLang="en-US">
              <a:latin typeface="Corbel" panose="020B0503020204020204" pitchFamily="34" charset="0"/>
              <a:ea typeface="方正正纤黑简体" panose="02000000000000000000" pitchFamily="2" charset="-122"/>
              <a:sym typeface="Corbel" panose="020B0503020204020204" pitchFamily="34" charset="0"/>
            </a:endParaRPr>
          </a:p>
        </p:txBody>
      </p:sp>
      <p:sp>
        <p:nvSpPr>
          <p:cNvPr id="16400" name="Text Box 10"/>
          <p:cNvSpPr txBox="1">
            <a:spLocks noChangeArrowheads="1"/>
          </p:cNvSpPr>
          <p:nvPr/>
        </p:nvSpPr>
        <p:spPr bwMode="auto">
          <a:xfrm>
            <a:off x="906667" y="5539452"/>
            <a:ext cx="11138975" cy="779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844"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endParaRPr>
          </a:p>
        </p:txBody>
      </p:sp>
      <p:sp>
        <p:nvSpPr>
          <p:cNvPr id="16401" name="Rectangle 11"/>
          <p:cNvSpPr>
            <a:spLocks noChangeArrowheads="1"/>
          </p:cNvSpPr>
          <p:nvPr/>
        </p:nvSpPr>
        <p:spPr bwMode="auto">
          <a:xfrm>
            <a:off x="958009" y="2606225"/>
            <a:ext cx="2531428" cy="681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1476"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WHAT MAKES US </a:t>
            </a:r>
            <a:r>
              <a:rPr lang="zh-CN" altLang="zh-CN" sz="2953" b="1"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DIFFERENT</a:t>
            </a:r>
            <a:endParaRPr lang="zh-CN" altLang="zh-CN" sz="2953" dirty="0">
              <a:solidFill>
                <a:schemeClr val="bg1"/>
              </a:solidFill>
              <a:latin typeface="Corbel" panose="020B0503020204020204" pitchFamily="34" charset="0"/>
              <a:ea typeface="方正正纤黑简体" panose="02000000000000000000" pitchFamily="2" charset="-122"/>
              <a:sym typeface="Corbel" panose="020B0503020204020204" pitchFamily="34" charset="0"/>
            </a:endParaRPr>
          </a:p>
        </p:txBody>
      </p:sp>
      <p:sp>
        <p:nvSpPr>
          <p:cNvPr id="16402" name="Text Box 12"/>
          <p:cNvSpPr txBox="1">
            <a:spLocks noChangeArrowheads="1"/>
          </p:cNvSpPr>
          <p:nvPr/>
        </p:nvSpPr>
        <p:spPr bwMode="auto">
          <a:xfrm>
            <a:off x="895823" y="3517002"/>
            <a:ext cx="2655800" cy="97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844"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solidFill>
              <a:latin typeface="Corbel" panose="020B0503020204020204" pitchFamily="34" charset="0"/>
              <a:ea typeface="方正正纤黑简体" panose="02000000000000000000" pitchFamily="2" charset="-122"/>
              <a:sym typeface="Corbel" panose="020B0503020204020204" pitchFamily="34" charset="0"/>
            </a:endParaRPr>
          </a:p>
        </p:txBody>
      </p:sp>
      <p:sp>
        <p:nvSpPr>
          <p:cNvPr id="16403" name="Line 13"/>
          <p:cNvSpPr>
            <a:spLocks noChangeShapeType="1"/>
          </p:cNvSpPr>
          <p:nvPr/>
        </p:nvSpPr>
        <p:spPr bwMode="auto">
          <a:xfrm>
            <a:off x="994942" y="3402003"/>
            <a:ext cx="2457563"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Corbel" panose="020B0503020204020204" pitchFamily="34" charset="0"/>
              <a:ea typeface="方正正纤黑简体" panose="02000000000000000000" pitchFamily="2" charset="-122"/>
              <a:sym typeface="Corbel" panose="020B0503020204020204" pitchFamily="34" charset="0"/>
            </a:endParaRPr>
          </a:p>
        </p:txBody>
      </p:sp>
      <p:sp>
        <p:nvSpPr>
          <p:cNvPr id="10" name="文本框 9"/>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1" name="文本框 10"/>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33056550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20000" fill="hold" grpId="0" nodeType="clickEffect" p14:presetBounceEnd="40000">
                                      <p:stCondLst>
                                        <p:cond delay="0"/>
                                      </p:stCondLst>
                                      <p:childTnLst>
                                        <p:set>
                                          <p:cBhvr>
                                            <p:cTn id="6" dur="1" fill="hold">
                                              <p:stCondLst>
                                                <p:cond delay="0"/>
                                              </p:stCondLst>
                                            </p:cTn>
                                            <p:tgtEl>
                                              <p:spTgt spid="16390"/>
                                            </p:tgtEl>
                                            <p:attrNameLst>
                                              <p:attrName>style.visibility</p:attrName>
                                            </p:attrNameLst>
                                          </p:cBhvr>
                                          <p:to>
                                            <p:strVal val="visible"/>
                                          </p:to>
                                        </p:set>
                                        <p:anim calcmode="lin" valueType="num" p14:bounceEnd="40000">
                                          <p:cBhvr additive="base">
                                            <p:cTn id="7" dur="1500" fill="hold"/>
                                            <p:tgtEl>
                                              <p:spTgt spid="16390"/>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163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20000" fill="hold" grpId="0" nodeType="clickEffect" p14:presetBounceEnd="40000">
                                      <p:stCondLst>
                                        <p:cond delay="0"/>
                                      </p:stCondLst>
                                      <p:childTnLst>
                                        <p:set>
                                          <p:cBhvr>
                                            <p:cTn id="12" dur="1" fill="hold">
                                              <p:stCondLst>
                                                <p:cond delay="0"/>
                                              </p:stCondLst>
                                            </p:cTn>
                                            <p:tgtEl>
                                              <p:spTgt spid="16391"/>
                                            </p:tgtEl>
                                            <p:attrNameLst>
                                              <p:attrName>style.visibility</p:attrName>
                                            </p:attrNameLst>
                                          </p:cBhvr>
                                          <p:to>
                                            <p:strVal val="visible"/>
                                          </p:to>
                                        </p:set>
                                        <p:anim calcmode="lin" valueType="num" p14:bounceEnd="40000">
                                          <p:cBhvr additive="base">
                                            <p:cTn id="13" dur="1500" fill="hold"/>
                                            <p:tgtEl>
                                              <p:spTgt spid="16391"/>
                                            </p:tgtEl>
                                            <p:attrNameLst>
                                              <p:attrName>ppt_x</p:attrName>
                                            </p:attrNameLst>
                                          </p:cBhvr>
                                          <p:tavLst>
                                            <p:tav tm="0">
                                              <p:val>
                                                <p:strVal val="0-#ppt_w/2"/>
                                              </p:val>
                                            </p:tav>
                                            <p:tav tm="100000">
                                              <p:val>
                                                <p:strVal val="#ppt_x"/>
                                              </p:val>
                                            </p:tav>
                                          </p:tavLst>
                                        </p:anim>
                                        <p:anim calcmode="lin" valueType="num" p14:bounceEnd="40000">
                                          <p:cBhvr additive="base">
                                            <p:cTn id="14" dur="1500" fill="hold"/>
                                            <p:tgtEl>
                                              <p:spTgt spid="1639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accel="20000" fill="hold" grpId="0" nodeType="clickEffect" p14:presetBounceEnd="40000">
                                      <p:stCondLst>
                                        <p:cond delay="0"/>
                                      </p:stCondLst>
                                      <p:childTnLst>
                                        <p:set>
                                          <p:cBhvr>
                                            <p:cTn id="18" dur="1" fill="hold">
                                              <p:stCondLst>
                                                <p:cond delay="0"/>
                                              </p:stCondLst>
                                            </p:cTn>
                                            <p:tgtEl>
                                              <p:spTgt spid="16392"/>
                                            </p:tgtEl>
                                            <p:attrNameLst>
                                              <p:attrName>style.visibility</p:attrName>
                                            </p:attrNameLst>
                                          </p:cBhvr>
                                          <p:to>
                                            <p:strVal val="visible"/>
                                          </p:to>
                                        </p:set>
                                        <p:anim calcmode="lin" valueType="num" p14:bounceEnd="40000">
                                          <p:cBhvr additive="base">
                                            <p:cTn id="19" dur="1500" fill="hold"/>
                                            <p:tgtEl>
                                              <p:spTgt spid="16392"/>
                                            </p:tgtEl>
                                            <p:attrNameLst>
                                              <p:attrName>ppt_x</p:attrName>
                                            </p:attrNameLst>
                                          </p:cBhvr>
                                          <p:tavLst>
                                            <p:tav tm="0">
                                              <p:val>
                                                <p:strVal val="0-#ppt_w/2"/>
                                              </p:val>
                                            </p:tav>
                                            <p:tav tm="100000">
                                              <p:val>
                                                <p:strVal val="#ppt_x"/>
                                              </p:val>
                                            </p:tav>
                                          </p:tavLst>
                                        </p:anim>
                                        <p:anim calcmode="lin" valueType="num" p14:bounceEnd="40000">
                                          <p:cBhvr additive="base">
                                            <p:cTn id="20" dur="1500" fill="hold"/>
                                            <p:tgtEl>
                                              <p:spTgt spid="1639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accel="20000" fill="hold" grpId="0" nodeType="clickEffect" p14:presetBounceEnd="40000">
                                      <p:stCondLst>
                                        <p:cond delay="0"/>
                                      </p:stCondLst>
                                      <p:childTnLst>
                                        <p:set>
                                          <p:cBhvr>
                                            <p:cTn id="24" dur="1" fill="hold">
                                              <p:stCondLst>
                                                <p:cond delay="0"/>
                                              </p:stCondLst>
                                            </p:cTn>
                                            <p:tgtEl>
                                              <p:spTgt spid="16393"/>
                                            </p:tgtEl>
                                            <p:attrNameLst>
                                              <p:attrName>style.visibility</p:attrName>
                                            </p:attrNameLst>
                                          </p:cBhvr>
                                          <p:to>
                                            <p:strVal val="visible"/>
                                          </p:to>
                                        </p:set>
                                        <p:anim calcmode="lin" valueType="num" p14:bounceEnd="40000">
                                          <p:cBhvr additive="base">
                                            <p:cTn id="25" dur="1500" fill="hold"/>
                                            <p:tgtEl>
                                              <p:spTgt spid="16393"/>
                                            </p:tgtEl>
                                            <p:attrNameLst>
                                              <p:attrName>ppt_x</p:attrName>
                                            </p:attrNameLst>
                                          </p:cBhvr>
                                          <p:tavLst>
                                            <p:tav tm="0">
                                              <p:val>
                                                <p:strVal val="0-#ppt_w/2"/>
                                              </p:val>
                                            </p:tav>
                                            <p:tav tm="100000">
                                              <p:val>
                                                <p:strVal val="#ppt_x"/>
                                              </p:val>
                                            </p:tav>
                                          </p:tavLst>
                                        </p:anim>
                                        <p:anim calcmode="lin" valueType="num" p14:bounceEnd="40000">
                                          <p:cBhvr additive="base">
                                            <p:cTn id="26" dur="1500" fill="hold"/>
                                            <p:tgtEl>
                                              <p:spTgt spid="1639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16401"/>
                                            </p:tgtEl>
                                            <p:attrNameLst>
                                              <p:attrName>style.visibility</p:attrName>
                                            </p:attrNameLst>
                                          </p:cBhvr>
                                          <p:to>
                                            <p:strVal val="visible"/>
                                          </p:to>
                                        </p:set>
                                        <p:anim by="(-#ppt_w*2)" calcmode="lin" valueType="num">
                                          <p:cBhvr rctx="PPT">
                                            <p:cTn id="31" dur="250" autoRev="1" fill="hold">
                                              <p:stCondLst>
                                                <p:cond delay="0"/>
                                              </p:stCondLst>
                                            </p:cTn>
                                            <p:tgtEl>
                                              <p:spTgt spid="16401"/>
                                            </p:tgtEl>
                                            <p:attrNameLst>
                                              <p:attrName>ppt_w</p:attrName>
                                            </p:attrNameLst>
                                          </p:cBhvr>
                                        </p:anim>
                                        <p:anim by="(#ppt_w*0.50)" calcmode="lin" valueType="num">
                                          <p:cBhvr>
                                            <p:cTn id="32" dur="250" decel="50000" autoRev="1" fill="hold">
                                              <p:stCondLst>
                                                <p:cond delay="0"/>
                                              </p:stCondLst>
                                            </p:cTn>
                                            <p:tgtEl>
                                              <p:spTgt spid="16401"/>
                                            </p:tgtEl>
                                            <p:attrNameLst>
                                              <p:attrName>ppt_x</p:attrName>
                                            </p:attrNameLst>
                                          </p:cBhvr>
                                        </p:anim>
                                        <p:anim from="(-#ppt_h/2)" to="(#ppt_y)" calcmode="lin" valueType="num">
                                          <p:cBhvr>
                                            <p:cTn id="33" dur="500" fill="hold">
                                              <p:stCondLst>
                                                <p:cond delay="0"/>
                                              </p:stCondLst>
                                            </p:cTn>
                                            <p:tgtEl>
                                              <p:spTgt spid="16401"/>
                                            </p:tgtEl>
                                            <p:attrNameLst>
                                              <p:attrName>ppt_y</p:attrName>
                                            </p:attrNameLst>
                                          </p:cBhvr>
                                        </p:anim>
                                        <p:animRot by="21600000">
                                          <p:cBhvr>
                                            <p:cTn id="34" dur="500" fill="hold">
                                              <p:stCondLst>
                                                <p:cond delay="0"/>
                                              </p:stCondLst>
                                            </p:cTn>
                                            <p:tgtEl>
                                              <p:spTgt spid="16401"/>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6403"/>
                                            </p:tgtEl>
                                            <p:attrNameLst>
                                              <p:attrName>style.visibility</p:attrName>
                                            </p:attrNameLst>
                                          </p:cBhvr>
                                          <p:to>
                                            <p:strVal val="visible"/>
                                          </p:to>
                                        </p:set>
                                        <p:animEffect transition="in" filter="barn(inVertical)">
                                          <p:cBhvr>
                                            <p:cTn id="39" dur="500"/>
                                            <p:tgtEl>
                                              <p:spTgt spid="16403"/>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16402"/>
                                            </p:tgtEl>
                                            <p:attrNameLst>
                                              <p:attrName>style.visibility</p:attrName>
                                            </p:attrNameLst>
                                          </p:cBhvr>
                                          <p:to>
                                            <p:strVal val="visible"/>
                                          </p:to>
                                        </p:set>
                                        <p:animEffect transition="in" filter="randombar(horizontal)">
                                          <p:cBhvr>
                                            <p:cTn id="44" dur="500"/>
                                            <p:tgtEl>
                                              <p:spTgt spid="1640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16400"/>
                                            </p:tgtEl>
                                            <p:attrNameLst>
                                              <p:attrName>style.visibility</p:attrName>
                                            </p:attrNameLst>
                                          </p:cBhvr>
                                          <p:to>
                                            <p:strVal val="visible"/>
                                          </p:to>
                                        </p:set>
                                        <p:animEffect transition="in" filter="wipe(down)">
                                          <p:cBhvr>
                                            <p:cTn id="49" dur="500"/>
                                            <p:tgtEl>
                                              <p:spTgt spid="16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animBg="1"/>
          <p:bldP spid="16391" grpId="0" animBg="1"/>
          <p:bldP spid="16392" grpId="0" animBg="1"/>
          <p:bldP spid="16393" grpId="0" animBg="1"/>
          <p:bldP spid="16400" grpId="0"/>
          <p:bldP spid="16401" grpId="0"/>
          <p:bldP spid="16402" grpId="0"/>
          <p:bldP spid="16403"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20000" fill="hold" grpId="0" nodeType="clickEffect">
                                      <p:stCondLst>
                                        <p:cond delay="0"/>
                                      </p:stCondLst>
                                      <p:childTnLst>
                                        <p:set>
                                          <p:cBhvr>
                                            <p:cTn id="6" dur="1" fill="hold">
                                              <p:stCondLst>
                                                <p:cond delay="0"/>
                                              </p:stCondLst>
                                            </p:cTn>
                                            <p:tgtEl>
                                              <p:spTgt spid="16390"/>
                                            </p:tgtEl>
                                            <p:attrNameLst>
                                              <p:attrName>style.visibility</p:attrName>
                                            </p:attrNameLst>
                                          </p:cBhvr>
                                          <p:to>
                                            <p:strVal val="visible"/>
                                          </p:to>
                                        </p:set>
                                        <p:anim calcmode="lin" valueType="num">
                                          <p:cBhvr additive="base">
                                            <p:cTn id="7" dur="1500" fill="hold"/>
                                            <p:tgtEl>
                                              <p:spTgt spid="16390"/>
                                            </p:tgtEl>
                                            <p:attrNameLst>
                                              <p:attrName>ppt_x</p:attrName>
                                            </p:attrNameLst>
                                          </p:cBhvr>
                                          <p:tavLst>
                                            <p:tav tm="0">
                                              <p:val>
                                                <p:strVal val="0-#ppt_w/2"/>
                                              </p:val>
                                            </p:tav>
                                            <p:tav tm="100000">
                                              <p:val>
                                                <p:strVal val="#ppt_x"/>
                                              </p:val>
                                            </p:tav>
                                          </p:tavLst>
                                        </p:anim>
                                        <p:anim calcmode="lin" valueType="num">
                                          <p:cBhvr additive="base">
                                            <p:cTn id="8" dur="1500" fill="hold"/>
                                            <p:tgtEl>
                                              <p:spTgt spid="163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20000" fill="hold" grpId="0" nodeType="clickEffect">
                                      <p:stCondLst>
                                        <p:cond delay="0"/>
                                      </p:stCondLst>
                                      <p:childTnLst>
                                        <p:set>
                                          <p:cBhvr>
                                            <p:cTn id="12" dur="1" fill="hold">
                                              <p:stCondLst>
                                                <p:cond delay="0"/>
                                              </p:stCondLst>
                                            </p:cTn>
                                            <p:tgtEl>
                                              <p:spTgt spid="16391"/>
                                            </p:tgtEl>
                                            <p:attrNameLst>
                                              <p:attrName>style.visibility</p:attrName>
                                            </p:attrNameLst>
                                          </p:cBhvr>
                                          <p:to>
                                            <p:strVal val="visible"/>
                                          </p:to>
                                        </p:set>
                                        <p:anim calcmode="lin" valueType="num">
                                          <p:cBhvr additive="base">
                                            <p:cTn id="13" dur="1500" fill="hold"/>
                                            <p:tgtEl>
                                              <p:spTgt spid="16391"/>
                                            </p:tgtEl>
                                            <p:attrNameLst>
                                              <p:attrName>ppt_x</p:attrName>
                                            </p:attrNameLst>
                                          </p:cBhvr>
                                          <p:tavLst>
                                            <p:tav tm="0">
                                              <p:val>
                                                <p:strVal val="0-#ppt_w/2"/>
                                              </p:val>
                                            </p:tav>
                                            <p:tav tm="100000">
                                              <p:val>
                                                <p:strVal val="#ppt_x"/>
                                              </p:val>
                                            </p:tav>
                                          </p:tavLst>
                                        </p:anim>
                                        <p:anim calcmode="lin" valueType="num">
                                          <p:cBhvr additive="base">
                                            <p:cTn id="14" dur="1500" fill="hold"/>
                                            <p:tgtEl>
                                              <p:spTgt spid="1639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accel="20000" fill="hold" grpId="0" nodeType="clickEffect">
                                      <p:stCondLst>
                                        <p:cond delay="0"/>
                                      </p:stCondLst>
                                      <p:childTnLst>
                                        <p:set>
                                          <p:cBhvr>
                                            <p:cTn id="18" dur="1" fill="hold">
                                              <p:stCondLst>
                                                <p:cond delay="0"/>
                                              </p:stCondLst>
                                            </p:cTn>
                                            <p:tgtEl>
                                              <p:spTgt spid="16392"/>
                                            </p:tgtEl>
                                            <p:attrNameLst>
                                              <p:attrName>style.visibility</p:attrName>
                                            </p:attrNameLst>
                                          </p:cBhvr>
                                          <p:to>
                                            <p:strVal val="visible"/>
                                          </p:to>
                                        </p:set>
                                        <p:anim calcmode="lin" valueType="num">
                                          <p:cBhvr additive="base">
                                            <p:cTn id="19" dur="1500" fill="hold"/>
                                            <p:tgtEl>
                                              <p:spTgt spid="16392"/>
                                            </p:tgtEl>
                                            <p:attrNameLst>
                                              <p:attrName>ppt_x</p:attrName>
                                            </p:attrNameLst>
                                          </p:cBhvr>
                                          <p:tavLst>
                                            <p:tav tm="0">
                                              <p:val>
                                                <p:strVal val="0-#ppt_w/2"/>
                                              </p:val>
                                            </p:tav>
                                            <p:tav tm="100000">
                                              <p:val>
                                                <p:strVal val="#ppt_x"/>
                                              </p:val>
                                            </p:tav>
                                          </p:tavLst>
                                        </p:anim>
                                        <p:anim calcmode="lin" valueType="num">
                                          <p:cBhvr additive="base">
                                            <p:cTn id="20" dur="1500" fill="hold"/>
                                            <p:tgtEl>
                                              <p:spTgt spid="1639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accel="20000" fill="hold" grpId="0" nodeType="clickEffect">
                                      <p:stCondLst>
                                        <p:cond delay="0"/>
                                      </p:stCondLst>
                                      <p:childTnLst>
                                        <p:set>
                                          <p:cBhvr>
                                            <p:cTn id="24" dur="1" fill="hold">
                                              <p:stCondLst>
                                                <p:cond delay="0"/>
                                              </p:stCondLst>
                                            </p:cTn>
                                            <p:tgtEl>
                                              <p:spTgt spid="16393"/>
                                            </p:tgtEl>
                                            <p:attrNameLst>
                                              <p:attrName>style.visibility</p:attrName>
                                            </p:attrNameLst>
                                          </p:cBhvr>
                                          <p:to>
                                            <p:strVal val="visible"/>
                                          </p:to>
                                        </p:set>
                                        <p:anim calcmode="lin" valueType="num">
                                          <p:cBhvr additive="base">
                                            <p:cTn id="25" dur="1500" fill="hold"/>
                                            <p:tgtEl>
                                              <p:spTgt spid="16393"/>
                                            </p:tgtEl>
                                            <p:attrNameLst>
                                              <p:attrName>ppt_x</p:attrName>
                                            </p:attrNameLst>
                                          </p:cBhvr>
                                          <p:tavLst>
                                            <p:tav tm="0">
                                              <p:val>
                                                <p:strVal val="0-#ppt_w/2"/>
                                              </p:val>
                                            </p:tav>
                                            <p:tav tm="100000">
                                              <p:val>
                                                <p:strVal val="#ppt_x"/>
                                              </p:val>
                                            </p:tav>
                                          </p:tavLst>
                                        </p:anim>
                                        <p:anim calcmode="lin" valueType="num">
                                          <p:cBhvr additive="base">
                                            <p:cTn id="26" dur="1500" fill="hold"/>
                                            <p:tgtEl>
                                              <p:spTgt spid="1639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16401"/>
                                            </p:tgtEl>
                                            <p:attrNameLst>
                                              <p:attrName>style.visibility</p:attrName>
                                            </p:attrNameLst>
                                          </p:cBhvr>
                                          <p:to>
                                            <p:strVal val="visible"/>
                                          </p:to>
                                        </p:set>
                                        <p:anim by="(-#ppt_w*2)" calcmode="lin" valueType="num">
                                          <p:cBhvr rctx="PPT">
                                            <p:cTn id="31" dur="250" autoRev="1" fill="hold">
                                              <p:stCondLst>
                                                <p:cond delay="0"/>
                                              </p:stCondLst>
                                            </p:cTn>
                                            <p:tgtEl>
                                              <p:spTgt spid="16401"/>
                                            </p:tgtEl>
                                            <p:attrNameLst>
                                              <p:attrName>ppt_w</p:attrName>
                                            </p:attrNameLst>
                                          </p:cBhvr>
                                        </p:anim>
                                        <p:anim by="(#ppt_w*0.50)" calcmode="lin" valueType="num">
                                          <p:cBhvr>
                                            <p:cTn id="32" dur="250" decel="50000" autoRev="1" fill="hold">
                                              <p:stCondLst>
                                                <p:cond delay="0"/>
                                              </p:stCondLst>
                                            </p:cTn>
                                            <p:tgtEl>
                                              <p:spTgt spid="16401"/>
                                            </p:tgtEl>
                                            <p:attrNameLst>
                                              <p:attrName>ppt_x</p:attrName>
                                            </p:attrNameLst>
                                          </p:cBhvr>
                                        </p:anim>
                                        <p:anim from="(-#ppt_h/2)" to="(#ppt_y)" calcmode="lin" valueType="num">
                                          <p:cBhvr>
                                            <p:cTn id="33" dur="500" fill="hold">
                                              <p:stCondLst>
                                                <p:cond delay="0"/>
                                              </p:stCondLst>
                                            </p:cTn>
                                            <p:tgtEl>
                                              <p:spTgt spid="16401"/>
                                            </p:tgtEl>
                                            <p:attrNameLst>
                                              <p:attrName>ppt_y</p:attrName>
                                            </p:attrNameLst>
                                          </p:cBhvr>
                                        </p:anim>
                                        <p:animRot by="21600000">
                                          <p:cBhvr>
                                            <p:cTn id="34" dur="500" fill="hold">
                                              <p:stCondLst>
                                                <p:cond delay="0"/>
                                              </p:stCondLst>
                                            </p:cTn>
                                            <p:tgtEl>
                                              <p:spTgt spid="16401"/>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6403"/>
                                            </p:tgtEl>
                                            <p:attrNameLst>
                                              <p:attrName>style.visibility</p:attrName>
                                            </p:attrNameLst>
                                          </p:cBhvr>
                                          <p:to>
                                            <p:strVal val="visible"/>
                                          </p:to>
                                        </p:set>
                                        <p:animEffect transition="in" filter="barn(inVertical)">
                                          <p:cBhvr>
                                            <p:cTn id="39" dur="500"/>
                                            <p:tgtEl>
                                              <p:spTgt spid="16403"/>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16402"/>
                                            </p:tgtEl>
                                            <p:attrNameLst>
                                              <p:attrName>style.visibility</p:attrName>
                                            </p:attrNameLst>
                                          </p:cBhvr>
                                          <p:to>
                                            <p:strVal val="visible"/>
                                          </p:to>
                                        </p:set>
                                        <p:animEffect transition="in" filter="randombar(horizontal)">
                                          <p:cBhvr>
                                            <p:cTn id="44" dur="500"/>
                                            <p:tgtEl>
                                              <p:spTgt spid="1640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16400"/>
                                            </p:tgtEl>
                                            <p:attrNameLst>
                                              <p:attrName>style.visibility</p:attrName>
                                            </p:attrNameLst>
                                          </p:cBhvr>
                                          <p:to>
                                            <p:strVal val="visible"/>
                                          </p:to>
                                        </p:set>
                                        <p:animEffect transition="in" filter="wipe(down)">
                                          <p:cBhvr>
                                            <p:cTn id="49" dur="500"/>
                                            <p:tgtEl>
                                              <p:spTgt spid="16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animBg="1"/>
          <p:bldP spid="16391" grpId="0" animBg="1"/>
          <p:bldP spid="16392" grpId="0" animBg="1"/>
          <p:bldP spid="16393" grpId="0" animBg="1"/>
          <p:bldP spid="16400" grpId="0"/>
          <p:bldP spid="16401" grpId="0"/>
          <p:bldP spid="16402" grpId="0"/>
          <p:bldP spid="16403"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1478414" y="2780129"/>
            <a:ext cx="4055300" cy="1020064"/>
          </a:xfrm>
          <a:prstGeom prst="roundRect">
            <a:avLst/>
          </a:prstGeom>
          <a:solidFill>
            <a:schemeClr val="accent1"/>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Arial" panose="020B0604020202020204" pitchFamily="34" charset="0"/>
              <a:ea typeface="方正正粗黑简体" panose="02000000000000000000" pitchFamily="2" charset="-122"/>
              <a:sym typeface="Arial" panose="020B0604020202020204" pitchFamily="34" charset="0"/>
            </a:endParaRPr>
          </a:p>
        </p:txBody>
      </p:sp>
      <p:sp>
        <p:nvSpPr>
          <p:cNvPr id="6" name="Rounded Rectangle 5"/>
          <p:cNvSpPr/>
          <p:nvPr/>
        </p:nvSpPr>
        <p:spPr bwMode="auto">
          <a:xfrm>
            <a:off x="1478414" y="4376802"/>
            <a:ext cx="4055300" cy="1020064"/>
          </a:xfrm>
          <a:prstGeom prst="roundRect">
            <a:avLst/>
          </a:prstGeom>
          <a:solidFill>
            <a:schemeClr val="accent4"/>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Arial" panose="020B0604020202020204" pitchFamily="34" charset="0"/>
              <a:ea typeface="方正正粗黑简体" panose="02000000000000000000" pitchFamily="2" charset="-122"/>
              <a:sym typeface="Arial" panose="020B0604020202020204" pitchFamily="34" charset="0"/>
            </a:endParaRPr>
          </a:p>
        </p:txBody>
      </p:sp>
      <p:sp>
        <p:nvSpPr>
          <p:cNvPr id="9" name="Rounded Rectangle 8"/>
          <p:cNvSpPr/>
          <p:nvPr/>
        </p:nvSpPr>
        <p:spPr bwMode="auto">
          <a:xfrm flipH="1">
            <a:off x="7315584" y="2777945"/>
            <a:ext cx="4055300" cy="1020064"/>
          </a:xfrm>
          <a:prstGeom prst="roundRect">
            <a:avLst/>
          </a:prstGeom>
          <a:solidFill>
            <a:schemeClr val="accent2"/>
          </a:solidFill>
          <a:ln w="9525">
            <a:solidFill>
              <a:schemeClr val="accent2"/>
            </a:solid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Arial" panose="020B0604020202020204" pitchFamily="34" charset="0"/>
              <a:ea typeface="方正正粗黑简体" panose="02000000000000000000" pitchFamily="2" charset="-122"/>
              <a:sym typeface="Arial" panose="020B0604020202020204" pitchFamily="34" charset="0"/>
            </a:endParaRPr>
          </a:p>
        </p:txBody>
      </p:sp>
      <p:sp>
        <p:nvSpPr>
          <p:cNvPr id="12" name="Rounded Rectangle 11"/>
          <p:cNvSpPr/>
          <p:nvPr/>
        </p:nvSpPr>
        <p:spPr bwMode="auto">
          <a:xfrm flipH="1">
            <a:off x="7315584" y="4376803"/>
            <a:ext cx="4055300" cy="1020064"/>
          </a:xfrm>
          <a:prstGeom prst="roundRect">
            <a:avLst/>
          </a:prstGeom>
          <a:solidFill>
            <a:schemeClr val="accent3"/>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7" name="Group 6"/>
          <p:cNvGrpSpPr/>
          <p:nvPr/>
        </p:nvGrpSpPr>
        <p:grpSpPr>
          <a:xfrm>
            <a:off x="6824034" y="2649643"/>
            <a:ext cx="1474655" cy="1271255"/>
            <a:chOff x="6470216" y="2512392"/>
            <a:chExt cx="1398268" cy="1205404"/>
          </a:xfrm>
        </p:grpSpPr>
        <p:sp>
          <p:nvSpPr>
            <p:cNvPr id="17" name="Hexagon 16"/>
            <p:cNvSpPr/>
            <p:nvPr/>
          </p:nvSpPr>
          <p:spPr bwMode="auto">
            <a:xfrm flipH="1">
              <a:off x="6470216" y="2512392"/>
              <a:ext cx="1398268" cy="1205404"/>
            </a:xfrm>
            <a:prstGeom prst="hexagon">
              <a:avLst/>
            </a:prstGeom>
            <a:solidFill>
              <a:schemeClr val="bg1"/>
            </a:solidFill>
            <a:ln w="57150">
              <a:solidFill>
                <a:schemeClr val="accent2"/>
              </a:solidFill>
              <a:round/>
              <a:headEnd/>
              <a:tailEnd/>
            </a:ln>
          </p:spPr>
          <p:txBody>
            <a:bodyPr vert="horz" wrap="square" lIns="96435" tIns="48218" rIns="96435" bIns="48218" numCol="1" rtlCol="0" anchor="ctr" anchorCtr="0" compatLnSpc="1">
              <a:prstTxWarp prst="textNoShape">
                <a:avLst/>
              </a:prstTxWarp>
            </a:bodyPr>
            <a:lstStyle/>
            <a:p>
              <a:pPr algn="ctr"/>
              <a:endParaRPr lang="en-US" sz="1266" b="1" dirty="0">
                <a:solidFill>
                  <a:schemeClr val="accent3"/>
                </a:solidFill>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23" name="Group 27"/>
            <p:cNvGrpSpPr>
              <a:grpSpLocks/>
            </p:cNvGrpSpPr>
            <p:nvPr/>
          </p:nvGrpSpPr>
          <p:grpSpPr bwMode="auto">
            <a:xfrm>
              <a:off x="6792295" y="2888404"/>
              <a:ext cx="680729" cy="511751"/>
              <a:chOff x="0" y="0"/>
              <a:chExt cx="772" cy="579"/>
            </a:xfrm>
            <a:solidFill>
              <a:srgbClr val="16A086"/>
            </a:solidFill>
          </p:grpSpPr>
          <p:sp>
            <p:nvSpPr>
              <p:cNvPr id="24" name="Freeform 23"/>
              <p:cNvSpPr>
                <a:spLocks/>
              </p:cNvSpPr>
              <p:nvPr/>
            </p:nvSpPr>
            <p:spPr bwMode="auto">
              <a:xfrm>
                <a:off x="0" y="0"/>
                <a:ext cx="772" cy="344"/>
              </a:xfrm>
              <a:custGeom>
                <a:avLst/>
                <a:gdLst>
                  <a:gd name="T0" fmla="*/ 653 w 21279"/>
                  <a:gd name="T1" fmla="*/ 344 h 21600"/>
                  <a:gd name="T2" fmla="*/ 707 w 21279"/>
                  <a:gd name="T3" fmla="*/ 301 h 21600"/>
                  <a:gd name="T4" fmla="*/ 771 w 21279"/>
                  <a:gd name="T5" fmla="*/ 43 h 21600"/>
                  <a:gd name="T6" fmla="*/ 739 w 21279"/>
                  <a:gd name="T7" fmla="*/ 0 h 21600"/>
                  <a:gd name="T8" fmla="*/ 30 w 21279"/>
                  <a:gd name="T9" fmla="*/ 0 h 21600"/>
                  <a:gd name="T10" fmla="*/ 3 w 21279"/>
                  <a:gd name="T11" fmla="*/ 27 h 21600"/>
                  <a:gd name="T12" fmla="*/ 57 w 21279"/>
                  <a:gd name="T13" fmla="*/ 54 h 21600"/>
                  <a:gd name="T14" fmla="*/ 159 w 21279"/>
                  <a:gd name="T15" fmla="*/ 65 h 21600"/>
                  <a:gd name="T16" fmla="*/ 213 w 21279"/>
                  <a:gd name="T17" fmla="*/ 108 h 21600"/>
                  <a:gd name="T18" fmla="*/ 256 w 21279"/>
                  <a:gd name="T19" fmla="*/ 301 h 21600"/>
                  <a:gd name="T20" fmla="*/ 309 w 21279"/>
                  <a:gd name="T21" fmla="*/ 344 h 21600"/>
                  <a:gd name="T22" fmla="*/ 653 w 21279"/>
                  <a:gd name="T23" fmla="*/ 344 h 21600"/>
                  <a:gd name="T24" fmla="*/ 653 w 21279"/>
                  <a:gd name="T25" fmla="*/ 344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279" h="21600">
                    <a:moveTo>
                      <a:pt x="17995" y="21600"/>
                    </a:moveTo>
                    <a:cubicBezTo>
                      <a:pt x="18587" y="21600"/>
                      <a:pt x="19327" y="20588"/>
                      <a:pt x="19475" y="18900"/>
                    </a:cubicBezTo>
                    <a:cubicBezTo>
                      <a:pt x="21250" y="2700"/>
                      <a:pt x="21250" y="2700"/>
                      <a:pt x="21250" y="2700"/>
                    </a:cubicBezTo>
                    <a:cubicBezTo>
                      <a:pt x="21398" y="1350"/>
                      <a:pt x="20954" y="0"/>
                      <a:pt x="20362" y="0"/>
                    </a:cubicBezTo>
                    <a:cubicBezTo>
                      <a:pt x="834" y="0"/>
                      <a:pt x="834" y="0"/>
                      <a:pt x="834" y="0"/>
                    </a:cubicBezTo>
                    <a:cubicBezTo>
                      <a:pt x="242" y="0"/>
                      <a:pt x="-202" y="675"/>
                      <a:pt x="94" y="1688"/>
                    </a:cubicBezTo>
                    <a:cubicBezTo>
                      <a:pt x="242" y="2362"/>
                      <a:pt x="982" y="3375"/>
                      <a:pt x="1573" y="3375"/>
                    </a:cubicBezTo>
                    <a:cubicBezTo>
                      <a:pt x="4384" y="4050"/>
                      <a:pt x="4384" y="4050"/>
                      <a:pt x="4384" y="4050"/>
                    </a:cubicBezTo>
                    <a:cubicBezTo>
                      <a:pt x="4976" y="4050"/>
                      <a:pt x="5716" y="5400"/>
                      <a:pt x="5864" y="6750"/>
                    </a:cubicBezTo>
                    <a:cubicBezTo>
                      <a:pt x="7047" y="18900"/>
                      <a:pt x="7047" y="18900"/>
                      <a:pt x="7047" y="18900"/>
                    </a:cubicBezTo>
                    <a:cubicBezTo>
                      <a:pt x="7195" y="20588"/>
                      <a:pt x="7935" y="21600"/>
                      <a:pt x="8527" y="21600"/>
                    </a:cubicBezTo>
                    <a:lnTo>
                      <a:pt x="17995" y="21600"/>
                    </a:lnTo>
                    <a:close/>
                    <a:moveTo>
                      <a:pt x="17995" y="21600"/>
                    </a:moveTo>
                  </a:path>
                </a:pathLst>
              </a:custGeom>
              <a:solidFill>
                <a:schemeClr val="accent2"/>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latin typeface="Arial" panose="020B0604020202020204" pitchFamily="34" charset="0"/>
                  <a:ea typeface="方正正粗黑简体" panose="02000000000000000000" pitchFamily="2" charset="-122"/>
                  <a:sym typeface="Arial" panose="020B0604020202020204" pitchFamily="34" charset="0"/>
                </a:endParaRPr>
              </a:p>
            </p:txBody>
          </p:sp>
          <p:sp>
            <p:nvSpPr>
              <p:cNvPr id="25" name="Oval 24"/>
              <p:cNvSpPr>
                <a:spLocks/>
              </p:cNvSpPr>
              <p:nvPr/>
            </p:nvSpPr>
            <p:spPr bwMode="auto">
              <a:xfrm>
                <a:off x="304" y="461"/>
                <a:ext cx="122" cy="118"/>
              </a:xfrm>
              <a:prstGeom prst="ellipse">
                <a:avLst/>
              </a:prstGeom>
              <a:solidFill>
                <a:schemeClr val="accent2"/>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a:latin typeface="Arial" panose="020B0604020202020204" pitchFamily="34" charset="0"/>
                  <a:ea typeface="方正正粗黑简体" panose="02000000000000000000" pitchFamily="2" charset="-122"/>
                  <a:sym typeface="Arial" panose="020B0604020202020204" pitchFamily="34" charset="0"/>
                </a:endParaRPr>
              </a:p>
            </p:txBody>
          </p:sp>
          <p:sp>
            <p:nvSpPr>
              <p:cNvPr id="26" name="Oval 25"/>
              <p:cNvSpPr>
                <a:spLocks/>
              </p:cNvSpPr>
              <p:nvPr/>
            </p:nvSpPr>
            <p:spPr bwMode="auto">
              <a:xfrm>
                <a:off x="520" y="461"/>
                <a:ext cx="122" cy="118"/>
              </a:xfrm>
              <a:prstGeom prst="ellipse">
                <a:avLst/>
              </a:prstGeom>
              <a:solidFill>
                <a:schemeClr val="accent2"/>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a:latin typeface="Arial" panose="020B0604020202020204" pitchFamily="34" charset="0"/>
                  <a:ea typeface="方正正粗黑简体" panose="02000000000000000000" pitchFamily="2" charset="-122"/>
                  <a:sym typeface="Arial" panose="020B0604020202020204" pitchFamily="34" charset="0"/>
                </a:endParaRPr>
              </a:p>
            </p:txBody>
          </p:sp>
          <p:sp>
            <p:nvSpPr>
              <p:cNvPr id="27" name="Freeform 26"/>
              <p:cNvSpPr>
                <a:spLocks/>
              </p:cNvSpPr>
              <p:nvPr/>
            </p:nvSpPr>
            <p:spPr bwMode="auto">
              <a:xfrm>
                <a:off x="247" y="302"/>
                <a:ext cx="432" cy="127"/>
              </a:xfrm>
              <a:custGeom>
                <a:avLst/>
                <a:gdLst>
                  <a:gd name="T0" fmla="*/ 36 w 21275"/>
                  <a:gd name="T1" fmla="*/ 0 h 21600"/>
                  <a:gd name="T2" fmla="*/ 4 w 21275"/>
                  <a:gd name="T3" fmla="*/ 85 h 21600"/>
                  <a:gd name="T4" fmla="*/ 31 w 21275"/>
                  <a:gd name="T5" fmla="*/ 127 h 21600"/>
                  <a:gd name="T6" fmla="*/ 432 w 21275"/>
                  <a:gd name="T7" fmla="*/ 12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275" h="21600">
                    <a:moveTo>
                      <a:pt x="1782" y="0"/>
                    </a:moveTo>
                    <a:cubicBezTo>
                      <a:pt x="202" y="14400"/>
                      <a:pt x="202" y="14400"/>
                      <a:pt x="202" y="14400"/>
                    </a:cubicBezTo>
                    <a:cubicBezTo>
                      <a:pt x="-325" y="18000"/>
                      <a:pt x="202" y="21600"/>
                      <a:pt x="1519" y="21600"/>
                    </a:cubicBezTo>
                    <a:cubicBezTo>
                      <a:pt x="21275" y="21600"/>
                      <a:pt x="21275" y="21600"/>
                      <a:pt x="21275" y="21600"/>
                    </a:cubicBezTo>
                  </a:path>
                </a:pathLst>
              </a:custGeom>
              <a:solidFill>
                <a:schemeClr val="accent2"/>
              </a:solidFill>
              <a:ln w="12700" cap="flat">
                <a:solidFill>
                  <a:srgbClr val="FFFFFF"/>
                </a:solidFill>
                <a:prstDash val="solid"/>
                <a:miter lim="800000"/>
                <a:headEnd type="none" w="med" len="med"/>
                <a:tailEnd type="none" w="med" len="med"/>
              </a:ln>
              <a:extLst/>
            </p:spPr>
            <p:txBody>
              <a:bodyPr lIns="0" tIns="0" rIns="0" bIns="0"/>
              <a:lstStyle/>
              <a:p>
                <a:endParaRPr lang="en-US">
                  <a:latin typeface="Arial" panose="020B0604020202020204" pitchFamily="34" charset="0"/>
                  <a:ea typeface="方正正粗黑简体" panose="02000000000000000000" pitchFamily="2" charset="-122"/>
                  <a:sym typeface="Arial" panose="020B0604020202020204" pitchFamily="34" charset="0"/>
                </a:endParaRPr>
              </a:p>
            </p:txBody>
          </p:sp>
        </p:grpSp>
      </p:grpSp>
      <p:sp>
        <p:nvSpPr>
          <p:cNvPr id="28" name="TextBox 27"/>
          <p:cNvSpPr txBox="1"/>
          <p:nvPr/>
        </p:nvSpPr>
        <p:spPr>
          <a:xfrm>
            <a:off x="8790240" y="3155435"/>
            <a:ext cx="2228425" cy="259623"/>
          </a:xfrm>
          <a:prstGeom prst="rect">
            <a:avLst/>
          </a:prstGeom>
          <a:noFill/>
        </p:spPr>
        <p:txBody>
          <a:bodyPr wrap="square" lIns="0" tIns="0" rIns="0" bIns="0" rtlCol="0">
            <a:spAutoFit/>
          </a:bodyPr>
          <a:lstStyle/>
          <a:p>
            <a:r>
              <a:rPr lang="en-GB" sz="1687" b="1" dirty="0">
                <a:solidFill>
                  <a:schemeClr val="bg1"/>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Perfect Market</a:t>
            </a:r>
          </a:p>
        </p:txBody>
      </p:sp>
      <p:sp>
        <p:nvSpPr>
          <p:cNvPr id="29" name="TextBox 28"/>
          <p:cNvSpPr txBox="1"/>
          <p:nvPr/>
        </p:nvSpPr>
        <p:spPr>
          <a:xfrm>
            <a:off x="8790240" y="4754292"/>
            <a:ext cx="2228425" cy="259623"/>
          </a:xfrm>
          <a:prstGeom prst="rect">
            <a:avLst/>
          </a:prstGeom>
          <a:noFill/>
        </p:spPr>
        <p:txBody>
          <a:bodyPr wrap="square" lIns="0" tIns="0" rIns="0" bIns="0" rtlCol="0">
            <a:spAutoFit/>
          </a:bodyPr>
          <a:lstStyle/>
          <a:p>
            <a:r>
              <a:rPr lang="en-GB" sz="1687" b="1" dirty="0">
                <a:solidFill>
                  <a:schemeClr val="bg1"/>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More Service</a:t>
            </a:r>
          </a:p>
        </p:txBody>
      </p:sp>
      <p:sp>
        <p:nvSpPr>
          <p:cNvPr id="30" name="TextBox 29"/>
          <p:cNvSpPr txBox="1"/>
          <p:nvPr/>
        </p:nvSpPr>
        <p:spPr>
          <a:xfrm>
            <a:off x="1754960" y="3155435"/>
            <a:ext cx="2228425" cy="259623"/>
          </a:xfrm>
          <a:prstGeom prst="rect">
            <a:avLst/>
          </a:prstGeom>
          <a:noFill/>
        </p:spPr>
        <p:txBody>
          <a:bodyPr wrap="square" lIns="0" tIns="0" rIns="0" bIns="0" rtlCol="0">
            <a:spAutoFit/>
          </a:bodyPr>
          <a:lstStyle/>
          <a:p>
            <a:pPr algn="r"/>
            <a:r>
              <a:rPr lang="en-GB" sz="1687" b="1" dirty="0">
                <a:solidFill>
                  <a:schemeClr val="bg1"/>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Perfect Concept</a:t>
            </a:r>
          </a:p>
        </p:txBody>
      </p:sp>
      <p:sp>
        <p:nvSpPr>
          <p:cNvPr id="31" name="TextBox 30"/>
          <p:cNvSpPr txBox="1"/>
          <p:nvPr/>
        </p:nvSpPr>
        <p:spPr>
          <a:xfrm>
            <a:off x="1754960" y="4754291"/>
            <a:ext cx="2228425" cy="259623"/>
          </a:xfrm>
          <a:prstGeom prst="rect">
            <a:avLst/>
          </a:prstGeom>
          <a:noFill/>
        </p:spPr>
        <p:txBody>
          <a:bodyPr wrap="square" lIns="0" tIns="0" rIns="0" bIns="0" rtlCol="0">
            <a:spAutoFit/>
          </a:bodyPr>
          <a:lstStyle/>
          <a:p>
            <a:pPr algn="r"/>
            <a:r>
              <a:rPr lang="en-GB" sz="1687" b="1" dirty="0">
                <a:solidFill>
                  <a:schemeClr val="bg1"/>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Maximum Promotion</a:t>
            </a:r>
          </a:p>
        </p:txBody>
      </p:sp>
      <p:grpSp>
        <p:nvGrpSpPr>
          <p:cNvPr id="4" name="Group 3"/>
          <p:cNvGrpSpPr/>
          <p:nvPr/>
        </p:nvGrpSpPr>
        <p:grpSpPr>
          <a:xfrm>
            <a:off x="4550610" y="4248500"/>
            <a:ext cx="1474655" cy="1271255"/>
            <a:chOff x="4314555" y="4028429"/>
            <a:chExt cx="1398268" cy="1205404"/>
          </a:xfrm>
        </p:grpSpPr>
        <p:sp>
          <p:nvSpPr>
            <p:cNvPr id="16" name="Hexagon 15"/>
            <p:cNvSpPr/>
            <p:nvPr/>
          </p:nvSpPr>
          <p:spPr bwMode="auto">
            <a:xfrm>
              <a:off x="4314555" y="4028429"/>
              <a:ext cx="1398268" cy="1205404"/>
            </a:xfrm>
            <a:prstGeom prst="hexagon">
              <a:avLst/>
            </a:prstGeom>
            <a:solidFill>
              <a:schemeClr val="bg1"/>
            </a:solidFill>
            <a:ln w="57150">
              <a:solidFill>
                <a:schemeClr val="accent4"/>
              </a:solidFill>
              <a:round/>
              <a:headEnd/>
              <a:tailEnd/>
            </a:ln>
          </p:spPr>
          <p:txBody>
            <a:bodyPr vert="horz" wrap="square" lIns="96435" tIns="48218" rIns="96435" bIns="48218" numCol="1" rtlCol="0" anchor="ctr" anchorCtr="0" compatLnSpc="1">
              <a:prstTxWarp prst="textNoShape">
                <a:avLst/>
              </a:prstTxWarp>
            </a:bodyPr>
            <a:lstStyle/>
            <a:p>
              <a:pPr algn="ctr"/>
              <a:endParaRPr lang="en-US" sz="1266" b="1" dirty="0">
                <a:solidFill>
                  <a:schemeClr val="accent2"/>
                </a:solidFill>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32" name="Group 31"/>
            <p:cNvGrpSpPr/>
            <p:nvPr/>
          </p:nvGrpSpPr>
          <p:grpSpPr>
            <a:xfrm>
              <a:off x="4784601" y="4317339"/>
              <a:ext cx="576433" cy="606570"/>
              <a:chOff x="1641475" y="2428876"/>
              <a:chExt cx="242888" cy="255587"/>
            </a:xfrm>
            <a:solidFill>
              <a:srgbClr val="9CBC58"/>
            </a:solidFill>
          </p:grpSpPr>
          <p:sp>
            <p:nvSpPr>
              <p:cNvPr id="33" name="Freeform 49"/>
              <p:cNvSpPr>
                <a:spLocks/>
              </p:cNvSpPr>
              <p:nvPr/>
            </p:nvSpPr>
            <p:spPr bwMode="auto">
              <a:xfrm>
                <a:off x="1641475" y="2525713"/>
                <a:ext cx="111125" cy="158750"/>
              </a:xfrm>
              <a:custGeom>
                <a:avLst/>
                <a:gdLst>
                  <a:gd name="T0" fmla="*/ 42 w 59"/>
                  <a:gd name="T1" fmla="*/ 49 h 84"/>
                  <a:gd name="T2" fmla="*/ 43 w 59"/>
                  <a:gd name="T3" fmla="*/ 40 h 84"/>
                  <a:gd name="T4" fmla="*/ 31 w 59"/>
                  <a:gd name="T5" fmla="*/ 4 h 84"/>
                  <a:gd name="T6" fmla="*/ 26 w 59"/>
                  <a:gd name="T7" fmla="*/ 1 h 84"/>
                  <a:gd name="T8" fmla="*/ 11 w 59"/>
                  <a:gd name="T9" fmla="*/ 6 h 84"/>
                  <a:gd name="T10" fmla="*/ 4 w 59"/>
                  <a:gd name="T11" fmla="*/ 22 h 84"/>
                  <a:gd name="T12" fmla="*/ 9 w 59"/>
                  <a:gd name="T13" fmla="*/ 37 h 84"/>
                  <a:gd name="T14" fmla="*/ 24 w 59"/>
                  <a:gd name="T15" fmla="*/ 46 h 84"/>
                  <a:gd name="T16" fmla="*/ 31 w 59"/>
                  <a:gd name="T17" fmla="*/ 52 h 84"/>
                  <a:gd name="T18" fmla="*/ 40 w 59"/>
                  <a:gd name="T19" fmla="*/ 80 h 84"/>
                  <a:gd name="T20" fmla="*/ 45 w 59"/>
                  <a:gd name="T21" fmla="*/ 83 h 84"/>
                  <a:gd name="T22" fmla="*/ 48 w 59"/>
                  <a:gd name="T23" fmla="*/ 69 h 84"/>
                  <a:gd name="T24" fmla="*/ 42 w 59"/>
                  <a:gd name="T25" fmla="*/ 4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84">
                    <a:moveTo>
                      <a:pt x="42" y="49"/>
                    </a:moveTo>
                    <a:cubicBezTo>
                      <a:pt x="42" y="49"/>
                      <a:pt x="44" y="42"/>
                      <a:pt x="43" y="40"/>
                    </a:cubicBezTo>
                    <a:cubicBezTo>
                      <a:pt x="31" y="4"/>
                      <a:pt x="31" y="4"/>
                      <a:pt x="31" y="4"/>
                    </a:cubicBezTo>
                    <a:cubicBezTo>
                      <a:pt x="31" y="4"/>
                      <a:pt x="30" y="0"/>
                      <a:pt x="26" y="1"/>
                    </a:cubicBezTo>
                    <a:cubicBezTo>
                      <a:pt x="11" y="6"/>
                      <a:pt x="11" y="6"/>
                      <a:pt x="11" y="6"/>
                    </a:cubicBezTo>
                    <a:cubicBezTo>
                      <a:pt x="11" y="6"/>
                      <a:pt x="0" y="11"/>
                      <a:pt x="4" y="22"/>
                    </a:cubicBezTo>
                    <a:cubicBezTo>
                      <a:pt x="9" y="37"/>
                      <a:pt x="9" y="37"/>
                      <a:pt x="9" y="37"/>
                    </a:cubicBezTo>
                    <a:cubicBezTo>
                      <a:pt x="9" y="37"/>
                      <a:pt x="13" y="50"/>
                      <a:pt x="24" y="46"/>
                    </a:cubicBezTo>
                    <a:cubicBezTo>
                      <a:pt x="24" y="46"/>
                      <a:pt x="29" y="45"/>
                      <a:pt x="31" y="52"/>
                    </a:cubicBezTo>
                    <a:cubicBezTo>
                      <a:pt x="40" y="80"/>
                      <a:pt x="40" y="80"/>
                      <a:pt x="40" y="80"/>
                    </a:cubicBezTo>
                    <a:cubicBezTo>
                      <a:pt x="40" y="80"/>
                      <a:pt x="41" y="84"/>
                      <a:pt x="45" y="83"/>
                    </a:cubicBezTo>
                    <a:cubicBezTo>
                      <a:pt x="45" y="83"/>
                      <a:pt x="59" y="80"/>
                      <a:pt x="48" y="69"/>
                    </a:cubicBezTo>
                    <a:cubicBezTo>
                      <a:pt x="51" y="63"/>
                      <a:pt x="42" y="58"/>
                      <a:pt x="42" y="4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34" name="Freeform 50"/>
              <p:cNvSpPr>
                <a:spLocks/>
              </p:cNvSpPr>
              <p:nvPr/>
            </p:nvSpPr>
            <p:spPr bwMode="auto">
              <a:xfrm>
                <a:off x="1703388" y="2428876"/>
                <a:ext cx="155575" cy="179388"/>
              </a:xfrm>
              <a:custGeom>
                <a:avLst/>
                <a:gdLst>
                  <a:gd name="T0" fmla="*/ 69 w 82"/>
                  <a:gd name="T1" fmla="*/ 59 h 95"/>
                  <a:gd name="T2" fmla="*/ 72 w 82"/>
                  <a:gd name="T3" fmla="*/ 46 h 95"/>
                  <a:gd name="T4" fmla="*/ 62 w 82"/>
                  <a:gd name="T5" fmla="*/ 37 h 95"/>
                  <a:gd name="T6" fmla="*/ 51 w 82"/>
                  <a:gd name="T7" fmla="*/ 5 h 95"/>
                  <a:gd name="T8" fmla="*/ 48 w 82"/>
                  <a:gd name="T9" fmla="*/ 6 h 95"/>
                  <a:gd name="T10" fmla="*/ 4 w 82"/>
                  <a:gd name="T11" fmla="*/ 48 h 95"/>
                  <a:gd name="T12" fmla="*/ 2 w 82"/>
                  <a:gd name="T13" fmla="*/ 53 h 95"/>
                  <a:gd name="T14" fmla="*/ 12 w 82"/>
                  <a:gd name="T15" fmla="*/ 83 h 95"/>
                  <a:gd name="T16" fmla="*/ 17 w 82"/>
                  <a:gd name="T17" fmla="*/ 86 h 95"/>
                  <a:gd name="T18" fmla="*/ 78 w 82"/>
                  <a:gd name="T19" fmla="*/ 92 h 95"/>
                  <a:gd name="T20" fmla="*/ 80 w 82"/>
                  <a:gd name="T21" fmla="*/ 91 h 95"/>
                  <a:gd name="T22" fmla="*/ 69 w 82"/>
                  <a:gd name="T23" fmla="*/ 5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69" y="59"/>
                    </a:moveTo>
                    <a:cubicBezTo>
                      <a:pt x="73" y="56"/>
                      <a:pt x="74" y="51"/>
                      <a:pt x="72" y="46"/>
                    </a:cubicBezTo>
                    <a:cubicBezTo>
                      <a:pt x="71" y="41"/>
                      <a:pt x="67" y="38"/>
                      <a:pt x="62" y="37"/>
                    </a:cubicBezTo>
                    <a:cubicBezTo>
                      <a:pt x="51" y="5"/>
                      <a:pt x="51" y="5"/>
                      <a:pt x="51" y="5"/>
                    </a:cubicBezTo>
                    <a:cubicBezTo>
                      <a:pt x="50" y="0"/>
                      <a:pt x="48" y="6"/>
                      <a:pt x="48" y="6"/>
                    </a:cubicBezTo>
                    <a:cubicBezTo>
                      <a:pt x="40" y="38"/>
                      <a:pt x="4" y="48"/>
                      <a:pt x="4" y="48"/>
                    </a:cubicBezTo>
                    <a:cubicBezTo>
                      <a:pt x="0" y="49"/>
                      <a:pt x="2" y="53"/>
                      <a:pt x="2" y="53"/>
                    </a:cubicBezTo>
                    <a:cubicBezTo>
                      <a:pt x="12" y="83"/>
                      <a:pt x="12" y="83"/>
                      <a:pt x="12" y="83"/>
                    </a:cubicBezTo>
                    <a:cubicBezTo>
                      <a:pt x="13" y="87"/>
                      <a:pt x="17" y="86"/>
                      <a:pt x="17" y="86"/>
                    </a:cubicBezTo>
                    <a:cubicBezTo>
                      <a:pt x="56" y="72"/>
                      <a:pt x="78" y="92"/>
                      <a:pt x="78" y="92"/>
                    </a:cubicBezTo>
                    <a:cubicBezTo>
                      <a:pt x="78" y="92"/>
                      <a:pt x="82" y="95"/>
                      <a:pt x="80" y="91"/>
                    </a:cubicBezTo>
                    <a:lnTo>
                      <a:pt x="69" y="5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35" name="Freeform 51"/>
              <p:cNvSpPr>
                <a:spLocks/>
              </p:cNvSpPr>
              <p:nvPr/>
            </p:nvSpPr>
            <p:spPr bwMode="auto">
              <a:xfrm>
                <a:off x="1836738" y="2465388"/>
                <a:ext cx="23813" cy="30163"/>
              </a:xfrm>
              <a:custGeom>
                <a:avLst/>
                <a:gdLst>
                  <a:gd name="T0" fmla="*/ 15 w 15"/>
                  <a:gd name="T1" fmla="*/ 1 h 19"/>
                  <a:gd name="T2" fmla="*/ 13 w 15"/>
                  <a:gd name="T3" fmla="*/ 0 h 19"/>
                  <a:gd name="T4" fmla="*/ 0 w 15"/>
                  <a:gd name="T5" fmla="*/ 18 h 19"/>
                  <a:gd name="T6" fmla="*/ 2 w 15"/>
                  <a:gd name="T7" fmla="*/ 19 h 19"/>
                  <a:gd name="T8" fmla="*/ 15 w 15"/>
                  <a:gd name="T9" fmla="*/ 1 h 19"/>
                </a:gdLst>
                <a:ahLst/>
                <a:cxnLst>
                  <a:cxn ang="0">
                    <a:pos x="T0" y="T1"/>
                  </a:cxn>
                  <a:cxn ang="0">
                    <a:pos x="T2" y="T3"/>
                  </a:cxn>
                  <a:cxn ang="0">
                    <a:pos x="T4" y="T5"/>
                  </a:cxn>
                  <a:cxn ang="0">
                    <a:pos x="T6" y="T7"/>
                  </a:cxn>
                  <a:cxn ang="0">
                    <a:pos x="T8" y="T9"/>
                  </a:cxn>
                </a:cxnLst>
                <a:rect l="0" t="0" r="r" b="b"/>
                <a:pathLst>
                  <a:path w="15" h="19">
                    <a:moveTo>
                      <a:pt x="15" y="1"/>
                    </a:moveTo>
                    <a:lnTo>
                      <a:pt x="13" y="0"/>
                    </a:lnTo>
                    <a:lnTo>
                      <a:pt x="0" y="18"/>
                    </a:lnTo>
                    <a:lnTo>
                      <a:pt x="2" y="19"/>
                    </a:lnTo>
                    <a:lnTo>
                      <a:pt x="15" y="1"/>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36" name="Freeform 52"/>
              <p:cNvSpPr>
                <a:spLocks/>
              </p:cNvSpPr>
              <p:nvPr/>
            </p:nvSpPr>
            <p:spPr bwMode="auto">
              <a:xfrm>
                <a:off x="1849438" y="2535238"/>
                <a:ext cx="33338" cy="22225"/>
              </a:xfrm>
              <a:custGeom>
                <a:avLst/>
                <a:gdLst>
                  <a:gd name="T0" fmla="*/ 0 w 21"/>
                  <a:gd name="T1" fmla="*/ 3 h 14"/>
                  <a:gd name="T2" fmla="*/ 19 w 21"/>
                  <a:gd name="T3" fmla="*/ 14 h 14"/>
                  <a:gd name="T4" fmla="*/ 21 w 21"/>
                  <a:gd name="T5" fmla="*/ 12 h 14"/>
                  <a:gd name="T6" fmla="*/ 1 w 21"/>
                  <a:gd name="T7" fmla="*/ 0 h 14"/>
                  <a:gd name="T8" fmla="*/ 0 w 21"/>
                  <a:gd name="T9" fmla="*/ 3 h 14"/>
                </a:gdLst>
                <a:ahLst/>
                <a:cxnLst>
                  <a:cxn ang="0">
                    <a:pos x="T0" y="T1"/>
                  </a:cxn>
                  <a:cxn ang="0">
                    <a:pos x="T2" y="T3"/>
                  </a:cxn>
                  <a:cxn ang="0">
                    <a:pos x="T4" y="T5"/>
                  </a:cxn>
                  <a:cxn ang="0">
                    <a:pos x="T6" y="T7"/>
                  </a:cxn>
                  <a:cxn ang="0">
                    <a:pos x="T8" y="T9"/>
                  </a:cxn>
                </a:cxnLst>
                <a:rect l="0" t="0" r="r" b="b"/>
                <a:pathLst>
                  <a:path w="21" h="14">
                    <a:moveTo>
                      <a:pt x="0" y="3"/>
                    </a:moveTo>
                    <a:lnTo>
                      <a:pt x="19" y="14"/>
                    </a:lnTo>
                    <a:lnTo>
                      <a:pt x="21" y="12"/>
                    </a:lnTo>
                    <a:lnTo>
                      <a:pt x="1" y="0"/>
                    </a:lnTo>
                    <a:lnTo>
                      <a:pt x="0" y="3"/>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37" name="Freeform 53"/>
              <p:cNvSpPr>
                <a:spLocks/>
              </p:cNvSpPr>
              <p:nvPr/>
            </p:nvSpPr>
            <p:spPr bwMode="auto">
              <a:xfrm>
                <a:off x="1847850" y="2501901"/>
                <a:ext cx="36513" cy="14288"/>
              </a:xfrm>
              <a:custGeom>
                <a:avLst/>
                <a:gdLst>
                  <a:gd name="T0" fmla="*/ 1 w 23"/>
                  <a:gd name="T1" fmla="*/ 9 h 9"/>
                  <a:gd name="T2" fmla="*/ 23 w 23"/>
                  <a:gd name="T3" fmla="*/ 3 h 9"/>
                  <a:gd name="T4" fmla="*/ 22 w 23"/>
                  <a:gd name="T5" fmla="*/ 0 h 9"/>
                  <a:gd name="T6" fmla="*/ 0 w 23"/>
                  <a:gd name="T7" fmla="*/ 6 h 9"/>
                  <a:gd name="T8" fmla="*/ 1 w 23"/>
                  <a:gd name="T9" fmla="*/ 9 h 9"/>
                </a:gdLst>
                <a:ahLst/>
                <a:cxnLst>
                  <a:cxn ang="0">
                    <a:pos x="T0" y="T1"/>
                  </a:cxn>
                  <a:cxn ang="0">
                    <a:pos x="T2" y="T3"/>
                  </a:cxn>
                  <a:cxn ang="0">
                    <a:pos x="T4" y="T5"/>
                  </a:cxn>
                  <a:cxn ang="0">
                    <a:pos x="T6" y="T7"/>
                  </a:cxn>
                  <a:cxn ang="0">
                    <a:pos x="T8" y="T9"/>
                  </a:cxn>
                </a:cxnLst>
                <a:rect l="0" t="0" r="r" b="b"/>
                <a:pathLst>
                  <a:path w="23" h="9">
                    <a:moveTo>
                      <a:pt x="1" y="9"/>
                    </a:moveTo>
                    <a:lnTo>
                      <a:pt x="23" y="3"/>
                    </a:lnTo>
                    <a:lnTo>
                      <a:pt x="22" y="0"/>
                    </a:lnTo>
                    <a:lnTo>
                      <a:pt x="0" y="6"/>
                    </a:lnTo>
                    <a:lnTo>
                      <a:pt x="1" y="9"/>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grpSp>
      </p:grpSp>
      <p:grpSp>
        <p:nvGrpSpPr>
          <p:cNvPr id="2" name="Group 1"/>
          <p:cNvGrpSpPr/>
          <p:nvPr/>
        </p:nvGrpSpPr>
        <p:grpSpPr>
          <a:xfrm>
            <a:off x="4550610" y="2651828"/>
            <a:ext cx="1474655" cy="1271255"/>
            <a:chOff x="4314555" y="2514464"/>
            <a:chExt cx="1398268" cy="1205404"/>
          </a:xfrm>
        </p:grpSpPr>
        <p:sp>
          <p:nvSpPr>
            <p:cNvPr id="15" name="Hexagon 14"/>
            <p:cNvSpPr/>
            <p:nvPr/>
          </p:nvSpPr>
          <p:spPr bwMode="auto">
            <a:xfrm>
              <a:off x="4314555" y="2514464"/>
              <a:ext cx="1398268" cy="1205404"/>
            </a:xfrm>
            <a:prstGeom prst="hexagon">
              <a:avLst/>
            </a:prstGeom>
            <a:solidFill>
              <a:schemeClr val="bg1"/>
            </a:solidFill>
            <a:ln w="57150">
              <a:solidFill>
                <a:schemeClr val="accent1"/>
              </a:solidFill>
              <a:round/>
              <a:headEnd/>
              <a:tailEnd/>
            </a:ln>
          </p:spPr>
          <p:txBody>
            <a:bodyPr vert="horz" wrap="square" lIns="96435" tIns="48218" rIns="96435" bIns="48218" numCol="1" rtlCol="0" anchor="ctr" anchorCtr="0" compatLnSpc="1">
              <a:prstTxWarp prst="textNoShape">
                <a:avLst/>
              </a:prstTxWarp>
            </a:bodyPr>
            <a:lstStyle/>
            <a:p>
              <a:pPr algn="ctr"/>
              <a:endParaRPr lang="en-US" sz="1266" b="1" dirty="0">
                <a:solidFill>
                  <a:schemeClr val="accent1"/>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38" name="Shape 808"/>
            <p:cNvSpPr/>
            <p:nvPr/>
          </p:nvSpPr>
          <p:spPr>
            <a:xfrm>
              <a:off x="4757632" y="2928712"/>
              <a:ext cx="599635" cy="359821"/>
            </a:xfrm>
            <a:custGeom>
              <a:avLst/>
              <a:gdLst/>
              <a:ahLst/>
              <a:cxnLst>
                <a:cxn ang="0">
                  <a:pos x="wd2" y="hd2"/>
                </a:cxn>
                <a:cxn ang="5400000">
                  <a:pos x="wd2" y="hd2"/>
                </a:cxn>
                <a:cxn ang="10800000">
                  <a:pos x="wd2" y="hd2"/>
                </a:cxn>
                <a:cxn ang="16200000">
                  <a:pos x="wd2" y="hd2"/>
                </a:cxn>
              </a:cxnLst>
              <a:rect l="0" t="0" r="r" b="b"/>
              <a:pathLst>
                <a:path w="21600" h="21600" extrusionOk="0">
                  <a:moveTo>
                    <a:pt x="19418" y="14435"/>
                  </a:moveTo>
                  <a:lnTo>
                    <a:pt x="19418" y="3600"/>
                  </a:lnTo>
                  <a:cubicBezTo>
                    <a:pt x="19418" y="1612"/>
                    <a:pt x="18451" y="0"/>
                    <a:pt x="17258" y="0"/>
                  </a:cubicBezTo>
                  <a:lnTo>
                    <a:pt x="7560" y="0"/>
                  </a:lnTo>
                  <a:lnTo>
                    <a:pt x="10326" y="5041"/>
                  </a:lnTo>
                  <a:lnTo>
                    <a:pt x="16221" y="5041"/>
                  </a:lnTo>
                  <a:lnTo>
                    <a:pt x="16221" y="14435"/>
                  </a:lnTo>
                  <a:lnTo>
                    <a:pt x="14040" y="14435"/>
                  </a:lnTo>
                  <a:lnTo>
                    <a:pt x="17819" y="21600"/>
                  </a:lnTo>
                  <a:lnTo>
                    <a:pt x="21600" y="14435"/>
                  </a:lnTo>
                  <a:cubicBezTo>
                    <a:pt x="21600" y="14435"/>
                    <a:pt x="19418" y="14435"/>
                    <a:pt x="19418" y="14435"/>
                  </a:cubicBezTo>
                  <a:close/>
                  <a:moveTo>
                    <a:pt x="5378" y="16559"/>
                  </a:moveTo>
                  <a:lnTo>
                    <a:pt x="5378" y="7166"/>
                  </a:lnTo>
                  <a:lnTo>
                    <a:pt x="7560" y="7166"/>
                  </a:lnTo>
                  <a:lnTo>
                    <a:pt x="3779" y="0"/>
                  </a:lnTo>
                  <a:lnTo>
                    <a:pt x="0" y="7166"/>
                  </a:lnTo>
                  <a:lnTo>
                    <a:pt x="2181" y="7166"/>
                  </a:lnTo>
                  <a:lnTo>
                    <a:pt x="2181" y="17998"/>
                  </a:lnTo>
                  <a:cubicBezTo>
                    <a:pt x="2181" y="19988"/>
                    <a:pt x="3149" y="21600"/>
                    <a:pt x="4341" y="21600"/>
                  </a:cubicBezTo>
                  <a:lnTo>
                    <a:pt x="14040" y="21600"/>
                  </a:lnTo>
                  <a:lnTo>
                    <a:pt x="11274" y="16559"/>
                  </a:lnTo>
                  <a:cubicBezTo>
                    <a:pt x="11274" y="16559"/>
                    <a:pt x="5378" y="16559"/>
                    <a:pt x="5378" y="16559"/>
                  </a:cubicBezTo>
                  <a:close/>
                </a:path>
              </a:pathLst>
            </a:custGeom>
            <a:solidFill>
              <a:schemeClr val="accent1"/>
            </a:solidFill>
            <a:ln w="12700" cap="flat">
              <a:noFill/>
              <a:miter lim="400000"/>
            </a:ln>
            <a:effectLst/>
          </p:spPr>
          <p:txBody>
            <a:bodyPr wrap="square" lIns="40181" tIns="40181" rIns="40181" bIns="40181" numCol="1" anchor="ctr">
              <a:noAutofit/>
            </a:bodyPr>
            <a:lstStyle/>
            <a:p>
              <a:pPr lvl="0">
                <a:defRPr sz="3200">
                  <a:solidFill>
                    <a:srgbClr val="FFFFFF"/>
                  </a:solidFill>
                  <a:latin typeface="+mn-lt"/>
                  <a:ea typeface="+mn-ea"/>
                  <a:cs typeface="+mn-cs"/>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5" name="Group 4"/>
          <p:cNvGrpSpPr/>
          <p:nvPr/>
        </p:nvGrpSpPr>
        <p:grpSpPr>
          <a:xfrm>
            <a:off x="6824034" y="4248500"/>
            <a:ext cx="1474655" cy="1271255"/>
            <a:chOff x="6470216" y="4028429"/>
            <a:chExt cx="1398268" cy="1205404"/>
          </a:xfrm>
        </p:grpSpPr>
        <p:sp>
          <p:nvSpPr>
            <p:cNvPr id="18" name="Hexagon 17"/>
            <p:cNvSpPr/>
            <p:nvPr/>
          </p:nvSpPr>
          <p:spPr bwMode="auto">
            <a:xfrm flipH="1">
              <a:off x="6470216" y="4028429"/>
              <a:ext cx="1398268" cy="1205404"/>
            </a:xfrm>
            <a:prstGeom prst="hexagon">
              <a:avLst/>
            </a:prstGeom>
            <a:solidFill>
              <a:schemeClr val="bg1"/>
            </a:solidFill>
            <a:ln w="57150">
              <a:solidFill>
                <a:schemeClr val="accent3"/>
              </a:solidFill>
              <a:round/>
              <a:headEnd/>
              <a:tailEnd/>
            </a:ln>
          </p:spPr>
          <p:txBody>
            <a:bodyPr vert="horz" wrap="square" lIns="96435" tIns="48218" rIns="96435" bIns="48218" numCol="1" rtlCol="0" anchor="ctr" anchorCtr="0" compatLnSpc="1">
              <a:prstTxWarp prst="textNoShape">
                <a:avLst/>
              </a:prstTxWarp>
            </a:bodyPr>
            <a:lstStyle/>
            <a:p>
              <a:pPr algn="ctr"/>
              <a:endParaRPr lang="en-US" sz="1266" b="1" dirty="0">
                <a:solidFill>
                  <a:schemeClr val="accent4"/>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39" name="Freeform 11"/>
            <p:cNvSpPr>
              <a:spLocks noEditPoints="1"/>
            </p:cNvSpPr>
            <p:nvPr/>
          </p:nvSpPr>
          <p:spPr bwMode="auto">
            <a:xfrm>
              <a:off x="6969021" y="4469634"/>
              <a:ext cx="463070" cy="411434"/>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accent5"/>
            </a:solidFill>
            <a:ln>
              <a:noFill/>
            </a:ln>
          </p:spPr>
          <p:txBody>
            <a:bodyPr vert="horz" wrap="square" lIns="128580" tIns="64290" rIns="128580" bIns="64290" numCol="1" anchor="t" anchorCtr="0" compatLnSpc="1">
              <a:prstTxWarp prst="textNoShape">
                <a:avLst/>
              </a:prstTxWarp>
            </a:bodyPr>
            <a:lstStyle/>
            <a:p>
              <a:endParaRPr lang="en-US" sz="2531">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40" name="文本框 39"/>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1" name="文本框 40"/>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3129130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right)">
                                      <p:cBhvr>
                                        <p:cTn id="13" dur="500"/>
                                        <p:tgtEl>
                                          <p:spTgt spid="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right)">
                                      <p:cBhvr>
                                        <p:cTn id="31" dur="500"/>
                                        <p:tgtEl>
                                          <p:spTgt spid="28"/>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Effect transition="in" filter="fade">
                                      <p:cBhvr>
                                        <p:cTn id="37" dur="500"/>
                                        <p:tgtEl>
                                          <p:spTgt spid="4"/>
                                        </p:tgtEl>
                                      </p:cBhvr>
                                    </p:animEffect>
                                  </p:childTnLst>
                                </p:cTn>
                              </p:par>
                            </p:childTnLst>
                          </p:cTn>
                        </p:par>
                        <p:par>
                          <p:cTn id="38" fill="hold">
                            <p:stCondLst>
                              <p:cond delay="3500"/>
                            </p:stCondLst>
                            <p:childTnLst>
                              <p:par>
                                <p:cTn id="39" presetID="22" presetClass="entr" presetSubtype="2"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right)">
                                      <p:cBhvr>
                                        <p:cTn id="41" dur="500"/>
                                        <p:tgtEl>
                                          <p:spTgt spid="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wipe(left)">
                                      <p:cBhvr>
                                        <p:cTn id="45" dur="500"/>
                                        <p:tgtEl>
                                          <p:spTgt spid="31"/>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right)">
                                      <p:cBhvr>
                                        <p:cTn id="5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2" grpId="0" animBg="1"/>
      <p:bldP spid="28" grpId="0"/>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602883" y="2678514"/>
            <a:ext cx="3100652" cy="3108876"/>
            <a:chOff x="1519519" y="2539767"/>
            <a:chExt cx="2940039" cy="2947837"/>
          </a:xfrm>
        </p:grpSpPr>
        <p:sp>
          <p:nvSpPr>
            <p:cNvPr id="45" name="Rectangle 44"/>
            <p:cNvSpPr/>
            <p:nvPr/>
          </p:nvSpPr>
          <p:spPr>
            <a:xfrm>
              <a:off x="1519519" y="4112405"/>
              <a:ext cx="2940039" cy="344180"/>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47" name="Rectangle 46"/>
            <p:cNvSpPr/>
            <p:nvPr/>
          </p:nvSpPr>
          <p:spPr>
            <a:xfrm>
              <a:off x="1519519" y="4800765"/>
              <a:ext cx="2940039" cy="344180"/>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10" name="Group 9"/>
            <p:cNvGrpSpPr/>
            <p:nvPr/>
          </p:nvGrpSpPr>
          <p:grpSpPr>
            <a:xfrm>
              <a:off x="1519519" y="2539767"/>
              <a:ext cx="2940039" cy="1203204"/>
              <a:chOff x="1519519" y="2539767"/>
              <a:chExt cx="2940039" cy="1203204"/>
            </a:xfrm>
          </p:grpSpPr>
          <p:sp>
            <p:nvSpPr>
              <p:cNvPr id="43" name="Rectangle 42"/>
              <p:cNvSpPr/>
              <p:nvPr/>
            </p:nvSpPr>
            <p:spPr>
              <a:xfrm>
                <a:off x="1519519" y="2584591"/>
                <a:ext cx="2940039" cy="1158380"/>
              </a:xfrm>
              <a:prstGeom prst="rect">
                <a:avLst/>
              </a:prstGeom>
              <a:solidFill>
                <a:schemeClr val="accent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51" name="TextBox 50"/>
              <p:cNvSpPr txBox="1"/>
              <p:nvPr/>
            </p:nvSpPr>
            <p:spPr>
              <a:xfrm>
                <a:off x="2517436" y="2539767"/>
                <a:ext cx="944204" cy="918548"/>
              </a:xfrm>
              <a:prstGeom prst="rect">
                <a:avLst/>
              </a:prstGeom>
              <a:noFill/>
            </p:spPr>
            <p:txBody>
              <a:bodyPr wrap="none" rtlCol="0">
                <a:spAutoFit/>
              </a:bodyPr>
              <a:lstStyle/>
              <a:p>
                <a:pPr algn="ctr"/>
                <a:r>
                  <a:rPr lang="en-US" sz="5695" dirty="0">
                    <a:solidFill>
                      <a:schemeClr val="bg1"/>
                    </a:solidFill>
                    <a:latin typeface="Arial" panose="020B0604020202020204" pitchFamily="34" charset="0"/>
                    <a:ea typeface="方正正粗黑简体" panose="02000000000000000000" pitchFamily="2" charset="-122"/>
                    <a:cs typeface="Clear Sans Medium" panose="020B0603030202020304" pitchFamily="34" charset="0"/>
                    <a:sym typeface="Arial" panose="020B0604020202020204" pitchFamily="34" charset="0"/>
                  </a:rPr>
                  <a:t>2</a:t>
                </a:r>
                <a:r>
                  <a:rPr lang="id-ID" sz="5695" dirty="0">
                    <a:solidFill>
                      <a:schemeClr val="bg1"/>
                    </a:solidFill>
                    <a:latin typeface="Arial" panose="020B0604020202020204" pitchFamily="34" charset="0"/>
                    <a:ea typeface="方正正粗黑简体" panose="02000000000000000000" pitchFamily="2" charset="-122"/>
                    <a:cs typeface="Clear Sans Medium" panose="020B0603030202020304" pitchFamily="34" charset="0"/>
                    <a:sym typeface="Arial" panose="020B0604020202020204" pitchFamily="34" charset="0"/>
                  </a:rPr>
                  <a:t>0</a:t>
                </a:r>
              </a:p>
            </p:txBody>
          </p:sp>
          <p:sp>
            <p:nvSpPr>
              <p:cNvPr id="52" name="TextBox 51"/>
              <p:cNvSpPr txBox="1"/>
              <p:nvPr/>
            </p:nvSpPr>
            <p:spPr>
              <a:xfrm>
                <a:off x="3302286" y="2767095"/>
                <a:ext cx="365096" cy="498003"/>
              </a:xfrm>
              <a:prstGeom prst="rect">
                <a:avLst/>
              </a:prstGeom>
              <a:noFill/>
            </p:spPr>
            <p:txBody>
              <a:bodyPr wrap="none" rtlCol="0">
                <a:spAutoFit/>
              </a:bodyPr>
              <a:lstStyle/>
              <a:p>
                <a:pPr algn="ctr"/>
                <a:r>
                  <a:rPr lang="id-ID" sz="2813" b="1"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a:t>
                </a:r>
              </a:p>
            </p:txBody>
          </p:sp>
          <p:sp>
            <p:nvSpPr>
              <p:cNvPr id="53" name="TextBox 52"/>
              <p:cNvSpPr txBox="1"/>
              <p:nvPr/>
            </p:nvSpPr>
            <p:spPr>
              <a:xfrm>
                <a:off x="2496920" y="3325612"/>
                <a:ext cx="985243" cy="302899"/>
              </a:xfrm>
              <a:prstGeom prst="rect">
                <a:avLst/>
              </a:prstGeom>
              <a:noFill/>
            </p:spPr>
            <p:txBody>
              <a:bodyPr wrap="none" rtlCol="0">
                <a:spAutoFit/>
              </a:bodyPr>
              <a:lstStyle/>
              <a:p>
                <a:pPr algn="ctr"/>
                <a:r>
                  <a:rPr lang="id-ID" sz="1476" dirty="0">
                    <a:solidFill>
                      <a:schemeClr val="bg1"/>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per month</a:t>
                </a:r>
              </a:p>
            </p:txBody>
          </p:sp>
        </p:grpSp>
        <p:grpSp>
          <p:nvGrpSpPr>
            <p:cNvPr id="13" name="Group 12"/>
            <p:cNvGrpSpPr/>
            <p:nvPr/>
          </p:nvGrpSpPr>
          <p:grpSpPr>
            <a:xfrm>
              <a:off x="1519519" y="3768223"/>
              <a:ext cx="2940039" cy="344182"/>
              <a:chOff x="1519519" y="3768223"/>
              <a:chExt cx="2940039" cy="344182"/>
            </a:xfrm>
          </p:grpSpPr>
          <p:sp>
            <p:nvSpPr>
              <p:cNvPr id="44" name="Rectangle 43"/>
              <p:cNvSpPr/>
              <p:nvPr/>
            </p:nvSpPr>
            <p:spPr>
              <a:xfrm>
                <a:off x="1519519" y="3768225"/>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54" name="TextBox 53"/>
              <p:cNvSpPr txBox="1"/>
              <p:nvPr/>
            </p:nvSpPr>
            <p:spPr>
              <a:xfrm>
                <a:off x="2561397" y="3768223"/>
                <a:ext cx="856289" cy="272256"/>
              </a:xfrm>
              <a:prstGeom prst="rect">
                <a:avLst/>
              </a:prstGeom>
              <a:noFill/>
            </p:spPr>
            <p:txBody>
              <a:bodyPr wrap="none" rtlCol="0">
                <a:spAutoFit/>
              </a:bodyPr>
              <a:lstStyle/>
              <a:p>
                <a:pPr algn="ctr"/>
                <a:r>
                  <a:rPr lang="en-US" sz="1266" dirty="0">
                    <a:solidFill>
                      <a:schemeClr val="bg1">
                        <a:lumMod val="50000"/>
                      </a:schemeClr>
                    </a:solidFill>
                    <a:latin typeface="Arial" panose="020B0604020202020204" pitchFamily="34" charset="0"/>
                    <a:ea typeface="方正正粗黑简体" panose="02000000000000000000" pitchFamily="2" charset="-122"/>
                    <a:sym typeface="Arial" panose="020B0604020202020204" pitchFamily="34" charset="0"/>
                  </a:rPr>
                  <a:t>1 Website</a:t>
                </a:r>
                <a:endParaRPr lang="id-ID" sz="1266" dirty="0">
                  <a:solidFill>
                    <a:schemeClr val="bg1">
                      <a:lumMod val="50000"/>
                    </a:schemeClr>
                  </a:solidFill>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55" name="TextBox 54"/>
            <p:cNvSpPr txBox="1"/>
            <p:nvPr/>
          </p:nvSpPr>
          <p:spPr>
            <a:xfrm>
              <a:off x="2351004" y="4122075"/>
              <a:ext cx="1277077" cy="272257"/>
            </a:xfrm>
            <a:prstGeom prst="rect">
              <a:avLst/>
            </a:prstGeom>
            <a:noFill/>
          </p:spPr>
          <p:txBody>
            <a:bodyPr wrap="none" rtlCol="0">
              <a:spAutoFit/>
            </a:bodyPr>
            <a:lstStyle/>
            <a:p>
              <a:pPr algn="ctr"/>
              <a:r>
                <a:rPr lang="en-US" sz="1266"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rPr>
                <a:t>100 GB Storage</a:t>
              </a:r>
              <a:endParaRPr lang="id-ID" sz="1266"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57" name="TextBox 56"/>
            <p:cNvSpPr txBox="1"/>
            <p:nvPr/>
          </p:nvSpPr>
          <p:spPr>
            <a:xfrm>
              <a:off x="2338843" y="4820192"/>
              <a:ext cx="1301396" cy="272257"/>
            </a:xfrm>
            <a:prstGeom prst="rect">
              <a:avLst/>
            </a:prstGeom>
            <a:noFill/>
          </p:spPr>
          <p:txBody>
            <a:bodyPr wrap="none" rtlCol="0">
              <a:spAutoFit/>
            </a:bodyPr>
            <a:lstStyle/>
            <a:p>
              <a:pPr algn="ctr"/>
              <a:r>
                <a:rPr lang="id-ID" sz="1266"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rPr>
                <a:t>256 MB Memory</a:t>
              </a:r>
            </a:p>
          </p:txBody>
        </p:sp>
        <p:grpSp>
          <p:nvGrpSpPr>
            <p:cNvPr id="17" name="Group 16"/>
            <p:cNvGrpSpPr/>
            <p:nvPr/>
          </p:nvGrpSpPr>
          <p:grpSpPr>
            <a:xfrm>
              <a:off x="1519519" y="4456585"/>
              <a:ext cx="2940039" cy="344180"/>
              <a:chOff x="1519519" y="4456585"/>
              <a:chExt cx="2940039" cy="344180"/>
            </a:xfrm>
          </p:grpSpPr>
          <p:sp>
            <p:nvSpPr>
              <p:cNvPr id="46" name="Rectangle 45"/>
              <p:cNvSpPr/>
              <p:nvPr/>
            </p:nvSpPr>
            <p:spPr>
              <a:xfrm>
                <a:off x="1519519" y="4456585"/>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56" name="TextBox 55"/>
              <p:cNvSpPr txBox="1"/>
              <p:nvPr/>
            </p:nvSpPr>
            <p:spPr>
              <a:xfrm>
                <a:off x="2221502" y="4477761"/>
                <a:ext cx="1536080" cy="272257"/>
              </a:xfrm>
              <a:prstGeom prst="rect">
                <a:avLst/>
              </a:prstGeom>
              <a:noFill/>
              <a:ln>
                <a:noFill/>
              </a:ln>
            </p:spPr>
            <p:txBody>
              <a:bodyPr wrap="none" rtlCol="0">
                <a:spAutoFit/>
              </a:bodyPr>
              <a:lstStyle/>
              <a:p>
                <a:pPr algn="ctr"/>
                <a:r>
                  <a:rPr lang="en-GB"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10 Email Addresses</a:t>
                </a:r>
              </a:p>
            </p:txBody>
          </p:sp>
        </p:grpSp>
        <p:grpSp>
          <p:nvGrpSpPr>
            <p:cNvPr id="18" name="Group 17"/>
            <p:cNvGrpSpPr/>
            <p:nvPr/>
          </p:nvGrpSpPr>
          <p:grpSpPr>
            <a:xfrm>
              <a:off x="1519519" y="5143424"/>
              <a:ext cx="2940039" cy="344180"/>
              <a:chOff x="1519519" y="5143424"/>
              <a:chExt cx="2940039" cy="344180"/>
            </a:xfrm>
          </p:grpSpPr>
          <p:sp>
            <p:nvSpPr>
              <p:cNvPr id="85" name="Rectangle 84"/>
              <p:cNvSpPr/>
              <p:nvPr/>
            </p:nvSpPr>
            <p:spPr>
              <a:xfrm>
                <a:off x="1519519" y="5143424"/>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98" name="TextBox 97"/>
              <p:cNvSpPr txBox="1"/>
              <p:nvPr/>
            </p:nvSpPr>
            <p:spPr>
              <a:xfrm>
                <a:off x="2445240" y="5164600"/>
                <a:ext cx="1088600" cy="272257"/>
              </a:xfrm>
              <a:prstGeom prst="rect">
                <a:avLst/>
              </a:prstGeom>
              <a:noFill/>
              <a:ln>
                <a:noFill/>
              </a:ln>
            </p:spPr>
            <p:txBody>
              <a:bodyPr wrap="none" rtlCol="0">
                <a:spAutoFit/>
              </a:bodyPr>
              <a:lstStyle/>
              <a:p>
                <a:pPr algn="ctr"/>
                <a:r>
                  <a:rPr lang="en-GB"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24x7 Support</a:t>
                </a:r>
              </a:p>
            </p:txBody>
          </p:sp>
        </p:grpSp>
      </p:grpSp>
      <p:grpSp>
        <p:nvGrpSpPr>
          <p:cNvPr id="4" name="Group 3"/>
          <p:cNvGrpSpPr/>
          <p:nvPr/>
        </p:nvGrpSpPr>
        <p:grpSpPr>
          <a:xfrm>
            <a:off x="2289436" y="5966250"/>
            <a:ext cx="1727552" cy="433183"/>
            <a:chOff x="2069839" y="6089745"/>
            <a:chExt cx="1683915" cy="410744"/>
          </a:xfrm>
        </p:grpSpPr>
        <p:sp>
          <p:nvSpPr>
            <p:cNvPr id="58" name="Rectangle 57"/>
            <p:cNvSpPr/>
            <p:nvPr/>
          </p:nvSpPr>
          <p:spPr>
            <a:xfrm>
              <a:off x="2069839" y="6089745"/>
              <a:ext cx="1683915" cy="410744"/>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60" name="TextBox 59"/>
            <p:cNvSpPr txBox="1"/>
            <p:nvPr/>
          </p:nvSpPr>
          <p:spPr>
            <a:xfrm>
              <a:off x="2622782" y="6168020"/>
              <a:ext cx="569066" cy="256813"/>
            </a:xfrm>
            <a:prstGeom prst="rect">
              <a:avLst/>
            </a:prstGeom>
            <a:noFill/>
          </p:spPr>
          <p:txBody>
            <a:bodyPr wrap="none" rtlCol="0">
              <a:spAutoFit/>
            </a:bodyPr>
            <a:lstStyle/>
            <a:p>
              <a:pPr algn="ctr"/>
              <a:r>
                <a:rPr lang="en-US" sz="1160" b="1" dirty="0">
                  <a:solidFill>
                    <a:schemeClr val="tx1">
                      <a:lumMod val="50000"/>
                      <a:lumOff val="50000"/>
                    </a:schemeClr>
                  </a:solidFill>
                  <a:latin typeface="Arial" panose="020B0604020202020204" pitchFamily="34" charset="0"/>
                  <a:ea typeface="方正正粗黑简体" panose="02000000000000000000" pitchFamily="2" charset="-122"/>
                  <a:sym typeface="Arial" panose="020B0604020202020204" pitchFamily="34" charset="0"/>
                </a:rPr>
                <a:t>Basic</a:t>
              </a:r>
              <a:endParaRPr lang="id-ID" sz="1160" b="1" dirty="0">
                <a:solidFill>
                  <a:schemeClr val="tx1">
                    <a:lumMod val="50000"/>
                    <a:lumOff val="50000"/>
                  </a:schemeClr>
                </a:solidFill>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7" name="Group 6"/>
          <p:cNvGrpSpPr/>
          <p:nvPr/>
        </p:nvGrpSpPr>
        <p:grpSpPr>
          <a:xfrm>
            <a:off x="4874064" y="2280318"/>
            <a:ext cx="3100652" cy="3507072"/>
            <a:chOff x="4621253" y="2162198"/>
            <a:chExt cx="2940039" cy="3325406"/>
          </a:xfrm>
        </p:grpSpPr>
        <p:sp>
          <p:nvSpPr>
            <p:cNvPr id="62" name="Rectangle 61"/>
            <p:cNvSpPr/>
            <p:nvPr/>
          </p:nvSpPr>
          <p:spPr>
            <a:xfrm>
              <a:off x="4621253" y="3768225"/>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63" name="Rectangle 62"/>
            <p:cNvSpPr/>
            <p:nvPr/>
          </p:nvSpPr>
          <p:spPr>
            <a:xfrm>
              <a:off x="4621253" y="4112405"/>
              <a:ext cx="2940039" cy="344180"/>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65" name="Rectangle 64"/>
            <p:cNvSpPr/>
            <p:nvPr/>
          </p:nvSpPr>
          <p:spPr>
            <a:xfrm>
              <a:off x="4621253" y="4800765"/>
              <a:ext cx="2940039" cy="344180"/>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12" name="Group 11"/>
            <p:cNvGrpSpPr/>
            <p:nvPr/>
          </p:nvGrpSpPr>
          <p:grpSpPr>
            <a:xfrm>
              <a:off x="4621253" y="2162198"/>
              <a:ext cx="2940039" cy="1580774"/>
              <a:chOff x="4621253" y="2162198"/>
              <a:chExt cx="2940039" cy="1580774"/>
            </a:xfrm>
          </p:grpSpPr>
          <p:sp>
            <p:nvSpPr>
              <p:cNvPr id="61" name="Rectangle 60"/>
              <p:cNvSpPr/>
              <p:nvPr/>
            </p:nvSpPr>
            <p:spPr>
              <a:xfrm>
                <a:off x="4621253" y="2162198"/>
                <a:ext cx="2940039" cy="1580774"/>
              </a:xfrm>
              <a:prstGeom prst="rect">
                <a:avLst/>
              </a:prstGeom>
              <a:solidFill>
                <a:schemeClr val="accent2"/>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69" name="TextBox 68"/>
              <p:cNvSpPr txBox="1"/>
              <p:nvPr/>
            </p:nvSpPr>
            <p:spPr>
              <a:xfrm>
                <a:off x="5619173" y="2387367"/>
                <a:ext cx="944204" cy="918547"/>
              </a:xfrm>
              <a:prstGeom prst="rect">
                <a:avLst/>
              </a:prstGeom>
              <a:noFill/>
            </p:spPr>
            <p:txBody>
              <a:bodyPr wrap="none" rtlCol="0">
                <a:spAutoFit/>
              </a:bodyPr>
              <a:lstStyle/>
              <a:p>
                <a:pPr algn="ctr"/>
                <a:r>
                  <a:rPr lang="en-US" sz="5695" dirty="0">
                    <a:solidFill>
                      <a:schemeClr val="bg1"/>
                    </a:solidFill>
                    <a:latin typeface="Arial" panose="020B0604020202020204" pitchFamily="34" charset="0"/>
                    <a:ea typeface="方正正粗黑简体" panose="02000000000000000000" pitchFamily="2" charset="-122"/>
                    <a:cs typeface="Clear Sans Medium" panose="020B0603030202020304" pitchFamily="34" charset="0"/>
                    <a:sym typeface="Arial" panose="020B0604020202020204" pitchFamily="34" charset="0"/>
                  </a:rPr>
                  <a:t>5</a:t>
                </a:r>
                <a:r>
                  <a:rPr lang="id-ID" sz="5695" dirty="0">
                    <a:solidFill>
                      <a:schemeClr val="bg1"/>
                    </a:solidFill>
                    <a:latin typeface="Arial" panose="020B0604020202020204" pitchFamily="34" charset="0"/>
                    <a:ea typeface="方正正粗黑简体" panose="02000000000000000000" pitchFamily="2" charset="-122"/>
                    <a:cs typeface="Clear Sans Medium" panose="020B0603030202020304" pitchFamily="34" charset="0"/>
                    <a:sym typeface="Arial" panose="020B0604020202020204" pitchFamily="34" charset="0"/>
                  </a:rPr>
                  <a:t>0</a:t>
                </a:r>
              </a:p>
            </p:txBody>
          </p:sp>
          <p:sp>
            <p:nvSpPr>
              <p:cNvPr id="70" name="TextBox 69"/>
              <p:cNvSpPr txBox="1"/>
              <p:nvPr/>
            </p:nvSpPr>
            <p:spPr>
              <a:xfrm>
                <a:off x="6404020" y="2767095"/>
                <a:ext cx="365096" cy="498002"/>
              </a:xfrm>
              <a:prstGeom prst="rect">
                <a:avLst/>
              </a:prstGeom>
              <a:noFill/>
            </p:spPr>
            <p:txBody>
              <a:bodyPr wrap="none" rtlCol="0">
                <a:spAutoFit/>
              </a:bodyPr>
              <a:lstStyle/>
              <a:p>
                <a:pPr algn="ctr"/>
                <a:r>
                  <a:rPr lang="id-ID" sz="2813" b="1"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a:t>
                </a:r>
              </a:p>
            </p:txBody>
          </p:sp>
          <p:sp>
            <p:nvSpPr>
              <p:cNvPr id="71" name="TextBox 70"/>
              <p:cNvSpPr txBox="1"/>
              <p:nvPr/>
            </p:nvSpPr>
            <p:spPr>
              <a:xfrm>
                <a:off x="5598654" y="3173212"/>
                <a:ext cx="985243" cy="302899"/>
              </a:xfrm>
              <a:prstGeom prst="rect">
                <a:avLst/>
              </a:prstGeom>
              <a:noFill/>
            </p:spPr>
            <p:txBody>
              <a:bodyPr wrap="none" rtlCol="0">
                <a:spAutoFit/>
              </a:bodyPr>
              <a:lstStyle/>
              <a:p>
                <a:pPr algn="ctr"/>
                <a:r>
                  <a:rPr lang="id-ID" sz="1476" dirty="0">
                    <a:solidFill>
                      <a:schemeClr val="bg1"/>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per month</a:t>
                </a:r>
              </a:p>
            </p:txBody>
          </p:sp>
        </p:grpSp>
        <p:sp>
          <p:nvSpPr>
            <p:cNvPr id="72" name="TextBox 71"/>
            <p:cNvSpPr txBox="1"/>
            <p:nvPr/>
          </p:nvSpPr>
          <p:spPr>
            <a:xfrm>
              <a:off x="5620575" y="3768223"/>
              <a:ext cx="941407" cy="272257"/>
            </a:xfrm>
            <a:prstGeom prst="rect">
              <a:avLst/>
            </a:prstGeom>
            <a:noFill/>
          </p:spPr>
          <p:txBody>
            <a:bodyPr wrap="none" rtlCol="0">
              <a:spAutoFit/>
            </a:bodyPr>
            <a:lstStyle/>
            <a:p>
              <a:pPr algn="ctr"/>
              <a:r>
                <a:rPr lang="en-US" sz="1266" dirty="0">
                  <a:solidFill>
                    <a:schemeClr val="bg1">
                      <a:lumMod val="50000"/>
                    </a:schemeClr>
                  </a:solidFill>
                  <a:latin typeface="Arial" panose="020B0604020202020204" pitchFamily="34" charset="0"/>
                  <a:ea typeface="方正正粗黑简体" panose="02000000000000000000" pitchFamily="2" charset="-122"/>
                  <a:sym typeface="Arial" panose="020B0604020202020204" pitchFamily="34" charset="0"/>
                </a:rPr>
                <a:t>10 Website</a:t>
              </a:r>
              <a:endParaRPr lang="id-ID" sz="1266" dirty="0">
                <a:solidFill>
                  <a:schemeClr val="bg1">
                    <a:lumMod val="50000"/>
                  </a:schemeClr>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73" name="TextBox 72"/>
            <p:cNvSpPr txBox="1"/>
            <p:nvPr/>
          </p:nvSpPr>
          <p:spPr>
            <a:xfrm>
              <a:off x="5392699" y="4122075"/>
              <a:ext cx="1397154" cy="272257"/>
            </a:xfrm>
            <a:prstGeom prst="rect">
              <a:avLst/>
            </a:prstGeom>
            <a:noFill/>
          </p:spPr>
          <p:txBody>
            <a:bodyPr wrap="none" rtlCol="0">
              <a:spAutoFit/>
            </a:bodyPr>
            <a:lstStyle/>
            <a:p>
              <a:pPr algn="ctr"/>
              <a:r>
                <a:rPr lang="en-US" sz="1266"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rPr>
                <a:t>Unlimited Storage</a:t>
              </a:r>
              <a:endParaRPr lang="id-ID" sz="1266"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75" name="TextBox 74"/>
            <p:cNvSpPr txBox="1"/>
            <p:nvPr/>
          </p:nvSpPr>
          <p:spPr>
            <a:xfrm>
              <a:off x="5398018" y="4820192"/>
              <a:ext cx="1386514" cy="272257"/>
            </a:xfrm>
            <a:prstGeom prst="rect">
              <a:avLst/>
            </a:prstGeom>
            <a:noFill/>
          </p:spPr>
          <p:txBody>
            <a:bodyPr wrap="none" rtlCol="0">
              <a:spAutoFit/>
            </a:bodyPr>
            <a:lstStyle/>
            <a:p>
              <a:pPr algn="ctr"/>
              <a:r>
                <a:rPr lang="id-ID" sz="1266"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rPr>
                <a:t>1024 MB Memory</a:t>
              </a:r>
            </a:p>
          </p:txBody>
        </p:sp>
        <p:grpSp>
          <p:nvGrpSpPr>
            <p:cNvPr id="19" name="Group 18"/>
            <p:cNvGrpSpPr/>
            <p:nvPr/>
          </p:nvGrpSpPr>
          <p:grpSpPr>
            <a:xfrm>
              <a:off x="4621253" y="4456585"/>
              <a:ext cx="2940039" cy="344180"/>
              <a:chOff x="4621253" y="4456585"/>
              <a:chExt cx="2940039" cy="344180"/>
            </a:xfrm>
          </p:grpSpPr>
          <p:sp>
            <p:nvSpPr>
              <p:cNvPr id="64" name="Rectangle 63"/>
              <p:cNvSpPr/>
              <p:nvPr/>
            </p:nvSpPr>
            <p:spPr>
              <a:xfrm>
                <a:off x="4621253" y="4456585"/>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74" name="TextBox 73"/>
              <p:cNvSpPr txBox="1"/>
              <p:nvPr/>
            </p:nvSpPr>
            <p:spPr>
              <a:xfrm>
                <a:off x="5323235" y="4477761"/>
                <a:ext cx="1536080" cy="272257"/>
              </a:xfrm>
              <a:prstGeom prst="rect">
                <a:avLst/>
              </a:prstGeom>
              <a:noFill/>
              <a:ln>
                <a:noFill/>
              </a:ln>
            </p:spPr>
            <p:txBody>
              <a:bodyPr wrap="none" rtlCol="0">
                <a:spAutoFit/>
              </a:bodyPr>
              <a:lstStyle/>
              <a:p>
                <a:pPr algn="ctr"/>
                <a:r>
                  <a:rPr lang="en-GB"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20 Email Addresses</a:t>
                </a:r>
              </a:p>
            </p:txBody>
          </p:sp>
        </p:grpSp>
        <p:grpSp>
          <p:nvGrpSpPr>
            <p:cNvPr id="20" name="Group 19"/>
            <p:cNvGrpSpPr/>
            <p:nvPr/>
          </p:nvGrpSpPr>
          <p:grpSpPr>
            <a:xfrm>
              <a:off x="4621253" y="5143424"/>
              <a:ext cx="2940039" cy="344180"/>
              <a:chOff x="4621253" y="5143424"/>
              <a:chExt cx="2940039" cy="344180"/>
            </a:xfrm>
          </p:grpSpPr>
          <p:sp>
            <p:nvSpPr>
              <p:cNvPr id="106" name="Rectangle 105"/>
              <p:cNvSpPr/>
              <p:nvPr/>
            </p:nvSpPr>
            <p:spPr>
              <a:xfrm>
                <a:off x="4621253" y="5143424"/>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107" name="TextBox 106"/>
              <p:cNvSpPr txBox="1"/>
              <p:nvPr/>
            </p:nvSpPr>
            <p:spPr>
              <a:xfrm>
                <a:off x="5546973" y="5164600"/>
                <a:ext cx="1088600" cy="272257"/>
              </a:xfrm>
              <a:prstGeom prst="rect">
                <a:avLst/>
              </a:prstGeom>
              <a:noFill/>
              <a:ln>
                <a:noFill/>
              </a:ln>
            </p:spPr>
            <p:txBody>
              <a:bodyPr wrap="none" rtlCol="0">
                <a:spAutoFit/>
              </a:bodyPr>
              <a:lstStyle/>
              <a:p>
                <a:pPr algn="ctr"/>
                <a:r>
                  <a:rPr lang="en-GB"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24x7 Support</a:t>
                </a:r>
              </a:p>
            </p:txBody>
          </p:sp>
        </p:grpSp>
      </p:grpSp>
      <p:grpSp>
        <p:nvGrpSpPr>
          <p:cNvPr id="133" name="Group 132"/>
          <p:cNvGrpSpPr/>
          <p:nvPr/>
        </p:nvGrpSpPr>
        <p:grpSpPr>
          <a:xfrm>
            <a:off x="5568947" y="5966250"/>
            <a:ext cx="1727552" cy="433183"/>
            <a:chOff x="2069839" y="6089745"/>
            <a:chExt cx="1683915" cy="410744"/>
          </a:xfrm>
        </p:grpSpPr>
        <p:sp>
          <p:nvSpPr>
            <p:cNvPr id="135" name="Rectangle 134"/>
            <p:cNvSpPr/>
            <p:nvPr/>
          </p:nvSpPr>
          <p:spPr>
            <a:xfrm>
              <a:off x="2069839" y="6089745"/>
              <a:ext cx="1683915" cy="410744"/>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136" name="TextBox 135"/>
            <p:cNvSpPr txBox="1"/>
            <p:nvPr/>
          </p:nvSpPr>
          <p:spPr>
            <a:xfrm>
              <a:off x="2512122" y="6168020"/>
              <a:ext cx="803445" cy="256813"/>
            </a:xfrm>
            <a:prstGeom prst="rect">
              <a:avLst/>
            </a:prstGeom>
            <a:noFill/>
          </p:spPr>
          <p:txBody>
            <a:bodyPr wrap="none" rtlCol="0">
              <a:spAutoFit/>
            </a:bodyPr>
            <a:lstStyle/>
            <a:p>
              <a:pPr algn="ctr"/>
              <a:r>
                <a:rPr lang="en-US" sz="1160" b="1" dirty="0">
                  <a:solidFill>
                    <a:schemeClr val="tx1">
                      <a:lumMod val="50000"/>
                      <a:lumOff val="50000"/>
                    </a:schemeClr>
                  </a:solidFill>
                  <a:latin typeface="Arial" panose="020B0604020202020204" pitchFamily="34" charset="0"/>
                  <a:ea typeface="方正正粗黑简体" panose="02000000000000000000" pitchFamily="2" charset="-122"/>
                  <a:sym typeface="Arial" panose="020B0604020202020204" pitchFamily="34" charset="0"/>
                </a:rPr>
                <a:t>Premium</a:t>
              </a:r>
              <a:endParaRPr lang="id-ID" sz="1160" b="1" dirty="0">
                <a:solidFill>
                  <a:schemeClr val="tx1">
                    <a:lumMod val="50000"/>
                    <a:lumOff val="50000"/>
                  </a:schemeClr>
                </a:solidFill>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8" name="Group 7"/>
          <p:cNvGrpSpPr/>
          <p:nvPr/>
        </p:nvGrpSpPr>
        <p:grpSpPr>
          <a:xfrm>
            <a:off x="8145764" y="2678514"/>
            <a:ext cx="3100652" cy="3108876"/>
            <a:chOff x="7723480" y="2539767"/>
            <a:chExt cx="2940039" cy="2947837"/>
          </a:xfrm>
        </p:grpSpPr>
        <p:sp>
          <p:nvSpPr>
            <p:cNvPr id="82" name="Rectangle 81"/>
            <p:cNvSpPr/>
            <p:nvPr/>
          </p:nvSpPr>
          <p:spPr>
            <a:xfrm>
              <a:off x="7723480" y="4112405"/>
              <a:ext cx="2940039" cy="344180"/>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84" name="Rectangle 83"/>
            <p:cNvSpPr/>
            <p:nvPr/>
          </p:nvSpPr>
          <p:spPr>
            <a:xfrm>
              <a:off x="7723480" y="4800765"/>
              <a:ext cx="2940039" cy="344180"/>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11" name="Group 10"/>
            <p:cNvGrpSpPr/>
            <p:nvPr/>
          </p:nvGrpSpPr>
          <p:grpSpPr>
            <a:xfrm>
              <a:off x="7723480" y="2539767"/>
              <a:ext cx="2940039" cy="1203204"/>
              <a:chOff x="7723480" y="2539767"/>
              <a:chExt cx="2940039" cy="1203204"/>
            </a:xfrm>
          </p:grpSpPr>
          <p:sp>
            <p:nvSpPr>
              <p:cNvPr id="80" name="Rectangle 79"/>
              <p:cNvSpPr/>
              <p:nvPr/>
            </p:nvSpPr>
            <p:spPr>
              <a:xfrm>
                <a:off x="7723480" y="2584591"/>
                <a:ext cx="2940039" cy="1158380"/>
              </a:xfrm>
              <a:prstGeom prst="rect">
                <a:avLst/>
              </a:prstGeom>
              <a:solidFill>
                <a:schemeClr val="accent3"/>
              </a:solid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88" name="TextBox 87"/>
              <p:cNvSpPr txBox="1"/>
              <p:nvPr/>
            </p:nvSpPr>
            <p:spPr>
              <a:xfrm>
                <a:off x="8721397" y="2539767"/>
                <a:ext cx="944204" cy="918548"/>
              </a:xfrm>
              <a:prstGeom prst="rect">
                <a:avLst/>
              </a:prstGeom>
              <a:noFill/>
            </p:spPr>
            <p:txBody>
              <a:bodyPr wrap="none" rtlCol="0">
                <a:spAutoFit/>
              </a:bodyPr>
              <a:lstStyle/>
              <a:p>
                <a:pPr algn="ctr"/>
                <a:r>
                  <a:rPr lang="en-US" sz="5695" dirty="0">
                    <a:solidFill>
                      <a:schemeClr val="bg1"/>
                    </a:solidFill>
                    <a:latin typeface="Arial" panose="020B0604020202020204" pitchFamily="34" charset="0"/>
                    <a:ea typeface="方正正粗黑简体" panose="02000000000000000000" pitchFamily="2" charset="-122"/>
                    <a:cs typeface="Clear Sans Medium" panose="020B0603030202020304" pitchFamily="34" charset="0"/>
                    <a:sym typeface="Arial" panose="020B0604020202020204" pitchFamily="34" charset="0"/>
                  </a:rPr>
                  <a:t>9</a:t>
                </a:r>
                <a:r>
                  <a:rPr lang="id-ID" sz="5695" dirty="0">
                    <a:solidFill>
                      <a:schemeClr val="bg1"/>
                    </a:solidFill>
                    <a:latin typeface="Arial" panose="020B0604020202020204" pitchFamily="34" charset="0"/>
                    <a:ea typeface="方正正粗黑简体" panose="02000000000000000000" pitchFamily="2" charset="-122"/>
                    <a:cs typeface="Clear Sans Medium" panose="020B0603030202020304" pitchFamily="34" charset="0"/>
                    <a:sym typeface="Arial" panose="020B0604020202020204" pitchFamily="34" charset="0"/>
                  </a:rPr>
                  <a:t>0</a:t>
                </a:r>
              </a:p>
            </p:txBody>
          </p:sp>
          <p:sp>
            <p:nvSpPr>
              <p:cNvPr id="89" name="TextBox 88"/>
              <p:cNvSpPr txBox="1"/>
              <p:nvPr/>
            </p:nvSpPr>
            <p:spPr>
              <a:xfrm>
                <a:off x="9506246" y="2767095"/>
                <a:ext cx="365096" cy="498003"/>
              </a:xfrm>
              <a:prstGeom prst="rect">
                <a:avLst/>
              </a:prstGeom>
              <a:noFill/>
            </p:spPr>
            <p:txBody>
              <a:bodyPr wrap="none" rtlCol="0">
                <a:spAutoFit/>
              </a:bodyPr>
              <a:lstStyle/>
              <a:p>
                <a:pPr algn="ctr"/>
                <a:r>
                  <a:rPr lang="id-ID" sz="2813" b="1" dirty="0">
                    <a:solidFill>
                      <a:schemeClr val="bg1"/>
                    </a:solidFill>
                    <a:latin typeface="Arial" panose="020B0604020202020204" pitchFamily="34" charset="0"/>
                    <a:ea typeface="方正正粗黑简体" panose="02000000000000000000" pitchFamily="2" charset="-122"/>
                    <a:sym typeface="Arial" panose="020B0604020202020204" pitchFamily="34" charset="0"/>
                  </a:rPr>
                  <a:t>$</a:t>
                </a:r>
              </a:p>
            </p:txBody>
          </p:sp>
          <p:sp>
            <p:nvSpPr>
              <p:cNvPr id="90" name="TextBox 89"/>
              <p:cNvSpPr txBox="1"/>
              <p:nvPr/>
            </p:nvSpPr>
            <p:spPr>
              <a:xfrm>
                <a:off x="8700881" y="3325612"/>
                <a:ext cx="985243" cy="302899"/>
              </a:xfrm>
              <a:prstGeom prst="rect">
                <a:avLst/>
              </a:prstGeom>
              <a:noFill/>
            </p:spPr>
            <p:txBody>
              <a:bodyPr wrap="none" rtlCol="0">
                <a:spAutoFit/>
              </a:bodyPr>
              <a:lstStyle/>
              <a:p>
                <a:pPr algn="ctr"/>
                <a:r>
                  <a:rPr lang="id-ID" sz="1476" dirty="0">
                    <a:solidFill>
                      <a:schemeClr val="bg1"/>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per month</a:t>
                </a:r>
              </a:p>
            </p:txBody>
          </p:sp>
        </p:grpSp>
        <p:grpSp>
          <p:nvGrpSpPr>
            <p:cNvPr id="14" name="Group 13"/>
            <p:cNvGrpSpPr/>
            <p:nvPr/>
          </p:nvGrpSpPr>
          <p:grpSpPr>
            <a:xfrm>
              <a:off x="7723480" y="3768223"/>
              <a:ext cx="2940039" cy="344182"/>
              <a:chOff x="7723480" y="3768223"/>
              <a:chExt cx="2940039" cy="344182"/>
            </a:xfrm>
          </p:grpSpPr>
          <p:sp>
            <p:nvSpPr>
              <p:cNvPr id="81" name="Rectangle 80"/>
              <p:cNvSpPr/>
              <p:nvPr/>
            </p:nvSpPr>
            <p:spPr>
              <a:xfrm>
                <a:off x="7723480" y="3768225"/>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91" name="TextBox 90"/>
              <p:cNvSpPr txBox="1"/>
              <p:nvPr/>
            </p:nvSpPr>
            <p:spPr>
              <a:xfrm>
                <a:off x="8503287" y="3768223"/>
                <a:ext cx="1380434" cy="272256"/>
              </a:xfrm>
              <a:prstGeom prst="rect">
                <a:avLst/>
              </a:prstGeom>
              <a:noFill/>
            </p:spPr>
            <p:txBody>
              <a:bodyPr wrap="none" rtlCol="0">
                <a:spAutoFit/>
              </a:bodyPr>
              <a:lstStyle/>
              <a:p>
                <a:pPr algn="ctr"/>
                <a:r>
                  <a:rPr lang="en-US" sz="1266" dirty="0">
                    <a:solidFill>
                      <a:schemeClr val="bg1">
                        <a:lumMod val="50000"/>
                      </a:schemeClr>
                    </a:solidFill>
                    <a:latin typeface="Arial" panose="020B0604020202020204" pitchFamily="34" charset="0"/>
                    <a:ea typeface="方正正粗黑简体" panose="02000000000000000000" pitchFamily="2" charset="-122"/>
                    <a:sym typeface="Arial" panose="020B0604020202020204" pitchFamily="34" charset="0"/>
                  </a:rPr>
                  <a:t>Unlimited website</a:t>
                </a:r>
                <a:endParaRPr lang="id-ID" sz="1266" dirty="0">
                  <a:solidFill>
                    <a:schemeClr val="bg1">
                      <a:lumMod val="50000"/>
                    </a:schemeClr>
                  </a:solidFill>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92" name="TextBox 91"/>
            <p:cNvSpPr txBox="1"/>
            <p:nvPr/>
          </p:nvSpPr>
          <p:spPr>
            <a:xfrm>
              <a:off x="8494927" y="4122075"/>
              <a:ext cx="1397154" cy="272257"/>
            </a:xfrm>
            <a:prstGeom prst="rect">
              <a:avLst/>
            </a:prstGeom>
            <a:noFill/>
          </p:spPr>
          <p:txBody>
            <a:bodyPr wrap="none" rtlCol="0">
              <a:spAutoFit/>
            </a:bodyPr>
            <a:lstStyle/>
            <a:p>
              <a:pPr algn="ctr"/>
              <a:r>
                <a:rPr lang="en-US" sz="1266"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rPr>
                <a:t>Unlimited Storage</a:t>
              </a:r>
              <a:endParaRPr lang="id-ID" sz="1266"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15" name="Group 14"/>
            <p:cNvGrpSpPr/>
            <p:nvPr/>
          </p:nvGrpSpPr>
          <p:grpSpPr>
            <a:xfrm>
              <a:off x="7723480" y="4456585"/>
              <a:ext cx="2940039" cy="344180"/>
              <a:chOff x="7723480" y="4456585"/>
              <a:chExt cx="2940039" cy="344180"/>
            </a:xfrm>
          </p:grpSpPr>
          <p:sp>
            <p:nvSpPr>
              <p:cNvPr id="83" name="Rectangle 82"/>
              <p:cNvSpPr/>
              <p:nvPr/>
            </p:nvSpPr>
            <p:spPr>
              <a:xfrm>
                <a:off x="7723480" y="4456585"/>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93" name="TextBox 92"/>
              <p:cNvSpPr txBox="1"/>
              <p:nvPr/>
            </p:nvSpPr>
            <p:spPr>
              <a:xfrm>
                <a:off x="8313750" y="4477761"/>
                <a:ext cx="1759515" cy="272257"/>
              </a:xfrm>
              <a:prstGeom prst="rect">
                <a:avLst/>
              </a:prstGeom>
              <a:noFill/>
              <a:ln>
                <a:noFill/>
              </a:ln>
            </p:spPr>
            <p:txBody>
              <a:bodyPr wrap="none" rtlCol="0">
                <a:spAutoFit/>
              </a:bodyPr>
              <a:lstStyle/>
              <a:p>
                <a:pPr algn="ctr"/>
                <a:r>
                  <a:rPr lang="en-GB"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Unlimited Email </a:t>
                </a:r>
                <a:r>
                  <a:rPr lang="en-GB" sz="1266" dirty="0" err="1">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Adress</a:t>
                </a:r>
                <a:endParaRPr lang="en-GB"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sp>
          <p:nvSpPr>
            <p:cNvPr id="94" name="TextBox 93"/>
            <p:cNvSpPr txBox="1"/>
            <p:nvPr/>
          </p:nvSpPr>
          <p:spPr>
            <a:xfrm>
              <a:off x="8627919" y="4820192"/>
              <a:ext cx="1131160" cy="272257"/>
            </a:xfrm>
            <a:prstGeom prst="rect">
              <a:avLst/>
            </a:prstGeom>
            <a:noFill/>
          </p:spPr>
          <p:txBody>
            <a:bodyPr wrap="none" rtlCol="0">
              <a:spAutoFit/>
            </a:bodyPr>
            <a:lstStyle/>
            <a:p>
              <a:pPr algn="ctr"/>
              <a:r>
                <a:rPr lang="id-ID" sz="1266"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rPr>
                <a:t>4 MB Memory</a:t>
              </a:r>
            </a:p>
          </p:txBody>
        </p:sp>
        <p:grpSp>
          <p:nvGrpSpPr>
            <p:cNvPr id="16" name="Group 15"/>
            <p:cNvGrpSpPr/>
            <p:nvPr/>
          </p:nvGrpSpPr>
          <p:grpSpPr>
            <a:xfrm>
              <a:off x="7723480" y="5143424"/>
              <a:ext cx="2940039" cy="344180"/>
              <a:chOff x="7723480" y="5143424"/>
              <a:chExt cx="2940039" cy="344180"/>
            </a:xfrm>
          </p:grpSpPr>
          <p:sp>
            <p:nvSpPr>
              <p:cNvPr id="108" name="Rectangle 107"/>
              <p:cNvSpPr/>
              <p:nvPr/>
            </p:nvSpPr>
            <p:spPr>
              <a:xfrm>
                <a:off x="7723480" y="5143424"/>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109" name="TextBox 108"/>
              <p:cNvSpPr txBox="1"/>
              <p:nvPr/>
            </p:nvSpPr>
            <p:spPr>
              <a:xfrm>
                <a:off x="8649199" y="5164600"/>
                <a:ext cx="1088600" cy="272257"/>
              </a:xfrm>
              <a:prstGeom prst="rect">
                <a:avLst/>
              </a:prstGeom>
              <a:noFill/>
              <a:ln>
                <a:noFill/>
              </a:ln>
            </p:spPr>
            <p:txBody>
              <a:bodyPr wrap="none" rtlCol="0">
                <a:spAutoFit/>
              </a:bodyPr>
              <a:lstStyle/>
              <a:p>
                <a:pPr algn="ctr"/>
                <a:r>
                  <a:rPr lang="en-GB"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24x7 Support</a:t>
                </a:r>
              </a:p>
            </p:txBody>
          </p:sp>
        </p:grpSp>
      </p:grpSp>
      <p:grpSp>
        <p:nvGrpSpPr>
          <p:cNvPr id="138" name="Group 137"/>
          <p:cNvGrpSpPr/>
          <p:nvPr/>
        </p:nvGrpSpPr>
        <p:grpSpPr>
          <a:xfrm>
            <a:off x="8902302" y="5966250"/>
            <a:ext cx="1727552" cy="433183"/>
            <a:chOff x="2069839" y="6089745"/>
            <a:chExt cx="1683915" cy="410744"/>
          </a:xfrm>
        </p:grpSpPr>
        <p:sp>
          <p:nvSpPr>
            <p:cNvPr id="140" name="Rectangle 139"/>
            <p:cNvSpPr/>
            <p:nvPr/>
          </p:nvSpPr>
          <p:spPr>
            <a:xfrm>
              <a:off x="2069839" y="6089745"/>
              <a:ext cx="1683915" cy="410744"/>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141" name="TextBox 140"/>
            <p:cNvSpPr txBox="1"/>
            <p:nvPr/>
          </p:nvSpPr>
          <p:spPr>
            <a:xfrm>
              <a:off x="2536345" y="6168020"/>
              <a:ext cx="755006" cy="256813"/>
            </a:xfrm>
            <a:prstGeom prst="rect">
              <a:avLst/>
            </a:prstGeom>
            <a:noFill/>
          </p:spPr>
          <p:txBody>
            <a:bodyPr wrap="none" rtlCol="0">
              <a:spAutoFit/>
            </a:bodyPr>
            <a:lstStyle/>
            <a:p>
              <a:pPr algn="ctr"/>
              <a:r>
                <a:rPr lang="en-US" sz="1160" b="1" dirty="0">
                  <a:solidFill>
                    <a:schemeClr val="tx1">
                      <a:lumMod val="50000"/>
                      <a:lumOff val="50000"/>
                    </a:schemeClr>
                  </a:solidFill>
                  <a:latin typeface="Arial" panose="020B0604020202020204" pitchFamily="34" charset="0"/>
                  <a:ea typeface="方正正粗黑简体" panose="02000000000000000000" pitchFamily="2" charset="-122"/>
                  <a:sym typeface="Arial" panose="020B0604020202020204" pitchFamily="34" charset="0"/>
                </a:rPr>
                <a:t>Ultimate</a:t>
              </a:r>
              <a:endParaRPr lang="id-ID" sz="1160" b="1" dirty="0">
                <a:solidFill>
                  <a:schemeClr val="tx1">
                    <a:lumMod val="50000"/>
                    <a:lumOff val="50000"/>
                  </a:schemeClr>
                </a:solidFill>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67" name="文本框 66"/>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8" name="文本框 67"/>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87330524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childTnLst>
                          </p:cTn>
                        </p:par>
                        <p:par>
                          <p:cTn id="19" fill="hold">
                            <p:stCondLst>
                              <p:cond delay="1500"/>
                            </p:stCondLst>
                            <p:childTnLst>
                              <p:par>
                                <p:cTn id="20" presetID="30"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800" decel="100000"/>
                                        <p:tgtEl>
                                          <p:spTgt spid="7"/>
                                        </p:tgtEl>
                                      </p:cBhvr>
                                    </p:animEffect>
                                    <p:anim calcmode="lin" valueType="num">
                                      <p:cBhvr>
                                        <p:cTn id="23" dur="800" decel="100000" fill="hold"/>
                                        <p:tgtEl>
                                          <p:spTgt spid="7"/>
                                        </p:tgtEl>
                                        <p:attrNameLst>
                                          <p:attrName>style.rotation</p:attrName>
                                        </p:attrNameLst>
                                      </p:cBhvr>
                                      <p:tavLst>
                                        <p:tav tm="0">
                                          <p:val>
                                            <p:fltVal val="-90"/>
                                          </p:val>
                                        </p:tav>
                                        <p:tav tm="100000">
                                          <p:val>
                                            <p:fltVal val="0"/>
                                          </p:val>
                                        </p:tav>
                                      </p:tavLst>
                                    </p:anim>
                                    <p:anim calcmode="lin" valueType="num">
                                      <p:cBhvr>
                                        <p:cTn id="24" dur="800" decel="100000" fill="hold"/>
                                        <p:tgtEl>
                                          <p:spTgt spid="7"/>
                                        </p:tgtEl>
                                        <p:attrNameLst>
                                          <p:attrName>ppt_x</p:attrName>
                                        </p:attrNameLst>
                                      </p:cBhvr>
                                      <p:tavLst>
                                        <p:tav tm="0">
                                          <p:val>
                                            <p:strVal val="#ppt_x+0.4"/>
                                          </p:val>
                                        </p:tav>
                                        <p:tav tm="100000">
                                          <p:val>
                                            <p:strVal val="#ppt_x-0.05"/>
                                          </p:val>
                                        </p:tav>
                                      </p:tavLst>
                                    </p:anim>
                                    <p:anim calcmode="lin" valueType="num">
                                      <p:cBhvr>
                                        <p:cTn id="25" dur="800" decel="100000" fill="hold"/>
                                        <p:tgtEl>
                                          <p:spTgt spid="7"/>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33"/>
                                        </p:tgtEl>
                                        <p:attrNameLst>
                                          <p:attrName>style.visibility</p:attrName>
                                        </p:attrNameLst>
                                      </p:cBhvr>
                                      <p:to>
                                        <p:strVal val="visible"/>
                                      </p:to>
                                    </p:set>
                                    <p:anim calcmode="lin" valueType="num">
                                      <p:cBhvr>
                                        <p:cTn id="31" dur="500" fill="hold"/>
                                        <p:tgtEl>
                                          <p:spTgt spid="133"/>
                                        </p:tgtEl>
                                        <p:attrNameLst>
                                          <p:attrName>ppt_w</p:attrName>
                                        </p:attrNameLst>
                                      </p:cBhvr>
                                      <p:tavLst>
                                        <p:tav tm="0">
                                          <p:val>
                                            <p:fltVal val="0"/>
                                          </p:val>
                                        </p:tav>
                                        <p:tav tm="100000">
                                          <p:val>
                                            <p:strVal val="#ppt_w"/>
                                          </p:val>
                                        </p:tav>
                                      </p:tavLst>
                                    </p:anim>
                                    <p:anim calcmode="lin" valueType="num">
                                      <p:cBhvr>
                                        <p:cTn id="32" dur="500" fill="hold"/>
                                        <p:tgtEl>
                                          <p:spTgt spid="133"/>
                                        </p:tgtEl>
                                        <p:attrNameLst>
                                          <p:attrName>ppt_h</p:attrName>
                                        </p:attrNameLst>
                                      </p:cBhvr>
                                      <p:tavLst>
                                        <p:tav tm="0">
                                          <p:val>
                                            <p:fltVal val="0"/>
                                          </p:val>
                                        </p:tav>
                                        <p:tav tm="100000">
                                          <p:val>
                                            <p:strVal val="#ppt_h"/>
                                          </p:val>
                                        </p:tav>
                                      </p:tavLst>
                                    </p:anim>
                                    <p:animEffect transition="in" filter="fade">
                                      <p:cBhvr>
                                        <p:cTn id="33" dur="500"/>
                                        <p:tgtEl>
                                          <p:spTgt spid="133"/>
                                        </p:tgtEl>
                                      </p:cBhvr>
                                    </p:animEffect>
                                  </p:childTnLst>
                                </p:cTn>
                              </p:par>
                            </p:childTnLst>
                          </p:cTn>
                        </p:par>
                        <p:par>
                          <p:cTn id="34" fill="hold">
                            <p:stCondLst>
                              <p:cond delay="3000"/>
                            </p:stCondLst>
                            <p:childTnLst>
                              <p:par>
                                <p:cTn id="35" presetID="30" presetClass="entr" presetSubtype="0"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800" decel="100000"/>
                                        <p:tgtEl>
                                          <p:spTgt spid="8"/>
                                        </p:tgtEl>
                                      </p:cBhvr>
                                    </p:animEffect>
                                    <p:anim calcmode="lin" valueType="num">
                                      <p:cBhvr>
                                        <p:cTn id="38" dur="800" decel="100000" fill="hold"/>
                                        <p:tgtEl>
                                          <p:spTgt spid="8"/>
                                        </p:tgtEl>
                                        <p:attrNameLst>
                                          <p:attrName>style.rotation</p:attrName>
                                        </p:attrNameLst>
                                      </p:cBhvr>
                                      <p:tavLst>
                                        <p:tav tm="0">
                                          <p:val>
                                            <p:fltVal val="-90"/>
                                          </p:val>
                                        </p:tav>
                                        <p:tav tm="100000">
                                          <p:val>
                                            <p:fltVal val="0"/>
                                          </p:val>
                                        </p:tav>
                                      </p:tavLst>
                                    </p:anim>
                                    <p:anim calcmode="lin" valueType="num">
                                      <p:cBhvr>
                                        <p:cTn id="39" dur="800" decel="100000" fill="hold"/>
                                        <p:tgtEl>
                                          <p:spTgt spid="8"/>
                                        </p:tgtEl>
                                        <p:attrNameLst>
                                          <p:attrName>ppt_x</p:attrName>
                                        </p:attrNameLst>
                                      </p:cBhvr>
                                      <p:tavLst>
                                        <p:tav tm="0">
                                          <p:val>
                                            <p:strVal val="#ppt_x+0.4"/>
                                          </p:val>
                                        </p:tav>
                                        <p:tav tm="100000">
                                          <p:val>
                                            <p:strVal val="#ppt_x-0.05"/>
                                          </p:val>
                                        </p:tav>
                                      </p:tavLst>
                                    </p:anim>
                                    <p:anim calcmode="lin" valueType="num">
                                      <p:cBhvr>
                                        <p:cTn id="40" dur="800" decel="100000" fill="hold"/>
                                        <p:tgtEl>
                                          <p:spTgt spid="8"/>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138"/>
                                        </p:tgtEl>
                                        <p:attrNameLst>
                                          <p:attrName>style.visibility</p:attrName>
                                        </p:attrNameLst>
                                      </p:cBhvr>
                                      <p:to>
                                        <p:strVal val="visible"/>
                                      </p:to>
                                    </p:set>
                                    <p:anim calcmode="lin" valueType="num">
                                      <p:cBhvr>
                                        <p:cTn id="46" dur="500" fill="hold"/>
                                        <p:tgtEl>
                                          <p:spTgt spid="138"/>
                                        </p:tgtEl>
                                        <p:attrNameLst>
                                          <p:attrName>ppt_w</p:attrName>
                                        </p:attrNameLst>
                                      </p:cBhvr>
                                      <p:tavLst>
                                        <p:tav tm="0">
                                          <p:val>
                                            <p:fltVal val="0"/>
                                          </p:val>
                                        </p:tav>
                                        <p:tav tm="100000">
                                          <p:val>
                                            <p:strVal val="#ppt_w"/>
                                          </p:val>
                                        </p:tav>
                                      </p:tavLst>
                                    </p:anim>
                                    <p:anim calcmode="lin" valueType="num">
                                      <p:cBhvr>
                                        <p:cTn id="47" dur="500" fill="hold"/>
                                        <p:tgtEl>
                                          <p:spTgt spid="138"/>
                                        </p:tgtEl>
                                        <p:attrNameLst>
                                          <p:attrName>ppt_h</p:attrName>
                                        </p:attrNameLst>
                                      </p:cBhvr>
                                      <p:tavLst>
                                        <p:tav tm="0">
                                          <p:val>
                                            <p:fltVal val="0"/>
                                          </p:val>
                                        </p:tav>
                                        <p:tav tm="100000">
                                          <p:val>
                                            <p:strVal val="#ppt_h"/>
                                          </p:val>
                                        </p:tav>
                                      </p:tavLst>
                                    </p:anim>
                                    <p:animEffect transition="in" filter="fade">
                                      <p:cBhvr>
                                        <p:cTn id="48"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98655" y="4458068"/>
            <a:ext cx="1000595" cy="351956"/>
          </a:xfrm>
          <a:prstGeom prst="rect">
            <a:avLst/>
          </a:prstGeom>
          <a:noFill/>
        </p:spPr>
        <p:txBody>
          <a:bodyPr wrap="none" rtlCol="0">
            <a:spAutoFit/>
          </a:bodyPr>
          <a:lstStyle/>
          <a:p>
            <a:pPr algn="ctr"/>
            <a:r>
              <a:rPr lang="en-GB" sz="1687"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Product</a:t>
            </a:r>
          </a:p>
        </p:txBody>
      </p:sp>
      <p:sp>
        <p:nvSpPr>
          <p:cNvPr id="5" name="TextBox 4"/>
          <p:cNvSpPr txBox="1"/>
          <p:nvPr/>
        </p:nvSpPr>
        <p:spPr>
          <a:xfrm>
            <a:off x="4745942" y="4458068"/>
            <a:ext cx="713657" cy="351956"/>
          </a:xfrm>
          <a:prstGeom prst="rect">
            <a:avLst/>
          </a:prstGeom>
          <a:noFill/>
        </p:spPr>
        <p:txBody>
          <a:bodyPr wrap="none" rtlCol="0">
            <a:spAutoFit/>
          </a:bodyPr>
          <a:lstStyle/>
          <a:p>
            <a:pPr algn="ctr"/>
            <a:r>
              <a:rPr lang="en-GB" sz="1687"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Price</a:t>
            </a:r>
          </a:p>
        </p:txBody>
      </p:sp>
      <p:sp>
        <p:nvSpPr>
          <p:cNvPr id="6" name="TextBox 5"/>
          <p:cNvSpPr txBox="1"/>
          <p:nvPr/>
        </p:nvSpPr>
        <p:spPr>
          <a:xfrm>
            <a:off x="7300458" y="4458068"/>
            <a:ext cx="748923" cy="351956"/>
          </a:xfrm>
          <a:prstGeom prst="rect">
            <a:avLst/>
          </a:prstGeom>
          <a:noFill/>
        </p:spPr>
        <p:txBody>
          <a:bodyPr wrap="none" rtlCol="0">
            <a:spAutoFit/>
          </a:bodyPr>
          <a:lstStyle/>
          <a:p>
            <a:pPr algn="ctr"/>
            <a:r>
              <a:rPr lang="en-GB" sz="1687"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Place</a:t>
            </a:r>
          </a:p>
        </p:txBody>
      </p:sp>
      <p:sp>
        <p:nvSpPr>
          <p:cNvPr id="7" name="TextBox 6"/>
          <p:cNvSpPr txBox="1"/>
          <p:nvPr/>
        </p:nvSpPr>
        <p:spPr>
          <a:xfrm>
            <a:off x="9601968" y="4458068"/>
            <a:ext cx="1263486" cy="351956"/>
          </a:xfrm>
          <a:prstGeom prst="rect">
            <a:avLst/>
          </a:prstGeom>
          <a:noFill/>
        </p:spPr>
        <p:txBody>
          <a:bodyPr wrap="none" rtlCol="0">
            <a:spAutoFit/>
          </a:bodyPr>
          <a:lstStyle/>
          <a:p>
            <a:pPr algn="ctr"/>
            <a:r>
              <a:rPr lang="en-GB" sz="1687"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Promotion</a:t>
            </a:r>
          </a:p>
        </p:txBody>
      </p:sp>
      <p:sp>
        <p:nvSpPr>
          <p:cNvPr id="58" name="Rectangle 57"/>
          <p:cNvSpPr/>
          <p:nvPr/>
        </p:nvSpPr>
        <p:spPr>
          <a:xfrm>
            <a:off x="1232565" y="4805614"/>
            <a:ext cx="2659449" cy="449354"/>
          </a:xfrm>
          <a:prstGeom prst="rect">
            <a:avLst/>
          </a:prstGeom>
        </p:spPr>
        <p:txBody>
          <a:bodyPr wrap="square">
            <a:spAutoFit/>
          </a:bodyPr>
          <a:lstStyle/>
          <a:p>
            <a:pPr>
              <a:defRPr/>
            </a:pPr>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sp>
        <p:nvSpPr>
          <p:cNvPr id="59" name="Rectangle 58"/>
          <p:cNvSpPr/>
          <p:nvPr/>
        </p:nvSpPr>
        <p:spPr>
          <a:xfrm>
            <a:off x="3762719" y="4805614"/>
            <a:ext cx="2659449" cy="449354"/>
          </a:xfrm>
          <a:prstGeom prst="rect">
            <a:avLst/>
          </a:prstGeom>
        </p:spPr>
        <p:txBody>
          <a:bodyPr wrap="square">
            <a:spAutoFit/>
          </a:bodyPr>
          <a:lstStyle/>
          <a:p>
            <a:pPr>
              <a:defRPr/>
            </a:pPr>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sp>
        <p:nvSpPr>
          <p:cNvPr id="60" name="Rectangle 59"/>
          <p:cNvSpPr/>
          <p:nvPr/>
        </p:nvSpPr>
        <p:spPr>
          <a:xfrm>
            <a:off x="6355672" y="4805614"/>
            <a:ext cx="2659449" cy="449354"/>
          </a:xfrm>
          <a:prstGeom prst="rect">
            <a:avLst/>
          </a:prstGeom>
        </p:spPr>
        <p:txBody>
          <a:bodyPr wrap="square">
            <a:spAutoFit/>
          </a:bodyPr>
          <a:lstStyle/>
          <a:p>
            <a:pPr>
              <a:defRPr/>
            </a:pPr>
            <a:r>
              <a:rPr lang="zh-CN" altLang="en-US" sz="116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sp>
        <p:nvSpPr>
          <p:cNvPr id="61" name="Rectangle 60"/>
          <p:cNvSpPr/>
          <p:nvPr/>
        </p:nvSpPr>
        <p:spPr>
          <a:xfrm>
            <a:off x="8898492" y="4805614"/>
            <a:ext cx="2659449" cy="449354"/>
          </a:xfrm>
          <a:prstGeom prst="rect">
            <a:avLst/>
          </a:prstGeom>
        </p:spPr>
        <p:txBody>
          <a:bodyPr wrap="square">
            <a:spAutoFit/>
          </a:bodyPr>
          <a:lstStyle/>
          <a:p>
            <a:pPr>
              <a:defRPr/>
            </a:pPr>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nvGrpSpPr>
          <p:cNvPr id="40" name="Group 39"/>
          <p:cNvGrpSpPr/>
          <p:nvPr/>
        </p:nvGrpSpPr>
        <p:grpSpPr>
          <a:xfrm>
            <a:off x="6803050" y="2502154"/>
            <a:ext cx="1618376" cy="1618373"/>
            <a:chOff x="1548381" y="2334443"/>
            <a:chExt cx="1534544" cy="1534542"/>
          </a:xfrm>
        </p:grpSpPr>
        <p:sp>
          <p:nvSpPr>
            <p:cNvPr id="41" name="Rectangle 40"/>
            <p:cNvSpPr/>
            <p:nvPr/>
          </p:nvSpPr>
          <p:spPr>
            <a:xfrm>
              <a:off x="1632259" y="2414447"/>
              <a:ext cx="1376313" cy="1376313"/>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42" name="Shape 2102"/>
            <p:cNvSpPr/>
            <p:nvPr/>
          </p:nvSpPr>
          <p:spPr>
            <a:xfrm>
              <a:off x="1884683" y="2727092"/>
              <a:ext cx="871464" cy="697144"/>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43" name="Rectangle 42"/>
            <p:cNvSpPr/>
            <p:nvPr/>
          </p:nvSpPr>
          <p:spPr>
            <a:xfrm>
              <a:off x="1548381" y="2334443"/>
              <a:ext cx="1534544" cy="1534542"/>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3" name="Group 2"/>
          <p:cNvGrpSpPr/>
          <p:nvPr/>
        </p:nvGrpSpPr>
        <p:grpSpPr>
          <a:xfrm>
            <a:off x="4208140" y="2502154"/>
            <a:ext cx="1618376" cy="1618373"/>
            <a:chOff x="3989825" y="2372543"/>
            <a:chExt cx="1534544" cy="1534542"/>
          </a:xfrm>
        </p:grpSpPr>
        <p:grpSp>
          <p:nvGrpSpPr>
            <p:cNvPr id="65" name="Group 64"/>
            <p:cNvGrpSpPr/>
            <p:nvPr/>
          </p:nvGrpSpPr>
          <p:grpSpPr>
            <a:xfrm>
              <a:off x="3989825" y="2372543"/>
              <a:ext cx="1534544" cy="1534542"/>
              <a:chOff x="1548381" y="2334443"/>
              <a:chExt cx="1534544" cy="1534542"/>
            </a:xfrm>
          </p:grpSpPr>
          <p:sp>
            <p:nvSpPr>
              <p:cNvPr id="66" name="Rectangle 65"/>
              <p:cNvSpPr/>
              <p:nvPr/>
            </p:nvSpPr>
            <p:spPr>
              <a:xfrm>
                <a:off x="1632259" y="2414447"/>
                <a:ext cx="1376313" cy="1376313"/>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68" name="Rectangle 67"/>
              <p:cNvSpPr/>
              <p:nvPr/>
            </p:nvSpPr>
            <p:spPr>
              <a:xfrm>
                <a:off x="1548381" y="2334443"/>
                <a:ext cx="1534544" cy="1534542"/>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69" name="Shape 823"/>
            <p:cNvSpPr/>
            <p:nvPr/>
          </p:nvSpPr>
          <p:spPr>
            <a:xfrm>
              <a:off x="4494910" y="2765085"/>
              <a:ext cx="669367" cy="697251"/>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mn-lt"/>
                  <a:ea typeface="+mn-ea"/>
                  <a:cs typeface="+mn-cs"/>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8" name="Group 7"/>
          <p:cNvGrpSpPr/>
          <p:nvPr/>
        </p:nvGrpSpPr>
        <p:grpSpPr>
          <a:xfrm>
            <a:off x="9419028" y="2502154"/>
            <a:ext cx="1618376" cy="1618373"/>
            <a:chOff x="8930790" y="2372543"/>
            <a:chExt cx="1534544" cy="1534542"/>
          </a:xfrm>
        </p:grpSpPr>
        <p:grpSp>
          <p:nvGrpSpPr>
            <p:cNvPr id="44" name="Group 43"/>
            <p:cNvGrpSpPr/>
            <p:nvPr/>
          </p:nvGrpSpPr>
          <p:grpSpPr>
            <a:xfrm>
              <a:off x="8930790" y="2372543"/>
              <a:ext cx="1534544" cy="1534542"/>
              <a:chOff x="1548381" y="2334443"/>
              <a:chExt cx="1534544" cy="1534542"/>
            </a:xfrm>
          </p:grpSpPr>
          <p:sp>
            <p:nvSpPr>
              <p:cNvPr id="45" name="Rectangle 44"/>
              <p:cNvSpPr/>
              <p:nvPr/>
            </p:nvSpPr>
            <p:spPr>
              <a:xfrm>
                <a:off x="1632259" y="2414447"/>
                <a:ext cx="1376313" cy="1376313"/>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64" name="Rectangle 63"/>
              <p:cNvSpPr/>
              <p:nvPr/>
            </p:nvSpPr>
            <p:spPr>
              <a:xfrm>
                <a:off x="1548381" y="2334443"/>
                <a:ext cx="1534544" cy="153454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70" name="Shape 1102"/>
            <p:cNvSpPr/>
            <p:nvPr/>
          </p:nvSpPr>
          <p:spPr>
            <a:xfrm>
              <a:off x="9340837" y="2771984"/>
              <a:ext cx="677222" cy="708730"/>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2" name="Group 1"/>
          <p:cNvGrpSpPr/>
          <p:nvPr/>
        </p:nvGrpSpPr>
        <p:grpSpPr>
          <a:xfrm>
            <a:off x="1633321" y="2461973"/>
            <a:ext cx="1618376" cy="1618373"/>
            <a:chOff x="1548381" y="2334443"/>
            <a:chExt cx="1534544" cy="1534542"/>
          </a:xfrm>
        </p:grpSpPr>
        <p:grpSp>
          <p:nvGrpSpPr>
            <p:cNvPr id="10" name="Group 9"/>
            <p:cNvGrpSpPr/>
            <p:nvPr/>
          </p:nvGrpSpPr>
          <p:grpSpPr>
            <a:xfrm>
              <a:off x="1548381" y="2334443"/>
              <a:ext cx="1534544" cy="1534542"/>
              <a:chOff x="1548381" y="2334443"/>
              <a:chExt cx="1534544" cy="1534542"/>
            </a:xfrm>
          </p:grpSpPr>
          <p:sp>
            <p:nvSpPr>
              <p:cNvPr id="14" name="Rectangle 13"/>
              <p:cNvSpPr/>
              <p:nvPr/>
            </p:nvSpPr>
            <p:spPr>
              <a:xfrm>
                <a:off x="1632259" y="2414447"/>
                <a:ext cx="1376313" cy="1376313"/>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33" name="Rectangle 32"/>
              <p:cNvSpPr/>
              <p:nvPr/>
            </p:nvSpPr>
            <p:spPr>
              <a:xfrm>
                <a:off x="1548381" y="2334443"/>
                <a:ext cx="1534544" cy="1534542"/>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71" name="Shape 802"/>
            <p:cNvSpPr/>
            <p:nvPr/>
          </p:nvSpPr>
          <p:spPr>
            <a:xfrm>
              <a:off x="1892119" y="2751593"/>
              <a:ext cx="745498" cy="745498"/>
            </a:xfrm>
            <a:custGeom>
              <a:avLst/>
              <a:gdLst/>
              <a:ahLst/>
              <a:cxnLst>
                <a:cxn ang="0">
                  <a:pos x="wd2" y="hd2"/>
                </a:cxn>
                <a:cxn ang="5400000">
                  <a:pos x="wd2" y="hd2"/>
                </a:cxn>
                <a:cxn ang="10800000">
                  <a:pos x="wd2" y="hd2"/>
                </a:cxn>
                <a:cxn ang="16200000">
                  <a:pos x="wd2" y="hd2"/>
                </a:cxn>
              </a:cxnLst>
              <a:rect l="0" t="0" r="r" b="b"/>
              <a:pathLst>
                <a:path w="21600" h="21600" extrusionOk="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solidFill>
              <a:srgbClr val="FFFFFF"/>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29" name="文本框 28"/>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0" name="文本框 29"/>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65774787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wipe(up)">
                                      <p:cBhvr>
                                        <p:cTn id="20" dur="500"/>
                                        <p:tgtEl>
                                          <p:spTgt spid="58"/>
                                        </p:tgtEl>
                                      </p:cBhvr>
                                    </p:animEffect>
                                  </p:childTnLst>
                                </p:cTn>
                              </p:par>
                            </p:childTnLst>
                          </p:cTn>
                        </p:par>
                        <p:par>
                          <p:cTn id="21" fill="hold">
                            <p:stCondLst>
                              <p:cond delay="1500"/>
                            </p:stCondLst>
                            <p:childTnLst>
                              <p:par>
                                <p:cTn id="22" presetID="31"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 calcmode="lin" valueType="num">
                                      <p:cBhvr>
                                        <p:cTn id="26" dur="500" fill="hold"/>
                                        <p:tgtEl>
                                          <p:spTgt spid="3"/>
                                        </p:tgtEl>
                                        <p:attrNameLst>
                                          <p:attrName>style.rotation</p:attrName>
                                        </p:attrNameLst>
                                      </p:cBhvr>
                                      <p:tavLst>
                                        <p:tav tm="0">
                                          <p:val>
                                            <p:fltVal val="90"/>
                                          </p:val>
                                        </p:tav>
                                        <p:tav tm="100000">
                                          <p:val>
                                            <p:fltVal val="0"/>
                                          </p:val>
                                        </p:tav>
                                      </p:tavLst>
                                    </p:anim>
                                    <p:animEffect transition="in" filter="fade">
                                      <p:cBhvr>
                                        <p:cTn id="27" dur="500"/>
                                        <p:tgtEl>
                                          <p:spTgt spid="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wipe(up)">
                                      <p:cBhvr>
                                        <p:cTn id="37" dur="500"/>
                                        <p:tgtEl>
                                          <p:spTgt spid="59"/>
                                        </p:tgtEl>
                                      </p:cBhvr>
                                    </p:animEffect>
                                  </p:childTnLst>
                                </p:cTn>
                              </p:par>
                            </p:childTnLst>
                          </p:cTn>
                        </p:par>
                        <p:par>
                          <p:cTn id="38" fill="hold">
                            <p:stCondLst>
                              <p:cond delay="3000"/>
                            </p:stCondLst>
                            <p:childTnLst>
                              <p:par>
                                <p:cTn id="39" presetID="31" presetClass="entr" presetSubtype="0"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500" fill="hold"/>
                                        <p:tgtEl>
                                          <p:spTgt spid="40"/>
                                        </p:tgtEl>
                                        <p:attrNameLst>
                                          <p:attrName>ppt_w</p:attrName>
                                        </p:attrNameLst>
                                      </p:cBhvr>
                                      <p:tavLst>
                                        <p:tav tm="0">
                                          <p:val>
                                            <p:fltVal val="0"/>
                                          </p:val>
                                        </p:tav>
                                        <p:tav tm="100000">
                                          <p:val>
                                            <p:strVal val="#ppt_w"/>
                                          </p:val>
                                        </p:tav>
                                      </p:tavLst>
                                    </p:anim>
                                    <p:anim calcmode="lin" valueType="num">
                                      <p:cBhvr>
                                        <p:cTn id="42" dur="500" fill="hold"/>
                                        <p:tgtEl>
                                          <p:spTgt spid="40"/>
                                        </p:tgtEl>
                                        <p:attrNameLst>
                                          <p:attrName>ppt_h</p:attrName>
                                        </p:attrNameLst>
                                      </p:cBhvr>
                                      <p:tavLst>
                                        <p:tav tm="0">
                                          <p:val>
                                            <p:fltVal val="0"/>
                                          </p:val>
                                        </p:tav>
                                        <p:tav tm="100000">
                                          <p:val>
                                            <p:strVal val="#ppt_h"/>
                                          </p:val>
                                        </p:tav>
                                      </p:tavLst>
                                    </p:anim>
                                    <p:anim calcmode="lin" valueType="num">
                                      <p:cBhvr>
                                        <p:cTn id="43" dur="500" fill="hold"/>
                                        <p:tgtEl>
                                          <p:spTgt spid="40"/>
                                        </p:tgtEl>
                                        <p:attrNameLst>
                                          <p:attrName>style.rotation</p:attrName>
                                        </p:attrNameLst>
                                      </p:cBhvr>
                                      <p:tavLst>
                                        <p:tav tm="0">
                                          <p:val>
                                            <p:fltVal val="90"/>
                                          </p:val>
                                        </p:tav>
                                        <p:tav tm="100000">
                                          <p:val>
                                            <p:fltVal val="0"/>
                                          </p:val>
                                        </p:tav>
                                      </p:tavLst>
                                    </p:anim>
                                    <p:animEffect transition="in" filter="fade">
                                      <p:cBhvr>
                                        <p:cTn id="44" dur="500"/>
                                        <p:tgtEl>
                                          <p:spTgt spid="40"/>
                                        </p:tgtEl>
                                      </p:cBhvr>
                                    </p:animEffect>
                                  </p:childTnLst>
                                </p:cTn>
                              </p:par>
                            </p:childTnLst>
                          </p:cTn>
                        </p:par>
                        <p:par>
                          <p:cTn id="45" fill="hold">
                            <p:stCondLst>
                              <p:cond delay="3500"/>
                            </p:stCondLst>
                            <p:childTnLst>
                              <p:par>
                                <p:cTn id="46" presetID="53" presetClass="entr" presetSubtype="16" fill="hold" grpId="0" nodeType="after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p:cTn id="48" dur="500" fill="hold"/>
                                        <p:tgtEl>
                                          <p:spTgt spid="6"/>
                                        </p:tgtEl>
                                        <p:attrNameLst>
                                          <p:attrName>ppt_w</p:attrName>
                                        </p:attrNameLst>
                                      </p:cBhvr>
                                      <p:tavLst>
                                        <p:tav tm="0">
                                          <p:val>
                                            <p:fltVal val="0"/>
                                          </p:val>
                                        </p:tav>
                                        <p:tav tm="100000">
                                          <p:val>
                                            <p:strVal val="#ppt_w"/>
                                          </p:val>
                                        </p:tav>
                                      </p:tavLst>
                                    </p:anim>
                                    <p:anim calcmode="lin" valueType="num">
                                      <p:cBhvr>
                                        <p:cTn id="49" dur="500" fill="hold"/>
                                        <p:tgtEl>
                                          <p:spTgt spid="6"/>
                                        </p:tgtEl>
                                        <p:attrNameLst>
                                          <p:attrName>ppt_h</p:attrName>
                                        </p:attrNameLst>
                                      </p:cBhvr>
                                      <p:tavLst>
                                        <p:tav tm="0">
                                          <p:val>
                                            <p:fltVal val="0"/>
                                          </p:val>
                                        </p:tav>
                                        <p:tav tm="100000">
                                          <p:val>
                                            <p:strVal val="#ppt_h"/>
                                          </p:val>
                                        </p:tav>
                                      </p:tavLst>
                                    </p:anim>
                                    <p:animEffect transition="in" filter="fade">
                                      <p:cBhvr>
                                        <p:cTn id="50" dur="500"/>
                                        <p:tgtEl>
                                          <p:spTgt spid="6"/>
                                        </p:tgtEl>
                                      </p:cBhvr>
                                    </p:animEffect>
                                  </p:childTnLst>
                                </p:cTn>
                              </p:par>
                            </p:childTnLst>
                          </p:cTn>
                        </p:par>
                        <p:par>
                          <p:cTn id="51" fill="hold">
                            <p:stCondLst>
                              <p:cond delay="4000"/>
                            </p:stCondLst>
                            <p:childTnLst>
                              <p:par>
                                <p:cTn id="52" presetID="22" presetClass="entr" presetSubtype="1" fill="hold" grpId="0" nodeType="after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wipe(up)">
                                      <p:cBhvr>
                                        <p:cTn id="54" dur="500"/>
                                        <p:tgtEl>
                                          <p:spTgt spid="60"/>
                                        </p:tgtEl>
                                      </p:cBhvr>
                                    </p:animEffect>
                                  </p:childTnLst>
                                </p:cTn>
                              </p:par>
                            </p:childTnLst>
                          </p:cTn>
                        </p:par>
                        <p:par>
                          <p:cTn id="55" fill="hold">
                            <p:stCondLst>
                              <p:cond delay="4500"/>
                            </p:stCondLst>
                            <p:childTnLst>
                              <p:par>
                                <p:cTn id="56" presetID="31" presetClass="entr" presetSubtype="0" fill="hold"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p:cTn id="58" dur="500" fill="hold"/>
                                        <p:tgtEl>
                                          <p:spTgt spid="8"/>
                                        </p:tgtEl>
                                        <p:attrNameLst>
                                          <p:attrName>ppt_w</p:attrName>
                                        </p:attrNameLst>
                                      </p:cBhvr>
                                      <p:tavLst>
                                        <p:tav tm="0">
                                          <p:val>
                                            <p:fltVal val="0"/>
                                          </p:val>
                                        </p:tav>
                                        <p:tav tm="100000">
                                          <p:val>
                                            <p:strVal val="#ppt_w"/>
                                          </p:val>
                                        </p:tav>
                                      </p:tavLst>
                                    </p:anim>
                                    <p:anim calcmode="lin" valueType="num">
                                      <p:cBhvr>
                                        <p:cTn id="59" dur="500" fill="hold"/>
                                        <p:tgtEl>
                                          <p:spTgt spid="8"/>
                                        </p:tgtEl>
                                        <p:attrNameLst>
                                          <p:attrName>ppt_h</p:attrName>
                                        </p:attrNameLst>
                                      </p:cBhvr>
                                      <p:tavLst>
                                        <p:tav tm="0">
                                          <p:val>
                                            <p:fltVal val="0"/>
                                          </p:val>
                                        </p:tav>
                                        <p:tav tm="100000">
                                          <p:val>
                                            <p:strVal val="#ppt_h"/>
                                          </p:val>
                                        </p:tav>
                                      </p:tavLst>
                                    </p:anim>
                                    <p:anim calcmode="lin" valueType="num">
                                      <p:cBhvr>
                                        <p:cTn id="60" dur="500" fill="hold"/>
                                        <p:tgtEl>
                                          <p:spTgt spid="8"/>
                                        </p:tgtEl>
                                        <p:attrNameLst>
                                          <p:attrName>style.rotation</p:attrName>
                                        </p:attrNameLst>
                                      </p:cBhvr>
                                      <p:tavLst>
                                        <p:tav tm="0">
                                          <p:val>
                                            <p:fltVal val="90"/>
                                          </p:val>
                                        </p:tav>
                                        <p:tav tm="100000">
                                          <p:val>
                                            <p:fltVal val="0"/>
                                          </p:val>
                                        </p:tav>
                                      </p:tavLst>
                                    </p:anim>
                                    <p:animEffect transition="in" filter="fade">
                                      <p:cBhvr>
                                        <p:cTn id="61" dur="500"/>
                                        <p:tgtEl>
                                          <p:spTgt spid="8"/>
                                        </p:tgtEl>
                                      </p:cBhvr>
                                    </p:animEffect>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p:cTn id="65" dur="500" fill="hold"/>
                                        <p:tgtEl>
                                          <p:spTgt spid="7"/>
                                        </p:tgtEl>
                                        <p:attrNameLst>
                                          <p:attrName>ppt_w</p:attrName>
                                        </p:attrNameLst>
                                      </p:cBhvr>
                                      <p:tavLst>
                                        <p:tav tm="0">
                                          <p:val>
                                            <p:fltVal val="0"/>
                                          </p:val>
                                        </p:tav>
                                        <p:tav tm="100000">
                                          <p:val>
                                            <p:strVal val="#ppt_w"/>
                                          </p:val>
                                        </p:tav>
                                      </p:tavLst>
                                    </p:anim>
                                    <p:anim calcmode="lin" valueType="num">
                                      <p:cBhvr>
                                        <p:cTn id="66" dur="500" fill="hold"/>
                                        <p:tgtEl>
                                          <p:spTgt spid="7"/>
                                        </p:tgtEl>
                                        <p:attrNameLst>
                                          <p:attrName>ppt_h</p:attrName>
                                        </p:attrNameLst>
                                      </p:cBhvr>
                                      <p:tavLst>
                                        <p:tav tm="0">
                                          <p:val>
                                            <p:fltVal val="0"/>
                                          </p:val>
                                        </p:tav>
                                        <p:tav tm="100000">
                                          <p:val>
                                            <p:strVal val="#ppt_h"/>
                                          </p:val>
                                        </p:tav>
                                      </p:tavLst>
                                    </p:anim>
                                    <p:animEffect transition="in" filter="fade">
                                      <p:cBhvr>
                                        <p:cTn id="67" dur="500"/>
                                        <p:tgtEl>
                                          <p:spTgt spid="7"/>
                                        </p:tgtEl>
                                      </p:cBhvr>
                                    </p:animEffect>
                                  </p:childTnLst>
                                </p:cTn>
                              </p:par>
                            </p:childTnLst>
                          </p:cTn>
                        </p:par>
                        <p:par>
                          <p:cTn id="68" fill="hold">
                            <p:stCondLst>
                              <p:cond delay="5500"/>
                            </p:stCondLst>
                            <p:childTnLst>
                              <p:par>
                                <p:cTn id="69" presetID="22" presetClass="entr" presetSubtype="1" fill="hold" grpId="0" nodeType="after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58" grpId="0"/>
      <p:bldP spid="59" grpId="0"/>
      <p:bldP spid="60" grpId="0"/>
      <p:bldP spid="6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8613551" y="3179433"/>
            <a:ext cx="1589813" cy="1311263"/>
            <a:chOff x="8167036" y="3014739"/>
            <a:chExt cx="1507461" cy="1243340"/>
          </a:xfrm>
        </p:grpSpPr>
        <p:sp>
          <p:nvSpPr>
            <p:cNvPr id="382" name="Shape 2118"/>
            <p:cNvSpPr/>
            <p:nvPr/>
          </p:nvSpPr>
          <p:spPr>
            <a:xfrm>
              <a:off x="8167036" y="3014739"/>
              <a:ext cx="1507461" cy="1243340"/>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cubicBezTo>
                    <a:pt x="0" y="967"/>
                    <a:pt x="798" y="0"/>
                    <a:pt x="1782" y="0"/>
                  </a:cubicBezTo>
                  <a:lnTo>
                    <a:pt x="19818" y="0"/>
                  </a:lnTo>
                  <a:cubicBezTo>
                    <a:pt x="20802" y="0"/>
                    <a:pt x="21600" y="967"/>
                    <a:pt x="21600" y="2160"/>
                  </a:cubicBezTo>
                  <a:lnTo>
                    <a:pt x="21600" y="19440"/>
                  </a:lnTo>
                  <a:cubicBezTo>
                    <a:pt x="21600" y="20633"/>
                    <a:pt x="20802" y="21600"/>
                    <a:pt x="19818" y="21600"/>
                  </a:cubicBezTo>
                  <a:lnTo>
                    <a:pt x="1782" y="21600"/>
                  </a:lnTo>
                  <a:cubicBezTo>
                    <a:pt x="798" y="21600"/>
                    <a:pt x="0" y="20633"/>
                    <a:pt x="0" y="19440"/>
                  </a:cubicBezTo>
                  <a:lnTo>
                    <a:pt x="0" y="2160"/>
                  </a:lnTo>
                  <a:close/>
                </a:path>
              </a:pathLst>
            </a:custGeom>
            <a:noFill/>
            <a:ln w="50800" cap="flat">
              <a:solidFill>
                <a:schemeClr val="accent4"/>
              </a:solidFill>
              <a:prstDash val="solid"/>
              <a:miter lim="400000"/>
            </a:ln>
            <a:effectLst/>
          </p:spPr>
          <p:txBody>
            <a:bodyPr wrap="square" lIns="40181" tIns="40181" rIns="40181" bIns="40181" numCol="1" anchor="t">
              <a:noAutofit/>
            </a:bodyPr>
            <a:lstStyle/>
            <a:p>
              <a:pPr lvl="0"/>
              <a:endParaRPr>
                <a:latin typeface="Arial" panose="020B0604020202020204" pitchFamily="34" charset="0"/>
                <a:ea typeface="方正正粗黑简体" panose="02000000000000000000" pitchFamily="2" charset="-122"/>
                <a:sym typeface="Arial" panose="020B0604020202020204" pitchFamily="34" charset="0"/>
              </a:endParaRPr>
            </a:p>
          </p:txBody>
        </p:sp>
        <p:sp>
          <p:nvSpPr>
            <p:cNvPr id="54" name="Shape 3656"/>
            <p:cNvSpPr/>
            <p:nvPr/>
          </p:nvSpPr>
          <p:spPr>
            <a:xfrm>
              <a:off x="8672412" y="3470894"/>
              <a:ext cx="543440" cy="543441"/>
            </a:xfrm>
            <a:custGeom>
              <a:avLst/>
              <a:gdLst/>
              <a:ahLst/>
              <a:cxnLst>
                <a:cxn ang="0">
                  <a:pos x="wd2" y="hd2"/>
                </a:cxn>
                <a:cxn ang="5400000">
                  <a:pos x="wd2" y="hd2"/>
                </a:cxn>
                <a:cxn ang="10800000">
                  <a:pos x="wd2" y="hd2"/>
                </a:cxn>
                <a:cxn ang="16200000">
                  <a:pos x="wd2" y="hd2"/>
                </a:cxn>
              </a:cxnLst>
              <a:rect l="0" t="0" r="r" b="b"/>
              <a:pathLst>
                <a:path w="21600" h="21600" extrusionOk="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solidFill>
              <a:schemeClr val="accent4"/>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8" name="Group 7"/>
          <p:cNvGrpSpPr/>
          <p:nvPr/>
        </p:nvGrpSpPr>
        <p:grpSpPr>
          <a:xfrm>
            <a:off x="6609689" y="3042483"/>
            <a:ext cx="1589813" cy="1311263"/>
            <a:chOff x="6266973" y="2884883"/>
            <a:chExt cx="1507461" cy="1243340"/>
          </a:xfrm>
        </p:grpSpPr>
        <p:sp>
          <p:nvSpPr>
            <p:cNvPr id="378" name="Shape 2121"/>
            <p:cNvSpPr/>
            <p:nvPr/>
          </p:nvSpPr>
          <p:spPr>
            <a:xfrm>
              <a:off x="6266973" y="2884883"/>
              <a:ext cx="1507461" cy="1243340"/>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cubicBezTo>
                    <a:pt x="0" y="967"/>
                    <a:pt x="798" y="0"/>
                    <a:pt x="1782" y="0"/>
                  </a:cubicBezTo>
                  <a:lnTo>
                    <a:pt x="19818" y="0"/>
                  </a:lnTo>
                  <a:cubicBezTo>
                    <a:pt x="20802" y="0"/>
                    <a:pt x="21600" y="967"/>
                    <a:pt x="21600" y="2160"/>
                  </a:cubicBezTo>
                  <a:lnTo>
                    <a:pt x="21600" y="19440"/>
                  </a:lnTo>
                  <a:cubicBezTo>
                    <a:pt x="21600" y="20633"/>
                    <a:pt x="20802" y="21600"/>
                    <a:pt x="19818" y="21600"/>
                  </a:cubicBezTo>
                  <a:lnTo>
                    <a:pt x="1782" y="21600"/>
                  </a:lnTo>
                  <a:cubicBezTo>
                    <a:pt x="798" y="21600"/>
                    <a:pt x="0" y="20633"/>
                    <a:pt x="0" y="19440"/>
                  </a:cubicBezTo>
                  <a:lnTo>
                    <a:pt x="0" y="2160"/>
                  </a:lnTo>
                  <a:close/>
                </a:path>
              </a:pathLst>
            </a:custGeom>
            <a:noFill/>
            <a:ln w="50800" cap="flat">
              <a:solidFill>
                <a:schemeClr val="accent3"/>
              </a:solidFill>
              <a:prstDash val="solid"/>
              <a:miter lim="400000"/>
            </a:ln>
            <a:effectLst/>
          </p:spPr>
          <p:txBody>
            <a:bodyPr wrap="square" lIns="40181" tIns="40181" rIns="40181" bIns="40181" numCol="1" anchor="t">
              <a:noAutofit/>
            </a:bodyPr>
            <a:lstStyle/>
            <a:p>
              <a:pPr lvl="0"/>
              <a:endParaRPr>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39" name="Group 38"/>
            <p:cNvGrpSpPr/>
            <p:nvPr/>
          </p:nvGrpSpPr>
          <p:grpSpPr>
            <a:xfrm>
              <a:off x="6718437" y="3085179"/>
              <a:ext cx="602857" cy="583658"/>
              <a:chOff x="2339975" y="3200401"/>
              <a:chExt cx="249238" cy="241301"/>
            </a:xfrm>
            <a:solidFill>
              <a:srgbClr val="F69C15"/>
            </a:solidFill>
          </p:grpSpPr>
          <p:sp>
            <p:nvSpPr>
              <p:cNvPr id="40" name="Rectangle 18"/>
              <p:cNvSpPr>
                <a:spLocks noChangeArrowheads="1"/>
              </p:cNvSpPr>
              <p:nvPr/>
            </p:nvSpPr>
            <p:spPr bwMode="auto">
              <a:xfrm>
                <a:off x="2428875" y="3297238"/>
                <a:ext cx="28575" cy="2540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41" name="Rectangle 19"/>
              <p:cNvSpPr>
                <a:spLocks noChangeArrowheads="1"/>
              </p:cNvSpPr>
              <p:nvPr/>
            </p:nvSpPr>
            <p:spPr bwMode="auto">
              <a:xfrm>
                <a:off x="2473325" y="3297238"/>
                <a:ext cx="28575" cy="2540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42" name="Rectangle 20"/>
              <p:cNvSpPr>
                <a:spLocks noChangeArrowheads="1"/>
              </p:cNvSpPr>
              <p:nvPr/>
            </p:nvSpPr>
            <p:spPr bwMode="auto">
              <a:xfrm>
                <a:off x="2516188" y="3297238"/>
                <a:ext cx="28575" cy="2540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43" name="Rectangle 21"/>
              <p:cNvSpPr>
                <a:spLocks noChangeArrowheads="1"/>
              </p:cNvSpPr>
              <p:nvPr/>
            </p:nvSpPr>
            <p:spPr bwMode="auto">
              <a:xfrm>
                <a:off x="2428875" y="3338513"/>
                <a:ext cx="28575" cy="23813"/>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44" name="Rectangle 22"/>
              <p:cNvSpPr>
                <a:spLocks noChangeArrowheads="1"/>
              </p:cNvSpPr>
              <p:nvPr/>
            </p:nvSpPr>
            <p:spPr bwMode="auto">
              <a:xfrm>
                <a:off x="2473325" y="3338513"/>
                <a:ext cx="28575" cy="23813"/>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45" name="Rectangle 23"/>
              <p:cNvSpPr>
                <a:spLocks noChangeArrowheads="1"/>
              </p:cNvSpPr>
              <p:nvPr/>
            </p:nvSpPr>
            <p:spPr bwMode="auto">
              <a:xfrm>
                <a:off x="2516188" y="3338513"/>
                <a:ext cx="28575" cy="23813"/>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46" name="Rectangle 24"/>
              <p:cNvSpPr>
                <a:spLocks noChangeArrowheads="1"/>
              </p:cNvSpPr>
              <p:nvPr/>
            </p:nvSpPr>
            <p:spPr bwMode="auto">
              <a:xfrm>
                <a:off x="2428875" y="3378201"/>
                <a:ext cx="28575" cy="23813"/>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47" name="Rectangle 25"/>
              <p:cNvSpPr>
                <a:spLocks noChangeArrowheads="1"/>
              </p:cNvSpPr>
              <p:nvPr/>
            </p:nvSpPr>
            <p:spPr bwMode="auto">
              <a:xfrm>
                <a:off x="2386013" y="3338513"/>
                <a:ext cx="25400" cy="23813"/>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48" name="Rectangle 26"/>
              <p:cNvSpPr>
                <a:spLocks noChangeArrowheads="1"/>
              </p:cNvSpPr>
              <p:nvPr/>
            </p:nvSpPr>
            <p:spPr bwMode="auto">
              <a:xfrm>
                <a:off x="2386013" y="3378201"/>
                <a:ext cx="28575" cy="23813"/>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49" name="Rectangle 27"/>
              <p:cNvSpPr>
                <a:spLocks noChangeArrowheads="1"/>
              </p:cNvSpPr>
              <p:nvPr/>
            </p:nvSpPr>
            <p:spPr bwMode="auto">
              <a:xfrm>
                <a:off x="2473325" y="3378201"/>
                <a:ext cx="28575" cy="23813"/>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50" name="Rectangle 28"/>
              <p:cNvSpPr>
                <a:spLocks noChangeArrowheads="1"/>
              </p:cNvSpPr>
              <p:nvPr/>
            </p:nvSpPr>
            <p:spPr bwMode="auto">
              <a:xfrm>
                <a:off x="2516188" y="3378201"/>
                <a:ext cx="28575" cy="23813"/>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51" name="Freeform 29"/>
              <p:cNvSpPr>
                <a:spLocks noEditPoints="1"/>
              </p:cNvSpPr>
              <p:nvPr/>
            </p:nvSpPr>
            <p:spPr bwMode="auto">
              <a:xfrm>
                <a:off x="2339975" y="3217864"/>
                <a:ext cx="249238" cy="223838"/>
              </a:xfrm>
              <a:custGeom>
                <a:avLst/>
                <a:gdLst>
                  <a:gd name="T0" fmla="*/ 157 w 157"/>
                  <a:gd name="T1" fmla="*/ 0 h 141"/>
                  <a:gd name="T2" fmla="*/ 135 w 157"/>
                  <a:gd name="T3" fmla="*/ 0 h 141"/>
                  <a:gd name="T4" fmla="*/ 135 w 157"/>
                  <a:gd name="T5" fmla="*/ 15 h 141"/>
                  <a:gd name="T6" fmla="*/ 114 w 157"/>
                  <a:gd name="T7" fmla="*/ 15 h 141"/>
                  <a:gd name="T8" fmla="*/ 114 w 157"/>
                  <a:gd name="T9" fmla="*/ 0 h 141"/>
                  <a:gd name="T10" fmla="*/ 47 w 157"/>
                  <a:gd name="T11" fmla="*/ 0 h 141"/>
                  <a:gd name="T12" fmla="*/ 47 w 157"/>
                  <a:gd name="T13" fmla="*/ 15 h 141"/>
                  <a:gd name="T14" fmla="*/ 25 w 157"/>
                  <a:gd name="T15" fmla="*/ 15 h 141"/>
                  <a:gd name="T16" fmla="*/ 25 w 157"/>
                  <a:gd name="T17" fmla="*/ 0 h 141"/>
                  <a:gd name="T18" fmla="*/ 0 w 157"/>
                  <a:gd name="T19" fmla="*/ 0 h 141"/>
                  <a:gd name="T20" fmla="*/ 0 w 157"/>
                  <a:gd name="T21" fmla="*/ 141 h 141"/>
                  <a:gd name="T22" fmla="*/ 12 w 157"/>
                  <a:gd name="T23" fmla="*/ 141 h 141"/>
                  <a:gd name="T24" fmla="*/ 146 w 157"/>
                  <a:gd name="T25" fmla="*/ 141 h 141"/>
                  <a:gd name="T26" fmla="*/ 157 w 157"/>
                  <a:gd name="T27" fmla="*/ 141 h 141"/>
                  <a:gd name="T28" fmla="*/ 157 w 157"/>
                  <a:gd name="T29" fmla="*/ 0 h 141"/>
                  <a:gd name="T30" fmla="*/ 146 w 157"/>
                  <a:gd name="T31" fmla="*/ 129 h 141"/>
                  <a:gd name="T32" fmla="*/ 12 w 157"/>
                  <a:gd name="T33" fmla="*/ 129 h 141"/>
                  <a:gd name="T34" fmla="*/ 12 w 157"/>
                  <a:gd name="T35" fmla="*/ 40 h 141"/>
                  <a:gd name="T36" fmla="*/ 146 w 157"/>
                  <a:gd name="T37" fmla="*/ 40 h 141"/>
                  <a:gd name="T38" fmla="*/ 146 w 157"/>
                  <a:gd name="T39" fmla="*/ 1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41">
                    <a:moveTo>
                      <a:pt x="157" y="0"/>
                    </a:moveTo>
                    <a:lnTo>
                      <a:pt x="135" y="0"/>
                    </a:lnTo>
                    <a:lnTo>
                      <a:pt x="135" y="15"/>
                    </a:lnTo>
                    <a:lnTo>
                      <a:pt x="114" y="15"/>
                    </a:lnTo>
                    <a:lnTo>
                      <a:pt x="114" y="0"/>
                    </a:lnTo>
                    <a:lnTo>
                      <a:pt x="47" y="0"/>
                    </a:lnTo>
                    <a:lnTo>
                      <a:pt x="47" y="15"/>
                    </a:lnTo>
                    <a:lnTo>
                      <a:pt x="25" y="15"/>
                    </a:lnTo>
                    <a:lnTo>
                      <a:pt x="25" y="0"/>
                    </a:lnTo>
                    <a:lnTo>
                      <a:pt x="0" y="0"/>
                    </a:lnTo>
                    <a:lnTo>
                      <a:pt x="0" y="141"/>
                    </a:lnTo>
                    <a:lnTo>
                      <a:pt x="12" y="141"/>
                    </a:lnTo>
                    <a:lnTo>
                      <a:pt x="146" y="141"/>
                    </a:lnTo>
                    <a:lnTo>
                      <a:pt x="157" y="141"/>
                    </a:lnTo>
                    <a:lnTo>
                      <a:pt x="157" y="0"/>
                    </a:lnTo>
                    <a:close/>
                    <a:moveTo>
                      <a:pt x="146" y="129"/>
                    </a:moveTo>
                    <a:lnTo>
                      <a:pt x="12" y="129"/>
                    </a:lnTo>
                    <a:lnTo>
                      <a:pt x="12" y="40"/>
                    </a:lnTo>
                    <a:lnTo>
                      <a:pt x="146" y="40"/>
                    </a:lnTo>
                    <a:lnTo>
                      <a:pt x="146" y="129"/>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52" name="Rectangle 30"/>
              <p:cNvSpPr>
                <a:spLocks noChangeArrowheads="1"/>
              </p:cNvSpPr>
              <p:nvPr/>
            </p:nvSpPr>
            <p:spPr bwMode="auto">
              <a:xfrm>
                <a:off x="2387600" y="3200401"/>
                <a:ext cx="20638" cy="34925"/>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sp>
            <p:nvSpPr>
              <p:cNvPr id="53" name="Rectangle 31"/>
              <p:cNvSpPr>
                <a:spLocks noChangeArrowheads="1"/>
              </p:cNvSpPr>
              <p:nvPr/>
            </p:nvSpPr>
            <p:spPr bwMode="auto">
              <a:xfrm>
                <a:off x="2525713" y="3200401"/>
                <a:ext cx="23813" cy="34925"/>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dirty="0">
                  <a:latin typeface="Arial" panose="020B0604020202020204" pitchFamily="34" charset="0"/>
                  <a:ea typeface="方正正粗黑简体" panose="02000000000000000000" pitchFamily="2" charset="-122"/>
                  <a:cs typeface="Open Sans" panose="020B0606030504020204" pitchFamily="34" charset="0"/>
                  <a:sym typeface="Arial" panose="020B0604020202020204" pitchFamily="34" charset="0"/>
                </a:endParaRPr>
              </a:p>
            </p:txBody>
          </p:sp>
        </p:grpSp>
      </p:grpSp>
      <p:grpSp>
        <p:nvGrpSpPr>
          <p:cNvPr id="7" name="Group 6"/>
          <p:cNvGrpSpPr/>
          <p:nvPr/>
        </p:nvGrpSpPr>
        <p:grpSpPr>
          <a:xfrm>
            <a:off x="4594173" y="3163668"/>
            <a:ext cx="1589813" cy="1311263"/>
            <a:chOff x="4355861" y="2999790"/>
            <a:chExt cx="1507461" cy="1243340"/>
          </a:xfrm>
        </p:grpSpPr>
        <p:sp>
          <p:nvSpPr>
            <p:cNvPr id="374" name="Shape 2124"/>
            <p:cNvSpPr/>
            <p:nvPr/>
          </p:nvSpPr>
          <p:spPr>
            <a:xfrm>
              <a:off x="4355861" y="2999790"/>
              <a:ext cx="1507461" cy="1243340"/>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cubicBezTo>
                    <a:pt x="0" y="967"/>
                    <a:pt x="798" y="0"/>
                    <a:pt x="1782" y="0"/>
                  </a:cubicBezTo>
                  <a:lnTo>
                    <a:pt x="19818" y="0"/>
                  </a:lnTo>
                  <a:cubicBezTo>
                    <a:pt x="20802" y="0"/>
                    <a:pt x="21600" y="967"/>
                    <a:pt x="21600" y="2160"/>
                  </a:cubicBezTo>
                  <a:lnTo>
                    <a:pt x="21600" y="19440"/>
                  </a:lnTo>
                  <a:cubicBezTo>
                    <a:pt x="21600" y="20633"/>
                    <a:pt x="20802" y="21600"/>
                    <a:pt x="19818" y="21600"/>
                  </a:cubicBezTo>
                  <a:lnTo>
                    <a:pt x="1782" y="21600"/>
                  </a:lnTo>
                  <a:cubicBezTo>
                    <a:pt x="798" y="21600"/>
                    <a:pt x="0" y="20633"/>
                    <a:pt x="0" y="19440"/>
                  </a:cubicBezTo>
                  <a:lnTo>
                    <a:pt x="0" y="2160"/>
                  </a:lnTo>
                  <a:close/>
                </a:path>
              </a:pathLst>
            </a:custGeom>
            <a:noFill/>
            <a:ln w="50800" cap="flat">
              <a:solidFill>
                <a:schemeClr val="accent2"/>
              </a:solidFill>
              <a:prstDash val="solid"/>
              <a:miter lim="400000"/>
            </a:ln>
            <a:effectLst/>
          </p:spPr>
          <p:txBody>
            <a:bodyPr wrap="square" lIns="40181" tIns="40181" rIns="40181" bIns="40181" numCol="1" anchor="t">
              <a:noAutofit/>
            </a:bodyPr>
            <a:lstStyle/>
            <a:p>
              <a:pPr lvl="0"/>
              <a:endParaRPr>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36" name="Group 2217"/>
            <p:cNvGrpSpPr/>
            <p:nvPr/>
          </p:nvGrpSpPr>
          <p:grpSpPr>
            <a:xfrm>
              <a:off x="4910038" y="3382234"/>
              <a:ext cx="419246" cy="588712"/>
              <a:chOff x="0" y="0"/>
              <a:chExt cx="390413" cy="548221"/>
            </a:xfrm>
            <a:solidFill>
              <a:srgbClr val="9CBC58"/>
            </a:solidFill>
          </p:grpSpPr>
          <p:sp>
            <p:nvSpPr>
              <p:cNvPr id="37" name="Shape 2215"/>
              <p:cNvSpPr/>
              <p:nvPr/>
            </p:nvSpPr>
            <p:spPr>
              <a:xfrm>
                <a:off x="0" y="46251"/>
                <a:ext cx="390413" cy="50197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chemeClr val="accent2"/>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38" name="Shape 2216"/>
              <p:cNvSpPr/>
              <p:nvPr/>
            </p:nvSpPr>
            <p:spPr>
              <a:xfrm>
                <a:off x="68773" y="0"/>
                <a:ext cx="250985" cy="11155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chemeClr val="accent2"/>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grpSp>
        <p:nvGrpSpPr>
          <p:cNvPr id="6" name="Group 5"/>
          <p:cNvGrpSpPr/>
          <p:nvPr/>
        </p:nvGrpSpPr>
        <p:grpSpPr>
          <a:xfrm>
            <a:off x="2578659" y="3042483"/>
            <a:ext cx="1589813" cy="1311263"/>
            <a:chOff x="2444750" y="2884883"/>
            <a:chExt cx="1507461" cy="1243340"/>
          </a:xfrm>
        </p:grpSpPr>
        <p:sp>
          <p:nvSpPr>
            <p:cNvPr id="368" name="Shape 2127"/>
            <p:cNvSpPr/>
            <p:nvPr/>
          </p:nvSpPr>
          <p:spPr>
            <a:xfrm>
              <a:off x="2444750" y="2884883"/>
              <a:ext cx="1507461" cy="1243340"/>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cubicBezTo>
                    <a:pt x="0" y="967"/>
                    <a:pt x="798" y="0"/>
                    <a:pt x="1782" y="0"/>
                  </a:cubicBezTo>
                  <a:lnTo>
                    <a:pt x="19818" y="0"/>
                  </a:lnTo>
                  <a:cubicBezTo>
                    <a:pt x="20802" y="0"/>
                    <a:pt x="21600" y="967"/>
                    <a:pt x="21600" y="2160"/>
                  </a:cubicBezTo>
                  <a:lnTo>
                    <a:pt x="21600" y="19440"/>
                  </a:lnTo>
                  <a:cubicBezTo>
                    <a:pt x="21600" y="20633"/>
                    <a:pt x="20802" y="21600"/>
                    <a:pt x="19818" y="21600"/>
                  </a:cubicBezTo>
                  <a:lnTo>
                    <a:pt x="1782" y="21600"/>
                  </a:lnTo>
                  <a:cubicBezTo>
                    <a:pt x="798" y="21600"/>
                    <a:pt x="0" y="20633"/>
                    <a:pt x="0" y="19440"/>
                  </a:cubicBezTo>
                  <a:lnTo>
                    <a:pt x="0" y="2160"/>
                  </a:lnTo>
                  <a:close/>
                </a:path>
              </a:pathLst>
            </a:custGeom>
            <a:noFill/>
            <a:ln w="50800" cap="flat">
              <a:solidFill>
                <a:schemeClr val="accent1"/>
              </a:solidFill>
              <a:prstDash val="solid"/>
              <a:miter lim="400000"/>
            </a:ln>
            <a:effectLst/>
          </p:spPr>
          <p:txBody>
            <a:bodyPr wrap="square" lIns="40181" tIns="40181" rIns="40181" bIns="40181" numCol="1" anchor="t">
              <a:noAutofit/>
            </a:bodyPr>
            <a:lstStyle/>
            <a:p>
              <a:pPr lvl="0"/>
              <a:endParaRPr>
                <a:latin typeface="Arial" panose="020B0604020202020204" pitchFamily="34" charset="0"/>
                <a:ea typeface="方正正粗黑简体" panose="02000000000000000000" pitchFamily="2" charset="-122"/>
                <a:sym typeface="Arial" panose="020B0604020202020204" pitchFamily="34" charset="0"/>
              </a:endParaRPr>
            </a:p>
          </p:txBody>
        </p:sp>
        <p:sp>
          <p:nvSpPr>
            <p:cNvPr id="33" name="Shape 1684"/>
            <p:cNvSpPr/>
            <p:nvPr/>
          </p:nvSpPr>
          <p:spPr>
            <a:xfrm>
              <a:off x="2945834" y="3184972"/>
              <a:ext cx="549842" cy="483864"/>
            </a:xfrm>
            <a:custGeom>
              <a:avLst/>
              <a:gdLst/>
              <a:ahLst/>
              <a:cxnLst>
                <a:cxn ang="0">
                  <a:pos x="wd2" y="hd2"/>
                </a:cxn>
                <a:cxn ang="5400000">
                  <a:pos x="wd2" y="hd2"/>
                </a:cxn>
                <a:cxn ang="10800000">
                  <a:pos x="wd2" y="hd2"/>
                </a:cxn>
                <a:cxn ang="16200000">
                  <a:pos x="wd2" y="hd2"/>
                </a:cxn>
              </a:cxnLst>
              <a:rect l="0" t="0" r="r" b="b"/>
              <a:pathLst>
                <a:path w="21600" h="21600" extrusionOk="0">
                  <a:moveTo>
                    <a:pt x="11041" y="15188"/>
                  </a:moveTo>
                  <a:cubicBezTo>
                    <a:pt x="8905" y="14174"/>
                    <a:pt x="8222" y="13317"/>
                    <a:pt x="8222" y="11485"/>
                  </a:cubicBezTo>
                  <a:cubicBezTo>
                    <a:pt x="8222" y="10385"/>
                    <a:pt x="8875" y="10744"/>
                    <a:pt x="9161" y="8730"/>
                  </a:cubicBezTo>
                  <a:cubicBezTo>
                    <a:pt x="9279" y="7894"/>
                    <a:pt x="9855" y="8716"/>
                    <a:pt x="9966" y="6808"/>
                  </a:cubicBezTo>
                  <a:cubicBezTo>
                    <a:pt x="9966" y="6047"/>
                    <a:pt x="9651" y="5858"/>
                    <a:pt x="9651" y="5858"/>
                  </a:cubicBezTo>
                  <a:cubicBezTo>
                    <a:pt x="9651" y="5858"/>
                    <a:pt x="9811" y="4733"/>
                    <a:pt x="9873" y="3867"/>
                  </a:cubicBezTo>
                  <a:cubicBezTo>
                    <a:pt x="9951" y="2788"/>
                    <a:pt x="9396" y="0"/>
                    <a:pt x="6431" y="0"/>
                  </a:cubicBezTo>
                  <a:cubicBezTo>
                    <a:pt x="3466" y="0"/>
                    <a:pt x="2909" y="2788"/>
                    <a:pt x="2987" y="3867"/>
                  </a:cubicBezTo>
                  <a:cubicBezTo>
                    <a:pt x="3050" y="4733"/>
                    <a:pt x="3210" y="5858"/>
                    <a:pt x="3210" y="5858"/>
                  </a:cubicBezTo>
                  <a:cubicBezTo>
                    <a:pt x="3210" y="5858"/>
                    <a:pt x="2895" y="6047"/>
                    <a:pt x="2895" y="6808"/>
                  </a:cubicBezTo>
                  <a:cubicBezTo>
                    <a:pt x="3005" y="8716"/>
                    <a:pt x="3582" y="7894"/>
                    <a:pt x="3700" y="8730"/>
                  </a:cubicBezTo>
                  <a:cubicBezTo>
                    <a:pt x="3987" y="10744"/>
                    <a:pt x="4639" y="10385"/>
                    <a:pt x="4639" y="11485"/>
                  </a:cubicBezTo>
                  <a:cubicBezTo>
                    <a:pt x="4639" y="13317"/>
                    <a:pt x="3956" y="14174"/>
                    <a:pt x="1819" y="15188"/>
                  </a:cubicBezTo>
                  <a:cubicBezTo>
                    <a:pt x="1169" y="15497"/>
                    <a:pt x="0" y="15976"/>
                    <a:pt x="0" y="17129"/>
                  </a:cubicBezTo>
                  <a:lnTo>
                    <a:pt x="0" y="21600"/>
                  </a:lnTo>
                  <a:lnTo>
                    <a:pt x="15005" y="21600"/>
                  </a:lnTo>
                  <a:cubicBezTo>
                    <a:pt x="15005" y="21600"/>
                    <a:pt x="15005" y="18955"/>
                    <a:pt x="15005" y="18248"/>
                  </a:cubicBezTo>
                  <a:cubicBezTo>
                    <a:pt x="15005" y="17196"/>
                    <a:pt x="13184" y="16207"/>
                    <a:pt x="11041" y="15188"/>
                  </a:cubicBezTo>
                  <a:close/>
                  <a:moveTo>
                    <a:pt x="21600" y="21600"/>
                  </a:moveTo>
                  <a:cubicBezTo>
                    <a:pt x="21600" y="21600"/>
                    <a:pt x="21557" y="16953"/>
                    <a:pt x="21307" y="16471"/>
                  </a:cubicBezTo>
                  <a:cubicBezTo>
                    <a:pt x="20935" y="15754"/>
                    <a:pt x="20071" y="15261"/>
                    <a:pt x="18463" y="14498"/>
                  </a:cubicBezTo>
                  <a:cubicBezTo>
                    <a:pt x="16861" y="13736"/>
                    <a:pt x="16349" y="13094"/>
                    <a:pt x="16349" y="11720"/>
                  </a:cubicBezTo>
                  <a:cubicBezTo>
                    <a:pt x="16349" y="10894"/>
                    <a:pt x="16838" y="11164"/>
                    <a:pt x="17053" y="9653"/>
                  </a:cubicBezTo>
                  <a:cubicBezTo>
                    <a:pt x="17142" y="9026"/>
                    <a:pt x="17574" y="9643"/>
                    <a:pt x="17657" y="8212"/>
                  </a:cubicBezTo>
                  <a:cubicBezTo>
                    <a:pt x="17657" y="7642"/>
                    <a:pt x="17420" y="7499"/>
                    <a:pt x="17420" y="7499"/>
                  </a:cubicBezTo>
                  <a:cubicBezTo>
                    <a:pt x="17420" y="7499"/>
                    <a:pt x="17541" y="6656"/>
                    <a:pt x="17588" y="6006"/>
                  </a:cubicBezTo>
                  <a:cubicBezTo>
                    <a:pt x="17646" y="5197"/>
                    <a:pt x="17229" y="3106"/>
                    <a:pt x="15005" y="3106"/>
                  </a:cubicBezTo>
                  <a:cubicBezTo>
                    <a:pt x="12781" y="3106"/>
                    <a:pt x="12365" y="5197"/>
                    <a:pt x="12422" y="6006"/>
                  </a:cubicBezTo>
                  <a:cubicBezTo>
                    <a:pt x="12469" y="6656"/>
                    <a:pt x="12589" y="7499"/>
                    <a:pt x="12589" y="7499"/>
                  </a:cubicBezTo>
                  <a:cubicBezTo>
                    <a:pt x="12589" y="7499"/>
                    <a:pt x="12353" y="7642"/>
                    <a:pt x="12353" y="8212"/>
                  </a:cubicBezTo>
                  <a:cubicBezTo>
                    <a:pt x="12437" y="9643"/>
                    <a:pt x="12868" y="9026"/>
                    <a:pt x="12957" y="9653"/>
                  </a:cubicBezTo>
                  <a:cubicBezTo>
                    <a:pt x="13173" y="11164"/>
                    <a:pt x="13662" y="10894"/>
                    <a:pt x="13662" y="11720"/>
                  </a:cubicBezTo>
                  <a:cubicBezTo>
                    <a:pt x="13662" y="12655"/>
                    <a:pt x="13424" y="13250"/>
                    <a:pt x="12768" y="13776"/>
                  </a:cubicBezTo>
                  <a:cubicBezTo>
                    <a:pt x="16268" y="15766"/>
                    <a:pt x="16737" y="16172"/>
                    <a:pt x="16737" y="17952"/>
                  </a:cubicBezTo>
                  <a:lnTo>
                    <a:pt x="16737" y="21600"/>
                  </a:lnTo>
                  <a:cubicBezTo>
                    <a:pt x="16737" y="21600"/>
                    <a:pt x="21600" y="21600"/>
                    <a:pt x="21600" y="21600"/>
                  </a:cubicBezTo>
                  <a:close/>
                </a:path>
              </a:pathLst>
            </a:custGeom>
            <a:solidFill>
              <a:schemeClr val="accent1"/>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88" name="TextBox 87"/>
          <p:cNvSpPr txBox="1"/>
          <p:nvPr/>
        </p:nvSpPr>
        <p:spPr>
          <a:xfrm>
            <a:off x="1602883" y="5568883"/>
            <a:ext cx="9643533" cy="1200329"/>
          </a:xfrm>
          <a:prstGeom prst="rect">
            <a:avLst/>
          </a:prstGeom>
          <a:noFill/>
        </p:spPr>
        <p:txBody>
          <a:bodyPr wrap="square" rtlCol="0">
            <a:spAutoFit/>
          </a:bodyPr>
          <a:lstStyle/>
          <a:p>
            <a:pPr>
              <a:defRPr/>
            </a:pPr>
            <a:r>
              <a:rPr lang="zh-CN" altLang="en-US"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r>
              <a:rPr lang="zh-CN" altLang="en-US" dirty="0" smtClean="0">
                <a:latin typeface="Arial" panose="020B0604020202020204" pitchFamily="34" charset="0"/>
                <a:ea typeface="方正正粗黑简体" panose="02000000000000000000" pitchFamily="2" charset="-122"/>
                <a:sym typeface="Arial" panose="020B0604020202020204" pitchFamily="34" charset="0"/>
              </a:rPr>
              <a:t>。</a:t>
            </a:r>
            <a:r>
              <a:rPr lang="zh-CN" altLang="en-US"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r>
              <a:rPr lang="zh-CN" altLang="en-US" dirty="0" smtClean="0">
                <a:latin typeface="Arial" panose="020B0604020202020204" pitchFamily="34" charset="0"/>
                <a:ea typeface="方正正粗黑简体" panose="02000000000000000000" pitchFamily="2" charset="-122"/>
                <a:sym typeface="Arial" panose="020B0604020202020204" pitchFamily="34" charset="0"/>
              </a:rPr>
              <a:t>。请</a:t>
            </a:r>
            <a:r>
              <a:rPr lang="zh-CN" altLang="en-US" dirty="0">
                <a:latin typeface="Arial" panose="020B0604020202020204" pitchFamily="34" charset="0"/>
                <a:ea typeface="方正正粗黑简体" panose="02000000000000000000" pitchFamily="2" charset="-122"/>
                <a:sym typeface="Arial" panose="020B0604020202020204" pitchFamily="34" charset="0"/>
              </a:rPr>
              <a:t>替换文字内容，修改文字内容，也可以直接复制你的内容到此</a:t>
            </a:r>
            <a:r>
              <a:rPr lang="zh-CN" altLang="en-US" dirty="0" smtClean="0">
                <a:latin typeface="Arial" panose="020B0604020202020204" pitchFamily="34" charset="0"/>
                <a:ea typeface="方正正粗黑简体" panose="02000000000000000000" pitchFamily="2" charset="-122"/>
                <a:sym typeface="Arial" panose="020B0604020202020204" pitchFamily="34" charset="0"/>
              </a:rPr>
              <a:t>。请</a:t>
            </a:r>
            <a:r>
              <a:rPr lang="zh-CN" altLang="en-US" dirty="0">
                <a:latin typeface="Arial" panose="020B0604020202020204" pitchFamily="34" charset="0"/>
                <a:ea typeface="方正正粗黑简体" panose="02000000000000000000" pitchFamily="2" charset="-122"/>
                <a:sym typeface="Arial" panose="020B0604020202020204" pitchFamily="34" charset="0"/>
              </a:rPr>
              <a:t>替换文字内容，修改文字内容，也可以直接复制你的内容到此。</a:t>
            </a:r>
            <a:endParaRPr lang="en-US" altLang="zh-CN"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a:p>
            <a:pPr>
              <a:defRPr/>
            </a:pPr>
            <a:endParaRPr lang="en-US" altLang="zh-CN"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sp>
        <p:nvSpPr>
          <p:cNvPr id="364" name="Shape 2136"/>
          <p:cNvSpPr/>
          <p:nvPr/>
        </p:nvSpPr>
        <p:spPr>
          <a:xfrm>
            <a:off x="3524478" y="4595963"/>
            <a:ext cx="1280102" cy="398616"/>
          </a:xfrm>
          <a:custGeom>
            <a:avLst/>
            <a:gdLst/>
            <a:ahLst/>
            <a:cxnLst>
              <a:cxn ang="0">
                <a:pos x="wd2" y="hd2"/>
              </a:cxn>
              <a:cxn ang="5400000">
                <a:pos x="wd2" y="hd2"/>
              </a:cxn>
              <a:cxn ang="10800000">
                <a:pos x="wd2" y="hd2"/>
              </a:cxn>
              <a:cxn ang="16200000">
                <a:pos x="wd2" y="hd2"/>
              </a:cxn>
            </a:cxnLst>
            <a:rect l="0" t="0" r="r" b="b"/>
            <a:pathLst>
              <a:path w="21600" h="17246" extrusionOk="0">
                <a:moveTo>
                  <a:pt x="0" y="949"/>
                </a:moveTo>
                <a:lnTo>
                  <a:pt x="652" y="0"/>
                </a:lnTo>
                <a:cubicBezTo>
                  <a:pt x="3871" y="14536"/>
                  <a:pt x="11077" y="19627"/>
                  <a:pt x="16746" y="11373"/>
                </a:cubicBezTo>
                <a:cubicBezTo>
                  <a:pt x="18232" y="9210"/>
                  <a:pt x="19516" y="6246"/>
                  <a:pt x="20511" y="2686"/>
                </a:cubicBezTo>
                <a:lnTo>
                  <a:pt x="20078" y="2056"/>
                </a:lnTo>
                <a:lnTo>
                  <a:pt x="21508" y="475"/>
                </a:lnTo>
                <a:lnTo>
                  <a:pt x="21600" y="4271"/>
                </a:lnTo>
                <a:lnTo>
                  <a:pt x="21167" y="3640"/>
                </a:lnTo>
                <a:cubicBezTo>
                  <a:pt x="17163" y="18155"/>
                  <a:pt x="9329" y="21600"/>
                  <a:pt x="3668" y="11335"/>
                </a:cubicBezTo>
                <a:cubicBezTo>
                  <a:pt x="2163" y="8605"/>
                  <a:pt x="910" y="5060"/>
                  <a:pt x="0" y="949"/>
                </a:cubicBezTo>
                <a:close/>
              </a:path>
            </a:pathLst>
          </a:custGeom>
          <a:solidFill>
            <a:schemeClr val="accent1"/>
          </a:solidFill>
          <a:ln w="12700">
            <a:solidFill>
              <a:schemeClr val="accent5"/>
            </a:solidFill>
            <a:miter lim="400000"/>
          </a:ln>
        </p:spPr>
        <p:txBody>
          <a:bodyPr lIns="0" tIns="0" rIns="0" bIns="0"/>
          <a:lstStyle/>
          <a:p>
            <a:pPr lvl="0"/>
            <a:endParaRPr>
              <a:latin typeface="Arial" panose="020B0604020202020204" pitchFamily="34" charset="0"/>
              <a:ea typeface="方正正粗黑简体" panose="02000000000000000000" pitchFamily="2" charset="-122"/>
              <a:sym typeface="Arial" panose="020B0604020202020204" pitchFamily="34" charset="0"/>
            </a:endParaRPr>
          </a:p>
        </p:txBody>
      </p:sp>
      <p:sp>
        <p:nvSpPr>
          <p:cNvPr id="365" name="Shape 2137"/>
          <p:cNvSpPr/>
          <p:nvPr/>
        </p:nvSpPr>
        <p:spPr>
          <a:xfrm>
            <a:off x="5539985" y="2476078"/>
            <a:ext cx="1440766" cy="445375"/>
          </a:xfrm>
          <a:custGeom>
            <a:avLst/>
            <a:gdLst/>
            <a:ahLst/>
            <a:cxnLst>
              <a:cxn ang="0">
                <a:pos x="wd2" y="hd2"/>
              </a:cxn>
              <a:cxn ang="5400000">
                <a:pos x="wd2" y="hd2"/>
              </a:cxn>
              <a:cxn ang="10800000">
                <a:pos x="wd2" y="hd2"/>
              </a:cxn>
              <a:cxn ang="16200000">
                <a:pos x="wd2" y="hd2"/>
              </a:cxn>
            </a:cxnLst>
            <a:rect l="0" t="0" r="r" b="b"/>
            <a:pathLst>
              <a:path w="21600" h="17050" extrusionOk="0">
                <a:moveTo>
                  <a:pt x="0" y="16210"/>
                </a:moveTo>
                <a:cubicBezTo>
                  <a:pt x="3419" y="835"/>
                  <a:pt x="11072" y="-4550"/>
                  <a:pt x="17092" y="4181"/>
                </a:cubicBezTo>
                <a:cubicBezTo>
                  <a:pt x="18733" y="6560"/>
                  <a:pt x="20142" y="9855"/>
                  <a:pt x="21215" y="13819"/>
                </a:cubicBezTo>
                <a:lnTo>
                  <a:pt x="21600" y="13261"/>
                </a:lnTo>
                <a:lnTo>
                  <a:pt x="21513" y="16630"/>
                </a:lnTo>
                <a:lnTo>
                  <a:pt x="20248" y="15221"/>
                </a:lnTo>
                <a:lnTo>
                  <a:pt x="20633" y="14663"/>
                </a:lnTo>
                <a:cubicBezTo>
                  <a:pt x="16879" y="938"/>
                  <a:pt x="9479" y="-2418"/>
                  <a:pt x="4105" y="7168"/>
                </a:cubicBezTo>
                <a:cubicBezTo>
                  <a:pt x="2656" y="9751"/>
                  <a:pt x="1452" y="13127"/>
                  <a:pt x="579" y="17050"/>
                </a:cubicBezTo>
                <a:close/>
              </a:path>
            </a:pathLst>
          </a:custGeom>
          <a:solidFill>
            <a:schemeClr val="accent2"/>
          </a:solidFill>
          <a:ln w="12700">
            <a:miter lim="400000"/>
          </a:ln>
        </p:spPr>
        <p:txBody>
          <a:bodyPr lIns="0" tIns="0" rIns="0" bIns="0"/>
          <a:lstStyle/>
          <a:p>
            <a:pPr lvl="0"/>
            <a:endParaRPr>
              <a:latin typeface="Arial" panose="020B0604020202020204" pitchFamily="34" charset="0"/>
              <a:ea typeface="方正正粗黑简体" panose="02000000000000000000" pitchFamily="2" charset="-122"/>
              <a:sym typeface="Arial" panose="020B0604020202020204" pitchFamily="34" charset="0"/>
            </a:endParaRPr>
          </a:p>
        </p:txBody>
      </p:sp>
      <p:sp>
        <p:nvSpPr>
          <p:cNvPr id="366" name="Shape 2138"/>
          <p:cNvSpPr/>
          <p:nvPr/>
        </p:nvSpPr>
        <p:spPr>
          <a:xfrm>
            <a:off x="7543856" y="4611671"/>
            <a:ext cx="1280102" cy="398616"/>
          </a:xfrm>
          <a:custGeom>
            <a:avLst/>
            <a:gdLst/>
            <a:ahLst/>
            <a:cxnLst>
              <a:cxn ang="0">
                <a:pos x="wd2" y="hd2"/>
              </a:cxn>
              <a:cxn ang="5400000">
                <a:pos x="wd2" y="hd2"/>
              </a:cxn>
              <a:cxn ang="10800000">
                <a:pos x="wd2" y="hd2"/>
              </a:cxn>
              <a:cxn ang="16200000">
                <a:pos x="wd2" y="hd2"/>
              </a:cxn>
            </a:cxnLst>
            <a:rect l="0" t="0" r="r" b="b"/>
            <a:pathLst>
              <a:path w="21600" h="17246" extrusionOk="0">
                <a:moveTo>
                  <a:pt x="0" y="949"/>
                </a:moveTo>
                <a:lnTo>
                  <a:pt x="652" y="0"/>
                </a:lnTo>
                <a:cubicBezTo>
                  <a:pt x="3871" y="14536"/>
                  <a:pt x="11077" y="19627"/>
                  <a:pt x="16746" y="11373"/>
                </a:cubicBezTo>
                <a:cubicBezTo>
                  <a:pt x="18232" y="9210"/>
                  <a:pt x="19516" y="6246"/>
                  <a:pt x="20511" y="2686"/>
                </a:cubicBezTo>
                <a:lnTo>
                  <a:pt x="20078" y="2056"/>
                </a:lnTo>
                <a:lnTo>
                  <a:pt x="21508" y="475"/>
                </a:lnTo>
                <a:lnTo>
                  <a:pt x="21600" y="4271"/>
                </a:lnTo>
                <a:lnTo>
                  <a:pt x="21167" y="3640"/>
                </a:lnTo>
                <a:cubicBezTo>
                  <a:pt x="17163" y="18155"/>
                  <a:pt x="9329" y="21600"/>
                  <a:pt x="3668" y="11335"/>
                </a:cubicBezTo>
                <a:cubicBezTo>
                  <a:pt x="2163" y="8605"/>
                  <a:pt x="910" y="5060"/>
                  <a:pt x="0" y="949"/>
                </a:cubicBezTo>
                <a:close/>
              </a:path>
            </a:pathLst>
          </a:custGeom>
          <a:solidFill>
            <a:schemeClr val="accent3"/>
          </a:solidFill>
          <a:ln w="12700">
            <a:miter lim="400000"/>
          </a:ln>
        </p:spPr>
        <p:txBody>
          <a:bodyPr lIns="0" tIns="0" rIns="0" bIns="0"/>
          <a:lstStyle/>
          <a:p>
            <a:pPr lvl="0"/>
            <a:endParaRPr>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2" name="Group 1"/>
          <p:cNvGrpSpPr/>
          <p:nvPr/>
        </p:nvGrpSpPr>
        <p:grpSpPr>
          <a:xfrm>
            <a:off x="3019844" y="4098730"/>
            <a:ext cx="1282565" cy="510035"/>
            <a:chOff x="2863082" y="3886416"/>
            <a:chExt cx="1216128" cy="483615"/>
          </a:xfrm>
          <a:solidFill>
            <a:schemeClr val="accent1"/>
          </a:solidFill>
        </p:grpSpPr>
        <p:sp>
          <p:nvSpPr>
            <p:cNvPr id="369" name="Shape 2140"/>
            <p:cNvSpPr/>
            <p:nvPr/>
          </p:nvSpPr>
          <p:spPr>
            <a:xfrm>
              <a:off x="2863082" y="3886416"/>
              <a:ext cx="1216128" cy="483615"/>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cubicBezTo>
                    <a:pt x="0" y="967"/>
                    <a:pt x="385" y="0"/>
                    <a:pt x="859" y="0"/>
                  </a:cubicBezTo>
                  <a:lnTo>
                    <a:pt x="20741" y="0"/>
                  </a:lnTo>
                  <a:cubicBezTo>
                    <a:pt x="21215" y="0"/>
                    <a:pt x="21600" y="967"/>
                    <a:pt x="21600" y="2160"/>
                  </a:cubicBezTo>
                  <a:lnTo>
                    <a:pt x="21600" y="19440"/>
                  </a:lnTo>
                  <a:cubicBezTo>
                    <a:pt x="21600" y="20633"/>
                    <a:pt x="21215" y="21600"/>
                    <a:pt x="20741" y="21600"/>
                  </a:cubicBezTo>
                  <a:lnTo>
                    <a:pt x="859" y="21600"/>
                  </a:lnTo>
                  <a:cubicBezTo>
                    <a:pt x="385" y="21600"/>
                    <a:pt x="0" y="20633"/>
                    <a:pt x="0" y="19440"/>
                  </a:cubicBezTo>
                  <a:lnTo>
                    <a:pt x="0" y="2160"/>
                  </a:lnTo>
                  <a:close/>
                </a:path>
              </a:pathLst>
            </a:custGeom>
            <a:grpFill/>
            <a:ln w="12700" cap="flat">
              <a:noFill/>
              <a:miter lim="400000"/>
            </a:ln>
            <a:effectLst/>
          </p:spPr>
          <p:txBody>
            <a:bodyPr wrap="square" lIns="40181" tIns="40181" rIns="40181" bIns="40181" numCol="1" anchor="t">
              <a:noAutofit/>
            </a:bodyPr>
            <a:lstStyle/>
            <a:p>
              <a:pPr lvl="0"/>
              <a:endParaRPr>
                <a:latin typeface="Arial" panose="020B0604020202020204" pitchFamily="34" charset="0"/>
                <a:ea typeface="方正正粗黑简体" panose="02000000000000000000" pitchFamily="2" charset="-122"/>
                <a:sym typeface="Arial" panose="020B0604020202020204" pitchFamily="34" charset="0"/>
              </a:endParaRPr>
            </a:p>
          </p:txBody>
        </p:sp>
        <p:sp>
          <p:nvSpPr>
            <p:cNvPr id="29" name="TextBox 28"/>
            <p:cNvSpPr txBox="1"/>
            <p:nvPr/>
          </p:nvSpPr>
          <p:spPr>
            <a:xfrm>
              <a:off x="3067048" y="3974334"/>
              <a:ext cx="798391" cy="333725"/>
            </a:xfrm>
            <a:prstGeom prst="rect">
              <a:avLst/>
            </a:prstGeom>
            <a:grpFill/>
          </p:spPr>
          <p:txBody>
            <a:bodyPr wrap="square" rtlCol="0">
              <a:spAutoFit/>
            </a:bodyPr>
            <a:lstStyle/>
            <a:p>
              <a:pPr algn="ctr"/>
              <a:r>
                <a:rPr lang="en-US" sz="1687" b="1" dirty="0">
                  <a:solidFill>
                    <a:schemeClr val="bg1"/>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Client</a:t>
              </a:r>
            </a:p>
          </p:txBody>
        </p:sp>
      </p:grpSp>
      <p:grpSp>
        <p:nvGrpSpPr>
          <p:cNvPr id="4" name="Group 3"/>
          <p:cNvGrpSpPr/>
          <p:nvPr/>
        </p:nvGrpSpPr>
        <p:grpSpPr>
          <a:xfrm>
            <a:off x="7050873" y="4098733"/>
            <a:ext cx="1282565" cy="510035"/>
            <a:chOff x="6685305" y="3886416"/>
            <a:chExt cx="1216128" cy="483615"/>
          </a:xfrm>
        </p:grpSpPr>
        <p:sp>
          <p:nvSpPr>
            <p:cNvPr id="379" name="Shape 2150"/>
            <p:cNvSpPr/>
            <p:nvPr/>
          </p:nvSpPr>
          <p:spPr>
            <a:xfrm>
              <a:off x="6685305" y="3886416"/>
              <a:ext cx="1216128" cy="483615"/>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cubicBezTo>
                    <a:pt x="0" y="967"/>
                    <a:pt x="385" y="0"/>
                    <a:pt x="859" y="0"/>
                  </a:cubicBezTo>
                  <a:lnTo>
                    <a:pt x="20741" y="0"/>
                  </a:lnTo>
                  <a:cubicBezTo>
                    <a:pt x="21215" y="0"/>
                    <a:pt x="21600" y="967"/>
                    <a:pt x="21600" y="2160"/>
                  </a:cubicBezTo>
                  <a:lnTo>
                    <a:pt x="21600" y="19440"/>
                  </a:lnTo>
                  <a:cubicBezTo>
                    <a:pt x="21600" y="20633"/>
                    <a:pt x="21215" y="21600"/>
                    <a:pt x="20741" y="21600"/>
                  </a:cubicBezTo>
                  <a:lnTo>
                    <a:pt x="859" y="21600"/>
                  </a:lnTo>
                  <a:cubicBezTo>
                    <a:pt x="385" y="21600"/>
                    <a:pt x="0" y="20633"/>
                    <a:pt x="0" y="19440"/>
                  </a:cubicBezTo>
                  <a:lnTo>
                    <a:pt x="0" y="2160"/>
                  </a:lnTo>
                  <a:close/>
                </a:path>
              </a:pathLst>
            </a:custGeom>
            <a:solidFill>
              <a:schemeClr val="accent3"/>
            </a:solidFill>
            <a:ln w="12700" cap="flat">
              <a:noFill/>
              <a:miter lim="400000"/>
            </a:ln>
            <a:effectLst/>
          </p:spPr>
          <p:txBody>
            <a:bodyPr wrap="square" lIns="40181" tIns="40181" rIns="40181" bIns="40181" numCol="1" anchor="t">
              <a:noAutofit/>
            </a:bodyPr>
            <a:lstStyle/>
            <a:p>
              <a:pPr lvl="0"/>
              <a:endParaRPr>
                <a:latin typeface="Arial" panose="020B0604020202020204" pitchFamily="34" charset="0"/>
                <a:ea typeface="方正正粗黑简体" panose="02000000000000000000" pitchFamily="2" charset="-122"/>
                <a:sym typeface="Arial" panose="020B0604020202020204" pitchFamily="34" charset="0"/>
              </a:endParaRPr>
            </a:p>
          </p:txBody>
        </p:sp>
        <p:sp>
          <p:nvSpPr>
            <p:cNvPr id="30" name="TextBox 29"/>
            <p:cNvSpPr txBox="1"/>
            <p:nvPr/>
          </p:nvSpPr>
          <p:spPr>
            <a:xfrm>
              <a:off x="6755155" y="3974334"/>
              <a:ext cx="1089129" cy="333725"/>
            </a:xfrm>
            <a:prstGeom prst="rect">
              <a:avLst/>
            </a:prstGeom>
            <a:noFill/>
          </p:spPr>
          <p:txBody>
            <a:bodyPr wrap="square" rtlCol="0">
              <a:spAutoFit/>
            </a:bodyPr>
            <a:lstStyle/>
            <a:p>
              <a:pPr algn="ctr"/>
              <a:r>
                <a:rPr lang="en-US" sz="1687" b="1" dirty="0">
                  <a:solidFill>
                    <a:schemeClr val="bg1"/>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Checking</a:t>
              </a:r>
            </a:p>
          </p:txBody>
        </p:sp>
      </p:grpSp>
      <p:grpSp>
        <p:nvGrpSpPr>
          <p:cNvPr id="3" name="Group 2"/>
          <p:cNvGrpSpPr/>
          <p:nvPr/>
        </p:nvGrpSpPr>
        <p:grpSpPr>
          <a:xfrm>
            <a:off x="5035359" y="2908655"/>
            <a:ext cx="1282565" cy="510035"/>
            <a:chOff x="4774194" y="2757984"/>
            <a:chExt cx="1216128" cy="483615"/>
          </a:xfrm>
          <a:solidFill>
            <a:schemeClr val="accent2"/>
          </a:solidFill>
        </p:grpSpPr>
        <p:sp>
          <p:nvSpPr>
            <p:cNvPr id="375" name="Shape 2146"/>
            <p:cNvSpPr/>
            <p:nvPr/>
          </p:nvSpPr>
          <p:spPr>
            <a:xfrm>
              <a:off x="4774194" y="2757984"/>
              <a:ext cx="1216128" cy="483615"/>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cubicBezTo>
                    <a:pt x="0" y="967"/>
                    <a:pt x="385" y="0"/>
                    <a:pt x="859" y="0"/>
                  </a:cubicBezTo>
                  <a:lnTo>
                    <a:pt x="20741" y="0"/>
                  </a:lnTo>
                  <a:cubicBezTo>
                    <a:pt x="21215" y="0"/>
                    <a:pt x="21600" y="967"/>
                    <a:pt x="21600" y="2160"/>
                  </a:cubicBezTo>
                  <a:lnTo>
                    <a:pt x="21600" y="19440"/>
                  </a:lnTo>
                  <a:cubicBezTo>
                    <a:pt x="21600" y="20633"/>
                    <a:pt x="21215" y="21600"/>
                    <a:pt x="20741" y="21600"/>
                  </a:cubicBezTo>
                  <a:lnTo>
                    <a:pt x="859" y="21600"/>
                  </a:lnTo>
                  <a:cubicBezTo>
                    <a:pt x="385" y="21600"/>
                    <a:pt x="0" y="20633"/>
                    <a:pt x="0" y="19440"/>
                  </a:cubicBezTo>
                  <a:lnTo>
                    <a:pt x="0" y="2160"/>
                  </a:lnTo>
                  <a:close/>
                </a:path>
              </a:pathLst>
            </a:custGeom>
            <a:grpFill/>
            <a:ln w="12700" cap="flat">
              <a:noFill/>
              <a:miter lim="400000"/>
            </a:ln>
            <a:effectLst/>
          </p:spPr>
          <p:txBody>
            <a:bodyPr wrap="square" lIns="40181" tIns="40181" rIns="40181" bIns="40181" numCol="1" anchor="t">
              <a:noAutofit/>
            </a:bodyPr>
            <a:lstStyle/>
            <a:p>
              <a:pPr lvl="0"/>
              <a:endParaRPr>
                <a:latin typeface="Arial" panose="020B0604020202020204" pitchFamily="34" charset="0"/>
                <a:ea typeface="方正正粗黑简体" panose="02000000000000000000" pitchFamily="2" charset="-122"/>
                <a:sym typeface="Arial" panose="020B0604020202020204" pitchFamily="34" charset="0"/>
              </a:endParaRPr>
            </a:p>
          </p:txBody>
        </p:sp>
        <p:sp>
          <p:nvSpPr>
            <p:cNvPr id="31" name="TextBox 30"/>
            <p:cNvSpPr txBox="1"/>
            <p:nvPr/>
          </p:nvSpPr>
          <p:spPr>
            <a:xfrm>
              <a:off x="4881462" y="2843231"/>
              <a:ext cx="1007260" cy="333725"/>
            </a:xfrm>
            <a:prstGeom prst="rect">
              <a:avLst/>
            </a:prstGeom>
            <a:grpFill/>
          </p:spPr>
          <p:txBody>
            <a:bodyPr wrap="square" rtlCol="0">
              <a:spAutoFit/>
            </a:bodyPr>
            <a:lstStyle/>
            <a:p>
              <a:pPr algn="ctr"/>
              <a:r>
                <a:rPr lang="en-US" sz="1687" b="1" dirty="0">
                  <a:solidFill>
                    <a:schemeClr val="bg1"/>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Request</a:t>
              </a:r>
            </a:p>
          </p:txBody>
        </p:sp>
      </p:grpSp>
      <p:grpSp>
        <p:nvGrpSpPr>
          <p:cNvPr id="5" name="Group 4"/>
          <p:cNvGrpSpPr/>
          <p:nvPr/>
        </p:nvGrpSpPr>
        <p:grpSpPr>
          <a:xfrm>
            <a:off x="9054735" y="2924360"/>
            <a:ext cx="1282565" cy="510035"/>
            <a:chOff x="8585367" y="2772878"/>
            <a:chExt cx="1216128" cy="483615"/>
          </a:xfrm>
        </p:grpSpPr>
        <p:sp>
          <p:nvSpPr>
            <p:cNvPr id="383" name="Shape 2154"/>
            <p:cNvSpPr/>
            <p:nvPr/>
          </p:nvSpPr>
          <p:spPr>
            <a:xfrm>
              <a:off x="8585367" y="2772878"/>
              <a:ext cx="1216128" cy="483615"/>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cubicBezTo>
                    <a:pt x="0" y="967"/>
                    <a:pt x="385" y="0"/>
                    <a:pt x="859" y="0"/>
                  </a:cubicBezTo>
                  <a:lnTo>
                    <a:pt x="20741" y="0"/>
                  </a:lnTo>
                  <a:cubicBezTo>
                    <a:pt x="21215" y="0"/>
                    <a:pt x="21600" y="967"/>
                    <a:pt x="21600" y="2160"/>
                  </a:cubicBezTo>
                  <a:lnTo>
                    <a:pt x="21600" y="19440"/>
                  </a:lnTo>
                  <a:cubicBezTo>
                    <a:pt x="21600" y="20633"/>
                    <a:pt x="21215" y="21600"/>
                    <a:pt x="20741" y="21600"/>
                  </a:cubicBezTo>
                  <a:lnTo>
                    <a:pt x="859" y="21600"/>
                  </a:lnTo>
                  <a:cubicBezTo>
                    <a:pt x="385" y="21600"/>
                    <a:pt x="0" y="20633"/>
                    <a:pt x="0" y="19440"/>
                  </a:cubicBezTo>
                  <a:lnTo>
                    <a:pt x="0" y="2160"/>
                  </a:lnTo>
                  <a:close/>
                </a:path>
              </a:pathLst>
            </a:custGeom>
            <a:solidFill>
              <a:schemeClr val="accent4"/>
            </a:solidFill>
            <a:ln w="12700" cap="flat">
              <a:noFill/>
              <a:miter lim="400000"/>
            </a:ln>
            <a:effectLst/>
          </p:spPr>
          <p:txBody>
            <a:bodyPr wrap="square" lIns="40181" tIns="40181" rIns="40181" bIns="40181" numCol="1" anchor="t">
              <a:noAutofit/>
            </a:bodyPr>
            <a:lstStyle/>
            <a:p>
              <a:pPr lvl="0"/>
              <a:endParaRPr>
                <a:latin typeface="Arial" panose="020B0604020202020204" pitchFamily="34" charset="0"/>
                <a:ea typeface="方正正粗黑简体" panose="02000000000000000000" pitchFamily="2" charset="-122"/>
                <a:sym typeface="Arial" panose="020B0604020202020204" pitchFamily="34" charset="0"/>
              </a:endParaRPr>
            </a:p>
          </p:txBody>
        </p:sp>
        <p:sp>
          <p:nvSpPr>
            <p:cNvPr id="32" name="TextBox 31"/>
            <p:cNvSpPr txBox="1"/>
            <p:nvPr/>
          </p:nvSpPr>
          <p:spPr>
            <a:xfrm>
              <a:off x="8672412" y="2843231"/>
              <a:ext cx="1059233" cy="333725"/>
            </a:xfrm>
            <a:prstGeom prst="rect">
              <a:avLst/>
            </a:prstGeom>
            <a:noFill/>
          </p:spPr>
          <p:txBody>
            <a:bodyPr wrap="square" rtlCol="0">
              <a:spAutoFit/>
            </a:bodyPr>
            <a:lstStyle/>
            <a:p>
              <a:pPr algn="ctr"/>
              <a:r>
                <a:rPr lang="en-US" sz="1687" b="1" dirty="0">
                  <a:solidFill>
                    <a:schemeClr val="bg1"/>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Packing</a:t>
              </a:r>
            </a:p>
          </p:txBody>
        </p:sp>
      </p:grpSp>
      <p:sp>
        <p:nvSpPr>
          <p:cNvPr id="55" name="文本框 54"/>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6" name="文本框 55"/>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89580635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64"/>
                                        </p:tgtEl>
                                        <p:attrNameLst>
                                          <p:attrName>style.visibility</p:attrName>
                                        </p:attrNameLst>
                                      </p:cBhvr>
                                      <p:to>
                                        <p:strVal val="visible"/>
                                      </p:to>
                                    </p:set>
                                    <p:animEffect transition="in" filter="wipe(left)">
                                      <p:cBhvr>
                                        <p:cTn id="17" dur="500"/>
                                        <p:tgtEl>
                                          <p:spTgt spid="36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365"/>
                                        </p:tgtEl>
                                        <p:attrNameLst>
                                          <p:attrName>style.visibility</p:attrName>
                                        </p:attrNameLst>
                                      </p:cBhvr>
                                      <p:to>
                                        <p:strVal val="visible"/>
                                      </p:to>
                                    </p:set>
                                    <p:animEffect transition="in" filter="wipe(left)">
                                      <p:cBhvr>
                                        <p:cTn id="31" dur="500"/>
                                        <p:tgtEl>
                                          <p:spTgt spid="365"/>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366"/>
                                        </p:tgtEl>
                                        <p:attrNameLst>
                                          <p:attrName>style.visibility</p:attrName>
                                        </p:attrNameLst>
                                      </p:cBhvr>
                                      <p:to>
                                        <p:strVal val="visible"/>
                                      </p:to>
                                    </p:set>
                                    <p:animEffect transition="in" filter="wipe(left)">
                                      <p:cBhvr>
                                        <p:cTn id="45" dur="500"/>
                                        <p:tgtEl>
                                          <p:spTgt spid="366"/>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Effect transition="in" filter="fade">
                                      <p:cBhvr>
                                        <p:cTn id="51" dur="500"/>
                                        <p:tgtEl>
                                          <p:spTgt spid="9"/>
                                        </p:tgtEl>
                                      </p:cBhvr>
                                    </p:animEffect>
                                  </p:childTnLst>
                                </p:cTn>
                              </p:par>
                            </p:childTnLst>
                          </p:cTn>
                        </p:par>
                        <p:par>
                          <p:cTn id="52" fill="hold">
                            <p:stCondLst>
                              <p:cond delay="5000"/>
                            </p:stCondLst>
                            <p:childTnLst>
                              <p:par>
                                <p:cTn id="53" presetID="10" presetClass="entr" presetSubtype="0" fill="hold"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fade">
                                      <p:cBhvr>
                                        <p:cTn id="55" dur="500"/>
                                        <p:tgtEl>
                                          <p:spTgt spid="5"/>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88"/>
                                        </p:tgtEl>
                                        <p:attrNameLst>
                                          <p:attrName>style.visibility</p:attrName>
                                        </p:attrNameLst>
                                      </p:cBhvr>
                                      <p:to>
                                        <p:strVal val="visible"/>
                                      </p:to>
                                    </p:set>
                                    <p:animEffect transition="in" filter="wipe(left)">
                                      <p:cBhvr>
                                        <p:cTn id="59"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364" grpId="0" animBg="1"/>
      <p:bldP spid="365" grpId="0" animBg="1"/>
      <p:bldP spid="36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12858750" cy="7232650"/>
          </a:xfrm>
          <a:prstGeom prst="rect">
            <a:avLst/>
          </a:prstGeom>
          <a:blipFill dpi="0" rotWithShape="1">
            <a:blip r:embed="rId4" cstate="email">
              <a:extLst>
                <a:ext uri="{BEBA8EAE-BF5A-486C-A8C5-ECC9F3942E4B}">
                  <a14:imgProps xmlns:a14="http://schemas.microsoft.com/office/drawing/2010/main">
                    <a14:imgLayer r:embed="rId5">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ounded Rectangle 12"/>
          <p:cNvSpPr/>
          <p:nvPr/>
        </p:nvSpPr>
        <p:spPr>
          <a:xfrm rot="18900000">
            <a:off x="1092506" y="3285897"/>
            <a:ext cx="6638155" cy="68950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13"/>
          <p:cNvSpPr/>
          <p:nvPr/>
        </p:nvSpPr>
        <p:spPr>
          <a:xfrm rot="18900000">
            <a:off x="2628275" y="3917215"/>
            <a:ext cx="4774781" cy="68950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16"/>
          <p:cNvSpPr/>
          <p:nvPr/>
        </p:nvSpPr>
        <p:spPr>
          <a:xfrm rot="18900000" flipV="1">
            <a:off x="-60742" y="3425640"/>
            <a:ext cx="6773456" cy="390549"/>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5"/>
          <p:cNvSpPr/>
          <p:nvPr/>
        </p:nvSpPr>
        <p:spPr>
          <a:xfrm rot="18900000">
            <a:off x="909433" y="2322306"/>
            <a:ext cx="4774781" cy="68950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MH_Entry_1"/>
          <p:cNvSpPr/>
          <p:nvPr>
            <p:custDataLst>
              <p:tags r:id="rId1"/>
            </p:custDataLst>
          </p:nvPr>
        </p:nvSpPr>
        <p:spPr>
          <a:xfrm>
            <a:off x="5861397" y="3544287"/>
            <a:ext cx="5701672" cy="12618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5400">
                <a:solidFill>
                  <a:schemeClr val="accent2"/>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540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2800">
                <a:solidFill>
                  <a:schemeClr val="accent2"/>
                </a:solidFill>
                <a:latin typeface="Arial" panose="020B0604020202020204" pitchFamily="34" charset="0"/>
                <a:ea typeface="微软雅黑" panose="020B0503020204020204" pitchFamily="34" charset="-122"/>
                <a:sym typeface="Arial" panose="020B0604020202020204" pitchFamily="34" charset="0"/>
              </a:rPr>
              <a:t>SUCCESSFUL PROJECTS </a:t>
            </a:r>
            <a:endPar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896715" y="5053427"/>
            <a:ext cx="2019784" cy="276999"/>
          </a:xfrm>
          <a:prstGeom prst="rect">
            <a:avLst/>
          </a:prstGeom>
          <a:noFill/>
        </p:spPr>
        <p:txBody>
          <a:bodyPr wrap="none" lIns="0" tIns="0" rIns="0" bIns="0" rtlCol="0">
            <a:spAutoFit/>
          </a:bodyPr>
          <a:lstStyle/>
          <a:p>
            <a:pPr marL="171427" lvl="1" indent="-171427" algn="ctr">
              <a:buFont typeface="Arial" panose="020B0604020202020204" pitchFamily="34" charset="0"/>
              <a:buChar char="•"/>
            </a:pPr>
            <a:r>
              <a:rPr lang="zh-CN" altLang="en-US"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1"/>
          <p:cNvSpPr txBox="1"/>
          <p:nvPr/>
        </p:nvSpPr>
        <p:spPr>
          <a:xfrm>
            <a:off x="6456536" y="5053427"/>
            <a:ext cx="2019784" cy="276999"/>
          </a:xfrm>
          <a:prstGeom prst="rect">
            <a:avLst/>
          </a:prstGeom>
          <a:noFill/>
        </p:spPr>
        <p:txBody>
          <a:bodyPr wrap="none" lIns="0" tIns="0" rIns="0" bIns="0" rtlCol="0">
            <a:spAutoFit/>
          </a:bodyPr>
          <a:lstStyle/>
          <a:p>
            <a:pPr marL="171427" lvl="1" indent="-171427" algn="ctr">
              <a:buFont typeface="Arial" panose="020B0604020202020204" pitchFamily="34" charset="0"/>
              <a:buChar char="•"/>
            </a:pPr>
            <a:r>
              <a:rPr lang="zh-CN" altLang="en-US"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1"/>
          <p:cNvSpPr txBox="1"/>
          <p:nvPr/>
        </p:nvSpPr>
        <p:spPr>
          <a:xfrm>
            <a:off x="8896715" y="5370356"/>
            <a:ext cx="2019784" cy="276999"/>
          </a:xfrm>
          <a:prstGeom prst="rect">
            <a:avLst/>
          </a:prstGeom>
          <a:noFill/>
        </p:spPr>
        <p:txBody>
          <a:bodyPr wrap="none" lIns="0" tIns="0" rIns="0" bIns="0" rtlCol="0">
            <a:spAutoFit/>
          </a:bodyPr>
          <a:lstStyle/>
          <a:p>
            <a:pPr marL="171427" lvl="1" indent="-171427" algn="ctr">
              <a:buFont typeface="Arial" panose="020B0604020202020204" pitchFamily="34" charset="0"/>
              <a:buChar char="•"/>
            </a:pPr>
            <a:r>
              <a:rPr lang="zh-CN" altLang="en-US"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1"/>
          <p:cNvSpPr txBox="1"/>
          <p:nvPr/>
        </p:nvSpPr>
        <p:spPr>
          <a:xfrm>
            <a:off x="6456536" y="5370356"/>
            <a:ext cx="2019784" cy="276999"/>
          </a:xfrm>
          <a:prstGeom prst="rect">
            <a:avLst/>
          </a:prstGeom>
          <a:noFill/>
        </p:spPr>
        <p:txBody>
          <a:bodyPr wrap="none" lIns="0" tIns="0" rIns="0" bIns="0" rtlCol="0">
            <a:spAutoFit/>
          </a:bodyPr>
          <a:lstStyle/>
          <a:p>
            <a:pPr marL="171427" lvl="1" indent="-171427" algn="ctr">
              <a:buFont typeface="Arial" panose="020B0604020202020204" pitchFamily="34" charset="0"/>
              <a:buChar char="•"/>
            </a:pPr>
            <a:r>
              <a:rPr lang="zh-CN" altLang="en-US"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017890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Effect transition="in" filter="fade">
                                      <p:cBhvr>
                                        <p:cTn id="9" dur="1000"/>
                                        <p:tgtEl>
                                          <p:spTgt spid="12"/>
                                        </p:tgtEl>
                                      </p:cBhvr>
                                    </p:animEffect>
                                  </p:childTnLst>
                                </p:cTn>
                              </p:par>
                              <p:par>
                                <p:cTn id="10" presetID="22" presetClass="entr" presetSubtype="1" fill="hold" grpId="0" nodeType="withEffect">
                                  <p:stCondLst>
                                    <p:cond delay="80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par>
                                <p:cTn id="13" presetID="22" presetClass="entr" presetSubtype="4" fill="hold" grpId="0" nodeType="withEffect">
                                  <p:stCondLst>
                                    <p:cond delay="80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par>
                                <p:cTn id="16" presetID="22" presetClass="entr" presetSubtype="4" fill="hold" grpId="0" nodeType="withEffect">
                                  <p:stCondLst>
                                    <p:cond delay="80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par>
                                <p:cTn id="19" presetID="22" presetClass="entr" presetSubtype="1" fill="hold" grpId="0" nodeType="withEffect">
                                  <p:stCondLst>
                                    <p:cond delay="80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13"/>
                                        </p:tgtEl>
                                        <p:attrNameLst>
                                          <p:attrName>style.visibility</p:attrName>
                                        </p:attrNameLst>
                                      </p:cBhvr>
                                      <p:to>
                                        <p:strVal val="visible"/>
                                      </p:to>
                                    </p:set>
                                    <p:anim by="(-#ppt_w*2)" calcmode="lin" valueType="num">
                                      <p:cBhvr rctx="PPT">
                                        <p:cTn id="26" dur="500" autoRev="1" fill="hold">
                                          <p:stCondLst>
                                            <p:cond delay="0"/>
                                          </p:stCondLst>
                                        </p:cTn>
                                        <p:tgtEl>
                                          <p:spTgt spid="13"/>
                                        </p:tgtEl>
                                        <p:attrNameLst>
                                          <p:attrName>ppt_w</p:attrName>
                                        </p:attrNameLst>
                                      </p:cBhvr>
                                    </p:anim>
                                    <p:anim by="(#ppt_w*0.50)" calcmode="lin" valueType="num">
                                      <p:cBhvr>
                                        <p:cTn id="27" dur="500" decel="50000" autoRev="1" fill="hold">
                                          <p:stCondLst>
                                            <p:cond delay="0"/>
                                          </p:stCondLst>
                                        </p:cTn>
                                        <p:tgtEl>
                                          <p:spTgt spid="13"/>
                                        </p:tgtEl>
                                        <p:attrNameLst>
                                          <p:attrName>ppt_x</p:attrName>
                                        </p:attrNameLst>
                                      </p:cBhvr>
                                    </p:anim>
                                    <p:anim from="(-#ppt_h/2)" to="(#ppt_y)" calcmode="lin" valueType="num">
                                      <p:cBhvr>
                                        <p:cTn id="28" dur="1000" fill="hold">
                                          <p:stCondLst>
                                            <p:cond delay="0"/>
                                          </p:stCondLst>
                                        </p:cTn>
                                        <p:tgtEl>
                                          <p:spTgt spid="13"/>
                                        </p:tgtEl>
                                        <p:attrNameLst>
                                          <p:attrName>ppt_y</p:attrName>
                                        </p:attrNameLst>
                                      </p:cBhvr>
                                    </p:anim>
                                    <p:animRot by="21600000">
                                      <p:cBhvr>
                                        <p:cTn id="29" dur="1000" fill="hold">
                                          <p:stCondLst>
                                            <p:cond delay="0"/>
                                          </p:stCondLst>
                                        </p:cTn>
                                        <p:tgtEl>
                                          <p:spTgt spid="13"/>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1000" fill="hold"/>
                                        <p:tgtEl>
                                          <p:spTgt spid="1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anim calcmode="lin" valueType="num">
                                      <p:cBhvr>
                                        <p:cTn id="45" dur="1000" fill="hold"/>
                                        <p:tgtEl>
                                          <p:spTgt spid="16"/>
                                        </p:tgtEl>
                                        <p:attrNameLst>
                                          <p:attrName>ppt_x</p:attrName>
                                        </p:attrNameLst>
                                      </p:cBhvr>
                                      <p:tavLst>
                                        <p:tav tm="0">
                                          <p:val>
                                            <p:strVal val="#ppt_x"/>
                                          </p:val>
                                        </p:tav>
                                        <p:tav tm="100000">
                                          <p:val>
                                            <p:strVal val="#ppt_x"/>
                                          </p:val>
                                        </p:tav>
                                      </p:tavLst>
                                    </p:anim>
                                    <p:anim calcmode="lin" valueType="num">
                                      <p:cBhvr>
                                        <p:cTn id="46" dur="1000" fill="hold"/>
                                        <p:tgtEl>
                                          <p:spTgt spid="1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9" grpId="0" animBg="1"/>
      <p:bldP spid="10" grpId="0" animBg="1"/>
      <p:bldP spid="11" grpId="0" animBg="1"/>
      <p:bldP spid="13" grpId="0"/>
      <p:bldP spid="14" grpId="0"/>
      <p:bldP spid="15" grpId="0"/>
      <p:bldP spid="16"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7531433" y="2335700"/>
            <a:ext cx="5326612" cy="36339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dirty="0">
              <a:latin typeface="Corbel" panose="020B0503020204020204" pitchFamily="34" charset="0"/>
              <a:ea typeface="方正正纤黑简体" panose="02000000000000000000" pitchFamily="2" charset="-122"/>
              <a:sym typeface="Corbel" panose="020B0503020204020204" pitchFamily="34" charset="0"/>
            </a:endParaRPr>
          </a:p>
        </p:txBody>
      </p:sp>
      <p:sp>
        <p:nvSpPr>
          <p:cNvPr id="19" name="Content Placeholder 2"/>
          <p:cNvSpPr txBox="1">
            <a:spLocks/>
          </p:cNvSpPr>
          <p:nvPr/>
        </p:nvSpPr>
        <p:spPr>
          <a:xfrm>
            <a:off x="8112510" y="3229409"/>
            <a:ext cx="4050148" cy="1844736"/>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pPr>
            <a:r>
              <a:rPr lang="zh-CN" altLang="en-US" sz="799" dirty="0">
                <a:solidFill>
                  <a:schemeClr val="bg1"/>
                </a:solidFill>
                <a:latin typeface="Corbel" panose="020B0503020204020204" pitchFamily="34" charset="0"/>
                <a:ea typeface="方正正纤黑简体" panose="02000000000000000000" pitchFamily="2" charset="-122"/>
                <a:cs typeface="Lato Light"/>
                <a:sym typeface="Corbel" panose="020B0503020204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修改文字内容，也可以直接复制你的内容到此。请替换文字内容，修改文字内容，也可以直接复制你的内容到此。修改文字内容，也可以直接复制你的内容到此。请替换文字内容，修改文字内容，也可以直接复制你的内容到此。</a:t>
            </a:r>
            <a:endParaRPr lang="en-US" altLang="zh-CN" sz="799" dirty="0">
              <a:solidFill>
                <a:schemeClr val="bg1"/>
              </a:solidFill>
              <a:latin typeface="Corbel" panose="020B0503020204020204" pitchFamily="34" charset="0"/>
              <a:ea typeface="方正正纤黑简体" panose="02000000000000000000" pitchFamily="2" charset="-122"/>
              <a:cs typeface="Lato Light"/>
              <a:sym typeface="Corbel" panose="020B0503020204020204" pitchFamily="34" charset="0"/>
            </a:endParaRPr>
          </a:p>
        </p:txBody>
      </p:sp>
      <p:sp>
        <p:nvSpPr>
          <p:cNvPr id="28" name="Rectangle 27"/>
          <p:cNvSpPr/>
          <p:nvPr/>
        </p:nvSpPr>
        <p:spPr>
          <a:xfrm>
            <a:off x="707" y="2335700"/>
            <a:ext cx="7530727" cy="3633977"/>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dirty="0">
              <a:latin typeface="Corbel" panose="020B0503020204020204" pitchFamily="34" charset="0"/>
              <a:ea typeface="方正正纤黑简体" panose="02000000000000000000" pitchFamily="2" charset="-122"/>
              <a:sym typeface="Corbel" panose="020B0503020204020204" pitchFamily="34" charset="0"/>
            </a:endParaRPr>
          </a:p>
        </p:txBody>
      </p:sp>
      <p:sp>
        <p:nvSpPr>
          <p:cNvPr id="5" name="文本框 4"/>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 name="文本框 5"/>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78046593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250" fill="hold"/>
                                            <p:tgtEl>
                                              <p:spTgt spid="18"/>
                                            </p:tgtEl>
                                            <p:attrNameLst>
                                              <p:attrName>ppt_w</p:attrName>
                                            </p:attrNameLst>
                                          </p:cBhvr>
                                          <p:tavLst>
                                            <p:tav tm="0">
                                              <p:val>
                                                <p:fltVal val="0"/>
                                              </p:val>
                                            </p:tav>
                                            <p:tav tm="100000">
                                              <p:val>
                                                <p:strVal val="#ppt_w"/>
                                              </p:val>
                                            </p:tav>
                                          </p:tavLst>
                                        </p:anim>
                                        <p:anim calcmode="lin" valueType="num">
                                          <p:cBhvr>
                                            <p:cTn id="8" dur="1250" fill="hold"/>
                                            <p:tgtEl>
                                              <p:spTgt spid="18"/>
                                            </p:tgtEl>
                                            <p:attrNameLst>
                                              <p:attrName>ppt_h</p:attrName>
                                            </p:attrNameLst>
                                          </p:cBhvr>
                                          <p:tavLst>
                                            <p:tav tm="0">
                                              <p:val>
                                                <p:fltVal val="0"/>
                                              </p:val>
                                            </p:tav>
                                            <p:tav tm="100000">
                                              <p:val>
                                                <p:strVal val="#ppt_h"/>
                                              </p:val>
                                            </p:tav>
                                          </p:tavLst>
                                        </p:anim>
                                        <p:anim calcmode="lin" valueType="num">
                                          <p:cBhvr>
                                            <p:cTn id="9" dur="1250" fill="hold"/>
                                            <p:tgtEl>
                                              <p:spTgt spid="18"/>
                                            </p:tgtEl>
                                            <p:attrNameLst>
                                              <p:attrName>style.rotation</p:attrName>
                                            </p:attrNameLst>
                                          </p:cBhvr>
                                          <p:tavLst>
                                            <p:tav tm="0">
                                              <p:val>
                                                <p:fltVal val="90"/>
                                              </p:val>
                                            </p:tav>
                                            <p:tav tm="100000">
                                              <p:val>
                                                <p:fltVal val="0"/>
                                              </p:val>
                                            </p:tav>
                                          </p:tavLst>
                                        </p:anim>
                                        <p:animEffect transition="in" filter="fade">
                                          <p:cBhvr>
                                            <p:cTn id="10" dur="1250"/>
                                            <p:tgtEl>
                                              <p:spTgt spid="18"/>
                                            </p:tgtEl>
                                          </p:cBhvr>
                                        </p:animEffect>
                                      </p:childTnLst>
                                    </p:cTn>
                                  </p:par>
                                </p:childTnLst>
                              </p:cTn>
                            </p:par>
                            <p:par>
                              <p:cTn id="11" fill="hold">
                                <p:stCondLst>
                                  <p:cond delay="1250"/>
                                </p:stCondLst>
                                <p:childTnLst>
                                  <p:par>
                                    <p:cTn id="12" presetID="22" presetClass="entr" presetSubtype="1"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up)">
                                          <p:cBhvr>
                                            <p:cTn id="14" dur="500"/>
                                            <p:tgtEl>
                                              <p:spTgt spid="19"/>
                                            </p:tgtEl>
                                          </p:cBhvr>
                                        </p:animEffect>
                                      </p:childTnLst>
                                    </p:cTn>
                                  </p:par>
                                </p:childTnLst>
                              </p:cTn>
                            </p:par>
                            <p:par>
                              <p:cTn id="15" fill="hold">
                                <p:stCondLst>
                                  <p:cond delay="1750"/>
                                </p:stCondLst>
                                <p:childTnLst>
                                  <p:par>
                                    <p:cTn id="16" presetID="2" presetClass="entr" presetSubtype="2" accel="40000" fill="hold" grpId="0" nodeType="afterEffect" p14:presetBounceEnd="60000">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14:bounceEnd="60000">
                                          <p:cBhvr additive="base">
                                            <p:cTn id="18" dur="175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19" dur="1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250" fill="hold"/>
                                            <p:tgtEl>
                                              <p:spTgt spid="18"/>
                                            </p:tgtEl>
                                            <p:attrNameLst>
                                              <p:attrName>ppt_w</p:attrName>
                                            </p:attrNameLst>
                                          </p:cBhvr>
                                          <p:tavLst>
                                            <p:tav tm="0">
                                              <p:val>
                                                <p:fltVal val="0"/>
                                              </p:val>
                                            </p:tav>
                                            <p:tav tm="100000">
                                              <p:val>
                                                <p:strVal val="#ppt_w"/>
                                              </p:val>
                                            </p:tav>
                                          </p:tavLst>
                                        </p:anim>
                                        <p:anim calcmode="lin" valueType="num">
                                          <p:cBhvr>
                                            <p:cTn id="8" dur="1250" fill="hold"/>
                                            <p:tgtEl>
                                              <p:spTgt spid="18"/>
                                            </p:tgtEl>
                                            <p:attrNameLst>
                                              <p:attrName>ppt_h</p:attrName>
                                            </p:attrNameLst>
                                          </p:cBhvr>
                                          <p:tavLst>
                                            <p:tav tm="0">
                                              <p:val>
                                                <p:fltVal val="0"/>
                                              </p:val>
                                            </p:tav>
                                            <p:tav tm="100000">
                                              <p:val>
                                                <p:strVal val="#ppt_h"/>
                                              </p:val>
                                            </p:tav>
                                          </p:tavLst>
                                        </p:anim>
                                        <p:anim calcmode="lin" valueType="num">
                                          <p:cBhvr>
                                            <p:cTn id="9" dur="1250" fill="hold"/>
                                            <p:tgtEl>
                                              <p:spTgt spid="18"/>
                                            </p:tgtEl>
                                            <p:attrNameLst>
                                              <p:attrName>style.rotation</p:attrName>
                                            </p:attrNameLst>
                                          </p:cBhvr>
                                          <p:tavLst>
                                            <p:tav tm="0">
                                              <p:val>
                                                <p:fltVal val="90"/>
                                              </p:val>
                                            </p:tav>
                                            <p:tav tm="100000">
                                              <p:val>
                                                <p:fltVal val="0"/>
                                              </p:val>
                                            </p:tav>
                                          </p:tavLst>
                                        </p:anim>
                                        <p:animEffect transition="in" filter="fade">
                                          <p:cBhvr>
                                            <p:cTn id="10" dur="1250"/>
                                            <p:tgtEl>
                                              <p:spTgt spid="18"/>
                                            </p:tgtEl>
                                          </p:cBhvr>
                                        </p:animEffect>
                                      </p:childTnLst>
                                    </p:cTn>
                                  </p:par>
                                </p:childTnLst>
                              </p:cTn>
                            </p:par>
                            <p:par>
                              <p:cTn id="11" fill="hold">
                                <p:stCondLst>
                                  <p:cond delay="1250"/>
                                </p:stCondLst>
                                <p:childTnLst>
                                  <p:par>
                                    <p:cTn id="12" presetID="22" presetClass="entr" presetSubtype="1"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up)">
                                          <p:cBhvr>
                                            <p:cTn id="14" dur="500"/>
                                            <p:tgtEl>
                                              <p:spTgt spid="19"/>
                                            </p:tgtEl>
                                          </p:cBhvr>
                                        </p:animEffect>
                                      </p:childTnLst>
                                    </p:cTn>
                                  </p:par>
                                </p:childTnLst>
                              </p:cTn>
                            </p:par>
                            <p:par>
                              <p:cTn id="15" fill="hold">
                                <p:stCondLst>
                                  <p:cond delay="1750"/>
                                </p:stCondLst>
                                <p:childTnLst>
                                  <p:par>
                                    <p:cTn id="16" presetID="2" presetClass="entr" presetSubtype="2" accel="40000"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1750" fill="hold"/>
                                            <p:tgtEl>
                                              <p:spTgt spid="28"/>
                                            </p:tgtEl>
                                            <p:attrNameLst>
                                              <p:attrName>ppt_x</p:attrName>
                                            </p:attrNameLst>
                                          </p:cBhvr>
                                          <p:tavLst>
                                            <p:tav tm="0">
                                              <p:val>
                                                <p:strVal val="1+#ppt_w/2"/>
                                              </p:val>
                                            </p:tav>
                                            <p:tav tm="100000">
                                              <p:val>
                                                <p:strVal val="#ppt_x"/>
                                              </p:val>
                                            </p:tav>
                                          </p:tavLst>
                                        </p:anim>
                                        <p:anim calcmode="lin" valueType="num">
                                          <p:cBhvr additive="base">
                                            <p:cTn id="19" dur="1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8"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1202446" y="2450351"/>
            <a:ext cx="2460835" cy="946108"/>
            <a:chOff x="1139825" y="2386923"/>
            <a:chExt cx="2333364" cy="897100"/>
          </a:xfrm>
        </p:grpSpPr>
        <p:sp>
          <p:nvSpPr>
            <p:cNvPr id="6" name="TextBox 5"/>
            <p:cNvSpPr txBox="1"/>
            <p:nvPr/>
          </p:nvSpPr>
          <p:spPr>
            <a:xfrm>
              <a:off x="2254480" y="2386923"/>
              <a:ext cx="1218709" cy="302899"/>
            </a:xfrm>
            <a:prstGeom prst="rect">
              <a:avLst/>
            </a:prstGeom>
            <a:noFill/>
          </p:spPr>
          <p:txBody>
            <a:bodyPr wrap="none" rtlCol="0">
              <a:spAutoFit/>
            </a:bodyPr>
            <a:lstStyle/>
            <a:p>
              <a:pPr algn="r"/>
              <a:r>
                <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Fast Access</a:t>
              </a:r>
              <a:endParaRPr lang="id-ID"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endParaRPr>
            </a:p>
          </p:txBody>
        </p:sp>
        <p:sp>
          <p:nvSpPr>
            <p:cNvPr id="7" name="Rectangle 6"/>
            <p:cNvSpPr/>
            <p:nvPr/>
          </p:nvSpPr>
          <p:spPr>
            <a:xfrm>
              <a:off x="1139825" y="2642353"/>
              <a:ext cx="2333364" cy="641670"/>
            </a:xfrm>
            <a:prstGeom prst="rect">
              <a:avLst/>
            </a:prstGeom>
          </p:spPr>
          <p:txBody>
            <a:bodyPr wrap="square">
              <a:spAutoFit/>
            </a:bodyPr>
            <a:lstStyle/>
            <a:p>
              <a:pPr>
                <a:defRPr/>
              </a:pPr>
              <a:r>
                <a:rPr lang="zh-CN" altLang="en-US" sz="1266"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grpSp>
        <p:nvGrpSpPr>
          <p:cNvPr id="37" name="Group 36"/>
          <p:cNvGrpSpPr/>
          <p:nvPr/>
        </p:nvGrpSpPr>
        <p:grpSpPr>
          <a:xfrm>
            <a:off x="1233360" y="3741896"/>
            <a:ext cx="2429922" cy="946108"/>
            <a:chOff x="1169138" y="3611566"/>
            <a:chExt cx="2304052" cy="897100"/>
          </a:xfrm>
        </p:grpSpPr>
        <p:sp>
          <p:nvSpPr>
            <p:cNvPr id="8" name="TextBox 7"/>
            <p:cNvSpPr txBox="1"/>
            <p:nvPr/>
          </p:nvSpPr>
          <p:spPr>
            <a:xfrm>
              <a:off x="2241894" y="3611566"/>
              <a:ext cx="1231296" cy="302899"/>
            </a:xfrm>
            <a:prstGeom prst="rect">
              <a:avLst/>
            </a:prstGeom>
            <a:noFill/>
          </p:spPr>
          <p:txBody>
            <a:bodyPr wrap="none" rtlCol="0">
              <a:spAutoFit/>
            </a:bodyPr>
            <a:lstStyle/>
            <a:p>
              <a:pPr algn="r"/>
              <a:r>
                <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Saving Time</a:t>
              </a:r>
              <a:endParaRPr lang="id-ID"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endParaRPr>
            </a:p>
          </p:txBody>
        </p:sp>
        <p:sp>
          <p:nvSpPr>
            <p:cNvPr id="9" name="Rectangle 8"/>
            <p:cNvSpPr/>
            <p:nvPr/>
          </p:nvSpPr>
          <p:spPr>
            <a:xfrm>
              <a:off x="1169138" y="3866996"/>
              <a:ext cx="2304051" cy="641670"/>
            </a:xfrm>
            <a:prstGeom prst="rect">
              <a:avLst/>
            </a:prstGeom>
          </p:spPr>
          <p:txBody>
            <a:bodyPr wrap="square">
              <a:spAutoFit/>
            </a:bodyPr>
            <a:lstStyle/>
            <a:p>
              <a:pPr>
                <a:defRPr/>
              </a:pPr>
              <a:r>
                <a:rPr lang="zh-CN" altLang="en-US" sz="1266"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grpSp>
        <p:nvGrpSpPr>
          <p:cNvPr id="46" name="Group 45"/>
          <p:cNvGrpSpPr/>
          <p:nvPr/>
        </p:nvGrpSpPr>
        <p:grpSpPr>
          <a:xfrm>
            <a:off x="1233360" y="5044270"/>
            <a:ext cx="2429922" cy="946108"/>
            <a:chOff x="1169138" y="4846478"/>
            <a:chExt cx="2304052" cy="897100"/>
          </a:xfrm>
        </p:grpSpPr>
        <p:sp>
          <p:nvSpPr>
            <p:cNvPr id="10" name="TextBox 9"/>
            <p:cNvSpPr txBox="1"/>
            <p:nvPr/>
          </p:nvSpPr>
          <p:spPr>
            <a:xfrm>
              <a:off x="2376989" y="4846478"/>
              <a:ext cx="1096201" cy="302899"/>
            </a:xfrm>
            <a:prstGeom prst="rect">
              <a:avLst/>
            </a:prstGeom>
            <a:noFill/>
          </p:spPr>
          <p:txBody>
            <a:bodyPr wrap="none" rtlCol="0">
              <a:spAutoFit/>
            </a:bodyPr>
            <a:lstStyle/>
            <a:p>
              <a:pPr algn="r"/>
              <a:r>
                <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Make Easy</a:t>
              </a:r>
              <a:endParaRPr lang="id-ID"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endParaRPr>
            </a:p>
          </p:txBody>
        </p:sp>
        <p:sp>
          <p:nvSpPr>
            <p:cNvPr id="11" name="Rectangle 10"/>
            <p:cNvSpPr/>
            <p:nvPr/>
          </p:nvSpPr>
          <p:spPr>
            <a:xfrm>
              <a:off x="1169138" y="5101908"/>
              <a:ext cx="2304052" cy="641670"/>
            </a:xfrm>
            <a:prstGeom prst="rect">
              <a:avLst/>
            </a:prstGeom>
          </p:spPr>
          <p:txBody>
            <a:bodyPr wrap="square">
              <a:spAutoFit/>
            </a:bodyPr>
            <a:lstStyle/>
            <a:p>
              <a:pPr>
                <a:defRPr/>
              </a:pPr>
              <a:r>
                <a:rPr lang="zh-CN" altLang="en-US" sz="1266"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grpSp>
        <p:nvGrpSpPr>
          <p:cNvPr id="28" name="Group 27"/>
          <p:cNvGrpSpPr/>
          <p:nvPr/>
        </p:nvGrpSpPr>
        <p:grpSpPr>
          <a:xfrm>
            <a:off x="9164580" y="2450352"/>
            <a:ext cx="2488375" cy="946108"/>
            <a:chOff x="8689522" y="2386924"/>
            <a:chExt cx="2359478" cy="897100"/>
          </a:xfrm>
        </p:grpSpPr>
        <p:sp>
          <p:nvSpPr>
            <p:cNvPr id="12" name="TextBox 11"/>
            <p:cNvSpPr txBox="1"/>
            <p:nvPr/>
          </p:nvSpPr>
          <p:spPr>
            <a:xfrm>
              <a:off x="8689522" y="2386924"/>
              <a:ext cx="1532432" cy="302899"/>
            </a:xfrm>
            <a:prstGeom prst="rect">
              <a:avLst/>
            </a:prstGeom>
            <a:noFill/>
          </p:spPr>
          <p:txBody>
            <a:bodyPr wrap="none" rtlCol="0">
              <a:spAutoFit/>
            </a:bodyPr>
            <a:lstStyle/>
            <a:p>
              <a:pPr fontAlgn="base">
                <a:spcBef>
                  <a:spcPct val="0"/>
                </a:spcBef>
                <a:spcAft>
                  <a:spcPct val="0"/>
                </a:spcAft>
              </a:pPr>
              <a:r>
                <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Stay Connected</a:t>
              </a:r>
            </a:p>
          </p:txBody>
        </p:sp>
        <p:sp>
          <p:nvSpPr>
            <p:cNvPr id="13" name="Rectangle 12"/>
            <p:cNvSpPr/>
            <p:nvPr/>
          </p:nvSpPr>
          <p:spPr>
            <a:xfrm>
              <a:off x="8689522" y="2642354"/>
              <a:ext cx="2359478" cy="641670"/>
            </a:xfrm>
            <a:prstGeom prst="rect">
              <a:avLst/>
            </a:prstGeom>
          </p:spPr>
          <p:txBody>
            <a:bodyPr wrap="square">
              <a:spAutoFit/>
            </a:bodyPr>
            <a:lstStyle/>
            <a:p>
              <a:pPr>
                <a:defRPr/>
              </a:pPr>
              <a:r>
                <a:rPr lang="zh-CN" altLang="en-US" sz="1266"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grpSp>
        <p:nvGrpSpPr>
          <p:cNvPr id="36" name="Group 35"/>
          <p:cNvGrpSpPr/>
          <p:nvPr/>
        </p:nvGrpSpPr>
        <p:grpSpPr>
          <a:xfrm>
            <a:off x="9164580" y="3741897"/>
            <a:ext cx="2488375" cy="946108"/>
            <a:chOff x="8689522" y="3611567"/>
            <a:chExt cx="2359478" cy="897100"/>
          </a:xfrm>
        </p:grpSpPr>
        <p:sp>
          <p:nvSpPr>
            <p:cNvPr id="14" name="TextBox 13"/>
            <p:cNvSpPr txBox="1"/>
            <p:nvPr/>
          </p:nvSpPr>
          <p:spPr>
            <a:xfrm>
              <a:off x="8689522" y="3611567"/>
              <a:ext cx="1202599" cy="302899"/>
            </a:xfrm>
            <a:prstGeom prst="rect">
              <a:avLst/>
            </a:prstGeom>
            <a:noFill/>
          </p:spPr>
          <p:txBody>
            <a:bodyPr wrap="none" rtlCol="0">
              <a:spAutoFit/>
            </a:bodyPr>
            <a:lstStyle/>
            <a:p>
              <a:pPr fontAlgn="base">
                <a:spcBef>
                  <a:spcPct val="0"/>
                </a:spcBef>
                <a:spcAft>
                  <a:spcPct val="0"/>
                </a:spcAft>
              </a:pPr>
              <a:r>
                <a:rPr lang="en-US" sz="1476" b="1" dirty="0" err="1">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Entetaiment</a:t>
              </a:r>
              <a:endPar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endParaRPr>
            </a:p>
          </p:txBody>
        </p:sp>
        <p:sp>
          <p:nvSpPr>
            <p:cNvPr id="15" name="Rectangle 14"/>
            <p:cNvSpPr/>
            <p:nvPr/>
          </p:nvSpPr>
          <p:spPr>
            <a:xfrm>
              <a:off x="8689522" y="3866997"/>
              <a:ext cx="2359478" cy="641670"/>
            </a:xfrm>
            <a:prstGeom prst="rect">
              <a:avLst/>
            </a:prstGeom>
          </p:spPr>
          <p:txBody>
            <a:bodyPr wrap="square">
              <a:spAutoFit/>
            </a:bodyPr>
            <a:lstStyle/>
            <a:p>
              <a:pPr>
                <a:defRPr/>
              </a:pPr>
              <a:r>
                <a:rPr lang="zh-CN" altLang="en-US" sz="1266"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grpSp>
        <p:nvGrpSpPr>
          <p:cNvPr id="30" name="Group 29"/>
          <p:cNvGrpSpPr/>
          <p:nvPr/>
        </p:nvGrpSpPr>
        <p:grpSpPr>
          <a:xfrm>
            <a:off x="9164582" y="5044271"/>
            <a:ext cx="2488374" cy="946108"/>
            <a:chOff x="8689523" y="4846479"/>
            <a:chExt cx="2359477" cy="897100"/>
          </a:xfrm>
        </p:grpSpPr>
        <p:sp>
          <p:nvSpPr>
            <p:cNvPr id="16" name="TextBox 15"/>
            <p:cNvSpPr txBox="1"/>
            <p:nvPr/>
          </p:nvSpPr>
          <p:spPr>
            <a:xfrm>
              <a:off x="8689523" y="4846479"/>
              <a:ext cx="816527" cy="302899"/>
            </a:xfrm>
            <a:prstGeom prst="rect">
              <a:avLst/>
            </a:prstGeom>
            <a:noFill/>
          </p:spPr>
          <p:txBody>
            <a:bodyPr wrap="none" rtlCol="0">
              <a:spAutoFit/>
            </a:bodyPr>
            <a:lstStyle/>
            <a:p>
              <a:pPr fontAlgn="base">
                <a:spcBef>
                  <a:spcPct val="0"/>
                </a:spcBef>
                <a:spcAft>
                  <a:spcPct val="0"/>
                </a:spcAft>
              </a:pPr>
              <a:r>
                <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Privacy</a:t>
              </a:r>
            </a:p>
          </p:txBody>
        </p:sp>
        <p:sp>
          <p:nvSpPr>
            <p:cNvPr id="17" name="Rectangle 16"/>
            <p:cNvSpPr/>
            <p:nvPr/>
          </p:nvSpPr>
          <p:spPr>
            <a:xfrm>
              <a:off x="8689523" y="5101909"/>
              <a:ext cx="2359477" cy="641670"/>
            </a:xfrm>
            <a:prstGeom prst="rect">
              <a:avLst/>
            </a:prstGeom>
          </p:spPr>
          <p:txBody>
            <a:bodyPr wrap="square">
              <a:spAutoFit/>
            </a:bodyPr>
            <a:lstStyle/>
            <a:p>
              <a:pPr>
                <a:defRPr/>
              </a:pPr>
              <a:r>
                <a:rPr lang="zh-CN" altLang="en-US" sz="1266"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grpSp>
        <p:nvGrpSpPr>
          <p:cNvPr id="38" name="Group 37"/>
          <p:cNvGrpSpPr/>
          <p:nvPr/>
        </p:nvGrpSpPr>
        <p:grpSpPr>
          <a:xfrm>
            <a:off x="4951183" y="2281884"/>
            <a:ext cx="2974004" cy="3680065"/>
            <a:chOff x="729025" y="2493538"/>
            <a:chExt cx="3009991" cy="3724596"/>
          </a:xfrm>
        </p:grpSpPr>
        <p:pic>
          <p:nvPicPr>
            <p:cNvPr id="39" name="Picture 38"/>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29025" y="2493538"/>
              <a:ext cx="3009991" cy="3724596"/>
            </a:xfrm>
            <a:prstGeom prst="rect">
              <a:avLst/>
            </a:prstGeom>
          </p:spPr>
        </p:pic>
        <p:sp>
          <p:nvSpPr>
            <p:cNvPr id="40" name="Rectangle 39"/>
            <p:cNvSpPr/>
            <p:nvPr/>
          </p:nvSpPr>
          <p:spPr>
            <a:xfrm>
              <a:off x="1171299" y="2949850"/>
              <a:ext cx="2129088" cy="27510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56" name="Group 55"/>
          <p:cNvGrpSpPr/>
          <p:nvPr/>
        </p:nvGrpSpPr>
        <p:grpSpPr>
          <a:xfrm>
            <a:off x="8170125" y="2388609"/>
            <a:ext cx="839461" cy="840602"/>
            <a:chOff x="2720353" y="4348356"/>
            <a:chExt cx="1040836" cy="1042251"/>
          </a:xfrm>
          <a:solidFill>
            <a:srgbClr val="C3382B"/>
          </a:solidFill>
        </p:grpSpPr>
        <p:sp>
          <p:nvSpPr>
            <p:cNvPr id="57" name="Freeform 17"/>
            <p:cNvSpPr>
              <a:spLocks noEditPoints="1"/>
            </p:cNvSpPr>
            <p:nvPr/>
          </p:nvSpPr>
          <p:spPr bwMode="auto">
            <a:xfrm>
              <a:off x="2720353" y="4348356"/>
              <a:ext cx="1040836" cy="1042251"/>
            </a:xfrm>
            <a:custGeom>
              <a:avLst/>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4"/>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58" name="Oval 18"/>
            <p:cNvSpPr>
              <a:spLocks noChangeArrowheads="1"/>
            </p:cNvSpPr>
            <p:nvPr/>
          </p:nvSpPr>
          <p:spPr bwMode="auto">
            <a:xfrm>
              <a:off x="2846215" y="4475632"/>
              <a:ext cx="789112" cy="791941"/>
            </a:xfrm>
            <a:prstGeom prst="ellipse">
              <a:avLst/>
            </a:prstGeom>
            <a:solidFill>
              <a:schemeClr val="accent4"/>
            </a:solidFill>
            <a:ln w="57150">
              <a:solidFill>
                <a:schemeClr val="accent4"/>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63" name="Group 62"/>
          <p:cNvGrpSpPr/>
          <p:nvPr/>
        </p:nvGrpSpPr>
        <p:grpSpPr>
          <a:xfrm>
            <a:off x="8170125" y="3726556"/>
            <a:ext cx="839461" cy="840602"/>
            <a:chOff x="2720353" y="4348356"/>
            <a:chExt cx="1040836" cy="1042251"/>
          </a:xfrm>
          <a:solidFill>
            <a:srgbClr val="297E9F"/>
          </a:solidFill>
        </p:grpSpPr>
        <p:sp>
          <p:nvSpPr>
            <p:cNvPr id="64" name="Freeform 17"/>
            <p:cNvSpPr>
              <a:spLocks noEditPoints="1"/>
            </p:cNvSpPr>
            <p:nvPr/>
          </p:nvSpPr>
          <p:spPr bwMode="auto">
            <a:xfrm>
              <a:off x="2720353" y="4348356"/>
              <a:ext cx="1040836" cy="1042251"/>
            </a:xfrm>
            <a:custGeom>
              <a:avLst/>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5"/>
            </a:solidFill>
            <a:ln>
              <a:solidFill>
                <a:schemeClr val="accent5"/>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65" name="Oval 18"/>
            <p:cNvSpPr>
              <a:spLocks noChangeArrowheads="1"/>
            </p:cNvSpPr>
            <p:nvPr/>
          </p:nvSpPr>
          <p:spPr bwMode="auto">
            <a:xfrm>
              <a:off x="2846215" y="4475632"/>
              <a:ext cx="789112" cy="791941"/>
            </a:xfrm>
            <a:prstGeom prst="ellipse">
              <a:avLst/>
            </a:prstGeom>
            <a:solidFill>
              <a:schemeClr val="accent5"/>
            </a:solidFill>
            <a:ln w="57150">
              <a:solidFill>
                <a:schemeClr val="accent5"/>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70" name="Group 69"/>
          <p:cNvGrpSpPr/>
          <p:nvPr/>
        </p:nvGrpSpPr>
        <p:grpSpPr>
          <a:xfrm>
            <a:off x="8170125" y="4996573"/>
            <a:ext cx="839461" cy="840602"/>
            <a:chOff x="2720353" y="4348356"/>
            <a:chExt cx="1040836" cy="1042251"/>
          </a:xfrm>
          <a:solidFill>
            <a:schemeClr val="accent3"/>
          </a:solidFill>
        </p:grpSpPr>
        <p:sp>
          <p:nvSpPr>
            <p:cNvPr id="71" name="Freeform 17"/>
            <p:cNvSpPr>
              <a:spLocks noEditPoints="1"/>
            </p:cNvSpPr>
            <p:nvPr/>
          </p:nvSpPr>
          <p:spPr bwMode="auto">
            <a:xfrm>
              <a:off x="2720353" y="4348356"/>
              <a:ext cx="1040836" cy="1042251"/>
            </a:xfrm>
            <a:custGeom>
              <a:avLst/>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6"/>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72" name="Oval 18"/>
            <p:cNvSpPr>
              <a:spLocks noChangeArrowheads="1"/>
            </p:cNvSpPr>
            <p:nvPr/>
          </p:nvSpPr>
          <p:spPr bwMode="auto">
            <a:xfrm>
              <a:off x="2846215" y="4475632"/>
              <a:ext cx="789112" cy="791941"/>
            </a:xfrm>
            <a:prstGeom prst="ellipse">
              <a:avLst/>
            </a:prstGeom>
            <a:solidFill>
              <a:schemeClr val="accent6"/>
            </a:solidFill>
            <a:ln w="57150">
              <a:solidFill>
                <a:schemeClr val="accent6"/>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77" name="Group 76"/>
          <p:cNvGrpSpPr/>
          <p:nvPr/>
        </p:nvGrpSpPr>
        <p:grpSpPr>
          <a:xfrm>
            <a:off x="3860546" y="4996573"/>
            <a:ext cx="839461" cy="840602"/>
            <a:chOff x="2720353" y="4348356"/>
            <a:chExt cx="1040836" cy="1042251"/>
          </a:xfrm>
          <a:solidFill>
            <a:srgbClr val="13A286"/>
          </a:solidFill>
        </p:grpSpPr>
        <p:sp>
          <p:nvSpPr>
            <p:cNvPr id="78" name="Freeform 17"/>
            <p:cNvSpPr>
              <a:spLocks noEditPoints="1"/>
            </p:cNvSpPr>
            <p:nvPr/>
          </p:nvSpPr>
          <p:spPr bwMode="auto">
            <a:xfrm>
              <a:off x="2720353" y="4348356"/>
              <a:ext cx="1040836" cy="1042251"/>
            </a:xfrm>
            <a:custGeom>
              <a:avLst/>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5"/>
            </a:solidFill>
            <a:ln>
              <a:solidFill>
                <a:schemeClr val="accent3"/>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79" name="Oval 18"/>
            <p:cNvSpPr>
              <a:spLocks noChangeArrowheads="1"/>
            </p:cNvSpPr>
            <p:nvPr/>
          </p:nvSpPr>
          <p:spPr bwMode="auto">
            <a:xfrm>
              <a:off x="2846215" y="4475632"/>
              <a:ext cx="789112" cy="791941"/>
            </a:xfrm>
            <a:prstGeom prst="ellipse">
              <a:avLst/>
            </a:prstGeom>
            <a:solidFill>
              <a:schemeClr val="accent3"/>
            </a:solidFill>
            <a:ln w="57150">
              <a:solidFill>
                <a:schemeClr val="accent3"/>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84" name="Group 83"/>
          <p:cNvGrpSpPr/>
          <p:nvPr/>
        </p:nvGrpSpPr>
        <p:grpSpPr>
          <a:xfrm>
            <a:off x="3860546" y="3751934"/>
            <a:ext cx="839461" cy="840602"/>
            <a:chOff x="2720353" y="4348356"/>
            <a:chExt cx="1040836" cy="1042251"/>
          </a:xfrm>
          <a:solidFill>
            <a:srgbClr val="9CBC58"/>
          </a:solidFill>
        </p:grpSpPr>
        <p:sp>
          <p:nvSpPr>
            <p:cNvPr id="85" name="Freeform 17"/>
            <p:cNvSpPr>
              <a:spLocks noEditPoints="1"/>
            </p:cNvSpPr>
            <p:nvPr/>
          </p:nvSpPr>
          <p:spPr bwMode="auto">
            <a:xfrm>
              <a:off x="2720353" y="4348356"/>
              <a:ext cx="1040836" cy="1042251"/>
            </a:xfrm>
            <a:custGeom>
              <a:avLst/>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5"/>
            </a:solidFill>
            <a:ln>
              <a:solidFill>
                <a:schemeClr val="accent2"/>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86" name="Oval 18"/>
            <p:cNvSpPr>
              <a:spLocks noChangeArrowheads="1"/>
            </p:cNvSpPr>
            <p:nvPr/>
          </p:nvSpPr>
          <p:spPr bwMode="auto">
            <a:xfrm>
              <a:off x="2846215" y="4475632"/>
              <a:ext cx="789112" cy="791941"/>
            </a:xfrm>
            <a:prstGeom prst="ellipse">
              <a:avLst/>
            </a:prstGeom>
            <a:solidFill>
              <a:schemeClr val="accent2"/>
            </a:solidFill>
            <a:ln w="57150">
              <a:solidFill>
                <a:schemeClr val="accent2"/>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91" name="Group 90"/>
          <p:cNvGrpSpPr/>
          <p:nvPr/>
        </p:nvGrpSpPr>
        <p:grpSpPr>
          <a:xfrm>
            <a:off x="3860546" y="2404633"/>
            <a:ext cx="839461" cy="840602"/>
            <a:chOff x="2720353" y="4348356"/>
            <a:chExt cx="1040836" cy="1042251"/>
          </a:xfrm>
          <a:solidFill>
            <a:srgbClr val="F69C15"/>
          </a:solidFill>
        </p:grpSpPr>
        <p:sp>
          <p:nvSpPr>
            <p:cNvPr id="92" name="Freeform 17"/>
            <p:cNvSpPr>
              <a:spLocks noEditPoints="1"/>
            </p:cNvSpPr>
            <p:nvPr/>
          </p:nvSpPr>
          <p:spPr bwMode="auto">
            <a:xfrm>
              <a:off x="2720353" y="4348356"/>
              <a:ext cx="1040836" cy="1042251"/>
            </a:xfrm>
            <a:custGeom>
              <a:avLst/>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5"/>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93" name="Oval 18"/>
            <p:cNvSpPr>
              <a:spLocks noChangeArrowheads="1"/>
            </p:cNvSpPr>
            <p:nvPr/>
          </p:nvSpPr>
          <p:spPr bwMode="auto">
            <a:xfrm>
              <a:off x="2846215" y="4475632"/>
              <a:ext cx="789112" cy="791941"/>
            </a:xfrm>
            <a:prstGeom prst="ellipse">
              <a:avLst/>
            </a:prstGeom>
            <a:solidFill>
              <a:schemeClr val="accent1"/>
            </a:solidFill>
            <a:ln w="57150">
              <a:solidFill>
                <a:schemeClr val="accent1"/>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41" name="文本框 40"/>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2" name="文本框 41"/>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8114868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91"/>
                                        </p:tgtEl>
                                        <p:attrNameLst>
                                          <p:attrName>style.visibility</p:attrName>
                                        </p:attrNameLst>
                                      </p:cBhvr>
                                      <p:to>
                                        <p:strVal val="visible"/>
                                      </p:to>
                                    </p:set>
                                    <p:anim calcmode="lin" valueType="num">
                                      <p:cBhvr>
                                        <p:cTn id="12" dur="500" fill="hold"/>
                                        <p:tgtEl>
                                          <p:spTgt spid="91"/>
                                        </p:tgtEl>
                                        <p:attrNameLst>
                                          <p:attrName>ppt_w</p:attrName>
                                        </p:attrNameLst>
                                      </p:cBhvr>
                                      <p:tavLst>
                                        <p:tav tm="0">
                                          <p:val>
                                            <p:fltVal val="0"/>
                                          </p:val>
                                        </p:tav>
                                        <p:tav tm="100000">
                                          <p:val>
                                            <p:strVal val="#ppt_w"/>
                                          </p:val>
                                        </p:tav>
                                      </p:tavLst>
                                    </p:anim>
                                    <p:anim calcmode="lin" valueType="num">
                                      <p:cBhvr>
                                        <p:cTn id="13" dur="500" fill="hold"/>
                                        <p:tgtEl>
                                          <p:spTgt spid="91"/>
                                        </p:tgtEl>
                                        <p:attrNameLst>
                                          <p:attrName>ppt_h</p:attrName>
                                        </p:attrNameLst>
                                      </p:cBhvr>
                                      <p:tavLst>
                                        <p:tav tm="0">
                                          <p:val>
                                            <p:fltVal val="0"/>
                                          </p:val>
                                        </p:tav>
                                        <p:tav tm="100000">
                                          <p:val>
                                            <p:strVal val="#ppt_h"/>
                                          </p:val>
                                        </p:tav>
                                      </p:tavLst>
                                    </p:anim>
                                    <p:animEffect transition="in" filter="fade">
                                      <p:cBhvr>
                                        <p:cTn id="14" dur="500"/>
                                        <p:tgtEl>
                                          <p:spTgt spid="91"/>
                                        </p:tgtEl>
                                      </p:cBhvr>
                                    </p:animEffect>
                                  </p:childTnLst>
                                </p:cTn>
                              </p:par>
                            </p:childTnLst>
                          </p:cTn>
                        </p:par>
                        <p:par>
                          <p:cTn id="15" fill="hold">
                            <p:stCondLst>
                              <p:cond delay="1000"/>
                            </p:stCondLst>
                            <p:childTnLst>
                              <p:par>
                                <p:cTn id="16" presetID="22" presetClass="entr" presetSubtype="2"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right)">
                                      <p:cBhvr>
                                        <p:cTn id="18" dur="500"/>
                                        <p:tgtEl>
                                          <p:spTgt spid="27"/>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56"/>
                                        </p:tgtEl>
                                        <p:attrNameLst>
                                          <p:attrName>style.visibility</p:attrName>
                                        </p:attrNameLst>
                                      </p:cBhvr>
                                      <p:to>
                                        <p:strVal val="visible"/>
                                      </p:to>
                                    </p:set>
                                    <p:anim calcmode="lin" valueType="num">
                                      <p:cBhvr>
                                        <p:cTn id="22" dur="500" fill="hold"/>
                                        <p:tgtEl>
                                          <p:spTgt spid="56"/>
                                        </p:tgtEl>
                                        <p:attrNameLst>
                                          <p:attrName>ppt_w</p:attrName>
                                        </p:attrNameLst>
                                      </p:cBhvr>
                                      <p:tavLst>
                                        <p:tav tm="0">
                                          <p:val>
                                            <p:fltVal val="0"/>
                                          </p:val>
                                        </p:tav>
                                        <p:tav tm="100000">
                                          <p:val>
                                            <p:strVal val="#ppt_w"/>
                                          </p:val>
                                        </p:tav>
                                      </p:tavLst>
                                    </p:anim>
                                    <p:anim calcmode="lin" valueType="num">
                                      <p:cBhvr>
                                        <p:cTn id="23" dur="500" fill="hold"/>
                                        <p:tgtEl>
                                          <p:spTgt spid="56"/>
                                        </p:tgtEl>
                                        <p:attrNameLst>
                                          <p:attrName>ppt_h</p:attrName>
                                        </p:attrNameLst>
                                      </p:cBhvr>
                                      <p:tavLst>
                                        <p:tav tm="0">
                                          <p:val>
                                            <p:fltVal val="0"/>
                                          </p:val>
                                        </p:tav>
                                        <p:tav tm="100000">
                                          <p:val>
                                            <p:strVal val="#ppt_h"/>
                                          </p:val>
                                        </p:tav>
                                      </p:tavLst>
                                    </p:anim>
                                    <p:animEffect transition="in" filter="fade">
                                      <p:cBhvr>
                                        <p:cTn id="24" dur="500"/>
                                        <p:tgtEl>
                                          <p:spTgt spid="56"/>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500"/>
                                        <p:tgtEl>
                                          <p:spTgt spid="28"/>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p:cTn id="32" dur="500" fill="hold"/>
                                        <p:tgtEl>
                                          <p:spTgt spid="84"/>
                                        </p:tgtEl>
                                        <p:attrNameLst>
                                          <p:attrName>ppt_w</p:attrName>
                                        </p:attrNameLst>
                                      </p:cBhvr>
                                      <p:tavLst>
                                        <p:tav tm="0">
                                          <p:val>
                                            <p:fltVal val="0"/>
                                          </p:val>
                                        </p:tav>
                                        <p:tav tm="100000">
                                          <p:val>
                                            <p:strVal val="#ppt_w"/>
                                          </p:val>
                                        </p:tav>
                                      </p:tavLst>
                                    </p:anim>
                                    <p:anim calcmode="lin" valueType="num">
                                      <p:cBhvr>
                                        <p:cTn id="33" dur="500" fill="hold"/>
                                        <p:tgtEl>
                                          <p:spTgt spid="84"/>
                                        </p:tgtEl>
                                        <p:attrNameLst>
                                          <p:attrName>ppt_h</p:attrName>
                                        </p:attrNameLst>
                                      </p:cBhvr>
                                      <p:tavLst>
                                        <p:tav tm="0">
                                          <p:val>
                                            <p:fltVal val="0"/>
                                          </p:val>
                                        </p:tav>
                                        <p:tav tm="100000">
                                          <p:val>
                                            <p:strVal val="#ppt_h"/>
                                          </p:val>
                                        </p:tav>
                                      </p:tavLst>
                                    </p:anim>
                                    <p:animEffect transition="in" filter="fade">
                                      <p:cBhvr>
                                        <p:cTn id="34" dur="500"/>
                                        <p:tgtEl>
                                          <p:spTgt spid="84"/>
                                        </p:tgtEl>
                                      </p:cBhvr>
                                    </p:animEffect>
                                  </p:childTnLst>
                                </p:cTn>
                              </p:par>
                            </p:childTnLst>
                          </p:cTn>
                        </p:par>
                        <p:par>
                          <p:cTn id="35" fill="hold">
                            <p:stCondLst>
                              <p:cond delay="3000"/>
                            </p:stCondLst>
                            <p:childTnLst>
                              <p:par>
                                <p:cTn id="36" presetID="22" presetClass="entr" presetSubtype="2"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right)">
                                      <p:cBhvr>
                                        <p:cTn id="38" dur="500"/>
                                        <p:tgtEl>
                                          <p:spTgt spid="37"/>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63"/>
                                        </p:tgtEl>
                                        <p:attrNameLst>
                                          <p:attrName>style.visibility</p:attrName>
                                        </p:attrNameLst>
                                      </p:cBhvr>
                                      <p:to>
                                        <p:strVal val="visible"/>
                                      </p:to>
                                    </p:set>
                                    <p:anim calcmode="lin" valueType="num">
                                      <p:cBhvr>
                                        <p:cTn id="42" dur="500" fill="hold"/>
                                        <p:tgtEl>
                                          <p:spTgt spid="63"/>
                                        </p:tgtEl>
                                        <p:attrNameLst>
                                          <p:attrName>ppt_w</p:attrName>
                                        </p:attrNameLst>
                                      </p:cBhvr>
                                      <p:tavLst>
                                        <p:tav tm="0">
                                          <p:val>
                                            <p:fltVal val="0"/>
                                          </p:val>
                                        </p:tav>
                                        <p:tav tm="100000">
                                          <p:val>
                                            <p:strVal val="#ppt_w"/>
                                          </p:val>
                                        </p:tav>
                                      </p:tavLst>
                                    </p:anim>
                                    <p:anim calcmode="lin" valueType="num">
                                      <p:cBhvr>
                                        <p:cTn id="43" dur="500" fill="hold"/>
                                        <p:tgtEl>
                                          <p:spTgt spid="63"/>
                                        </p:tgtEl>
                                        <p:attrNameLst>
                                          <p:attrName>ppt_h</p:attrName>
                                        </p:attrNameLst>
                                      </p:cBhvr>
                                      <p:tavLst>
                                        <p:tav tm="0">
                                          <p:val>
                                            <p:fltVal val="0"/>
                                          </p:val>
                                        </p:tav>
                                        <p:tav tm="100000">
                                          <p:val>
                                            <p:strVal val="#ppt_h"/>
                                          </p:val>
                                        </p:tav>
                                      </p:tavLst>
                                    </p:anim>
                                    <p:animEffect transition="in" filter="fade">
                                      <p:cBhvr>
                                        <p:cTn id="44" dur="500"/>
                                        <p:tgtEl>
                                          <p:spTgt spid="63"/>
                                        </p:tgtEl>
                                      </p:cBhvr>
                                    </p:animEffect>
                                  </p:childTnLst>
                                </p:cTn>
                              </p:par>
                            </p:childTnLst>
                          </p:cTn>
                        </p:par>
                        <p:par>
                          <p:cTn id="45" fill="hold">
                            <p:stCondLst>
                              <p:cond delay="4000"/>
                            </p:stCondLst>
                            <p:childTnLst>
                              <p:par>
                                <p:cTn id="46" presetID="22" presetClass="entr" presetSubtype="8" fill="hold"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wipe(left)">
                                      <p:cBhvr>
                                        <p:cTn id="48" dur="500"/>
                                        <p:tgtEl>
                                          <p:spTgt spid="3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77"/>
                                        </p:tgtEl>
                                        <p:attrNameLst>
                                          <p:attrName>style.visibility</p:attrName>
                                        </p:attrNameLst>
                                      </p:cBhvr>
                                      <p:to>
                                        <p:strVal val="visible"/>
                                      </p:to>
                                    </p:set>
                                    <p:anim calcmode="lin" valueType="num">
                                      <p:cBhvr>
                                        <p:cTn id="52" dur="500" fill="hold"/>
                                        <p:tgtEl>
                                          <p:spTgt spid="77"/>
                                        </p:tgtEl>
                                        <p:attrNameLst>
                                          <p:attrName>ppt_w</p:attrName>
                                        </p:attrNameLst>
                                      </p:cBhvr>
                                      <p:tavLst>
                                        <p:tav tm="0">
                                          <p:val>
                                            <p:fltVal val="0"/>
                                          </p:val>
                                        </p:tav>
                                        <p:tav tm="100000">
                                          <p:val>
                                            <p:strVal val="#ppt_w"/>
                                          </p:val>
                                        </p:tav>
                                      </p:tavLst>
                                    </p:anim>
                                    <p:anim calcmode="lin" valueType="num">
                                      <p:cBhvr>
                                        <p:cTn id="53" dur="500" fill="hold"/>
                                        <p:tgtEl>
                                          <p:spTgt spid="77"/>
                                        </p:tgtEl>
                                        <p:attrNameLst>
                                          <p:attrName>ppt_h</p:attrName>
                                        </p:attrNameLst>
                                      </p:cBhvr>
                                      <p:tavLst>
                                        <p:tav tm="0">
                                          <p:val>
                                            <p:fltVal val="0"/>
                                          </p:val>
                                        </p:tav>
                                        <p:tav tm="100000">
                                          <p:val>
                                            <p:strVal val="#ppt_h"/>
                                          </p:val>
                                        </p:tav>
                                      </p:tavLst>
                                    </p:anim>
                                    <p:animEffect transition="in" filter="fade">
                                      <p:cBhvr>
                                        <p:cTn id="54" dur="500"/>
                                        <p:tgtEl>
                                          <p:spTgt spid="77"/>
                                        </p:tgtEl>
                                      </p:cBhvr>
                                    </p:animEffect>
                                  </p:childTnLst>
                                </p:cTn>
                              </p:par>
                            </p:childTnLst>
                          </p:cTn>
                        </p:par>
                        <p:par>
                          <p:cTn id="55" fill="hold">
                            <p:stCondLst>
                              <p:cond delay="5000"/>
                            </p:stCondLst>
                            <p:childTnLst>
                              <p:par>
                                <p:cTn id="56" presetID="22" presetClass="entr" presetSubtype="2" fill="hold" nodeType="after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wipe(right)">
                                      <p:cBhvr>
                                        <p:cTn id="58" dur="500"/>
                                        <p:tgtEl>
                                          <p:spTgt spid="46"/>
                                        </p:tgtEl>
                                      </p:cBhvr>
                                    </p:animEffect>
                                  </p:childTnLst>
                                </p:cTn>
                              </p:par>
                            </p:childTnLst>
                          </p:cTn>
                        </p:par>
                        <p:par>
                          <p:cTn id="59" fill="hold">
                            <p:stCondLst>
                              <p:cond delay="5500"/>
                            </p:stCondLst>
                            <p:childTnLst>
                              <p:par>
                                <p:cTn id="60" presetID="53" presetClass="entr" presetSubtype="16" fill="hold" nodeType="afterEffect">
                                  <p:stCondLst>
                                    <p:cond delay="0"/>
                                  </p:stCondLst>
                                  <p:childTnLst>
                                    <p:set>
                                      <p:cBhvr>
                                        <p:cTn id="61" dur="1" fill="hold">
                                          <p:stCondLst>
                                            <p:cond delay="0"/>
                                          </p:stCondLst>
                                        </p:cTn>
                                        <p:tgtEl>
                                          <p:spTgt spid="70"/>
                                        </p:tgtEl>
                                        <p:attrNameLst>
                                          <p:attrName>style.visibility</p:attrName>
                                        </p:attrNameLst>
                                      </p:cBhvr>
                                      <p:to>
                                        <p:strVal val="visible"/>
                                      </p:to>
                                    </p:set>
                                    <p:anim calcmode="lin" valueType="num">
                                      <p:cBhvr>
                                        <p:cTn id="62" dur="500" fill="hold"/>
                                        <p:tgtEl>
                                          <p:spTgt spid="70"/>
                                        </p:tgtEl>
                                        <p:attrNameLst>
                                          <p:attrName>ppt_w</p:attrName>
                                        </p:attrNameLst>
                                      </p:cBhvr>
                                      <p:tavLst>
                                        <p:tav tm="0">
                                          <p:val>
                                            <p:fltVal val="0"/>
                                          </p:val>
                                        </p:tav>
                                        <p:tav tm="100000">
                                          <p:val>
                                            <p:strVal val="#ppt_w"/>
                                          </p:val>
                                        </p:tav>
                                      </p:tavLst>
                                    </p:anim>
                                    <p:anim calcmode="lin" valueType="num">
                                      <p:cBhvr>
                                        <p:cTn id="63" dur="500" fill="hold"/>
                                        <p:tgtEl>
                                          <p:spTgt spid="70"/>
                                        </p:tgtEl>
                                        <p:attrNameLst>
                                          <p:attrName>ppt_h</p:attrName>
                                        </p:attrNameLst>
                                      </p:cBhvr>
                                      <p:tavLst>
                                        <p:tav tm="0">
                                          <p:val>
                                            <p:fltVal val="0"/>
                                          </p:val>
                                        </p:tav>
                                        <p:tav tm="100000">
                                          <p:val>
                                            <p:strVal val="#ppt_h"/>
                                          </p:val>
                                        </p:tav>
                                      </p:tavLst>
                                    </p:anim>
                                    <p:animEffect transition="in" filter="fade">
                                      <p:cBhvr>
                                        <p:cTn id="64" dur="500"/>
                                        <p:tgtEl>
                                          <p:spTgt spid="70"/>
                                        </p:tgtEl>
                                      </p:cBhvr>
                                    </p:animEffect>
                                  </p:childTnLst>
                                </p:cTn>
                              </p:par>
                            </p:childTnLst>
                          </p:cTn>
                        </p:par>
                        <p:par>
                          <p:cTn id="65" fill="hold">
                            <p:stCondLst>
                              <p:cond delay="6000"/>
                            </p:stCondLst>
                            <p:childTnLst>
                              <p:par>
                                <p:cTn id="66" presetID="22" presetClass="entr" presetSubtype="8" fill="hold" nodeType="after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wipe(left)">
                                      <p:cBhvr>
                                        <p:cTn id="6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7" name="矩形 13"/>
          <p:cNvSpPr>
            <a:spLocks noChangeArrowheads="1"/>
          </p:cNvSpPr>
          <p:nvPr/>
        </p:nvSpPr>
        <p:spPr bwMode="auto">
          <a:xfrm>
            <a:off x="258184" y="1618671"/>
            <a:ext cx="3010256" cy="3691665"/>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p:spPr>
        <p:txBody>
          <a:bodyPr anchor="ctr"/>
          <a:lstStyle/>
          <a:p>
            <a:pPr algn="ctr" eaLnBrk="1" hangingPunct="1">
              <a:lnSpc>
                <a:spcPct val="150000"/>
              </a:lnSpc>
            </a:pPr>
            <a:endParaRPr lang="zh-CN" altLang="en-US">
              <a:solidFill>
                <a:srgbClr val="FFFFFF"/>
              </a:solidFill>
              <a:latin typeface="Corbel" panose="020B0503020204020204" pitchFamily="34" charset="0"/>
              <a:ea typeface="方正正纤黑简体" panose="02000000000000000000" pitchFamily="2" charset="-122"/>
              <a:sym typeface="Corbel" panose="020B0503020204020204" pitchFamily="34" charset="0"/>
            </a:endParaRPr>
          </a:p>
        </p:txBody>
      </p:sp>
      <p:sp>
        <p:nvSpPr>
          <p:cNvPr id="24588" name="矩形 16"/>
          <p:cNvSpPr>
            <a:spLocks noChangeArrowheads="1"/>
          </p:cNvSpPr>
          <p:nvPr/>
        </p:nvSpPr>
        <p:spPr bwMode="auto">
          <a:xfrm>
            <a:off x="3368893" y="1613648"/>
            <a:ext cx="3010256" cy="3691666"/>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p:spPr>
        <p:txBody>
          <a:bodyPr anchor="ctr"/>
          <a:lstStyle/>
          <a:p>
            <a:pPr algn="ctr" eaLnBrk="1" hangingPunct="1">
              <a:lnSpc>
                <a:spcPct val="150000"/>
              </a:lnSpc>
            </a:pPr>
            <a:endParaRPr lang="zh-CN" altLang="en-US">
              <a:solidFill>
                <a:srgbClr val="FFFFFF"/>
              </a:solidFill>
              <a:latin typeface="Corbel" panose="020B0503020204020204" pitchFamily="34" charset="0"/>
              <a:ea typeface="方正正纤黑简体" panose="02000000000000000000" pitchFamily="2" charset="-122"/>
              <a:sym typeface="Corbel" panose="020B0503020204020204" pitchFamily="34" charset="0"/>
            </a:endParaRPr>
          </a:p>
        </p:txBody>
      </p:sp>
      <p:sp>
        <p:nvSpPr>
          <p:cNvPr id="24589" name="矩形 17"/>
          <p:cNvSpPr>
            <a:spLocks noChangeArrowheads="1"/>
          </p:cNvSpPr>
          <p:nvPr/>
        </p:nvSpPr>
        <p:spPr bwMode="auto">
          <a:xfrm>
            <a:off x="6479602" y="1613648"/>
            <a:ext cx="3010256" cy="3691666"/>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p:spPr>
        <p:txBody>
          <a:bodyPr anchor="ctr"/>
          <a:lstStyle/>
          <a:p>
            <a:pPr algn="ctr" eaLnBrk="1" hangingPunct="1">
              <a:lnSpc>
                <a:spcPct val="150000"/>
              </a:lnSpc>
            </a:pPr>
            <a:endParaRPr lang="zh-CN" altLang="en-US">
              <a:solidFill>
                <a:srgbClr val="FFFFFF"/>
              </a:solidFill>
              <a:latin typeface="Corbel" panose="020B0503020204020204" pitchFamily="34" charset="0"/>
              <a:ea typeface="方正正纤黑简体" panose="02000000000000000000" pitchFamily="2" charset="-122"/>
              <a:sym typeface="Corbel" panose="020B0503020204020204" pitchFamily="34" charset="0"/>
            </a:endParaRPr>
          </a:p>
        </p:txBody>
      </p:sp>
      <p:sp>
        <p:nvSpPr>
          <p:cNvPr id="24590" name="矩形 18"/>
          <p:cNvSpPr>
            <a:spLocks noChangeArrowheads="1"/>
          </p:cNvSpPr>
          <p:nvPr/>
        </p:nvSpPr>
        <p:spPr bwMode="auto">
          <a:xfrm>
            <a:off x="9590311" y="1578490"/>
            <a:ext cx="3010256" cy="3691665"/>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a:extLst/>
        </p:spPr>
        <p:txBody>
          <a:bodyPr anchor="ctr"/>
          <a:lstStyle/>
          <a:p>
            <a:pPr algn="ctr" eaLnBrk="1" hangingPunct="1">
              <a:lnSpc>
                <a:spcPct val="150000"/>
              </a:lnSpc>
            </a:pPr>
            <a:endParaRPr lang="zh-CN" altLang="en-US">
              <a:solidFill>
                <a:srgbClr val="FFFFFF"/>
              </a:solidFill>
              <a:latin typeface="Corbel" panose="020B0503020204020204" pitchFamily="34" charset="0"/>
              <a:ea typeface="方正正纤黑简体" panose="02000000000000000000" pitchFamily="2" charset="-122"/>
              <a:sym typeface="Corbel" panose="020B0503020204020204" pitchFamily="34" charset="0"/>
            </a:endParaRPr>
          </a:p>
        </p:txBody>
      </p:sp>
      <p:sp>
        <p:nvSpPr>
          <p:cNvPr id="16" name="文本框 66"/>
          <p:cNvSpPr txBox="1">
            <a:spLocks noChangeArrowheads="1"/>
          </p:cNvSpPr>
          <p:nvPr/>
        </p:nvSpPr>
        <p:spPr bwMode="auto">
          <a:xfrm>
            <a:off x="812800" y="5980905"/>
            <a:ext cx="11233150" cy="55399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请替换文字内容</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修改文字内容，也可以直接复制你的内容到此。请替换文字内容</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请替换文字内容</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修改文字内容，也可以直接复制你的内容到此。请替换文字内容</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请替换文字内容</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修改文字内容，也可以直接复制你的内容到此。请替换文字内容</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。请</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替换文字内容</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修改文字内容，也可以直接复制你的内容到此。请替换文字内容</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a:t>
            </a:r>
            <a:endPar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endParaRPr>
          </a:p>
        </p:txBody>
      </p:sp>
      <p:sp>
        <p:nvSpPr>
          <p:cNvPr id="17" name="文本框 13"/>
          <p:cNvSpPr txBox="1">
            <a:spLocks noChangeArrowheads="1"/>
          </p:cNvSpPr>
          <p:nvPr/>
        </p:nvSpPr>
        <p:spPr bwMode="auto">
          <a:xfrm>
            <a:off x="812800" y="5626374"/>
            <a:ext cx="1838795" cy="246221"/>
          </a:xfrm>
          <a:prstGeom prst="rect">
            <a:avLst/>
          </a:prstGeom>
          <a:noFill/>
          <a:ln>
            <a:noFill/>
          </a:ln>
          <a:extLst/>
        </p:spPr>
        <p:txBody>
          <a:bodyPr wrap="squar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点击请替换文字内容</a:t>
            </a:r>
          </a:p>
        </p:txBody>
      </p:sp>
      <p:sp>
        <p:nvSpPr>
          <p:cNvPr id="8" name="文本框 7"/>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 name="文本框 8"/>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81045534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587"/>
                                        </p:tgtEl>
                                        <p:attrNameLst>
                                          <p:attrName>style.visibility</p:attrName>
                                        </p:attrNameLst>
                                      </p:cBhvr>
                                      <p:to>
                                        <p:strVal val="visible"/>
                                      </p:to>
                                    </p:set>
                                    <p:animEffect transition="in" filter="fade">
                                      <p:cBhvr>
                                        <p:cTn id="7" dur="500"/>
                                        <p:tgtEl>
                                          <p:spTgt spid="24587"/>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4588"/>
                                        </p:tgtEl>
                                        <p:attrNameLst>
                                          <p:attrName>style.visibility</p:attrName>
                                        </p:attrNameLst>
                                      </p:cBhvr>
                                      <p:to>
                                        <p:strVal val="visible"/>
                                      </p:to>
                                    </p:set>
                                    <p:animEffect transition="in" filter="fade">
                                      <p:cBhvr>
                                        <p:cTn id="10" dur="500"/>
                                        <p:tgtEl>
                                          <p:spTgt spid="24588"/>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4589"/>
                                        </p:tgtEl>
                                        <p:attrNameLst>
                                          <p:attrName>style.visibility</p:attrName>
                                        </p:attrNameLst>
                                      </p:cBhvr>
                                      <p:to>
                                        <p:strVal val="visible"/>
                                      </p:to>
                                    </p:set>
                                    <p:animEffect transition="in" filter="fade">
                                      <p:cBhvr>
                                        <p:cTn id="13" dur="500"/>
                                        <p:tgtEl>
                                          <p:spTgt spid="24589"/>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24590"/>
                                        </p:tgtEl>
                                        <p:attrNameLst>
                                          <p:attrName>style.visibility</p:attrName>
                                        </p:attrNameLst>
                                      </p:cBhvr>
                                      <p:to>
                                        <p:strVal val="visible"/>
                                      </p:to>
                                    </p:set>
                                    <p:animEffect transition="in" filter="fade">
                                      <p:cBhvr>
                                        <p:cTn id="16" dur="500"/>
                                        <p:tgtEl>
                                          <p:spTgt spid="24590"/>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750"/>
                                        <p:tgtEl>
                                          <p:spTgt spid="17"/>
                                        </p:tgtEl>
                                      </p:cBhvr>
                                    </p:animEffect>
                                    <p:anim calcmode="lin" valueType="num">
                                      <p:cBhvr>
                                        <p:cTn id="20" dur="750" fill="hold"/>
                                        <p:tgtEl>
                                          <p:spTgt spid="17"/>
                                        </p:tgtEl>
                                        <p:attrNameLst>
                                          <p:attrName>ppt_x</p:attrName>
                                        </p:attrNameLst>
                                      </p:cBhvr>
                                      <p:tavLst>
                                        <p:tav tm="0">
                                          <p:val>
                                            <p:strVal val="#ppt_x"/>
                                          </p:val>
                                        </p:tav>
                                        <p:tav tm="100000">
                                          <p:val>
                                            <p:strVal val="#ppt_x"/>
                                          </p:val>
                                        </p:tav>
                                      </p:tavLst>
                                    </p:anim>
                                    <p:anim calcmode="lin" valueType="num">
                                      <p:cBhvr>
                                        <p:cTn id="21" dur="750" fill="hold"/>
                                        <p:tgtEl>
                                          <p:spTgt spid="1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70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750"/>
                                        <p:tgtEl>
                                          <p:spTgt spid="16"/>
                                        </p:tgtEl>
                                      </p:cBhvr>
                                    </p:animEffect>
                                    <p:anim calcmode="lin" valueType="num">
                                      <p:cBhvr>
                                        <p:cTn id="25" dur="750" fill="hold"/>
                                        <p:tgtEl>
                                          <p:spTgt spid="16"/>
                                        </p:tgtEl>
                                        <p:attrNameLst>
                                          <p:attrName>ppt_x</p:attrName>
                                        </p:attrNameLst>
                                      </p:cBhvr>
                                      <p:tavLst>
                                        <p:tav tm="0">
                                          <p:val>
                                            <p:strVal val="#ppt_x"/>
                                          </p:val>
                                        </p:tav>
                                        <p:tav tm="100000">
                                          <p:val>
                                            <p:strVal val="#ppt_x"/>
                                          </p:val>
                                        </p:tav>
                                      </p:tavLst>
                                    </p:anim>
                                    <p:anim calcmode="lin" valueType="num">
                                      <p:cBhvr>
                                        <p:cTn id="26"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7" grpId="0" animBg="1" autoUpdateAnimBg="0"/>
      <p:bldP spid="24588" grpId="0" animBg="1" autoUpdateAnimBg="0"/>
      <p:bldP spid="24589" grpId="0" animBg="1" autoUpdateAnimBg="0"/>
      <p:bldP spid="24590" grpId="0" animBg="1" autoUpdateAnimBg="0"/>
      <p:bldP spid="16"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4105138" y="1779538"/>
            <a:ext cx="4652037" cy="4660108"/>
            <a:chOff x="3892158" y="1687358"/>
            <a:chExt cx="4411062" cy="4418715"/>
          </a:xfrm>
        </p:grpSpPr>
        <p:grpSp>
          <p:nvGrpSpPr>
            <p:cNvPr id="2" name="Group 1"/>
            <p:cNvGrpSpPr/>
            <p:nvPr/>
          </p:nvGrpSpPr>
          <p:grpSpPr>
            <a:xfrm>
              <a:off x="3892158" y="1687358"/>
              <a:ext cx="4411062" cy="4418715"/>
              <a:chOff x="3892158" y="1794934"/>
              <a:chExt cx="4411062" cy="4418715"/>
            </a:xfrm>
            <a:solidFill>
              <a:schemeClr val="bg1">
                <a:lumMod val="85000"/>
              </a:schemeClr>
            </a:solidFill>
          </p:grpSpPr>
          <p:sp>
            <p:nvSpPr>
              <p:cNvPr id="3" name="Shape 2085"/>
              <p:cNvSpPr/>
              <p:nvPr/>
            </p:nvSpPr>
            <p:spPr>
              <a:xfrm rot="2700000">
                <a:off x="4762868" y="1773139"/>
                <a:ext cx="769193" cy="2510614"/>
              </a:xfrm>
              <a:custGeom>
                <a:avLst/>
                <a:gdLst/>
                <a:ahLst/>
                <a:cxnLst>
                  <a:cxn ang="0">
                    <a:pos x="wd2" y="hd2"/>
                  </a:cxn>
                  <a:cxn ang="5400000">
                    <a:pos x="wd2" y="hd2"/>
                  </a:cxn>
                  <a:cxn ang="10800000">
                    <a:pos x="wd2" y="hd2"/>
                  </a:cxn>
                  <a:cxn ang="16200000">
                    <a:pos x="wd2" y="hd2"/>
                  </a:cxn>
                </a:cxnLst>
                <a:rect l="0" t="0" r="r" b="b"/>
                <a:pathLst>
                  <a:path w="17674" h="21600" extrusionOk="0">
                    <a:moveTo>
                      <a:pt x="17674" y="0"/>
                    </a:moveTo>
                    <a:lnTo>
                      <a:pt x="11778" y="307"/>
                    </a:lnTo>
                    <a:cubicBezTo>
                      <a:pt x="-3926" y="6187"/>
                      <a:pt x="-3926" y="15720"/>
                      <a:pt x="11778" y="21600"/>
                    </a:cubicBezTo>
                    <a:lnTo>
                      <a:pt x="16855" y="19699"/>
                    </a:lnTo>
                    <a:cubicBezTo>
                      <a:pt x="3956" y="14869"/>
                      <a:pt x="3956" y="7038"/>
                      <a:pt x="16855" y="2207"/>
                    </a:cubicBezTo>
                    <a:cubicBezTo>
                      <a:pt x="16855" y="2207"/>
                      <a:pt x="17674" y="0"/>
                      <a:pt x="17674" y="0"/>
                    </a:cubicBezTo>
                    <a:close/>
                  </a:path>
                </a:pathLst>
              </a:custGeom>
              <a:grp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4" name="Shape 2086"/>
              <p:cNvSpPr/>
              <p:nvPr/>
            </p:nvSpPr>
            <p:spPr>
              <a:xfrm rot="2700000">
                <a:off x="3864397" y="4573715"/>
                <a:ext cx="2510643" cy="769225"/>
              </a:xfrm>
              <a:custGeom>
                <a:avLst/>
                <a:gdLst/>
                <a:ahLst/>
                <a:cxnLst>
                  <a:cxn ang="0">
                    <a:pos x="wd2" y="hd2"/>
                  </a:cxn>
                  <a:cxn ang="5400000">
                    <a:pos x="wd2" y="hd2"/>
                  </a:cxn>
                  <a:cxn ang="10800000">
                    <a:pos x="wd2" y="hd2"/>
                  </a:cxn>
                  <a:cxn ang="16200000">
                    <a:pos x="wd2" y="hd2"/>
                  </a:cxn>
                </a:cxnLst>
                <a:rect l="0" t="0" r="r" b="b"/>
                <a:pathLst>
                  <a:path w="21600" h="17674" extrusionOk="0">
                    <a:moveTo>
                      <a:pt x="19699" y="818"/>
                    </a:moveTo>
                    <a:cubicBezTo>
                      <a:pt x="14869" y="13718"/>
                      <a:pt x="7038" y="13718"/>
                      <a:pt x="2208" y="818"/>
                    </a:cubicBezTo>
                    <a:lnTo>
                      <a:pt x="0" y="0"/>
                    </a:lnTo>
                    <a:lnTo>
                      <a:pt x="307" y="5896"/>
                    </a:lnTo>
                    <a:cubicBezTo>
                      <a:pt x="6187" y="21600"/>
                      <a:pt x="15720" y="21600"/>
                      <a:pt x="21600" y="5896"/>
                    </a:cubicBezTo>
                    <a:cubicBezTo>
                      <a:pt x="21600" y="5896"/>
                      <a:pt x="19699" y="818"/>
                      <a:pt x="19699" y="818"/>
                    </a:cubicBezTo>
                    <a:close/>
                  </a:path>
                </a:pathLst>
              </a:custGeom>
              <a:grp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5" name="Shape 2087"/>
              <p:cNvSpPr/>
              <p:nvPr/>
            </p:nvSpPr>
            <p:spPr>
              <a:xfrm rot="2700000">
                <a:off x="6663307" y="3732422"/>
                <a:ext cx="769207" cy="2510619"/>
              </a:xfrm>
              <a:custGeom>
                <a:avLst/>
                <a:gdLst/>
                <a:ahLst/>
                <a:cxnLst>
                  <a:cxn ang="0">
                    <a:pos x="wd2" y="hd2"/>
                  </a:cxn>
                  <a:cxn ang="5400000">
                    <a:pos x="wd2" y="hd2"/>
                  </a:cxn>
                  <a:cxn ang="10800000">
                    <a:pos x="wd2" y="hd2"/>
                  </a:cxn>
                  <a:cxn ang="16200000">
                    <a:pos x="wd2" y="hd2"/>
                  </a:cxn>
                </a:cxnLst>
                <a:rect l="0" t="0" r="r" b="b"/>
                <a:pathLst>
                  <a:path w="17674" h="21600" extrusionOk="0">
                    <a:moveTo>
                      <a:pt x="5896" y="0"/>
                    </a:moveTo>
                    <a:lnTo>
                      <a:pt x="819" y="1901"/>
                    </a:lnTo>
                    <a:cubicBezTo>
                      <a:pt x="13718" y="6731"/>
                      <a:pt x="13718" y="14562"/>
                      <a:pt x="819" y="19392"/>
                    </a:cubicBezTo>
                    <a:lnTo>
                      <a:pt x="0" y="21600"/>
                    </a:lnTo>
                    <a:lnTo>
                      <a:pt x="5896" y="21293"/>
                    </a:lnTo>
                    <a:cubicBezTo>
                      <a:pt x="21600" y="15414"/>
                      <a:pt x="21600" y="5880"/>
                      <a:pt x="5896" y="0"/>
                    </a:cubicBezTo>
                    <a:close/>
                  </a:path>
                </a:pathLst>
              </a:custGeom>
              <a:grp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6" name="Shape 2088"/>
              <p:cNvSpPr/>
              <p:nvPr/>
            </p:nvSpPr>
            <p:spPr>
              <a:xfrm rot="2700000">
                <a:off x="5821969" y="2665682"/>
                <a:ext cx="2502346" cy="760849"/>
              </a:xfrm>
              <a:custGeom>
                <a:avLst/>
                <a:gdLst/>
                <a:ahLst/>
                <a:cxnLst>
                  <a:cxn ang="0">
                    <a:pos x="wd2" y="hd2"/>
                  </a:cxn>
                  <a:cxn ang="5400000">
                    <a:pos x="wd2" y="hd2"/>
                  </a:cxn>
                  <a:cxn ang="10800000">
                    <a:pos x="wd2" y="hd2"/>
                  </a:cxn>
                  <a:cxn ang="16200000">
                    <a:pos x="wd2" y="hd2"/>
                  </a:cxn>
                </a:cxnLst>
                <a:rect l="0" t="0" r="r" b="b"/>
                <a:pathLst>
                  <a:path w="21600" h="17640" extrusionOk="0">
                    <a:moveTo>
                      <a:pt x="21310" y="12029"/>
                    </a:moveTo>
                    <a:lnTo>
                      <a:pt x="21364" y="11883"/>
                    </a:lnTo>
                    <a:cubicBezTo>
                      <a:pt x="21340" y="11820"/>
                      <a:pt x="21316" y="11759"/>
                      <a:pt x="21293" y="11696"/>
                    </a:cubicBezTo>
                    <a:lnTo>
                      <a:pt x="21292" y="11691"/>
                    </a:lnTo>
                    <a:lnTo>
                      <a:pt x="21291" y="11693"/>
                    </a:lnTo>
                    <a:cubicBezTo>
                      <a:pt x="15386" y="-3960"/>
                      <a:pt x="5876" y="-3898"/>
                      <a:pt x="0" y="11883"/>
                    </a:cubicBezTo>
                    <a:lnTo>
                      <a:pt x="2215" y="11057"/>
                    </a:lnTo>
                    <a:lnTo>
                      <a:pt x="1907" y="17006"/>
                    </a:lnTo>
                    <a:cubicBezTo>
                      <a:pt x="6753" y="3991"/>
                      <a:pt x="14610" y="3991"/>
                      <a:pt x="19457" y="17007"/>
                    </a:cubicBezTo>
                    <a:lnTo>
                      <a:pt x="19511" y="16861"/>
                    </a:lnTo>
                    <a:lnTo>
                      <a:pt x="21600" y="17640"/>
                    </a:lnTo>
                    <a:cubicBezTo>
                      <a:pt x="21600" y="17640"/>
                      <a:pt x="21310" y="12029"/>
                      <a:pt x="21310" y="12029"/>
                    </a:cubicBezTo>
                    <a:close/>
                  </a:path>
                </a:pathLst>
              </a:custGeom>
              <a:grp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61" name="Freeform 5"/>
            <p:cNvSpPr>
              <a:spLocks noEditPoints="1"/>
            </p:cNvSpPr>
            <p:nvPr/>
          </p:nvSpPr>
          <p:spPr bwMode="auto">
            <a:xfrm flipH="1">
              <a:off x="5386833" y="3155363"/>
              <a:ext cx="1470207" cy="1448949"/>
            </a:xfrm>
            <a:custGeom>
              <a:avLst/>
              <a:gdLst>
                <a:gd name="T0" fmla="*/ 194 w 998"/>
                <a:gd name="T1" fmla="*/ 196 h 1124"/>
                <a:gd name="T2" fmla="*/ 16 w 998"/>
                <a:gd name="T3" fmla="*/ 329 h 1124"/>
                <a:gd name="T4" fmla="*/ 30 w 998"/>
                <a:gd name="T5" fmla="*/ 558 h 1124"/>
                <a:gd name="T6" fmla="*/ 517 w 998"/>
                <a:gd name="T7" fmla="*/ 646 h 1124"/>
                <a:gd name="T8" fmla="*/ 625 w 998"/>
                <a:gd name="T9" fmla="*/ 919 h 1124"/>
                <a:gd name="T10" fmla="*/ 153 w 998"/>
                <a:gd name="T11" fmla="*/ 915 h 1124"/>
                <a:gd name="T12" fmla="*/ 156 w 998"/>
                <a:gd name="T13" fmla="*/ 1124 h 1124"/>
                <a:gd name="T14" fmla="*/ 663 w 998"/>
                <a:gd name="T15" fmla="*/ 965 h 1124"/>
                <a:gd name="T16" fmla="*/ 863 w 998"/>
                <a:gd name="T17" fmla="*/ 842 h 1124"/>
                <a:gd name="T18" fmla="*/ 709 w 998"/>
                <a:gd name="T19" fmla="*/ 619 h 1124"/>
                <a:gd name="T20" fmla="*/ 883 w 998"/>
                <a:gd name="T21" fmla="*/ 205 h 1124"/>
                <a:gd name="T22" fmla="*/ 950 w 998"/>
                <a:gd name="T23" fmla="*/ 69 h 1124"/>
                <a:gd name="T24" fmla="*/ 635 w 998"/>
                <a:gd name="T25" fmla="*/ 970 h 1124"/>
                <a:gd name="T26" fmla="*/ 848 w 998"/>
                <a:gd name="T27" fmla="*/ 910 h 1124"/>
                <a:gd name="T28" fmla="*/ 637 w 998"/>
                <a:gd name="T29" fmla="*/ 930 h 1124"/>
                <a:gd name="T30" fmla="*/ 503 w 998"/>
                <a:gd name="T31" fmla="*/ 666 h 1124"/>
                <a:gd name="T32" fmla="*/ 860 w 998"/>
                <a:gd name="T33" fmla="*/ 137 h 1124"/>
                <a:gd name="T34" fmla="*/ 198 w 998"/>
                <a:gd name="T35" fmla="*/ 554 h 1124"/>
                <a:gd name="T36" fmla="*/ 326 w 998"/>
                <a:gd name="T37" fmla="*/ 232 h 1124"/>
                <a:gd name="T38" fmla="*/ 518 w 998"/>
                <a:gd name="T39" fmla="*/ 179 h 1124"/>
                <a:gd name="T40" fmla="*/ 728 w 998"/>
                <a:gd name="T41" fmla="*/ 200 h 1124"/>
                <a:gd name="T42" fmla="*/ 160 w 998"/>
                <a:gd name="T43" fmla="*/ 450 h 1124"/>
                <a:gd name="T44" fmla="*/ 310 w 998"/>
                <a:gd name="T45" fmla="*/ 335 h 1124"/>
                <a:gd name="T46" fmla="*/ 370 w 998"/>
                <a:gd name="T47" fmla="*/ 335 h 1124"/>
                <a:gd name="T48" fmla="*/ 476 w 998"/>
                <a:gd name="T49" fmla="*/ 470 h 1124"/>
                <a:gd name="T50" fmla="*/ 636 w 998"/>
                <a:gd name="T51" fmla="*/ 481 h 1124"/>
                <a:gd name="T52" fmla="*/ 542 w 998"/>
                <a:gd name="T53" fmla="*/ 336 h 1124"/>
                <a:gd name="T54" fmla="*/ 475 w 998"/>
                <a:gd name="T55" fmla="*/ 588 h 1124"/>
                <a:gd name="T56" fmla="*/ 547 w 998"/>
                <a:gd name="T57" fmla="*/ 596 h 1124"/>
                <a:gd name="T58" fmla="*/ 661 w 998"/>
                <a:gd name="T59" fmla="*/ 489 h 1124"/>
                <a:gd name="T60" fmla="*/ 688 w 998"/>
                <a:gd name="T61" fmla="*/ 491 h 1124"/>
                <a:gd name="T62" fmla="*/ 751 w 998"/>
                <a:gd name="T63" fmla="*/ 328 h 1124"/>
                <a:gd name="T64" fmla="*/ 732 w 998"/>
                <a:gd name="T65" fmla="*/ 328 h 1124"/>
                <a:gd name="T66" fmla="*/ 631 w 998"/>
                <a:gd name="T67" fmla="*/ 326 h 1124"/>
                <a:gd name="T68" fmla="*/ 569 w 998"/>
                <a:gd name="T69" fmla="*/ 219 h 1124"/>
                <a:gd name="T70" fmla="*/ 478 w 998"/>
                <a:gd name="T71" fmla="*/ 226 h 1124"/>
                <a:gd name="T72" fmla="*/ 314 w 998"/>
                <a:gd name="T73" fmla="*/ 325 h 1124"/>
                <a:gd name="T74" fmla="*/ 262 w 998"/>
                <a:gd name="T75" fmla="*/ 243 h 1124"/>
                <a:gd name="T76" fmla="*/ 145 w 998"/>
                <a:gd name="T77" fmla="*/ 212 h 1124"/>
                <a:gd name="T78" fmla="*/ 85 w 998"/>
                <a:gd name="T79" fmla="*/ 333 h 1124"/>
                <a:gd name="T80" fmla="*/ 103 w 998"/>
                <a:gd name="T81" fmla="*/ 452 h 1124"/>
                <a:gd name="T82" fmla="*/ 160 w 998"/>
                <a:gd name="T83" fmla="*/ 456 h 1124"/>
                <a:gd name="T84" fmla="*/ 297 w 998"/>
                <a:gd name="T85" fmla="*/ 566 h 1124"/>
                <a:gd name="T86" fmla="*/ 398 w 998"/>
                <a:gd name="T87" fmla="*/ 472 h 1124"/>
                <a:gd name="T88" fmla="*/ 499 w 998"/>
                <a:gd name="T89" fmla="*/ 599 h 1124"/>
                <a:gd name="T90" fmla="*/ 649 w 998"/>
                <a:gd name="T91" fmla="*/ 615 h 1124"/>
                <a:gd name="T92" fmla="*/ 727 w 998"/>
                <a:gd name="T93" fmla="*/ 487 h 1124"/>
                <a:gd name="T94" fmla="*/ 635 w 998"/>
                <a:gd name="T95" fmla="*/ 208 h 1124"/>
                <a:gd name="T96" fmla="*/ 479 w 998"/>
                <a:gd name="T97" fmla="*/ 220 h 1124"/>
                <a:gd name="T98" fmla="*/ 210 w 998"/>
                <a:gd name="T99" fmla="*/ 208 h 1124"/>
                <a:gd name="T100" fmla="*/ 65 w 998"/>
                <a:gd name="T101" fmla="*/ 222 h 1124"/>
                <a:gd name="T102" fmla="*/ 50 w 998"/>
                <a:gd name="T103" fmla="*/ 333 h 1124"/>
                <a:gd name="T104" fmla="*/ 49 w 998"/>
                <a:gd name="T105" fmla="*/ 560 h 1124"/>
                <a:gd name="T106" fmla="*/ 148 w 998"/>
                <a:gd name="T107" fmla="*/ 555 h 1124"/>
                <a:gd name="T108" fmla="*/ 200 w 998"/>
                <a:gd name="T109" fmla="*/ 561 h 1124"/>
                <a:gd name="T110" fmla="*/ 321 w 998"/>
                <a:gd name="T111" fmla="*/ 576 h 1124"/>
                <a:gd name="T112" fmla="*/ 375 w 998"/>
                <a:gd name="T113" fmla="*/ 582 h 1124"/>
                <a:gd name="T114" fmla="*/ 670 w 998"/>
                <a:gd name="T115" fmla="*/ 618 h 1124"/>
                <a:gd name="T116" fmla="*/ 793 w 998"/>
                <a:gd name="T117" fmla="*/ 335 h 1124"/>
                <a:gd name="T118" fmla="*/ 850 w 998"/>
                <a:gd name="T119" fmla="*/ 198 h 1124"/>
                <a:gd name="T120" fmla="*/ 875 w 998"/>
                <a:gd name="T121" fmla="*/ 78 h 1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98" h="1124">
                  <a:moveTo>
                    <a:pt x="988" y="15"/>
                  </a:moveTo>
                  <a:cubicBezTo>
                    <a:pt x="979" y="0"/>
                    <a:pt x="962" y="9"/>
                    <a:pt x="956" y="12"/>
                  </a:cubicBezTo>
                  <a:cubicBezTo>
                    <a:pt x="950" y="16"/>
                    <a:pt x="893" y="52"/>
                    <a:pt x="893" y="52"/>
                  </a:cubicBezTo>
                  <a:cubicBezTo>
                    <a:pt x="893" y="52"/>
                    <a:pt x="889" y="51"/>
                    <a:pt x="888" y="53"/>
                  </a:cubicBezTo>
                  <a:cubicBezTo>
                    <a:pt x="887" y="55"/>
                    <a:pt x="889" y="56"/>
                    <a:pt x="889" y="56"/>
                  </a:cubicBezTo>
                  <a:cubicBezTo>
                    <a:pt x="891" y="57"/>
                    <a:pt x="891" y="57"/>
                    <a:pt x="891" y="57"/>
                  </a:cubicBezTo>
                  <a:cubicBezTo>
                    <a:pt x="886" y="60"/>
                    <a:pt x="881" y="64"/>
                    <a:pt x="877" y="67"/>
                  </a:cubicBezTo>
                  <a:cubicBezTo>
                    <a:pt x="874" y="68"/>
                    <a:pt x="872" y="69"/>
                    <a:pt x="871" y="71"/>
                  </a:cubicBezTo>
                  <a:cubicBezTo>
                    <a:pt x="870" y="71"/>
                    <a:pt x="870" y="72"/>
                    <a:pt x="869" y="72"/>
                  </a:cubicBezTo>
                  <a:cubicBezTo>
                    <a:pt x="869" y="72"/>
                    <a:pt x="869" y="72"/>
                    <a:pt x="868" y="73"/>
                  </a:cubicBezTo>
                  <a:cubicBezTo>
                    <a:pt x="868" y="73"/>
                    <a:pt x="868" y="73"/>
                    <a:pt x="868" y="74"/>
                  </a:cubicBezTo>
                  <a:cubicBezTo>
                    <a:pt x="867" y="74"/>
                    <a:pt x="867" y="74"/>
                    <a:pt x="867" y="74"/>
                  </a:cubicBezTo>
                  <a:cubicBezTo>
                    <a:pt x="867" y="74"/>
                    <a:pt x="867" y="74"/>
                    <a:pt x="867" y="75"/>
                  </a:cubicBezTo>
                  <a:cubicBezTo>
                    <a:pt x="866" y="78"/>
                    <a:pt x="860" y="88"/>
                    <a:pt x="852" y="104"/>
                  </a:cubicBezTo>
                  <a:cubicBezTo>
                    <a:pt x="848" y="114"/>
                    <a:pt x="842" y="125"/>
                    <a:pt x="835" y="139"/>
                  </a:cubicBezTo>
                  <a:cubicBezTo>
                    <a:pt x="813" y="141"/>
                    <a:pt x="813" y="141"/>
                    <a:pt x="813" y="141"/>
                  </a:cubicBezTo>
                  <a:cubicBezTo>
                    <a:pt x="813" y="139"/>
                    <a:pt x="813" y="139"/>
                    <a:pt x="813" y="139"/>
                  </a:cubicBezTo>
                  <a:cubicBezTo>
                    <a:pt x="194" y="196"/>
                    <a:pt x="194" y="196"/>
                    <a:pt x="194" y="196"/>
                  </a:cubicBezTo>
                  <a:cubicBezTo>
                    <a:pt x="194" y="197"/>
                    <a:pt x="194" y="197"/>
                    <a:pt x="194" y="197"/>
                  </a:cubicBezTo>
                  <a:cubicBezTo>
                    <a:pt x="52" y="210"/>
                    <a:pt x="52" y="210"/>
                    <a:pt x="52" y="210"/>
                  </a:cubicBezTo>
                  <a:cubicBezTo>
                    <a:pt x="52" y="210"/>
                    <a:pt x="52" y="210"/>
                    <a:pt x="52" y="210"/>
                  </a:cubicBezTo>
                  <a:cubicBezTo>
                    <a:pt x="52" y="208"/>
                    <a:pt x="48" y="208"/>
                    <a:pt x="46" y="208"/>
                  </a:cubicBezTo>
                  <a:cubicBezTo>
                    <a:pt x="43" y="208"/>
                    <a:pt x="43" y="206"/>
                    <a:pt x="41" y="205"/>
                  </a:cubicBezTo>
                  <a:cubicBezTo>
                    <a:pt x="39" y="205"/>
                    <a:pt x="29" y="206"/>
                    <a:pt x="27" y="207"/>
                  </a:cubicBezTo>
                  <a:cubicBezTo>
                    <a:pt x="25" y="207"/>
                    <a:pt x="18" y="207"/>
                    <a:pt x="15" y="207"/>
                  </a:cubicBezTo>
                  <a:cubicBezTo>
                    <a:pt x="11" y="208"/>
                    <a:pt x="8" y="211"/>
                    <a:pt x="8" y="215"/>
                  </a:cubicBezTo>
                  <a:cubicBezTo>
                    <a:pt x="7" y="219"/>
                    <a:pt x="12" y="251"/>
                    <a:pt x="12" y="252"/>
                  </a:cubicBezTo>
                  <a:cubicBezTo>
                    <a:pt x="13" y="252"/>
                    <a:pt x="16" y="252"/>
                    <a:pt x="20" y="252"/>
                  </a:cubicBezTo>
                  <a:cubicBezTo>
                    <a:pt x="20" y="253"/>
                    <a:pt x="20" y="254"/>
                    <a:pt x="20" y="255"/>
                  </a:cubicBezTo>
                  <a:cubicBezTo>
                    <a:pt x="17" y="255"/>
                    <a:pt x="17" y="255"/>
                    <a:pt x="17" y="255"/>
                  </a:cubicBezTo>
                  <a:cubicBezTo>
                    <a:pt x="15" y="255"/>
                    <a:pt x="14" y="257"/>
                    <a:pt x="14" y="259"/>
                  </a:cubicBezTo>
                  <a:cubicBezTo>
                    <a:pt x="14" y="261"/>
                    <a:pt x="16" y="262"/>
                    <a:pt x="17" y="262"/>
                  </a:cubicBezTo>
                  <a:cubicBezTo>
                    <a:pt x="20" y="262"/>
                    <a:pt x="20" y="262"/>
                    <a:pt x="20" y="262"/>
                  </a:cubicBezTo>
                  <a:cubicBezTo>
                    <a:pt x="21" y="278"/>
                    <a:pt x="21" y="300"/>
                    <a:pt x="22" y="326"/>
                  </a:cubicBezTo>
                  <a:cubicBezTo>
                    <a:pt x="19" y="326"/>
                    <a:pt x="19" y="326"/>
                    <a:pt x="19" y="326"/>
                  </a:cubicBezTo>
                  <a:cubicBezTo>
                    <a:pt x="17" y="326"/>
                    <a:pt x="16" y="328"/>
                    <a:pt x="16" y="329"/>
                  </a:cubicBezTo>
                  <a:cubicBezTo>
                    <a:pt x="16" y="331"/>
                    <a:pt x="17" y="333"/>
                    <a:pt x="19" y="333"/>
                  </a:cubicBezTo>
                  <a:cubicBezTo>
                    <a:pt x="22" y="333"/>
                    <a:pt x="22" y="333"/>
                    <a:pt x="22" y="333"/>
                  </a:cubicBezTo>
                  <a:cubicBezTo>
                    <a:pt x="23" y="353"/>
                    <a:pt x="23" y="374"/>
                    <a:pt x="24" y="396"/>
                  </a:cubicBezTo>
                  <a:cubicBezTo>
                    <a:pt x="24" y="411"/>
                    <a:pt x="25" y="426"/>
                    <a:pt x="25" y="441"/>
                  </a:cubicBezTo>
                  <a:cubicBezTo>
                    <a:pt x="22" y="441"/>
                    <a:pt x="22" y="441"/>
                    <a:pt x="22" y="441"/>
                  </a:cubicBezTo>
                  <a:cubicBezTo>
                    <a:pt x="20" y="440"/>
                    <a:pt x="18" y="442"/>
                    <a:pt x="18" y="444"/>
                  </a:cubicBezTo>
                  <a:cubicBezTo>
                    <a:pt x="18" y="445"/>
                    <a:pt x="19" y="447"/>
                    <a:pt x="21" y="447"/>
                  </a:cubicBezTo>
                  <a:cubicBezTo>
                    <a:pt x="25" y="447"/>
                    <a:pt x="25" y="447"/>
                    <a:pt x="25" y="447"/>
                  </a:cubicBezTo>
                  <a:cubicBezTo>
                    <a:pt x="26" y="469"/>
                    <a:pt x="27" y="489"/>
                    <a:pt x="27" y="507"/>
                  </a:cubicBezTo>
                  <a:cubicBezTo>
                    <a:pt x="28" y="517"/>
                    <a:pt x="28" y="526"/>
                    <a:pt x="28" y="534"/>
                  </a:cubicBezTo>
                  <a:cubicBezTo>
                    <a:pt x="26" y="534"/>
                    <a:pt x="26" y="534"/>
                    <a:pt x="26" y="534"/>
                  </a:cubicBezTo>
                  <a:cubicBezTo>
                    <a:pt x="24" y="534"/>
                    <a:pt x="23" y="535"/>
                    <a:pt x="22" y="537"/>
                  </a:cubicBezTo>
                  <a:cubicBezTo>
                    <a:pt x="22" y="538"/>
                    <a:pt x="23" y="540"/>
                    <a:pt x="25" y="540"/>
                  </a:cubicBezTo>
                  <a:cubicBezTo>
                    <a:pt x="29" y="541"/>
                    <a:pt x="29" y="541"/>
                    <a:pt x="29" y="541"/>
                  </a:cubicBezTo>
                  <a:cubicBezTo>
                    <a:pt x="29" y="542"/>
                    <a:pt x="29" y="543"/>
                    <a:pt x="29" y="544"/>
                  </a:cubicBezTo>
                  <a:cubicBezTo>
                    <a:pt x="29" y="548"/>
                    <a:pt x="29" y="552"/>
                    <a:pt x="30" y="554"/>
                  </a:cubicBezTo>
                  <a:cubicBezTo>
                    <a:pt x="30" y="555"/>
                    <a:pt x="30" y="556"/>
                    <a:pt x="30" y="557"/>
                  </a:cubicBezTo>
                  <a:cubicBezTo>
                    <a:pt x="30" y="558"/>
                    <a:pt x="30" y="558"/>
                    <a:pt x="30" y="558"/>
                  </a:cubicBezTo>
                  <a:cubicBezTo>
                    <a:pt x="30" y="558"/>
                    <a:pt x="30" y="559"/>
                    <a:pt x="30" y="559"/>
                  </a:cubicBezTo>
                  <a:cubicBezTo>
                    <a:pt x="30" y="559"/>
                    <a:pt x="30" y="559"/>
                    <a:pt x="31" y="559"/>
                  </a:cubicBezTo>
                  <a:cubicBezTo>
                    <a:pt x="31" y="560"/>
                    <a:pt x="31" y="560"/>
                    <a:pt x="31" y="560"/>
                  </a:cubicBezTo>
                  <a:cubicBezTo>
                    <a:pt x="31" y="560"/>
                    <a:pt x="32" y="560"/>
                    <a:pt x="32" y="560"/>
                  </a:cubicBezTo>
                  <a:cubicBezTo>
                    <a:pt x="32" y="560"/>
                    <a:pt x="33" y="560"/>
                    <a:pt x="34" y="560"/>
                  </a:cubicBezTo>
                  <a:cubicBezTo>
                    <a:pt x="39" y="561"/>
                    <a:pt x="49" y="563"/>
                    <a:pt x="63" y="565"/>
                  </a:cubicBezTo>
                  <a:cubicBezTo>
                    <a:pt x="147" y="577"/>
                    <a:pt x="371" y="605"/>
                    <a:pt x="441" y="614"/>
                  </a:cubicBezTo>
                  <a:cubicBezTo>
                    <a:pt x="442" y="614"/>
                    <a:pt x="442" y="614"/>
                    <a:pt x="442" y="614"/>
                  </a:cubicBezTo>
                  <a:cubicBezTo>
                    <a:pt x="442" y="614"/>
                    <a:pt x="442" y="614"/>
                    <a:pt x="442" y="614"/>
                  </a:cubicBezTo>
                  <a:cubicBezTo>
                    <a:pt x="447" y="615"/>
                    <a:pt x="451" y="616"/>
                    <a:pt x="454" y="616"/>
                  </a:cubicBezTo>
                  <a:cubicBezTo>
                    <a:pt x="456" y="618"/>
                    <a:pt x="457" y="619"/>
                    <a:pt x="457" y="619"/>
                  </a:cubicBezTo>
                  <a:cubicBezTo>
                    <a:pt x="337" y="611"/>
                    <a:pt x="337" y="611"/>
                    <a:pt x="337" y="611"/>
                  </a:cubicBezTo>
                  <a:cubicBezTo>
                    <a:pt x="335" y="611"/>
                    <a:pt x="333" y="612"/>
                    <a:pt x="332" y="615"/>
                  </a:cubicBezTo>
                  <a:cubicBezTo>
                    <a:pt x="332" y="617"/>
                    <a:pt x="334" y="619"/>
                    <a:pt x="336" y="619"/>
                  </a:cubicBezTo>
                  <a:cubicBezTo>
                    <a:pt x="502" y="630"/>
                    <a:pt x="502" y="630"/>
                    <a:pt x="502" y="630"/>
                  </a:cubicBezTo>
                  <a:cubicBezTo>
                    <a:pt x="504" y="634"/>
                    <a:pt x="501" y="641"/>
                    <a:pt x="503" y="643"/>
                  </a:cubicBezTo>
                  <a:cubicBezTo>
                    <a:pt x="503" y="644"/>
                    <a:pt x="510" y="645"/>
                    <a:pt x="520" y="646"/>
                  </a:cubicBezTo>
                  <a:cubicBezTo>
                    <a:pt x="519" y="646"/>
                    <a:pt x="518" y="646"/>
                    <a:pt x="517" y="646"/>
                  </a:cubicBezTo>
                  <a:cubicBezTo>
                    <a:pt x="516" y="646"/>
                    <a:pt x="516" y="646"/>
                    <a:pt x="515" y="646"/>
                  </a:cubicBezTo>
                  <a:cubicBezTo>
                    <a:pt x="510" y="646"/>
                    <a:pt x="507" y="646"/>
                    <a:pt x="503" y="648"/>
                  </a:cubicBezTo>
                  <a:cubicBezTo>
                    <a:pt x="500" y="649"/>
                    <a:pt x="498" y="650"/>
                    <a:pt x="496" y="651"/>
                  </a:cubicBezTo>
                  <a:cubicBezTo>
                    <a:pt x="493" y="654"/>
                    <a:pt x="491" y="657"/>
                    <a:pt x="489" y="660"/>
                  </a:cubicBezTo>
                  <a:cubicBezTo>
                    <a:pt x="488" y="663"/>
                    <a:pt x="487" y="667"/>
                    <a:pt x="487" y="670"/>
                  </a:cubicBezTo>
                  <a:cubicBezTo>
                    <a:pt x="487" y="674"/>
                    <a:pt x="488" y="679"/>
                    <a:pt x="490" y="683"/>
                  </a:cubicBezTo>
                  <a:cubicBezTo>
                    <a:pt x="492" y="687"/>
                    <a:pt x="494" y="690"/>
                    <a:pt x="497" y="693"/>
                  </a:cubicBezTo>
                  <a:cubicBezTo>
                    <a:pt x="498" y="694"/>
                    <a:pt x="499" y="694"/>
                    <a:pt x="501" y="696"/>
                  </a:cubicBezTo>
                  <a:cubicBezTo>
                    <a:pt x="506" y="700"/>
                    <a:pt x="517" y="709"/>
                    <a:pt x="530" y="719"/>
                  </a:cubicBezTo>
                  <a:cubicBezTo>
                    <a:pt x="549" y="735"/>
                    <a:pt x="574" y="755"/>
                    <a:pt x="594" y="772"/>
                  </a:cubicBezTo>
                  <a:cubicBezTo>
                    <a:pt x="604" y="781"/>
                    <a:pt x="613" y="788"/>
                    <a:pt x="619" y="794"/>
                  </a:cubicBezTo>
                  <a:cubicBezTo>
                    <a:pt x="622" y="797"/>
                    <a:pt x="624" y="800"/>
                    <a:pt x="625" y="802"/>
                  </a:cubicBezTo>
                  <a:cubicBezTo>
                    <a:pt x="626" y="802"/>
                    <a:pt x="626" y="802"/>
                    <a:pt x="626" y="803"/>
                  </a:cubicBezTo>
                  <a:cubicBezTo>
                    <a:pt x="626" y="806"/>
                    <a:pt x="626" y="813"/>
                    <a:pt x="626" y="822"/>
                  </a:cubicBezTo>
                  <a:cubicBezTo>
                    <a:pt x="626" y="838"/>
                    <a:pt x="626" y="859"/>
                    <a:pt x="626" y="878"/>
                  </a:cubicBezTo>
                  <a:cubicBezTo>
                    <a:pt x="626" y="887"/>
                    <a:pt x="625" y="895"/>
                    <a:pt x="625" y="902"/>
                  </a:cubicBezTo>
                  <a:cubicBezTo>
                    <a:pt x="625" y="908"/>
                    <a:pt x="625" y="913"/>
                    <a:pt x="625" y="914"/>
                  </a:cubicBezTo>
                  <a:cubicBezTo>
                    <a:pt x="625" y="916"/>
                    <a:pt x="625" y="918"/>
                    <a:pt x="625" y="919"/>
                  </a:cubicBezTo>
                  <a:cubicBezTo>
                    <a:pt x="625" y="920"/>
                    <a:pt x="625" y="922"/>
                    <a:pt x="625" y="922"/>
                  </a:cubicBezTo>
                  <a:cubicBezTo>
                    <a:pt x="624" y="923"/>
                    <a:pt x="624" y="924"/>
                    <a:pt x="624" y="924"/>
                  </a:cubicBezTo>
                  <a:cubicBezTo>
                    <a:pt x="624" y="924"/>
                    <a:pt x="624" y="924"/>
                    <a:pt x="624" y="924"/>
                  </a:cubicBezTo>
                  <a:cubicBezTo>
                    <a:pt x="624" y="924"/>
                    <a:pt x="624" y="924"/>
                    <a:pt x="624" y="924"/>
                  </a:cubicBezTo>
                  <a:cubicBezTo>
                    <a:pt x="622" y="924"/>
                    <a:pt x="621" y="924"/>
                    <a:pt x="618" y="924"/>
                  </a:cubicBezTo>
                  <a:cubicBezTo>
                    <a:pt x="616" y="924"/>
                    <a:pt x="614" y="924"/>
                    <a:pt x="612" y="924"/>
                  </a:cubicBezTo>
                  <a:cubicBezTo>
                    <a:pt x="604" y="924"/>
                    <a:pt x="595" y="924"/>
                    <a:pt x="587" y="924"/>
                  </a:cubicBezTo>
                  <a:cubicBezTo>
                    <a:pt x="580" y="925"/>
                    <a:pt x="574" y="925"/>
                    <a:pt x="574" y="925"/>
                  </a:cubicBezTo>
                  <a:cubicBezTo>
                    <a:pt x="570" y="925"/>
                    <a:pt x="567" y="928"/>
                    <a:pt x="567" y="933"/>
                  </a:cubicBezTo>
                  <a:cubicBezTo>
                    <a:pt x="567" y="935"/>
                    <a:pt x="568" y="936"/>
                    <a:pt x="570" y="938"/>
                  </a:cubicBezTo>
                  <a:cubicBezTo>
                    <a:pt x="337" y="934"/>
                    <a:pt x="337" y="934"/>
                    <a:pt x="337" y="934"/>
                  </a:cubicBezTo>
                  <a:cubicBezTo>
                    <a:pt x="299" y="929"/>
                    <a:pt x="263" y="925"/>
                    <a:pt x="233" y="922"/>
                  </a:cubicBezTo>
                  <a:cubicBezTo>
                    <a:pt x="213" y="920"/>
                    <a:pt x="196" y="918"/>
                    <a:pt x="182" y="917"/>
                  </a:cubicBezTo>
                  <a:cubicBezTo>
                    <a:pt x="176" y="916"/>
                    <a:pt x="170" y="915"/>
                    <a:pt x="166" y="915"/>
                  </a:cubicBezTo>
                  <a:cubicBezTo>
                    <a:pt x="161" y="915"/>
                    <a:pt x="158" y="915"/>
                    <a:pt x="156" y="915"/>
                  </a:cubicBezTo>
                  <a:cubicBezTo>
                    <a:pt x="156" y="915"/>
                    <a:pt x="155" y="915"/>
                    <a:pt x="155" y="915"/>
                  </a:cubicBezTo>
                  <a:cubicBezTo>
                    <a:pt x="155" y="915"/>
                    <a:pt x="154" y="915"/>
                    <a:pt x="154" y="915"/>
                  </a:cubicBezTo>
                  <a:cubicBezTo>
                    <a:pt x="154" y="915"/>
                    <a:pt x="154" y="915"/>
                    <a:pt x="153" y="915"/>
                  </a:cubicBezTo>
                  <a:cubicBezTo>
                    <a:pt x="153" y="915"/>
                    <a:pt x="153" y="915"/>
                    <a:pt x="152" y="916"/>
                  </a:cubicBezTo>
                  <a:cubicBezTo>
                    <a:pt x="151" y="916"/>
                    <a:pt x="150" y="917"/>
                    <a:pt x="149" y="918"/>
                  </a:cubicBezTo>
                  <a:cubicBezTo>
                    <a:pt x="148" y="920"/>
                    <a:pt x="145" y="922"/>
                    <a:pt x="143" y="924"/>
                  </a:cubicBezTo>
                  <a:cubicBezTo>
                    <a:pt x="140" y="926"/>
                    <a:pt x="138" y="929"/>
                    <a:pt x="136" y="931"/>
                  </a:cubicBezTo>
                  <a:cubicBezTo>
                    <a:pt x="20" y="929"/>
                    <a:pt x="20" y="929"/>
                    <a:pt x="20" y="929"/>
                  </a:cubicBezTo>
                  <a:cubicBezTo>
                    <a:pt x="20" y="929"/>
                    <a:pt x="19" y="929"/>
                    <a:pt x="19" y="929"/>
                  </a:cubicBezTo>
                  <a:cubicBezTo>
                    <a:pt x="17" y="927"/>
                    <a:pt x="14" y="926"/>
                    <a:pt x="11" y="926"/>
                  </a:cubicBezTo>
                  <a:cubicBezTo>
                    <a:pt x="5" y="926"/>
                    <a:pt x="0" y="930"/>
                    <a:pt x="0" y="934"/>
                  </a:cubicBezTo>
                  <a:cubicBezTo>
                    <a:pt x="0" y="951"/>
                    <a:pt x="0" y="951"/>
                    <a:pt x="0" y="951"/>
                  </a:cubicBezTo>
                  <a:cubicBezTo>
                    <a:pt x="0" y="956"/>
                    <a:pt x="5" y="960"/>
                    <a:pt x="11" y="960"/>
                  </a:cubicBezTo>
                  <a:cubicBezTo>
                    <a:pt x="15" y="960"/>
                    <a:pt x="18" y="958"/>
                    <a:pt x="20" y="955"/>
                  </a:cubicBezTo>
                  <a:cubicBezTo>
                    <a:pt x="20" y="955"/>
                    <a:pt x="20" y="955"/>
                    <a:pt x="20" y="955"/>
                  </a:cubicBezTo>
                  <a:cubicBezTo>
                    <a:pt x="72" y="956"/>
                    <a:pt x="72" y="956"/>
                    <a:pt x="72" y="956"/>
                  </a:cubicBezTo>
                  <a:cubicBezTo>
                    <a:pt x="73" y="957"/>
                    <a:pt x="73" y="957"/>
                    <a:pt x="74" y="958"/>
                  </a:cubicBezTo>
                  <a:cubicBezTo>
                    <a:pt x="79" y="965"/>
                    <a:pt x="94" y="968"/>
                    <a:pt x="103" y="973"/>
                  </a:cubicBezTo>
                  <a:cubicBezTo>
                    <a:pt x="111" y="977"/>
                    <a:pt x="118" y="1004"/>
                    <a:pt x="121" y="1017"/>
                  </a:cubicBezTo>
                  <a:cubicBezTo>
                    <a:pt x="106" y="1028"/>
                    <a:pt x="97" y="1045"/>
                    <a:pt x="97" y="1065"/>
                  </a:cubicBezTo>
                  <a:cubicBezTo>
                    <a:pt x="97" y="1097"/>
                    <a:pt x="123" y="1124"/>
                    <a:pt x="156" y="1124"/>
                  </a:cubicBezTo>
                  <a:cubicBezTo>
                    <a:pt x="188" y="1124"/>
                    <a:pt x="214" y="1097"/>
                    <a:pt x="214" y="1065"/>
                  </a:cubicBezTo>
                  <a:cubicBezTo>
                    <a:pt x="214" y="1039"/>
                    <a:pt x="197" y="1016"/>
                    <a:pt x="174" y="1009"/>
                  </a:cubicBezTo>
                  <a:cubicBezTo>
                    <a:pt x="165" y="994"/>
                    <a:pt x="153" y="971"/>
                    <a:pt x="151" y="968"/>
                  </a:cubicBezTo>
                  <a:cubicBezTo>
                    <a:pt x="149" y="965"/>
                    <a:pt x="150" y="961"/>
                    <a:pt x="151" y="957"/>
                  </a:cubicBezTo>
                  <a:cubicBezTo>
                    <a:pt x="495" y="963"/>
                    <a:pt x="495" y="963"/>
                    <a:pt x="495" y="963"/>
                  </a:cubicBezTo>
                  <a:cubicBezTo>
                    <a:pt x="530" y="967"/>
                    <a:pt x="561" y="971"/>
                    <a:pt x="586" y="974"/>
                  </a:cubicBezTo>
                  <a:cubicBezTo>
                    <a:pt x="603" y="976"/>
                    <a:pt x="617" y="978"/>
                    <a:pt x="626" y="979"/>
                  </a:cubicBezTo>
                  <a:cubicBezTo>
                    <a:pt x="631" y="980"/>
                    <a:pt x="635" y="980"/>
                    <a:pt x="638" y="981"/>
                  </a:cubicBezTo>
                  <a:cubicBezTo>
                    <a:pt x="639" y="981"/>
                    <a:pt x="641" y="981"/>
                    <a:pt x="641" y="981"/>
                  </a:cubicBezTo>
                  <a:cubicBezTo>
                    <a:pt x="642" y="981"/>
                    <a:pt x="642" y="981"/>
                    <a:pt x="642" y="981"/>
                  </a:cubicBezTo>
                  <a:cubicBezTo>
                    <a:pt x="642" y="981"/>
                    <a:pt x="642" y="981"/>
                    <a:pt x="642" y="981"/>
                  </a:cubicBezTo>
                  <a:cubicBezTo>
                    <a:pt x="643" y="981"/>
                    <a:pt x="643" y="981"/>
                    <a:pt x="643" y="981"/>
                  </a:cubicBezTo>
                  <a:cubicBezTo>
                    <a:pt x="643" y="981"/>
                    <a:pt x="643" y="981"/>
                    <a:pt x="643" y="981"/>
                  </a:cubicBezTo>
                  <a:cubicBezTo>
                    <a:pt x="643" y="982"/>
                    <a:pt x="644" y="982"/>
                    <a:pt x="644" y="982"/>
                  </a:cubicBezTo>
                  <a:cubicBezTo>
                    <a:pt x="645" y="982"/>
                    <a:pt x="646" y="981"/>
                    <a:pt x="647" y="981"/>
                  </a:cubicBezTo>
                  <a:cubicBezTo>
                    <a:pt x="648" y="980"/>
                    <a:pt x="650" y="979"/>
                    <a:pt x="651" y="978"/>
                  </a:cubicBezTo>
                  <a:cubicBezTo>
                    <a:pt x="653" y="977"/>
                    <a:pt x="656" y="974"/>
                    <a:pt x="659" y="971"/>
                  </a:cubicBezTo>
                  <a:cubicBezTo>
                    <a:pt x="660" y="969"/>
                    <a:pt x="661" y="967"/>
                    <a:pt x="663" y="965"/>
                  </a:cubicBezTo>
                  <a:cubicBezTo>
                    <a:pt x="773" y="967"/>
                    <a:pt x="773" y="967"/>
                    <a:pt x="773" y="967"/>
                  </a:cubicBezTo>
                  <a:cubicBezTo>
                    <a:pt x="780" y="973"/>
                    <a:pt x="797" y="987"/>
                    <a:pt x="804" y="995"/>
                  </a:cubicBezTo>
                  <a:cubicBezTo>
                    <a:pt x="811" y="1004"/>
                    <a:pt x="820" y="1019"/>
                    <a:pt x="823" y="1024"/>
                  </a:cubicBezTo>
                  <a:cubicBezTo>
                    <a:pt x="813" y="1034"/>
                    <a:pt x="807" y="1049"/>
                    <a:pt x="807" y="1065"/>
                  </a:cubicBezTo>
                  <a:cubicBezTo>
                    <a:pt x="807" y="1097"/>
                    <a:pt x="833" y="1124"/>
                    <a:pt x="866" y="1124"/>
                  </a:cubicBezTo>
                  <a:cubicBezTo>
                    <a:pt x="898" y="1124"/>
                    <a:pt x="925" y="1097"/>
                    <a:pt x="925" y="1065"/>
                  </a:cubicBezTo>
                  <a:cubicBezTo>
                    <a:pt x="925" y="1034"/>
                    <a:pt x="900" y="1008"/>
                    <a:pt x="870" y="1006"/>
                  </a:cubicBezTo>
                  <a:cubicBezTo>
                    <a:pt x="868" y="1000"/>
                    <a:pt x="866" y="990"/>
                    <a:pt x="867" y="988"/>
                  </a:cubicBezTo>
                  <a:cubicBezTo>
                    <a:pt x="869" y="984"/>
                    <a:pt x="880" y="982"/>
                    <a:pt x="880" y="978"/>
                  </a:cubicBezTo>
                  <a:cubicBezTo>
                    <a:pt x="880" y="973"/>
                    <a:pt x="871" y="973"/>
                    <a:pt x="864" y="973"/>
                  </a:cubicBezTo>
                  <a:cubicBezTo>
                    <a:pt x="857" y="973"/>
                    <a:pt x="852" y="978"/>
                    <a:pt x="852" y="978"/>
                  </a:cubicBezTo>
                  <a:cubicBezTo>
                    <a:pt x="848" y="968"/>
                    <a:pt x="848" y="968"/>
                    <a:pt x="848" y="968"/>
                  </a:cubicBezTo>
                  <a:cubicBezTo>
                    <a:pt x="849" y="968"/>
                    <a:pt x="849" y="968"/>
                    <a:pt x="849" y="968"/>
                  </a:cubicBezTo>
                  <a:cubicBezTo>
                    <a:pt x="851" y="971"/>
                    <a:pt x="853" y="973"/>
                    <a:pt x="856" y="973"/>
                  </a:cubicBezTo>
                  <a:cubicBezTo>
                    <a:pt x="860" y="973"/>
                    <a:pt x="864" y="970"/>
                    <a:pt x="864" y="966"/>
                  </a:cubicBezTo>
                  <a:cubicBezTo>
                    <a:pt x="864" y="966"/>
                    <a:pt x="864" y="964"/>
                    <a:pt x="864" y="961"/>
                  </a:cubicBezTo>
                  <a:cubicBezTo>
                    <a:pt x="864" y="951"/>
                    <a:pt x="863" y="925"/>
                    <a:pt x="863" y="899"/>
                  </a:cubicBezTo>
                  <a:cubicBezTo>
                    <a:pt x="863" y="874"/>
                    <a:pt x="863" y="849"/>
                    <a:pt x="863" y="842"/>
                  </a:cubicBezTo>
                  <a:cubicBezTo>
                    <a:pt x="863" y="841"/>
                    <a:pt x="862" y="840"/>
                    <a:pt x="862" y="839"/>
                  </a:cubicBezTo>
                  <a:cubicBezTo>
                    <a:pt x="862" y="837"/>
                    <a:pt x="861" y="836"/>
                    <a:pt x="860" y="835"/>
                  </a:cubicBezTo>
                  <a:cubicBezTo>
                    <a:pt x="859" y="833"/>
                    <a:pt x="858" y="831"/>
                    <a:pt x="856" y="828"/>
                  </a:cubicBezTo>
                  <a:cubicBezTo>
                    <a:pt x="852" y="824"/>
                    <a:pt x="847" y="819"/>
                    <a:pt x="841" y="813"/>
                  </a:cubicBezTo>
                  <a:cubicBezTo>
                    <a:pt x="832" y="804"/>
                    <a:pt x="820" y="792"/>
                    <a:pt x="806" y="779"/>
                  </a:cubicBezTo>
                  <a:cubicBezTo>
                    <a:pt x="792" y="766"/>
                    <a:pt x="776" y="752"/>
                    <a:pt x="759" y="736"/>
                  </a:cubicBezTo>
                  <a:cubicBezTo>
                    <a:pt x="755" y="731"/>
                    <a:pt x="748" y="725"/>
                    <a:pt x="740" y="718"/>
                  </a:cubicBezTo>
                  <a:cubicBezTo>
                    <a:pt x="729" y="707"/>
                    <a:pt x="714" y="694"/>
                    <a:pt x="701" y="683"/>
                  </a:cubicBezTo>
                  <a:cubicBezTo>
                    <a:pt x="695" y="678"/>
                    <a:pt x="688" y="674"/>
                    <a:pt x="683" y="670"/>
                  </a:cubicBezTo>
                  <a:cubicBezTo>
                    <a:pt x="680" y="668"/>
                    <a:pt x="677" y="666"/>
                    <a:pt x="675" y="665"/>
                  </a:cubicBezTo>
                  <a:cubicBezTo>
                    <a:pt x="673" y="664"/>
                    <a:pt x="671" y="664"/>
                    <a:pt x="670" y="663"/>
                  </a:cubicBezTo>
                  <a:cubicBezTo>
                    <a:pt x="680" y="664"/>
                    <a:pt x="686" y="665"/>
                    <a:pt x="686" y="664"/>
                  </a:cubicBezTo>
                  <a:cubicBezTo>
                    <a:pt x="688" y="662"/>
                    <a:pt x="689" y="646"/>
                    <a:pt x="689" y="643"/>
                  </a:cubicBezTo>
                  <a:cubicBezTo>
                    <a:pt x="689" y="643"/>
                    <a:pt x="689" y="643"/>
                    <a:pt x="689" y="643"/>
                  </a:cubicBezTo>
                  <a:cubicBezTo>
                    <a:pt x="689" y="644"/>
                    <a:pt x="690" y="646"/>
                    <a:pt x="692" y="647"/>
                  </a:cubicBezTo>
                  <a:cubicBezTo>
                    <a:pt x="695" y="648"/>
                    <a:pt x="697" y="646"/>
                    <a:pt x="698" y="644"/>
                  </a:cubicBezTo>
                  <a:cubicBezTo>
                    <a:pt x="706" y="622"/>
                    <a:pt x="706" y="622"/>
                    <a:pt x="706" y="622"/>
                  </a:cubicBezTo>
                  <a:cubicBezTo>
                    <a:pt x="707" y="622"/>
                    <a:pt x="708" y="620"/>
                    <a:pt x="709" y="619"/>
                  </a:cubicBezTo>
                  <a:cubicBezTo>
                    <a:pt x="709" y="618"/>
                    <a:pt x="708" y="617"/>
                    <a:pt x="708" y="616"/>
                  </a:cubicBezTo>
                  <a:cubicBezTo>
                    <a:pt x="749" y="495"/>
                    <a:pt x="749" y="495"/>
                    <a:pt x="749" y="495"/>
                  </a:cubicBezTo>
                  <a:cubicBezTo>
                    <a:pt x="750" y="494"/>
                    <a:pt x="751" y="493"/>
                    <a:pt x="752" y="492"/>
                  </a:cubicBezTo>
                  <a:cubicBezTo>
                    <a:pt x="752" y="491"/>
                    <a:pt x="751" y="490"/>
                    <a:pt x="751" y="489"/>
                  </a:cubicBezTo>
                  <a:cubicBezTo>
                    <a:pt x="803" y="335"/>
                    <a:pt x="803" y="335"/>
                    <a:pt x="803" y="335"/>
                  </a:cubicBezTo>
                  <a:cubicBezTo>
                    <a:pt x="805" y="334"/>
                    <a:pt x="806" y="333"/>
                    <a:pt x="806" y="332"/>
                  </a:cubicBezTo>
                  <a:cubicBezTo>
                    <a:pt x="806" y="331"/>
                    <a:pt x="805" y="330"/>
                    <a:pt x="805" y="330"/>
                  </a:cubicBezTo>
                  <a:cubicBezTo>
                    <a:pt x="843" y="217"/>
                    <a:pt x="843" y="217"/>
                    <a:pt x="843" y="217"/>
                  </a:cubicBezTo>
                  <a:cubicBezTo>
                    <a:pt x="843" y="217"/>
                    <a:pt x="843" y="217"/>
                    <a:pt x="844" y="217"/>
                  </a:cubicBezTo>
                  <a:cubicBezTo>
                    <a:pt x="845" y="217"/>
                    <a:pt x="846" y="217"/>
                    <a:pt x="847" y="218"/>
                  </a:cubicBezTo>
                  <a:cubicBezTo>
                    <a:pt x="848" y="218"/>
                    <a:pt x="848" y="218"/>
                    <a:pt x="849" y="218"/>
                  </a:cubicBezTo>
                  <a:cubicBezTo>
                    <a:pt x="849" y="218"/>
                    <a:pt x="850" y="218"/>
                    <a:pt x="851" y="218"/>
                  </a:cubicBezTo>
                  <a:cubicBezTo>
                    <a:pt x="851" y="218"/>
                    <a:pt x="851" y="218"/>
                    <a:pt x="851" y="218"/>
                  </a:cubicBezTo>
                  <a:cubicBezTo>
                    <a:pt x="852" y="218"/>
                    <a:pt x="852" y="218"/>
                    <a:pt x="853" y="218"/>
                  </a:cubicBezTo>
                  <a:cubicBezTo>
                    <a:pt x="854" y="217"/>
                    <a:pt x="857" y="217"/>
                    <a:pt x="860" y="216"/>
                  </a:cubicBezTo>
                  <a:cubicBezTo>
                    <a:pt x="865" y="214"/>
                    <a:pt x="870" y="212"/>
                    <a:pt x="875" y="210"/>
                  </a:cubicBezTo>
                  <a:cubicBezTo>
                    <a:pt x="877" y="209"/>
                    <a:pt x="879" y="208"/>
                    <a:pt x="881" y="207"/>
                  </a:cubicBezTo>
                  <a:cubicBezTo>
                    <a:pt x="882" y="206"/>
                    <a:pt x="882" y="206"/>
                    <a:pt x="883" y="205"/>
                  </a:cubicBezTo>
                  <a:cubicBezTo>
                    <a:pt x="883" y="205"/>
                    <a:pt x="884" y="204"/>
                    <a:pt x="884" y="204"/>
                  </a:cubicBezTo>
                  <a:cubicBezTo>
                    <a:pt x="884" y="203"/>
                    <a:pt x="885" y="202"/>
                    <a:pt x="885" y="202"/>
                  </a:cubicBezTo>
                  <a:cubicBezTo>
                    <a:pt x="885" y="202"/>
                    <a:pt x="885" y="202"/>
                    <a:pt x="885" y="202"/>
                  </a:cubicBezTo>
                  <a:cubicBezTo>
                    <a:pt x="885" y="201"/>
                    <a:pt x="885" y="201"/>
                    <a:pt x="885" y="200"/>
                  </a:cubicBezTo>
                  <a:cubicBezTo>
                    <a:pt x="887" y="192"/>
                    <a:pt x="894" y="167"/>
                    <a:pt x="901" y="143"/>
                  </a:cubicBezTo>
                  <a:cubicBezTo>
                    <a:pt x="903" y="142"/>
                    <a:pt x="905" y="140"/>
                    <a:pt x="905" y="137"/>
                  </a:cubicBezTo>
                  <a:cubicBezTo>
                    <a:pt x="904" y="136"/>
                    <a:pt x="904" y="136"/>
                    <a:pt x="903" y="135"/>
                  </a:cubicBezTo>
                  <a:cubicBezTo>
                    <a:pt x="907" y="124"/>
                    <a:pt x="910" y="113"/>
                    <a:pt x="912" y="105"/>
                  </a:cubicBezTo>
                  <a:cubicBezTo>
                    <a:pt x="913" y="101"/>
                    <a:pt x="914" y="97"/>
                    <a:pt x="915" y="94"/>
                  </a:cubicBezTo>
                  <a:cubicBezTo>
                    <a:pt x="916" y="93"/>
                    <a:pt x="916" y="92"/>
                    <a:pt x="916" y="91"/>
                  </a:cubicBezTo>
                  <a:cubicBezTo>
                    <a:pt x="916" y="91"/>
                    <a:pt x="916" y="91"/>
                    <a:pt x="916" y="90"/>
                  </a:cubicBezTo>
                  <a:cubicBezTo>
                    <a:pt x="917" y="90"/>
                    <a:pt x="917" y="90"/>
                    <a:pt x="917" y="90"/>
                  </a:cubicBezTo>
                  <a:cubicBezTo>
                    <a:pt x="918" y="89"/>
                    <a:pt x="919" y="89"/>
                    <a:pt x="920" y="87"/>
                  </a:cubicBezTo>
                  <a:cubicBezTo>
                    <a:pt x="925" y="84"/>
                    <a:pt x="934" y="78"/>
                    <a:pt x="941" y="73"/>
                  </a:cubicBezTo>
                  <a:cubicBezTo>
                    <a:pt x="942" y="72"/>
                    <a:pt x="942" y="72"/>
                    <a:pt x="943" y="72"/>
                  </a:cubicBezTo>
                  <a:cubicBezTo>
                    <a:pt x="944" y="72"/>
                    <a:pt x="946" y="73"/>
                    <a:pt x="946" y="73"/>
                  </a:cubicBezTo>
                  <a:cubicBezTo>
                    <a:pt x="947" y="73"/>
                    <a:pt x="950" y="73"/>
                    <a:pt x="951" y="72"/>
                  </a:cubicBezTo>
                  <a:cubicBezTo>
                    <a:pt x="951" y="70"/>
                    <a:pt x="950" y="69"/>
                    <a:pt x="950" y="69"/>
                  </a:cubicBezTo>
                  <a:cubicBezTo>
                    <a:pt x="950" y="69"/>
                    <a:pt x="984" y="43"/>
                    <a:pt x="985" y="42"/>
                  </a:cubicBezTo>
                  <a:cubicBezTo>
                    <a:pt x="987" y="40"/>
                    <a:pt x="998" y="29"/>
                    <a:pt x="988" y="15"/>
                  </a:cubicBezTo>
                  <a:close/>
                  <a:moveTo>
                    <a:pt x="156" y="1094"/>
                  </a:moveTo>
                  <a:cubicBezTo>
                    <a:pt x="140" y="1094"/>
                    <a:pt x="127" y="1081"/>
                    <a:pt x="127" y="1065"/>
                  </a:cubicBezTo>
                  <a:cubicBezTo>
                    <a:pt x="127" y="1049"/>
                    <a:pt x="140" y="1036"/>
                    <a:pt x="156" y="1036"/>
                  </a:cubicBezTo>
                  <a:cubicBezTo>
                    <a:pt x="171" y="1036"/>
                    <a:pt x="184" y="1049"/>
                    <a:pt x="184" y="1065"/>
                  </a:cubicBezTo>
                  <a:cubicBezTo>
                    <a:pt x="184" y="1081"/>
                    <a:pt x="171" y="1094"/>
                    <a:pt x="156" y="1094"/>
                  </a:cubicBezTo>
                  <a:close/>
                  <a:moveTo>
                    <a:pt x="150" y="931"/>
                  </a:moveTo>
                  <a:cubicBezTo>
                    <a:pt x="151" y="930"/>
                    <a:pt x="152" y="929"/>
                    <a:pt x="153" y="927"/>
                  </a:cubicBezTo>
                  <a:cubicBezTo>
                    <a:pt x="155" y="927"/>
                    <a:pt x="155" y="926"/>
                    <a:pt x="156" y="925"/>
                  </a:cubicBezTo>
                  <a:cubicBezTo>
                    <a:pt x="156" y="925"/>
                    <a:pt x="157" y="925"/>
                    <a:pt x="157" y="924"/>
                  </a:cubicBezTo>
                  <a:cubicBezTo>
                    <a:pt x="158" y="924"/>
                    <a:pt x="159" y="924"/>
                    <a:pt x="160" y="925"/>
                  </a:cubicBezTo>
                  <a:cubicBezTo>
                    <a:pt x="166" y="925"/>
                    <a:pt x="179" y="926"/>
                    <a:pt x="195" y="928"/>
                  </a:cubicBezTo>
                  <a:cubicBezTo>
                    <a:pt x="207" y="929"/>
                    <a:pt x="221" y="931"/>
                    <a:pt x="237" y="932"/>
                  </a:cubicBezTo>
                  <a:lnTo>
                    <a:pt x="150" y="931"/>
                  </a:lnTo>
                  <a:close/>
                  <a:moveTo>
                    <a:pt x="646" y="970"/>
                  </a:moveTo>
                  <a:cubicBezTo>
                    <a:pt x="645" y="971"/>
                    <a:pt x="644" y="971"/>
                    <a:pt x="644" y="972"/>
                  </a:cubicBezTo>
                  <a:cubicBezTo>
                    <a:pt x="642" y="971"/>
                    <a:pt x="639" y="971"/>
                    <a:pt x="635" y="970"/>
                  </a:cubicBezTo>
                  <a:cubicBezTo>
                    <a:pt x="625" y="969"/>
                    <a:pt x="609" y="967"/>
                    <a:pt x="587" y="964"/>
                  </a:cubicBezTo>
                  <a:cubicBezTo>
                    <a:pt x="650" y="965"/>
                    <a:pt x="650" y="965"/>
                    <a:pt x="650" y="965"/>
                  </a:cubicBezTo>
                  <a:cubicBezTo>
                    <a:pt x="649" y="967"/>
                    <a:pt x="647" y="969"/>
                    <a:pt x="646" y="970"/>
                  </a:cubicBezTo>
                  <a:close/>
                  <a:moveTo>
                    <a:pt x="894" y="1065"/>
                  </a:moveTo>
                  <a:cubicBezTo>
                    <a:pt x="894" y="1081"/>
                    <a:pt x="882" y="1094"/>
                    <a:pt x="866" y="1094"/>
                  </a:cubicBezTo>
                  <a:cubicBezTo>
                    <a:pt x="850" y="1094"/>
                    <a:pt x="837" y="1081"/>
                    <a:pt x="837" y="1065"/>
                  </a:cubicBezTo>
                  <a:cubicBezTo>
                    <a:pt x="837" y="1049"/>
                    <a:pt x="850" y="1036"/>
                    <a:pt x="866" y="1036"/>
                  </a:cubicBezTo>
                  <a:cubicBezTo>
                    <a:pt x="882" y="1036"/>
                    <a:pt x="894" y="1049"/>
                    <a:pt x="894" y="1065"/>
                  </a:cubicBezTo>
                  <a:close/>
                  <a:moveTo>
                    <a:pt x="674" y="682"/>
                  </a:moveTo>
                  <a:cubicBezTo>
                    <a:pt x="679" y="685"/>
                    <a:pt x="686" y="690"/>
                    <a:pt x="693" y="696"/>
                  </a:cubicBezTo>
                  <a:cubicBezTo>
                    <a:pt x="703" y="704"/>
                    <a:pt x="715" y="714"/>
                    <a:pt x="725" y="723"/>
                  </a:cubicBezTo>
                  <a:cubicBezTo>
                    <a:pt x="735" y="733"/>
                    <a:pt x="744" y="741"/>
                    <a:pt x="749" y="746"/>
                  </a:cubicBezTo>
                  <a:cubicBezTo>
                    <a:pt x="778" y="773"/>
                    <a:pt x="803" y="797"/>
                    <a:pt x="821" y="814"/>
                  </a:cubicBezTo>
                  <a:cubicBezTo>
                    <a:pt x="829" y="822"/>
                    <a:pt x="836" y="829"/>
                    <a:pt x="841" y="834"/>
                  </a:cubicBezTo>
                  <a:cubicBezTo>
                    <a:pt x="836" y="834"/>
                    <a:pt x="832" y="838"/>
                    <a:pt x="832" y="843"/>
                  </a:cubicBezTo>
                  <a:cubicBezTo>
                    <a:pt x="832" y="848"/>
                    <a:pt x="836" y="852"/>
                    <a:pt x="841" y="852"/>
                  </a:cubicBezTo>
                  <a:cubicBezTo>
                    <a:pt x="844" y="852"/>
                    <a:pt x="846" y="850"/>
                    <a:pt x="848" y="848"/>
                  </a:cubicBezTo>
                  <a:cubicBezTo>
                    <a:pt x="848" y="862"/>
                    <a:pt x="848" y="887"/>
                    <a:pt x="848" y="910"/>
                  </a:cubicBezTo>
                  <a:cubicBezTo>
                    <a:pt x="848" y="922"/>
                    <a:pt x="849" y="933"/>
                    <a:pt x="849" y="942"/>
                  </a:cubicBezTo>
                  <a:cubicBezTo>
                    <a:pt x="688" y="940"/>
                    <a:pt x="688" y="940"/>
                    <a:pt x="688" y="940"/>
                  </a:cubicBezTo>
                  <a:cubicBezTo>
                    <a:pt x="693" y="938"/>
                    <a:pt x="696" y="934"/>
                    <a:pt x="696" y="928"/>
                  </a:cubicBezTo>
                  <a:cubicBezTo>
                    <a:pt x="696" y="926"/>
                    <a:pt x="695" y="924"/>
                    <a:pt x="694" y="922"/>
                  </a:cubicBezTo>
                  <a:cubicBezTo>
                    <a:pt x="705" y="907"/>
                    <a:pt x="712" y="895"/>
                    <a:pt x="712" y="895"/>
                  </a:cubicBezTo>
                  <a:cubicBezTo>
                    <a:pt x="714" y="893"/>
                    <a:pt x="713" y="890"/>
                    <a:pt x="711" y="888"/>
                  </a:cubicBezTo>
                  <a:cubicBezTo>
                    <a:pt x="709" y="887"/>
                    <a:pt x="706" y="887"/>
                    <a:pt x="704" y="890"/>
                  </a:cubicBezTo>
                  <a:cubicBezTo>
                    <a:pt x="704" y="890"/>
                    <a:pt x="704" y="890"/>
                    <a:pt x="704" y="890"/>
                  </a:cubicBezTo>
                  <a:cubicBezTo>
                    <a:pt x="702" y="894"/>
                    <a:pt x="695" y="904"/>
                    <a:pt x="686" y="917"/>
                  </a:cubicBezTo>
                  <a:cubicBezTo>
                    <a:pt x="685" y="917"/>
                    <a:pt x="685" y="917"/>
                    <a:pt x="684" y="917"/>
                  </a:cubicBezTo>
                  <a:cubicBezTo>
                    <a:pt x="678" y="917"/>
                    <a:pt x="672" y="922"/>
                    <a:pt x="672" y="928"/>
                  </a:cubicBezTo>
                  <a:cubicBezTo>
                    <a:pt x="672" y="931"/>
                    <a:pt x="673" y="932"/>
                    <a:pt x="674" y="934"/>
                  </a:cubicBezTo>
                  <a:cubicBezTo>
                    <a:pt x="674" y="935"/>
                    <a:pt x="673" y="935"/>
                    <a:pt x="673" y="936"/>
                  </a:cubicBezTo>
                  <a:cubicBezTo>
                    <a:pt x="672" y="937"/>
                    <a:pt x="671" y="938"/>
                    <a:pt x="670" y="939"/>
                  </a:cubicBezTo>
                  <a:cubicBezTo>
                    <a:pt x="628" y="939"/>
                    <a:pt x="628" y="939"/>
                    <a:pt x="628" y="939"/>
                  </a:cubicBezTo>
                  <a:cubicBezTo>
                    <a:pt x="629" y="938"/>
                    <a:pt x="629" y="938"/>
                    <a:pt x="629" y="938"/>
                  </a:cubicBezTo>
                  <a:cubicBezTo>
                    <a:pt x="631" y="938"/>
                    <a:pt x="632" y="937"/>
                    <a:pt x="633" y="936"/>
                  </a:cubicBezTo>
                  <a:cubicBezTo>
                    <a:pt x="635" y="934"/>
                    <a:pt x="636" y="932"/>
                    <a:pt x="637" y="930"/>
                  </a:cubicBezTo>
                  <a:cubicBezTo>
                    <a:pt x="639" y="927"/>
                    <a:pt x="639" y="925"/>
                    <a:pt x="640" y="922"/>
                  </a:cubicBezTo>
                  <a:cubicBezTo>
                    <a:pt x="640" y="919"/>
                    <a:pt x="640" y="916"/>
                    <a:pt x="640" y="914"/>
                  </a:cubicBezTo>
                  <a:cubicBezTo>
                    <a:pt x="640" y="913"/>
                    <a:pt x="640" y="911"/>
                    <a:pt x="640" y="908"/>
                  </a:cubicBezTo>
                  <a:cubicBezTo>
                    <a:pt x="640" y="896"/>
                    <a:pt x="641" y="871"/>
                    <a:pt x="641" y="849"/>
                  </a:cubicBezTo>
                  <a:cubicBezTo>
                    <a:pt x="641" y="838"/>
                    <a:pt x="641" y="827"/>
                    <a:pt x="641" y="818"/>
                  </a:cubicBezTo>
                  <a:cubicBezTo>
                    <a:pt x="641" y="810"/>
                    <a:pt x="641" y="804"/>
                    <a:pt x="641" y="801"/>
                  </a:cubicBezTo>
                  <a:cubicBezTo>
                    <a:pt x="641" y="800"/>
                    <a:pt x="641" y="799"/>
                    <a:pt x="641" y="799"/>
                  </a:cubicBezTo>
                  <a:cubicBezTo>
                    <a:pt x="640" y="797"/>
                    <a:pt x="640" y="796"/>
                    <a:pt x="639" y="795"/>
                  </a:cubicBezTo>
                  <a:cubicBezTo>
                    <a:pt x="638" y="794"/>
                    <a:pt x="637" y="792"/>
                    <a:pt x="636" y="791"/>
                  </a:cubicBezTo>
                  <a:cubicBezTo>
                    <a:pt x="633" y="787"/>
                    <a:pt x="629" y="783"/>
                    <a:pt x="624" y="779"/>
                  </a:cubicBezTo>
                  <a:cubicBezTo>
                    <a:pt x="616" y="771"/>
                    <a:pt x="605" y="762"/>
                    <a:pt x="593" y="752"/>
                  </a:cubicBezTo>
                  <a:cubicBezTo>
                    <a:pt x="575" y="737"/>
                    <a:pt x="555" y="720"/>
                    <a:pt x="539" y="707"/>
                  </a:cubicBezTo>
                  <a:cubicBezTo>
                    <a:pt x="530" y="701"/>
                    <a:pt x="523" y="695"/>
                    <a:pt x="518" y="690"/>
                  </a:cubicBezTo>
                  <a:cubicBezTo>
                    <a:pt x="515" y="688"/>
                    <a:pt x="513" y="686"/>
                    <a:pt x="511" y="685"/>
                  </a:cubicBezTo>
                  <a:cubicBezTo>
                    <a:pt x="509" y="683"/>
                    <a:pt x="508" y="682"/>
                    <a:pt x="507" y="682"/>
                  </a:cubicBezTo>
                  <a:cubicBezTo>
                    <a:pt x="506" y="681"/>
                    <a:pt x="505" y="679"/>
                    <a:pt x="504" y="677"/>
                  </a:cubicBezTo>
                  <a:cubicBezTo>
                    <a:pt x="503" y="674"/>
                    <a:pt x="502" y="672"/>
                    <a:pt x="502" y="670"/>
                  </a:cubicBezTo>
                  <a:cubicBezTo>
                    <a:pt x="502" y="668"/>
                    <a:pt x="502" y="667"/>
                    <a:pt x="503" y="666"/>
                  </a:cubicBezTo>
                  <a:cubicBezTo>
                    <a:pt x="503" y="665"/>
                    <a:pt x="503" y="665"/>
                    <a:pt x="504" y="664"/>
                  </a:cubicBezTo>
                  <a:cubicBezTo>
                    <a:pt x="505" y="663"/>
                    <a:pt x="506" y="663"/>
                    <a:pt x="507" y="662"/>
                  </a:cubicBezTo>
                  <a:cubicBezTo>
                    <a:pt x="509" y="661"/>
                    <a:pt x="511" y="661"/>
                    <a:pt x="515" y="661"/>
                  </a:cubicBezTo>
                  <a:cubicBezTo>
                    <a:pt x="515" y="661"/>
                    <a:pt x="516" y="661"/>
                    <a:pt x="516" y="661"/>
                  </a:cubicBezTo>
                  <a:cubicBezTo>
                    <a:pt x="523" y="661"/>
                    <a:pt x="535" y="662"/>
                    <a:pt x="549" y="663"/>
                  </a:cubicBezTo>
                  <a:cubicBezTo>
                    <a:pt x="570" y="665"/>
                    <a:pt x="595" y="668"/>
                    <a:pt x="617" y="671"/>
                  </a:cubicBezTo>
                  <a:cubicBezTo>
                    <a:pt x="628" y="672"/>
                    <a:pt x="639" y="673"/>
                    <a:pt x="647" y="674"/>
                  </a:cubicBezTo>
                  <a:cubicBezTo>
                    <a:pt x="651" y="675"/>
                    <a:pt x="654" y="676"/>
                    <a:pt x="657" y="676"/>
                  </a:cubicBezTo>
                  <a:cubicBezTo>
                    <a:pt x="660" y="676"/>
                    <a:pt x="663" y="677"/>
                    <a:pt x="664" y="677"/>
                  </a:cubicBezTo>
                  <a:cubicBezTo>
                    <a:pt x="665" y="677"/>
                    <a:pt x="665" y="677"/>
                    <a:pt x="666" y="678"/>
                  </a:cubicBezTo>
                  <a:cubicBezTo>
                    <a:pt x="668" y="679"/>
                    <a:pt x="671" y="680"/>
                    <a:pt x="674" y="682"/>
                  </a:cubicBezTo>
                  <a:close/>
                  <a:moveTo>
                    <a:pt x="855" y="118"/>
                  </a:moveTo>
                  <a:cubicBezTo>
                    <a:pt x="901" y="114"/>
                    <a:pt x="901" y="114"/>
                    <a:pt x="901" y="114"/>
                  </a:cubicBezTo>
                  <a:cubicBezTo>
                    <a:pt x="899" y="120"/>
                    <a:pt x="897" y="126"/>
                    <a:pt x="895" y="133"/>
                  </a:cubicBezTo>
                  <a:cubicBezTo>
                    <a:pt x="870" y="136"/>
                    <a:pt x="870" y="136"/>
                    <a:pt x="870" y="136"/>
                  </a:cubicBezTo>
                  <a:cubicBezTo>
                    <a:pt x="870" y="134"/>
                    <a:pt x="869" y="133"/>
                    <a:pt x="867" y="132"/>
                  </a:cubicBezTo>
                  <a:cubicBezTo>
                    <a:pt x="864" y="131"/>
                    <a:pt x="862" y="133"/>
                    <a:pt x="861" y="135"/>
                  </a:cubicBezTo>
                  <a:cubicBezTo>
                    <a:pt x="860" y="137"/>
                    <a:pt x="860" y="137"/>
                    <a:pt x="860" y="137"/>
                  </a:cubicBezTo>
                  <a:cubicBezTo>
                    <a:pt x="845" y="138"/>
                    <a:pt x="845" y="138"/>
                    <a:pt x="845" y="138"/>
                  </a:cubicBezTo>
                  <a:cubicBezTo>
                    <a:pt x="848" y="131"/>
                    <a:pt x="852" y="124"/>
                    <a:pt x="855" y="118"/>
                  </a:cubicBezTo>
                  <a:close/>
                  <a:moveTo>
                    <a:pt x="841" y="192"/>
                  </a:moveTo>
                  <a:cubicBezTo>
                    <a:pt x="841" y="191"/>
                    <a:pt x="841" y="191"/>
                    <a:pt x="841" y="191"/>
                  </a:cubicBezTo>
                  <a:cubicBezTo>
                    <a:pt x="842" y="189"/>
                    <a:pt x="841" y="187"/>
                    <a:pt x="839" y="186"/>
                  </a:cubicBezTo>
                  <a:cubicBezTo>
                    <a:pt x="837" y="185"/>
                    <a:pt x="834" y="187"/>
                    <a:pt x="833" y="189"/>
                  </a:cubicBezTo>
                  <a:cubicBezTo>
                    <a:pt x="832" y="192"/>
                    <a:pt x="832" y="192"/>
                    <a:pt x="832" y="192"/>
                  </a:cubicBezTo>
                  <a:cubicBezTo>
                    <a:pt x="822" y="193"/>
                    <a:pt x="822" y="193"/>
                    <a:pt x="822" y="193"/>
                  </a:cubicBezTo>
                  <a:cubicBezTo>
                    <a:pt x="833" y="163"/>
                    <a:pt x="833" y="163"/>
                    <a:pt x="833" y="163"/>
                  </a:cubicBezTo>
                  <a:cubicBezTo>
                    <a:pt x="835" y="158"/>
                    <a:pt x="837" y="153"/>
                    <a:pt x="840" y="148"/>
                  </a:cubicBezTo>
                  <a:cubicBezTo>
                    <a:pt x="857" y="147"/>
                    <a:pt x="857" y="147"/>
                    <a:pt x="857" y="147"/>
                  </a:cubicBezTo>
                  <a:cubicBezTo>
                    <a:pt x="841" y="192"/>
                    <a:pt x="841" y="192"/>
                    <a:pt x="841" y="192"/>
                  </a:cubicBezTo>
                  <a:close/>
                  <a:moveTo>
                    <a:pt x="449" y="593"/>
                  </a:moveTo>
                  <a:cubicBezTo>
                    <a:pt x="449" y="591"/>
                    <a:pt x="449" y="591"/>
                    <a:pt x="449" y="591"/>
                  </a:cubicBezTo>
                  <a:cubicBezTo>
                    <a:pt x="470" y="594"/>
                    <a:pt x="470" y="594"/>
                    <a:pt x="470" y="594"/>
                  </a:cubicBezTo>
                  <a:cubicBezTo>
                    <a:pt x="469" y="596"/>
                    <a:pt x="469" y="596"/>
                    <a:pt x="469" y="596"/>
                  </a:cubicBezTo>
                  <a:cubicBezTo>
                    <a:pt x="461" y="595"/>
                    <a:pt x="454" y="594"/>
                    <a:pt x="449" y="593"/>
                  </a:cubicBezTo>
                  <a:close/>
                  <a:moveTo>
                    <a:pt x="198" y="554"/>
                  </a:moveTo>
                  <a:cubicBezTo>
                    <a:pt x="177" y="552"/>
                    <a:pt x="177" y="552"/>
                    <a:pt x="177" y="552"/>
                  </a:cubicBezTo>
                  <a:cubicBezTo>
                    <a:pt x="186" y="458"/>
                    <a:pt x="186" y="458"/>
                    <a:pt x="186" y="458"/>
                  </a:cubicBezTo>
                  <a:cubicBezTo>
                    <a:pt x="209" y="459"/>
                    <a:pt x="209" y="459"/>
                    <a:pt x="209" y="459"/>
                  </a:cubicBezTo>
                  <a:lnTo>
                    <a:pt x="198" y="554"/>
                  </a:lnTo>
                  <a:close/>
                  <a:moveTo>
                    <a:pt x="179" y="208"/>
                  </a:moveTo>
                  <a:cubicBezTo>
                    <a:pt x="195" y="207"/>
                    <a:pt x="195" y="207"/>
                    <a:pt x="195" y="207"/>
                  </a:cubicBezTo>
                  <a:cubicBezTo>
                    <a:pt x="195" y="209"/>
                    <a:pt x="195" y="209"/>
                    <a:pt x="195" y="209"/>
                  </a:cubicBezTo>
                  <a:cubicBezTo>
                    <a:pt x="207" y="208"/>
                    <a:pt x="207" y="208"/>
                    <a:pt x="207" y="208"/>
                  </a:cubicBezTo>
                  <a:cubicBezTo>
                    <a:pt x="203" y="241"/>
                    <a:pt x="203" y="241"/>
                    <a:pt x="203" y="241"/>
                  </a:cubicBezTo>
                  <a:cubicBezTo>
                    <a:pt x="177" y="243"/>
                    <a:pt x="177" y="243"/>
                    <a:pt x="177" y="243"/>
                  </a:cubicBezTo>
                  <a:lnTo>
                    <a:pt x="179" y="208"/>
                  </a:lnTo>
                  <a:close/>
                  <a:moveTo>
                    <a:pt x="268" y="202"/>
                  </a:moveTo>
                  <a:cubicBezTo>
                    <a:pt x="263" y="236"/>
                    <a:pt x="263" y="236"/>
                    <a:pt x="263" y="236"/>
                  </a:cubicBezTo>
                  <a:cubicBezTo>
                    <a:pt x="238" y="238"/>
                    <a:pt x="238" y="238"/>
                    <a:pt x="238" y="238"/>
                  </a:cubicBezTo>
                  <a:cubicBezTo>
                    <a:pt x="242" y="205"/>
                    <a:pt x="242" y="205"/>
                    <a:pt x="242" y="205"/>
                  </a:cubicBezTo>
                  <a:lnTo>
                    <a:pt x="268" y="202"/>
                  </a:lnTo>
                  <a:close/>
                  <a:moveTo>
                    <a:pt x="331" y="197"/>
                  </a:moveTo>
                  <a:cubicBezTo>
                    <a:pt x="326" y="232"/>
                    <a:pt x="326" y="232"/>
                    <a:pt x="326" y="232"/>
                  </a:cubicBezTo>
                  <a:cubicBezTo>
                    <a:pt x="298" y="234"/>
                    <a:pt x="298" y="234"/>
                    <a:pt x="298" y="234"/>
                  </a:cubicBezTo>
                  <a:cubicBezTo>
                    <a:pt x="303" y="199"/>
                    <a:pt x="303" y="199"/>
                    <a:pt x="303" y="199"/>
                  </a:cubicBezTo>
                  <a:lnTo>
                    <a:pt x="331" y="197"/>
                  </a:lnTo>
                  <a:close/>
                  <a:moveTo>
                    <a:pt x="394" y="191"/>
                  </a:moveTo>
                  <a:cubicBezTo>
                    <a:pt x="387" y="227"/>
                    <a:pt x="387" y="227"/>
                    <a:pt x="387" y="227"/>
                  </a:cubicBezTo>
                  <a:cubicBezTo>
                    <a:pt x="359" y="229"/>
                    <a:pt x="359" y="229"/>
                    <a:pt x="359" y="229"/>
                  </a:cubicBezTo>
                  <a:cubicBezTo>
                    <a:pt x="365" y="193"/>
                    <a:pt x="365" y="193"/>
                    <a:pt x="365" y="193"/>
                  </a:cubicBezTo>
                  <a:lnTo>
                    <a:pt x="394" y="191"/>
                  </a:lnTo>
                  <a:close/>
                  <a:moveTo>
                    <a:pt x="456" y="185"/>
                  </a:moveTo>
                  <a:cubicBezTo>
                    <a:pt x="448" y="222"/>
                    <a:pt x="448" y="222"/>
                    <a:pt x="448" y="222"/>
                  </a:cubicBezTo>
                  <a:cubicBezTo>
                    <a:pt x="420" y="224"/>
                    <a:pt x="420" y="224"/>
                    <a:pt x="420" y="224"/>
                  </a:cubicBezTo>
                  <a:cubicBezTo>
                    <a:pt x="427" y="188"/>
                    <a:pt x="427" y="188"/>
                    <a:pt x="427" y="188"/>
                  </a:cubicBezTo>
                  <a:lnTo>
                    <a:pt x="456" y="185"/>
                  </a:lnTo>
                  <a:close/>
                  <a:moveTo>
                    <a:pt x="518" y="179"/>
                  </a:moveTo>
                  <a:cubicBezTo>
                    <a:pt x="509" y="217"/>
                    <a:pt x="509" y="217"/>
                    <a:pt x="509" y="217"/>
                  </a:cubicBezTo>
                  <a:cubicBezTo>
                    <a:pt x="483" y="219"/>
                    <a:pt x="483" y="219"/>
                    <a:pt x="483" y="219"/>
                  </a:cubicBezTo>
                  <a:cubicBezTo>
                    <a:pt x="491" y="182"/>
                    <a:pt x="491" y="182"/>
                    <a:pt x="491" y="182"/>
                  </a:cubicBezTo>
                  <a:lnTo>
                    <a:pt x="518" y="179"/>
                  </a:lnTo>
                  <a:close/>
                  <a:moveTo>
                    <a:pt x="581" y="174"/>
                  </a:moveTo>
                  <a:cubicBezTo>
                    <a:pt x="571" y="213"/>
                    <a:pt x="571" y="213"/>
                    <a:pt x="571" y="213"/>
                  </a:cubicBezTo>
                  <a:cubicBezTo>
                    <a:pt x="543" y="215"/>
                    <a:pt x="543" y="215"/>
                    <a:pt x="543" y="215"/>
                  </a:cubicBezTo>
                  <a:cubicBezTo>
                    <a:pt x="552" y="176"/>
                    <a:pt x="552" y="176"/>
                    <a:pt x="552" y="176"/>
                  </a:cubicBezTo>
                  <a:lnTo>
                    <a:pt x="581" y="174"/>
                  </a:lnTo>
                  <a:close/>
                  <a:moveTo>
                    <a:pt x="643" y="168"/>
                  </a:moveTo>
                  <a:cubicBezTo>
                    <a:pt x="632" y="208"/>
                    <a:pt x="632" y="208"/>
                    <a:pt x="632" y="208"/>
                  </a:cubicBezTo>
                  <a:cubicBezTo>
                    <a:pt x="604" y="210"/>
                    <a:pt x="604" y="210"/>
                    <a:pt x="604" y="210"/>
                  </a:cubicBezTo>
                  <a:cubicBezTo>
                    <a:pt x="614" y="171"/>
                    <a:pt x="614" y="171"/>
                    <a:pt x="614" y="171"/>
                  </a:cubicBezTo>
                  <a:lnTo>
                    <a:pt x="643" y="168"/>
                  </a:lnTo>
                  <a:close/>
                  <a:moveTo>
                    <a:pt x="706" y="162"/>
                  </a:moveTo>
                  <a:cubicBezTo>
                    <a:pt x="693" y="203"/>
                    <a:pt x="693" y="203"/>
                    <a:pt x="693" y="203"/>
                  </a:cubicBezTo>
                  <a:cubicBezTo>
                    <a:pt x="667" y="205"/>
                    <a:pt x="667" y="205"/>
                    <a:pt x="667" y="205"/>
                  </a:cubicBezTo>
                  <a:cubicBezTo>
                    <a:pt x="680" y="165"/>
                    <a:pt x="680" y="165"/>
                    <a:pt x="680" y="165"/>
                  </a:cubicBezTo>
                  <a:lnTo>
                    <a:pt x="706" y="162"/>
                  </a:lnTo>
                  <a:close/>
                  <a:moveTo>
                    <a:pt x="772" y="156"/>
                  </a:moveTo>
                  <a:cubicBezTo>
                    <a:pt x="758" y="198"/>
                    <a:pt x="758" y="198"/>
                    <a:pt x="758" y="198"/>
                  </a:cubicBezTo>
                  <a:cubicBezTo>
                    <a:pt x="728" y="200"/>
                    <a:pt x="728" y="200"/>
                    <a:pt x="728" y="200"/>
                  </a:cubicBezTo>
                  <a:cubicBezTo>
                    <a:pt x="742" y="159"/>
                    <a:pt x="742" y="159"/>
                    <a:pt x="742" y="159"/>
                  </a:cubicBezTo>
                  <a:lnTo>
                    <a:pt x="772" y="156"/>
                  </a:lnTo>
                  <a:close/>
                  <a:moveTo>
                    <a:pt x="141" y="333"/>
                  </a:moveTo>
                  <a:cubicBezTo>
                    <a:pt x="164" y="333"/>
                    <a:pt x="164" y="333"/>
                    <a:pt x="164" y="333"/>
                  </a:cubicBezTo>
                  <a:cubicBezTo>
                    <a:pt x="164" y="334"/>
                    <a:pt x="164" y="334"/>
                    <a:pt x="164" y="334"/>
                  </a:cubicBezTo>
                  <a:cubicBezTo>
                    <a:pt x="166" y="334"/>
                    <a:pt x="166" y="334"/>
                    <a:pt x="166" y="334"/>
                  </a:cubicBezTo>
                  <a:cubicBezTo>
                    <a:pt x="157" y="449"/>
                    <a:pt x="157" y="449"/>
                    <a:pt x="157" y="449"/>
                  </a:cubicBezTo>
                  <a:cubicBezTo>
                    <a:pt x="134" y="448"/>
                    <a:pt x="134" y="448"/>
                    <a:pt x="134" y="448"/>
                  </a:cubicBezTo>
                  <a:lnTo>
                    <a:pt x="141" y="333"/>
                  </a:lnTo>
                  <a:close/>
                  <a:moveTo>
                    <a:pt x="130" y="448"/>
                  </a:moveTo>
                  <a:cubicBezTo>
                    <a:pt x="107" y="446"/>
                    <a:pt x="107" y="446"/>
                    <a:pt x="107" y="446"/>
                  </a:cubicBezTo>
                  <a:cubicBezTo>
                    <a:pt x="112" y="333"/>
                    <a:pt x="112" y="333"/>
                    <a:pt x="112" y="333"/>
                  </a:cubicBezTo>
                  <a:cubicBezTo>
                    <a:pt x="138" y="333"/>
                    <a:pt x="138" y="333"/>
                    <a:pt x="138" y="333"/>
                  </a:cubicBezTo>
                  <a:lnTo>
                    <a:pt x="130" y="448"/>
                  </a:lnTo>
                  <a:close/>
                  <a:moveTo>
                    <a:pt x="169" y="334"/>
                  </a:moveTo>
                  <a:cubicBezTo>
                    <a:pt x="194" y="334"/>
                    <a:pt x="194" y="334"/>
                    <a:pt x="194" y="334"/>
                  </a:cubicBezTo>
                  <a:cubicBezTo>
                    <a:pt x="183" y="451"/>
                    <a:pt x="183" y="451"/>
                    <a:pt x="183" y="451"/>
                  </a:cubicBezTo>
                  <a:cubicBezTo>
                    <a:pt x="160" y="450"/>
                    <a:pt x="160" y="450"/>
                    <a:pt x="160" y="450"/>
                  </a:cubicBezTo>
                  <a:lnTo>
                    <a:pt x="169" y="334"/>
                  </a:lnTo>
                  <a:close/>
                  <a:moveTo>
                    <a:pt x="198" y="334"/>
                  </a:moveTo>
                  <a:cubicBezTo>
                    <a:pt x="223" y="334"/>
                    <a:pt x="223" y="334"/>
                    <a:pt x="223" y="334"/>
                  </a:cubicBezTo>
                  <a:cubicBezTo>
                    <a:pt x="210" y="453"/>
                    <a:pt x="210" y="453"/>
                    <a:pt x="210" y="453"/>
                  </a:cubicBezTo>
                  <a:cubicBezTo>
                    <a:pt x="186" y="451"/>
                    <a:pt x="186" y="451"/>
                    <a:pt x="186" y="451"/>
                  </a:cubicBezTo>
                  <a:lnTo>
                    <a:pt x="198" y="334"/>
                  </a:lnTo>
                  <a:close/>
                  <a:moveTo>
                    <a:pt x="227" y="334"/>
                  </a:moveTo>
                  <a:cubicBezTo>
                    <a:pt x="251" y="334"/>
                    <a:pt x="251" y="334"/>
                    <a:pt x="251" y="334"/>
                  </a:cubicBezTo>
                  <a:cubicBezTo>
                    <a:pt x="235" y="455"/>
                    <a:pt x="235" y="455"/>
                    <a:pt x="235" y="455"/>
                  </a:cubicBezTo>
                  <a:cubicBezTo>
                    <a:pt x="213" y="453"/>
                    <a:pt x="213" y="453"/>
                    <a:pt x="213" y="453"/>
                  </a:cubicBezTo>
                  <a:lnTo>
                    <a:pt x="227" y="334"/>
                  </a:lnTo>
                  <a:close/>
                  <a:moveTo>
                    <a:pt x="254" y="334"/>
                  </a:moveTo>
                  <a:cubicBezTo>
                    <a:pt x="280" y="334"/>
                    <a:pt x="280" y="334"/>
                    <a:pt x="280" y="334"/>
                  </a:cubicBezTo>
                  <a:cubicBezTo>
                    <a:pt x="263" y="456"/>
                    <a:pt x="263" y="456"/>
                    <a:pt x="263" y="456"/>
                  </a:cubicBezTo>
                  <a:cubicBezTo>
                    <a:pt x="239" y="455"/>
                    <a:pt x="239" y="455"/>
                    <a:pt x="239" y="455"/>
                  </a:cubicBezTo>
                  <a:lnTo>
                    <a:pt x="254" y="334"/>
                  </a:lnTo>
                  <a:close/>
                  <a:moveTo>
                    <a:pt x="284" y="334"/>
                  </a:moveTo>
                  <a:cubicBezTo>
                    <a:pt x="310" y="335"/>
                    <a:pt x="310" y="335"/>
                    <a:pt x="310" y="335"/>
                  </a:cubicBezTo>
                  <a:cubicBezTo>
                    <a:pt x="290" y="458"/>
                    <a:pt x="290" y="458"/>
                    <a:pt x="290" y="458"/>
                  </a:cubicBezTo>
                  <a:cubicBezTo>
                    <a:pt x="266" y="457"/>
                    <a:pt x="266" y="457"/>
                    <a:pt x="266" y="457"/>
                  </a:cubicBezTo>
                  <a:lnTo>
                    <a:pt x="284" y="334"/>
                  </a:lnTo>
                  <a:close/>
                  <a:moveTo>
                    <a:pt x="313" y="335"/>
                  </a:moveTo>
                  <a:cubicBezTo>
                    <a:pt x="337" y="335"/>
                    <a:pt x="337" y="335"/>
                    <a:pt x="337" y="335"/>
                  </a:cubicBezTo>
                  <a:cubicBezTo>
                    <a:pt x="316" y="460"/>
                    <a:pt x="316" y="460"/>
                    <a:pt x="316" y="460"/>
                  </a:cubicBezTo>
                  <a:cubicBezTo>
                    <a:pt x="293" y="458"/>
                    <a:pt x="293" y="458"/>
                    <a:pt x="293" y="458"/>
                  </a:cubicBezTo>
                  <a:lnTo>
                    <a:pt x="313" y="335"/>
                  </a:lnTo>
                  <a:close/>
                  <a:moveTo>
                    <a:pt x="341" y="335"/>
                  </a:moveTo>
                  <a:cubicBezTo>
                    <a:pt x="367" y="335"/>
                    <a:pt x="367" y="335"/>
                    <a:pt x="367" y="335"/>
                  </a:cubicBezTo>
                  <a:cubicBezTo>
                    <a:pt x="343" y="462"/>
                    <a:pt x="343" y="462"/>
                    <a:pt x="343" y="462"/>
                  </a:cubicBezTo>
                  <a:cubicBezTo>
                    <a:pt x="319" y="460"/>
                    <a:pt x="319" y="460"/>
                    <a:pt x="319" y="460"/>
                  </a:cubicBezTo>
                  <a:lnTo>
                    <a:pt x="341" y="335"/>
                  </a:lnTo>
                  <a:close/>
                  <a:moveTo>
                    <a:pt x="370" y="335"/>
                  </a:moveTo>
                  <a:cubicBezTo>
                    <a:pt x="395" y="335"/>
                    <a:pt x="395" y="335"/>
                    <a:pt x="395" y="335"/>
                  </a:cubicBezTo>
                  <a:cubicBezTo>
                    <a:pt x="370" y="463"/>
                    <a:pt x="370" y="463"/>
                    <a:pt x="370" y="463"/>
                  </a:cubicBezTo>
                  <a:cubicBezTo>
                    <a:pt x="346" y="462"/>
                    <a:pt x="346" y="462"/>
                    <a:pt x="346" y="462"/>
                  </a:cubicBezTo>
                  <a:lnTo>
                    <a:pt x="370" y="335"/>
                  </a:lnTo>
                  <a:close/>
                  <a:moveTo>
                    <a:pt x="398" y="335"/>
                  </a:moveTo>
                  <a:cubicBezTo>
                    <a:pt x="424" y="335"/>
                    <a:pt x="424" y="335"/>
                    <a:pt x="424" y="335"/>
                  </a:cubicBezTo>
                  <a:cubicBezTo>
                    <a:pt x="396" y="465"/>
                    <a:pt x="396" y="465"/>
                    <a:pt x="396" y="465"/>
                  </a:cubicBezTo>
                  <a:cubicBezTo>
                    <a:pt x="373" y="464"/>
                    <a:pt x="373" y="464"/>
                    <a:pt x="373" y="464"/>
                  </a:cubicBezTo>
                  <a:lnTo>
                    <a:pt x="398" y="335"/>
                  </a:lnTo>
                  <a:close/>
                  <a:moveTo>
                    <a:pt x="427" y="335"/>
                  </a:moveTo>
                  <a:cubicBezTo>
                    <a:pt x="453" y="335"/>
                    <a:pt x="453" y="335"/>
                    <a:pt x="453" y="335"/>
                  </a:cubicBezTo>
                  <a:cubicBezTo>
                    <a:pt x="423" y="467"/>
                    <a:pt x="423" y="467"/>
                    <a:pt x="423" y="467"/>
                  </a:cubicBezTo>
                  <a:cubicBezTo>
                    <a:pt x="399" y="465"/>
                    <a:pt x="399" y="465"/>
                    <a:pt x="399" y="465"/>
                  </a:cubicBezTo>
                  <a:lnTo>
                    <a:pt x="427" y="335"/>
                  </a:lnTo>
                  <a:close/>
                  <a:moveTo>
                    <a:pt x="456" y="335"/>
                  </a:moveTo>
                  <a:cubicBezTo>
                    <a:pt x="482" y="335"/>
                    <a:pt x="482" y="335"/>
                    <a:pt x="482" y="335"/>
                  </a:cubicBezTo>
                  <a:cubicBezTo>
                    <a:pt x="450" y="469"/>
                    <a:pt x="450" y="469"/>
                    <a:pt x="450" y="469"/>
                  </a:cubicBezTo>
                  <a:cubicBezTo>
                    <a:pt x="427" y="467"/>
                    <a:pt x="427" y="467"/>
                    <a:pt x="427" y="467"/>
                  </a:cubicBezTo>
                  <a:lnTo>
                    <a:pt x="456" y="335"/>
                  </a:lnTo>
                  <a:close/>
                  <a:moveTo>
                    <a:pt x="485" y="335"/>
                  </a:moveTo>
                  <a:cubicBezTo>
                    <a:pt x="509" y="335"/>
                    <a:pt x="509" y="335"/>
                    <a:pt x="509" y="335"/>
                  </a:cubicBezTo>
                  <a:cubicBezTo>
                    <a:pt x="476" y="470"/>
                    <a:pt x="476" y="470"/>
                    <a:pt x="476" y="470"/>
                  </a:cubicBezTo>
                  <a:cubicBezTo>
                    <a:pt x="454" y="469"/>
                    <a:pt x="454" y="469"/>
                    <a:pt x="454" y="469"/>
                  </a:cubicBezTo>
                  <a:lnTo>
                    <a:pt x="485" y="335"/>
                  </a:lnTo>
                  <a:close/>
                  <a:moveTo>
                    <a:pt x="663" y="483"/>
                  </a:moveTo>
                  <a:cubicBezTo>
                    <a:pt x="640" y="481"/>
                    <a:pt x="640" y="481"/>
                    <a:pt x="640" y="481"/>
                  </a:cubicBezTo>
                  <a:cubicBezTo>
                    <a:pt x="685" y="336"/>
                    <a:pt x="685" y="336"/>
                    <a:pt x="685" y="336"/>
                  </a:cubicBezTo>
                  <a:cubicBezTo>
                    <a:pt x="712" y="336"/>
                    <a:pt x="712" y="336"/>
                    <a:pt x="712" y="336"/>
                  </a:cubicBezTo>
                  <a:lnTo>
                    <a:pt x="663" y="483"/>
                  </a:lnTo>
                  <a:close/>
                  <a:moveTo>
                    <a:pt x="715" y="336"/>
                  </a:moveTo>
                  <a:cubicBezTo>
                    <a:pt x="732" y="336"/>
                    <a:pt x="732" y="336"/>
                    <a:pt x="732" y="336"/>
                  </a:cubicBezTo>
                  <a:cubicBezTo>
                    <a:pt x="732" y="335"/>
                    <a:pt x="732" y="335"/>
                    <a:pt x="732" y="335"/>
                  </a:cubicBezTo>
                  <a:cubicBezTo>
                    <a:pt x="739" y="335"/>
                    <a:pt x="739" y="335"/>
                    <a:pt x="739" y="335"/>
                  </a:cubicBezTo>
                  <a:cubicBezTo>
                    <a:pt x="715" y="384"/>
                    <a:pt x="690" y="433"/>
                    <a:pt x="669" y="476"/>
                  </a:cubicBezTo>
                  <a:lnTo>
                    <a:pt x="715" y="336"/>
                  </a:lnTo>
                  <a:close/>
                  <a:moveTo>
                    <a:pt x="636" y="481"/>
                  </a:moveTo>
                  <a:cubicBezTo>
                    <a:pt x="613" y="479"/>
                    <a:pt x="613" y="479"/>
                    <a:pt x="613" y="479"/>
                  </a:cubicBezTo>
                  <a:cubicBezTo>
                    <a:pt x="657" y="336"/>
                    <a:pt x="657" y="336"/>
                    <a:pt x="657" y="336"/>
                  </a:cubicBezTo>
                  <a:cubicBezTo>
                    <a:pt x="682" y="336"/>
                    <a:pt x="682" y="336"/>
                    <a:pt x="682" y="336"/>
                  </a:cubicBezTo>
                  <a:lnTo>
                    <a:pt x="636" y="481"/>
                  </a:lnTo>
                  <a:close/>
                  <a:moveTo>
                    <a:pt x="610" y="479"/>
                  </a:moveTo>
                  <a:cubicBezTo>
                    <a:pt x="586" y="478"/>
                    <a:pt x="586" y="478"/>
                    <a:pt x="586" y="478"/>
                  </a:cubicBezTo>
                  <a:cubicBezTo>
                    <a:pt x="628" y="336"/>
                    <a:pt x="628" y="336"/>
                    <a:pt x="628" y="336"/>
                  </a:cubicBezTo>
                  <a:cubicBezTo>
                    <a:pt x="653" y="336"/>
                    <a:pt x="653" y="336"/>
                    <a:pt x="653" y="336"/>
                  </a:cubicBezTo>
                  <a:lnTo>
                    <a:pt x="610" y="479"/>
                  </a:lnTo>
                  <a:close/>
                  <a:moveTo>
                    <a:pt x="582" y="477"/>
                  </a:moveTo>
                  <a:cubicBezTo>
                    <a:pt x="559" y="476"/>
                    <a:pt x="559" y="476"/>
                    <a:pt x="559" y="476"/>
                  </a:cubicBezTo>
                  <a:cubicBezTo>
                    <a:pt x="599" y="336"/>
                    <a:pt x="599" y="336"/>
                    <a:pt x="599" y="336"/>
                  </a:cubicBezTo>
                  <a:cubicBezTo>
                    <a:pt x="625" y="336"/>
                    <a:pt x="625" y="336"/>
                    <a:pt x="625" y="336"/>
                  </a:cubicBezTo>
                  <a:lnTo>
                    <a:pt x="582" y="477"/>
                  </a:lnTo>
                  <a:close/>
                  <a:moveTo>
                    <a:pt x="555" y="476"/>
                  </a:moveTo>
                  <a:cubicBezTo>
                    <a:pt x="532" y="474"/>
                    <a:pt x="532" y="474"/>
                    <a:pt x="532" y="474"/>
                  </a:cubicBezTo>
                  <a:cubicBezTo>
                    <a:pt x="570" y="336"/>
                    <a:pt x="570" y="336"/>
                    <a:pt x="570" y="336"/>
                  </a:cubicBezTo>
                  <a:cubicBezTo>
                    <a:pt x="595" y="336"/>
                    <a:pt x="595" y="336"/>
                    <a:pt x="595" y="336"/>
                  </a:cubicBezTo>
                  <a:lnTo>
                    <a:pt x="555" y="476"/>
                  </a:lnTo>
                  <a:close/>
                  <a:moveTo>
                    <a:pt x="529" y="474"/>
                  </a:moveTo>
                  <a:cubicBezTo>
                    <a:pt x="505" y="472"/>
                    <a:pt x="505" y="472"/>
                    <a:pt x="505" y="472"/>
                  </a:cubicBezTo>
                  <a:cubicBezTo>
                    <a:pt x="542" y="336"/>
                    <a:pt x="542" y="336"/>
                    <a:pt x="542" y="336"/>
                  </a:cubicBezTo>
                  <a:cubicBezTo>
                    <a:pt x="566" y="336"/>
                    <a:pt x="566" y="336"/>
                    <a:pt x="566" y="336"/>
                  </a:cubicBezTo>
                  <a:lnTo>
                    <a:pt x="529" y="474"/>
                  </a:lnTo>
                  <a:close/>
                  <a:moveTo>
                    <a:pt x="502" y="472"/>
                  </a:moveTo>
                  <a:cubicBezTo>
                    <a:pt x="479" y="471"/>
                    <a:pt x="479" y="471"/>
                    <a:pt x="479" y="471"/>
                  </a:cubicBezTo>
                  <a:cubicBezTo>
                    <a:pt x="513" y="335"/>
                    <a:pt x="513" y="335"/>
                    <a:pt x="513" y="335"/>
                  </a:cubicBezTo>
                  <a:cubicBezTo>
                    <a:pt x="538" y="336"/>
                    <a:pt x="538" y="336"/>
                    <a:pt x="538" y="336"/>
                  </a:cubicBezTo>
                  <a:lnTo>
                    <a:pt x="502" y="472"/>
                  </a:lnTo>
                  <a:close/>
                  <a:moveTo>
                    <a:pt x="477" y="477"/>
                  </a:moveTo>
                  <a:cubicBezTo>
                    <a:pt x="500" y="479"/>
                    <a:pt x="500" y="479"/>
                    <a:pt x="500" y="479"/>
                  </a:cubicBezTo>
                  <a:cubicBezTo>
                    <a:pt x="472" y="587"/>
                    <a:pt x="472" y="587"/>
                    <a:pt x="472" y="587"/>
                  </a:cubicBezTo>
                  <a:cubicBezTo>
                    <a:pt x="451" y="585"/>
                    <a:pt x="451" y="585"/>
                    <a:pt x="451" y="585"/>
                  </a:cubicBezTo>
                  <a:lnTo>
                    <a:pt x="477" y="477"/>
                  </a:lnTo>
                  <a:close/>
                  <a:moveTo>
                    <a:pt x="473" y="596"/>
                  </a:moveTo>
                  <a:cubicBezTo>
                    <a:pt x="473" y="594"/>
                    <a:pt x="473" y="594"/>
                    <a:pt x="473" y="594"/>
                  </a:cubicBezTo>
                  <a:cubicBezTo>
                    <a:pt x="496" y="597"/>
                    <a:pt x="496" y="597"/>
                    <a:pt x="496" y="597"/>
                  </a:cubicBezTo>
                  <a:cubicBezTo>
                    <a:pt x="496" y="598"/>
                    <a:pt x="496" y="598"/>
                    <a:pt x="496" y="598"/>
                  </a:cubicBezTo>
                  <a:cubicBezTo>
                    <a:pt x="487" y="597"/>
                    <a:pt x="480" y="597"/>
                    <a:pt x="473" y="596"/>
                  </a:cubicBezTo>
                  <a:close/>
                  <a:moveTo>
                    <a:pt x="475" y="588"/>
                  </a:moveTo>
                  <a:cubicBezTo>
                    <a:pt x="504" y="479"/>
                    <a:pt x="504" y="479"/>
                    <a:pt x="504" y="479"/>
                  </a:cubicBezTo>
                  <a:cubicBezTo>
                    <a:pt x="527" y="480"/>
                    <a:pt x="527" y="480"/>
                    <a:pt x="527" y="480"/>
                  </a:cubicBezTo>
                  <a:cubicBezTo>
                    <a:pt x="498" y="590"/>
                    <a:pt x="498" y="590"/>
                    <a:pt x="498" y="590"/>
                  </a:cubicBezTo>
                  <a:lnTo>
                    <a:pt x="475" y="588"/>
                  </a:lnTo>
                  <a:close/>
                  <a:moveTo>
                    <a:pt x="531" y="481"/>
                  </a:moveTo>
                  <a:cubicBezTo>
                    <a:pt x="553" y="482"/>
                    <a:pt x="553" y="482"/>
                    <a:pt x="553" y="482"/>
                  </a:cubicBezTo>
                  <a:cubicBezTo>
                    <a:pt x="521" y="593"/>
                    <a:pt x="521" y="593"/>
                    <a:pt x="521" y="593"/>
                  </a:cubicBezTo>
                  <a:cubicBezTo>
                    <a:pt x="501" y="591"/>
                    <a:pt x="501" y="591"/>
                    <a:pt x="501" y="591"/>
                  </a:cubicBezTo>
                  <a:lnTo>
                    <a:pt x="531" y="481"/>
                  </a:lnTo>
                  <a:close/>
                  <a:moveTo>
                    <a:pt x="522" y="601"/>
                  </a:moveTo>
                  <a:cubicBezTo>
                    <a:pt x="523" y="600"/>
                    <a:pt x="523" y="600"/>
                    <a:pt x="523" y="600"/>
                  </a:cubicBezTo>
                  <a:cubicBezTo>
                    <a:pt x="545" y="603"/>
                    <a:pt x="545" y="603"/>
                    <a:pt x="545" y="603"/>
                  </a:cubicBezTo>
                  <a:cubicBezTo>
                    <a:pt x="545" y="604"/>
                    <a:pt x="545" y="604"/>
                    <a:pt x="545" y="604"/>
                  </a:cubicBezTo>
                  <a:cubicBezTo>
                    <a:pt x="537" y="603"/>
                    <a:pt x="530" y="602"/>
                    <a:pt x="522" y="601"/>
                  </a:cubicBezTo>
                  <a:close/>
                  <a:moveTo>
                    <a:pt x="525" y="594"/>
                  </a:moveTo>
                  <a:cubicBezTo>
                    <a:pt x="557" y="482"/>
                    <a:pt x="557" y="482"/>
                    <a:pt x="557" y="482"/>
                  </a:cubicBezTo>
                  <a:cubicBezTo>
                    <a:pt x="581" y="484"/>
                    <a:pt x="581" y="484"/>
                    <a:pt x="581" y="484"/>
                  </a:cubicBezTo>
                  <a:cubicBezTo>
                    <a:pt x="547" y="596"/>
                    <a:pt x="547" y="596"/>
                    <a:pt x="547" y="596"/>
                  </a:cubicBezTo>
                  <a:lnTo>
                    <a:pt x="525" y="594"/>
                  </a:lnTo>
                  <a:close/>
                  <a:moveTo>
                    <a:pt x="584" y="484"/>
                  </a:moveTo>
                  <a:cubicBezTo>
                    <a:pt x="608" y="486"/>
                    <a:pt x="608" y="486"/>
                    <a:pt x="608" y="486"/>
                  </a:cubicBezTo>
                  <a:cubicBezTo>
                    <a:pt x="573" y="599"/>
                    <a:pt x="573" y="599"/>
                    <a:pt x="573" y="599"/>
                  </a:cubicBezTo>
                  <a:cubicBezTo>
                    <a:pt x="550" y="597"/>
                    <a:pt x="550" y="597"/>
                    <a:pt x="550" y="597"/>
                  </a:cubicBezTo>
                  <a:lnTo>
                    <a:pt x="584" y="484"/>
                  </a:lnTo>
                  <a:close/>
                  <a:moveTo>
                    <a:pt x="574" y="608"/>
                  </a:moveTo>
                  <a:cubicBezTo>
                    <a:pt x="575" y="606"/>
                    <a:pt x="575" y="606"/>
                    <a:pt x="575" y="606"/>
                  </a:cubicBezTo>
                  <a:cubicBezTo>
                    <a:pt x="596" y="609"/>
                    <a:pt x="596" y="609"/>
                    <a:pt x="596" y="609"/>
                  </a:cubicBezTo>
                  <a:cubicBezTo>
                    <a:pt x="595" y="610"/>
                    <a:pt x="595" y="610"/>
                    <a:pt x="595" y="610"/>
                  </a:cubicBezTo>
                  <a:cubicBezTo>
                    <a:pt x="588" y="609"/>
                    <a:pt x="581" y="608"/>
                    <a:pt x="574" y="608"/>
                  </a:cubicBezTo>
                  <a:close/>
                  <a:moveTo>
                    <a:pt x="577" y="600"/>
                  </a:moveTo>
                  <a:cubicBezTo>
                    <a:pt x="611" y="486"/>
                    <a:pt x="611" y="486"/>
                    <a:pt x="611" y="486"/>
                  </a:cubicBezTo>
                  <a:cubicBezTo>
                    <a:pt x="634" y="487"/>
                    <a:pt x="634" y="487"/>
                    <a:pt x="634" y="487"/>
                  </a:cubicBezTo>
                  <a:cubicBezTo>
                    <a:pt x="598" y="602"/>
                    <a:pt x="598" y="602"/>
                    <a:pt x="598" y="602"/>
                  </a:cubicBezTo>
                  <a:lnTo>
                    <a:pt x="577" y="600"/>
                  </a:lnTo>
                  <a:close/>
                  <a:moveTo>
                    <a:pt x="638" y="488"/>
                  </a:moveTo>
                  <a:cubicBezTo>
                    <a:pt x="661" y="489"/>
                    <a:pt x="661" y="489"/>
                    <a:pt x="661" y="489"/>
                  </a:cubicBezTo>
                  <a:cubicBezTo>
                    <a:pt x="659" y="497"/>
                    <a:pt x="659" y="497"/>
                    <a:pt x="659" y="497"/>
                  </a:cubicBezTo>
                  <a:cubicBezTo>
                    <a:pt x="632" y="552"/>
                    <a:pt x="611" y="593"/>
                    <a:pt x="606" y="603"/>
                  </a:cubicBezTo>
                  <a:cubicBezTo>
                    <a:pt x="601" y="603"/>
                    <a:pt x="601" y="603"/>
                    <a:pt x="601" y="603"/>
                  </a:cubicBezTo>
                  <a:lnTo>
                    <a:pt x="638" y="488"/>
                  </a:lnTo>
                  <a:close/>
                  <a:moveTo>
                    <a:pt x="624" y="587"/>
                  </a:moveTo>
                  <a:cubicBezTo>
                    <a:pt x="628" y="578"/>
                    <a:pt x="633" y="567"/>
                    <a:pt x="640" y="554"/>
                  </a:cubicBezTo>
                  <a:cubicBezTo>
                    <a:pt x="623" y="605"/>
                    <a:pt x="623" y="605"/>
                    <a:pt x="623" y="605"/>
                  </a:cubicBezTo>
                  <a:cubicBezTo>
                    <a:pt x="615" y="604"/>
                    <a:pt x="615" y="604"/>
                    <a:pt x="615" y="604"/>
                  </a:cubicBezTo>
                  <a:cubicBezTo>
                    <a:pt x="617" y="601"/>
                    <a:pt x="620" y="595"/>
                    <a:pt x="624" y="587"/>
                  </a:cubicBezTo>
                  <a:close/>
                  <a:moveTo>
                    <a:pt x="624" y="613"/>
                  </a:moveTo>
                  <a:cubicBezTo>
                    <a:pt x="624" y="612"/>
                    <a:pt x="624" y="612"/>
                    <a:pt x="624" y="612"/>
                  </a:cubicBezTo>
                  <a:cubicBezTo>
                    <a:pt x="645" y="615"/>
                    <a:pt x="645" y="615"/>
                    <a:pt x="645" y="615"/>
                  </a:cubicBezTo>
                  <a:cubicBezTo>
                    <a:pt x="645" y="616"/>
                    <a:pt x="645" y="616"/>
                    <a:pt x="645" y="616"/>
                  </a:cubicBezTo>
                  <a:cubicBezTo>
                    <a:pt x="638" y="615"/>
                    <a:pt x="631" y="614"/>
                    <a:pt x="624" y="613"/>
                  </a:cubicBezTo>
                  <a:close/>
                  <a:moveTo>
                    <a:pt x="626" y="606"/>
                  </a:moveTo>
                  <a:cubicBezTo>
                    <a:pt x="650" y="533"/>
                    <a:pt x="650" y="533"/>
                    <a:pt x="650" y="533"/>
                  </a:cubicBezTo>
                  <a:cubicBezTo>
                    <a:pt x="657" y="520"/>
                    <a:pt x="664" y="505"/>
                    <a:pt x="671" y="490"/>
                  </a:cubicBezTo>
                  <a:cubicBezTo>
                    <a:pt x="688" y="491"/>
                    <a:pt x="688" y="491"/>
                    <a:pt x="688" y="491"/>
                  </a:cubicBezTo>
                  <a:cubicBezTo>
                    <a:pt x="648" y="608"/>
                    <a:pt x="648" y="608"/>
                    <a:pt x="648" y="608"/>
                  </a:cubicBezTo>
                  <a:lnTo>
                    <a:pt x="626" y="606"/>
                  </a:lnTo>
                  <a:close/>
                  <a:moveTo>
                    <a:pt x="675" y="483"/>
                  </a:moveTo>
                  <a:cubicBezTo>
                    <a:pt x="690" y="452"/>
                    <a:pt x="708" y="416"/>
                    <a:pt x="726" y="380"/>
                  </a:cubicBezTo>
                  <a:cubicBezTo>
                    <a:pt x="690" y="484"/>
                    <a:pt x="690" y="484"/>
                    <a:pt x="690" y="484"/>
                  </a:cubicBezTo>
                  <a:lnTo>
                    <a:pt x="675" y="483"/>
                  </a:lnTo>
                  <a:close/>
                  <a:moveTo>
                    <a:pt x="737" y="357"/>
                  </a:moveTo>
                  <a:cubicBezTo>
                    <a:pt x="741" y="349"/>
                    <a:pt x="744" y="342"/>
                    <a:pt x="748" y="335"/>
                  </a:cubicBezTo>
                  <a:cubicBezTo>
                    <a:pt x="768" y="335"/>
                    <a:pt x="768" y="335"/>
                    <a:pt x="768" y="335"/>
                  </a:cubicBezTo>
                  <a:cubicBezTo>
                    <a:pt x="714" y="486"/>
                    <a:pt x="714" y="486"/>
                    <a:pt x="714" y="486"/>
                  </a:cubicBezTo>
                  <a:cubicBezTo>
                    <a:pt x="693" y="485"/>
                    <a:pt x="693" y="485"/>
                    <a:pt x="693" y="485"/>
                  </a:cubicBezTo>
                  <a:lnTo>
                    <a:pt x="737" y="357"/>
                  </a:lnTo>
                  <a:close/>
                  <a:moveTo>
                    <a:pt x="751" y="328"/>
                  </a:moveTo>
                  <a:cubicBezTo>
                    <a:pt x="757" y="317"/>
                    <a:pt x="762" y="306"/>
                    <a:pt x="767" y="295"/>
                  </a:cubicBezTo>
                  <a:cubicBezTo>
                    <a:pt x="784" y="262"/>
                    <a:pt x="800" y="229"/>
                    <a:pt x="814" y="200"/>
                  </a:cubicBezTo>
                  <a:cubicBezTo>
                    <a:pt x="816" y="200"/>
                    <a:pt x="816" y="200"/>
                    <a:pt x="816" y="200"/>
                  </a:cubicBezTo>
                  <a:cubicBezTo>
                    <a:pt x="770" y="328"/>
                    <a:pt x="770" y="328"/>
                    <a:pt x="770" y="328"/>
                  </a:cubicBezTo>
                  <a:lnTo>
                    <a:pt x="751" y="328"/>
                  </a:lnTo>
                  <a:close/>
                  <a:moveTo>
                    <a:pt x="817" y="194"/>
                  </a:moveTo>
                  <a:cubicBezTo>
                    <a:pt x="818" y="192"/>
                    <a:pt x="819" y="190"/>
                    <a:pt x="820" y="188"/>
                  </a:cubicBezTo>
                  <a:cubicBezTo>
                    <a:pt x="818" y="194"/>
                    <a:pt x="818" y="194"/>
                    <a:pt x="818" y="194"/>
                  </a:cubicBezTo>
                  <a:lnTo>
                    <a:pt x="817" y="194"/>
                  </a:lnTo>
                  <a:close/>
                  <a:moveTo>
                    <a:pt x="814" y="152"/>
                  </a:moveTo>
                  <a:cubicBezTo>
                    <a:pt x="814" y="151"/>
                    <a:pt x="814" y="151"/>
                    <a:pt x="814" y="151"/>
                  </a:cubicBezTo>
                  <a:cubicBezTo>
                    <a:pt x="830" y="149"/>
                    <a:pt x="830" y="149"/>
                    <a:pt x="830" y="149"/>
                  </a:cubicBezTo>
                  <a:cubicBezTo>
                    <a:pt x="823" y="163"/>
                    <a:pt x="816" y="178"/>
                    <a:pt x="808" y="194"/>
                  </a:cubicBezTo>
                  <a:cubicBezTo>
                    <a:pt x="792" y="196"/>
                    <a:pt x="792" y="196"/>
                    <a:pt x="792" y="196"/>
                  </a:cubicBezTo>
                  <a:cubicBezTo>
                    <a:pt x="807" y="153"/>
                    <a:pt x="807" y="153"/>
                    <a:pt x="807" y="153"/>
                  </a:cubicBezTo>
                  <a:lnTo>
                    <a:pt x="814" y="152"/>
                  </a:lnTo>
                  <a:close/>
                  <a:moveTo>
                    <a:pt x="804" y="201"/>
                  </a:moveTo>
                  <a:cubicBezTo>
                    <a:pt x="790" y="230"/>
                    <a:pt x="774" y="263"/>
                    <a:pt x="758" y="296"/>
                  </a:cubicBezTo>
                  <a:cubicBezTo>
                    <a:pt x="790" y="202"/>
                    <a:pt x="790" y="202"/>
                    <a:pt x="790" y="202"/>
                  </a:cubicBezTo>
                  <a:lnTo>
                    <a:pt x="804" y="201"/>
                  </a:lnTo>
                  <a:close/>
                  <a:moveTo>
                    <a:pt x="747" y="319"/>
                  </a:moveTo>
                  <a:cubicBezTo>
                    <a:pt x="745" y="322"/>
                    <a:pt x="743" y="325"/>
                    <a:pt x="742" y="328"/>
                  </a:cubicBezTo>
                  <a:cubicBezTo>
                    <a:pt x="732" y="328"/>
                    <a:pt x="732" y="328"/>
                    <a:pt x="732" y="328"/>
                  </a:cubicBezTo>
                  <a:cubicBezTo>
                    <a:pt x="732" y="327"/>
                    <a:pt x="732" y="327"/>
                    <a:pt x="732" y="327"/>
                  </a:cubicBezTo>
                  <a:cubicBezTo>
                    <a:pt x="719" y="326"/>
                    <a:pt x="719" y="326"/>
                    <a:pt x="719" y="326"/>
                  </a:cubicBezTo>
                  <a:cubicBezTo>
                    <a:pt x="759" y="205"/>
                    <a:pt x="759" y="205"/>
                    <a:pt x="759" y="205"/>
                  </a:cubicBezTo>
                  <a:cubicBezTo>
                    <a:pt x="786" y="203"/>
                    <a:pt x="786" y="203"/>
                    <a:pt x="786" y="203"/>
                  </a:cubicBezTo>
                  <a:lnTo>
                    <a:pt x="747" y="319"/>
                  </a:lnTo>
                  <a:close/>
                  <a:moveTo>
                    <a:pt x="755" y="205"/>
                  </a:moveTo>
                  <a:cubicBezTo>
                    <a:pt x="715" y="326"/>
                    <a:pt x="715" y="326"/>
                    <a:pt x="715" y="326"/>
                  </a:cubicBezTo>
                  <a:cubicBezTo>
                    <a:pt x="689" y="326"/>
                    <a:pt x="689" y="326"/>
                    <a:pt x="689" y="326"/>
                  </a:cubicBezTo>
                  <a:cubicBezTo>
                    <a:pt x="726" y="207"/>
                    <a:pt x="726" y="207"/>
                    <a:pt x="726" y="207"/>
                  </a:cubicBezTo>
                  <a:lnTo>
                    <a:pt x="755" y="205"/>
                  </a:lnTo>
                  <a:close/>
                  <a:moveTo>
                    <a:pt x="685" y="326"/>
                  </a:moveTo>
                  <a:cubicBezTo>
                    <a:pt x="660" y="326"/>
                    <a:pt x="660" y="326"/>
                    <a:pt x="660" y="326"/>
                  </a:cubicBezTo>
                  <a:cubicBezTo>
                    <a:pt x="695" y="210"/>
                    <a:pt x="695" y="210"/>
                    <a:pt x="695" y="210"/>
                  </a:cubicBezTo>
                  <a:cubicBezTo>
                    <a:pt x="723" y="208"/>
                    <a:pt x="723" y="208"/>
                    <a:pt x="723" y="208"/>
                  </a:cubicBezTo>
                  <a:lnTo>
                    <a:pt x="685" y="326"/>
                  </a:lnTo>
                  <a:close/>
                  <a:moveTo>
                    <a:pt x="691" y="210"/>
                  </a:moveTo>
                  <a:cubicBezTo>
                    <a:pt x="656" y="326"/>
                    <a:pt x="656" y="326"/>
                    <a:pt x="656" y="326"/>
                  </a:cubicBezTo>
                  <a:cubicBezTo>
                    <a:pt x="631" y="326"/>
                    <a:pt x="631" y="326"/>
                    <a:pt x="631" y="326"/>
                  </a:cubicBezTo>
                  <a:cubicBezTo>
                    <a:pt x="665" y="212"/>
                    <a:pt x="665" y="212"/>
                    <a:pt x="665" y="212"/>
                  </a:cubicBezTo>
                  <a:lnTo>
                    <a:pt x="691" y="210"/>
                  </a:lnTo>
                  <a:close/>
                  <a:moveTo>
                    <a:pt x="628" y="326"/>
                  </a:moveTo>
                  <a:cubicBezTo>
                    <a:pt x="601" y="326"/>
                    <a:pt x="601" y="326"/>
                    <a:pt x="601" y="326"/>
                  </a:cubicBezTo>
                  <a:cubicBezTo>
                    <a:pt x="633" y="214"/>
                    <a:pt x="633" y="214"/>
                    <a:pt x="633" y="214"/>
                  </a:cubicBezTo>
                  <a:cubicBezTo>
                    <a:pt x="662" y="212"/>
                    <a:pt x="662" y="212"/>
                    <a:pt x="662" y="212"/>
                  </a:cubicBezTo>
                  <a:lnTo>
                    <a:pt x="628" y="326"/>
                  </a:lnTo>
                  <a:close/>
                  <a:moveTo>
                    <a:pt x="630" y="215"/>
                  </a:moveTo>
                  <a:cubicBezTo>
                    <a:pt x="598" y="326"/>
                    <a:pt x="598" y="326"/>
                    <a:pt x="598" y="326"/>
                  </a:cubicBezTo>
                  <a:cubicBezTo>
                    <a:pt x="572" y="326"/>
                    <a:pt x="572" y="326"/>
                    <a:pt x="572" y="326"/>
                  </a:cubicBezTo>
                  <a:cubicBezTo>
                    <a:pt x="602" y="217"/>
                    <a:pt x="602" y="217"/>
                    <a:pt x="602" y="217"/>
                  </a:cubicBezTo>
                  <a:lnTo>
                    <a:pt x="630" y="215"/>
                  </a:lnTo>
                  <a:close/>
                  <a:moveTo>
                    <a:pt x="569" y="326"/>
                  </a:moveTo>
                  <a:cubicBezTo>
                    <a:pt x="544" y="326"/>
                    <a:pt x="544" y="326"/>
                    <a:pt x="544" y="326"/>
                  </a:cubicBezTo>
                  <a:cubicBezTo>
                    <a:pt x="573" y="219"/>
                    <a:pt x="573" y="219"/>
                    <a:pt x="573" y="219"/>
                  </a:cubicBezTo>
                  <a:cubicBezTo>
                    <a:pt x="598" y="217"/>
                    <a:pt x="598" y="217"/>
                    <a:pt x="598" y="217"/>
                  </a:cubicBezTo>
                  <a:lnTo>
                    <a:pt x="569" y="326"/>
                  </a:lnTo>
                  <a:close/>
                  <a:moveTo>
                    <a:pt x="569" y="219"/>
                  </a:moveTo>
                  <a:cubicBezTo>
                    <a:pt x="541" y="326"/>
                    <a:pt x="541" y="326"/>
                    <a:pt x="541" y="326"/>
                  </a:cubicBezTo>
                  <a:cubicBezTo>
                    <a:pt x="515" y="326"/>
                    <a:pt x="515" y="326"/>
                    <a:pt x="515" y="326"/>
                  </a:cubicBezTo>
                  <a:cubicBezTo>
                    <a:pt x="541" y="222"/>
                    <a:pt x="541" y="222"/>
                    <a:pt x="541" y="222"/>
                  </a:cubicBezTo>
                  <a:lnTo>
                    <a:pt x="569" y="219"/>
                  </a:lnTo>
                  <a:close/>
                  <a:moveTo>
                    <a:pt x="512" y="326"/>
                  </a:moveTo>
                  <a:cubicBezTo>
                    <a:pt x="487" y="325"/>
                    <a:pt x="487" y="325"/>
                    <a:pt x="487" y="325"/>
                  </a:cubicBezTo>
                  <a:cubicBezTo>
                    <a:pt x="511" y="224"/>
                    <a:pt x="511" y="224"/>
                    <a:pt x="511" y="224"/>
                  </a:cubicBezTo>
                  <a:cubicBezTo>
                    <a:pt x="537" y="222"/>
                    <a:pt x="537" y="222"/>
                    <a:pt x="537" y="222"/>
                  </a:cubicBezTo>
                  <a:lnTo>
                    <a:pt x="512" y="326"/>
                  </a:lnTo>
                  <a:close/>
                  <a:moveTo>
                    <a:pt x="508" y="224"/>
                  </a:moveTo>
                  <a:cubicBezTo>
                    <a:pt x="484" y="325"/>
                    <a:pt x="484" y="325"/>
                    <a:pt x="484" y="325"/>
                  </a:cubicBezTo>
                  <a:cubicBezTo>
                    <a:pt x="459" y="325"/>
                    <a:pt x="459" y="325"/>
                    <a:pt x="459" y="325"/>
                  </a:cubicBezTo>
                  <a:cubicBezTo>
                    <a:pt x="481" y="226"/>
                    <a:pt x="481" y="226"/>
                    <a:pt x="481" y="226"/>
                  </a:cubicBezTo>
                  <a:lnTo>
                    <a:pt x="508" y="224"/>
                  </a:lnTo>
                  <a:close/>
                  <a:moveTo>
                    <a:pt x="455" y="325"/>
                  </a:moveTo>
                  <a:cubicBezTo>
                    <a:pt x="429" y="325"/>
                    <a:pt x="429" y="325"/>
                    <a:pt x="429" y="325"/>
                  </a:cubicBezTo>
                  <a:cubicBezTo>
                    <a:pt x="450" y="229"/>
                    <a:pt x="450" y="229"/>
                    <a:pt x="450" y="229"/>
                  </a:cubicBezTo>
                  <a:cubicBezTo>
                    <a:pt x="478" y="226"/>
                    <a:pt x="478" y="226"/>
                    <a:pt x="478" y="226"/>
                  </a:cubicBezTo>
                  <a:lnTo>
                    <a:pt x="455" y="325"/>
                  </a:lnTo>
                  <a:close/>
                  <a:moveTo>
                    <a:pt x="446" y="229"/>
                  </a:moveTo>
                  <a:cubicBezTo>
                    <a:pt x="426" y="325"/>
                    <a:pt x="426" y="325"/>
                    <a:pt x="426" y="325"/>
                  </a:cubicBezTo>
                  <a:cubicBezTo>
                    <a:pt x="400" y="325"/>
                    <a:pt x="400" y="325"/>
                    <a:pt x="400" y="325"/>
                  </a:cubicBezTo>
                  <a:cubicBezTo>
                    <a:pt x="419" y="231"/>
                    <a:pt x="419" y="231"/>
                    <a:pt x="419" y="231"/>
                  </a:cubicBezTo>
                  <a:lnTo>
                    <a:pt x="446" y="229"/>
                  </a:lnTo>
                  <a:close/>
                  <a:moveTo>
                    <a:pt x="397" y="325"/>
                  </a:moveTo>
                  <a:cubicBezTo>
                    <a:pt x="372" y="325"/>
                    <a:pt x="372" y="325"/>
                    <a:pt x="372" y="325"/>
                  </a:cubicBezTo>
                  <a:cubicBezTo>
                    <a:pt x="389" y="233"/>
                    <a:pt x="389" y="233"/>
                    <a:pt x="389" y="233"/>
                  </a:cubicBezTo>
                  <a:cubicBezTo>
                    <a:pt x="415" y="231"/>
                    <a:pt x="415" y="231"/>
                    <a:pt x="415" y="231"/>
                  </a:cubicBezTo>
                  <a:lnTo>
                    <a:pt x="397" y="325"/>
                  </a:lnTo>
                  <a:close/>
                  <a:moveTo>
                    <a:pt x="386" y="233"/>
                  </a:moveTo>
                  <a:cubicBezTo>
                    <a:pt x="368" y="325"/>
                    <a:pt x="368" y="325"/>
                    <a:pt x="368" y="325"/>
                  </a:cubicBezTo>
                  <a:cubicBezTo>
                    <a:pt x="342" y="325"/>
                    <a:pt x="342" y="325"/>
                    <a:pt x="342" y="325"/>
                  </a:cubicBezTo>
                  <a:cubicBezTo>
                    <a:pt x="358" y="236"/>
                    <a:pt x="358" y="236"/>
                    <a:pt x="358" y="236"/>
                  </a:cubicBezTo>
                  <a:lnTo>
                    <a:pt x="386" y="233"/>
                  </a:lnTo>
                  <a:close/>
                  <a:moveTo>
                    <a:pt x="339" y="325"/>
                  </a:moveTo>
                  <a:cubicBezTo>
                    <a:pt x="314" y="325"/>
                    <a:pt x="314" y="325"/>
                    <a:pt x="314" y="325"/>
                  </a:cubicBezTo>
                  <a:cubicBezTo>
                    <a:pt x="328" y="238"/>
                    <a:pt x="328" y="238"/>
                    <a:pt x="328" y="238"/>
                  </a:cubicBezTo>
                  <a:cubicBezTo>
                    <a:pt x="354" y="236"/>
                    <a:pt x="354" y="236"/>
                    <a:pt x="354" y="236"/>
                  </a:cubicBezTo>
                  <a:lnTo>
                    <a:pt x="339" y="325"/>
                  </a:lnTo>
                  <a:close/>
                  <a:moveTo>
                    <a:pt x="325" y="238"/>
                  </a:moveTo>
                  <a:cubicBezTo>
                    <a:pt x="311" y="325"/>
                    <a:pt x="311" y="325"/>
                    <a:pt x="311" y="325"/>
                  </a:cubicBezTo>
                  <a:cubicBezTo>
                    <a:pt x="285" y="325"/>
                    <a:pt x="285" y="325"/>
                    <a:pt x="285" y="325"/>
                  </a:cubicBezTo>
                  <a:cubicBezTo>
                    <a:pt x="297" y="240"/>
                    <a:pt x="297" y="240"/>
                    <a:pt x="297" y="240"/>
                  </a:cubicBezTo>
                  <a:lnTo>
                    <a:pt x="325" y="238"/>
                  </a:lnTo>
                  <a:close/>
                  <a:moveTo>
                    <a:pt x="282" y="325"/>
                  </a:moveTo>
                  <a:cubicBezTo>
                    <a:pt x="255" y="324"/>
                    <a:pt x="255" y="324"/>
                    <a:pt x="255" y="324"/>
                  </a:cubicBezTo>
                  <a:cubicBezTo>
                    <a:pt x="266" y="243"/>
                    <a:pt x="266" y="243"/>
                    <a:pt x="266" y="243"/>
                  </a:cubicBezTo>
                  <a:cubicBezTo>
                    <a:pt x="294" y="241"/>
                    <a:pt x="294" y="241"/>
                    <a:pt x="294" y="241"/>
                  </a:cubicBezTo>
                  <a:lnTo>
                    <a:pt x="282" y="325"/>
                  </a:lnTo>
                  <a:close/>
                  <a:moveTo>
                    <a:pt x="262" y="243"/>
                  </a:moveTo>
                  <a:cubicBezTo>
                    <a:pt x="252" y="324"/>
                    <a:pt x="252" y="324"/>
                    <a:pt x="252" y="324"/>
                  </a:cubicBezTo>
                  <a:cubicBezTo>
                    <a:pt x="228" y="324"/>
                    <a:pt x="228" y="324"/>
                    <a:pt x="228" y="324"/>
                  </a:cubicBezTo>
                  <a:cubicBezTo>
                    <a:pt x="237" y="245"/>
                    <a:pt x="237" y="245"/>
                    <a:pt x="237" y="245"/>
                  </a:cubicBezTo>
                  <a:lnTo>
                    <a:pt x="262" y="243"/>
                  </a:lnTo>
                  <a:close/>
                  <a:moveTo>
                    <a:pt x="224" y="324"/>
                  </a:moveTo>
                  <a:cubicBezTo>
                    <a:pt x="199" y="324"/>
                    <a:pt x="199" y="324"/>
                    <a:pt x="199" y="324"/>
                  </a:cubicBezTo>
                  <a:cubicBezTo>
                    <a:pt x="206" y="247"/>
                    <a:pt x="206" y="247"/>
                    <a:pt x="206" y="247"/>
                  </a:cubicBezTo>
                  <a:cubicBezTo>
                    <a:pt x="234" y="245"/>
                    <a:pt x="234" y="245"/>
                    <a:pt x="234" y="245"/>
                  </a:cubicBezTo>
                  <a:lnTo>
                    <a:pt x="224" y="324"/>
                  </a:lnTo>
                  <a:close/>
                  <a:moveTo>
                    <a:pt x="203" y="248"/>
                  </a:moveTo>
                  <a:cubicBezTo>
                    <a:pt x="195" y="324"/>
                    <a:pt x="195" y="324"/>
                    <a:pt x="195" y="324"/>
                  </a:cubicBezTo>
                  <a:cubicBezTo>
                    <a:pt x="170" y="324"/>
                    <a:pt x="170" y="324"/>
                    <a:pt x="170" y="324"/>
                  </a:cubicBezTo>
                  <a:cubicBezTo>
                    <a:pt x="176" y="250"/>
                    <a:pt x="176" y="250"/>
                    <a:pt x="176" y="250"/>
                  </a:cubicBezTo>
                  <a:lnTo>
                    <a:pt x="203" y="248"/>
                  </a:lnTo>
                  <a:close/>
                  <a:moveTo>
                    <a:pt x="167" y="324"/>
                  </a:moveTo>
                  <a:cubicBezTo>
                    <a:pt x="164" y="324"/>
                    <a:pt x="164" y="324"/>
                    <a:pt x="164" y="324"/>
                  </a:cubicBezTo>
                  <a:cubicBezTo>
                    <a:pt x="164" y="327"/>
                    <a:pt x="164" y="327"/>
                    <a:pt x="164" y="327"/>
                  </a:cubicBezTo>
                  <a:cubicBezTo>
                    <a:pt x="141" y="327"/>
                    <a:pt x="141" y="327"/>
                    <a:pt x="141" y="327"/>
                  </a:cubicBezTo>
                  <a:cubicBezTo>
                    <a:pt x="146" y="252"/>
                    <a:pt x="146" y="252"/>
                    <a:pt x="146" y="252"/>
                  </a:cubicBezTo>
                  <a:cubicBezTo>
                    <a:pt x="173" y="250"/>
                    <a:pt x="173" y="250"/>
                    <a:pt x="173" y="250"/>
                  </a:cubicBezTo>
                  <a:lnTo>
                    <a:pt x="167" y="324"/>
                  </a:lnTo>
                  <a:close/>
                  <a:moveTo>
                    <a:pt x="145" y="212"/>
                  </a:moveTo>
                  <a:cubicBezTo>
                    <a:pt x="143" y="246"/>
                    <a:pt x="143" y="246"/>
                    <a:pt x="143" y="246"/>
                  </a:cubicBezTo>
                  <a:cubicBezTo>
                    <a:pt x="116" y="248"/>
                    <a:pt x="116" y="248"/>
                    <a:pt x="116" y="248"/>
                  </a:cubicBezTo>
                  <a:cubicBezTo>
                    <a:pt x="118" y="214"/>
                    <a:pt x="118" y="214"/>
                    <a:pt x="118" y="214"/>
                  </a:cubicBezTo>
                  <a:lnTo>
                    <a:pt x="145" y="212"/>
                  </a:lnTo>
                  <a:close/>
                  <a:moveTo>
                    <a:pt x="143" y="252"/>
                  </a:moveTo>
                  <a:cubicBezTo>
                    <a:pt x="138" y="327"/>
                    <a:pt x="138" y="327"/>
                    <a:pt x="138" y="327"/>
                  </a:cubicBezTo>
                  <a:cubicBezTo>
                    <a:pt x="113" y="326"/>
                    <a:pt x="113" y="326"/>
                    <a:pt x="113" y="326"/>
                  </a:cubicBezTo>
                  <a:cubicBezTo>
                    <a:pt x="116" y="254"/>
                    <a:pt x="116" y="254"/>
                    <a:pt x="116" y="254"/>
                  </a:cubicBezTo>
                  <a:lnTo>
                    <a:pt x="143" y="252"/>
                  </a:lnTo>
                  <a:close/>
                  <a:moveTo>
                    <a:pt x="109" y="326"/>
                  </a:moveTo>
                  <a:cubicBezTo>
                    <a:pt x="85" y="326"/>
                    <a:pt x="85" y="326"/>
                    <a:pt x="85" y="326"/>
                  </a:cubicBezTo>
                  <a:cubicBezTo>
                    <a:pt x="87" y="256"/>
                    <a:pt x="87" y="256"/>
                    <a:pt x="87" y="256"/>
                  </a:cubicBezTo>
                  <a:cubicBezTo>
                    <a:pt x="113" y="254"/>
                    <a:pt x="113" y="254"/>
                    <a:pt x="113" y="254"/>
                  </a:cubicBezTo>
                  <a:lnTo>
                    <a:pt x="109" y="326"/>
                  </a:lnTo>
                  <a:close/>
                  <a:moveTo>
                    <a:pt x="109" y="333"/>
                  </a:moveTo>
                  <a:cubicBezTo>
                    <a:pt x="103" y="446"/>
                    <a:pt x="103" y="446"/>
                    <a:pt x="103" y="446"/>
                  </a:cubicBezTo>
                  <a:cubicBezTo>
                    <a:pt x="81" y="444"/>
                    <a:pt x="81" y="444"/>
                    <a:pt x="81" y="444"/>
                  </a:cubicBezTo>
                  <a:cubicBezTo>
                    <a:pt x="85" y="333"/>
                    <a:pt x="85" y="333"/>
                    <a:pt x="85" y="333"/>
                  </a:cubicBezTo>
                  <a:lnTo>
                    <a:pt x="109" y="333"/>
                  </a:lnTo>
                  <a:close/>
                  <a:moveTo>
                    <a:pt x="82" y="326"/>
                  </a:moveTo>
                  <a:cubicBezTo>
                    <a:pt x="53" y="326"/>
                    <a:pt x="53" y="326"/>
                    <a:pt x="53" y="326"/>
                  </a:cubicBezTo>
                  <a:cubicBezTo>
                    <a:pt x="53" y="259"/>
                    <a:pt x="53" y="259"/>
                    <a:pt x="53" y="259"/>
                  </a:cubicBezTo>
                  <a:cubicBezTo>
                    <a:pt x="84" y="257"/>
                    <a:pt x="84" y="257"/>
                    <a:pt x="84" y="257"/>
                  </a:cubicBezTo>
                  <a:lnTo>
                    <a:pt x="82" y="326"/>
                  </a:lnTo>
                  <a:close/>
                  <a:moveTo>
                    <a:pt x="54" y="443"/>
                  </a:moveTo>
                  <a:cubicBezTo>
                    <a:pt x="53" y="333"/>
                    <a:pt x="53" y="333"/>
                    <a:pt x="53" y="333"/>
                  </a:cubicBezTo>
                  <a:cubicBezTo>
                    <a:pt x="82" y="333"/>
                    <a:pt x="82" y="333"/>
                    <a:pt x="82" y="333"/>
                  </a:cubicBezTo>
                  <a:cubicBezTo>
                    <a:pt x="78" y="444"/>
                    <a:pt x="78" y="444"/>
                    <a:pt x="78" y="444"/>
                  </a:cubicBezTo>
                  <a:lnTo>
                    <a:pt x="54" y="443"/>
                  </a:lnTo>
                  <a:close/>
                  <a:moveTo>
                    <a:pt x="78" y="451"/>
                  </a:moveTo>
                  <a:cubicBezTo>
                    <a:pt x="75" y="540"/>
                    <a:pt x="75" y="540"/>
                    <a:pt x="75" y="540"/>
                  </a:cubicBezTo>
                  <a:cubicBezTo>
                    <a:pt x="55" y="537"/>
                    <a:pt x="55" y="537"/>
                    <a:pt x="55" y="537"/>
                  </a:cubicBezTo>
                  <a:cubicBezTo>
                    <a:pt x="54" y="449"/>
                    <a:pt x="54" y="449"/>
                    <a:pt x="54" y="449"/>
                  </a:cubicBezTo>
                  <a:lnTo>
                    <a:pt x="78" y="451"/>
                  </a:lnTo>
                  <a:close/>
                  <a:moveTo>
                    <a:pt x="81" y="451"/>
                  </a:moveTo>
                  <a:cubicBezTo>
                    <a:pt x="103" y="452"/>
                    <a:pt x="103" y="452"/>
                    <a:pt x="103" y="452"/>
                  </a:cubicBezTo>
                  <a:cubicBezTo>
                    <a:pt x="99" y="542"/>
                    <a:pt x="99" y="542"/>
                    <a:pt x="99" y="542"/>
                  </a:cubicBezTo>
                  <a:cubicBezTo>
                    <a:pt x="78" y="540"/>
                    <a:pt x="78" y="540"/>
                    <a:pt x="78" y="540"/>
                  </a:cubicBezTo>
                  <a:lnTo>
                    <a:pt x="81" y="451"/>
                  </a:lnTo>
                  <a:close/>
                  <a:moveTo>
                    <a:pt x="106" y="453"/>
                  </a:moveTo>
                  <a:cubicBezTo>
                    <a:pt x="130" y="454"/>
                    <a:pt x="130" y="454"/>
                    <a:pt x="130" y="454"/>
                  </a:cubicBezTo>
                  <a:cubicBezTo>
                    <a:pt x="124" y="546"/>
                    <a:pt x="124" y="546"/>
                    <a:pt x="124" y="546"/>
                  </a:cubicBezTo>
                  <a:cubicBezTo>
                    <a:pt x="102" y="543"/>
                    <a:pt x="102" y="543"/>
                    <a:pt x="102" y="543"/>
                  </a:cubicBezTo>
                  <a:lnTo>
                    <a:pt x="106" y="453"/>
                  </a:lnTo>
                  <a:close/>
                  <a:moveTo>
                    <a:pt x="133" y="454"/>
                  </a:moveTo>
                  <a:cubicBezTo>
                    <a:pt x="156" y="456"/>
                    <a:pt x="156" y="456"/>
                    <a:pt x="156" y="456"/>
                  </a:cubicBezTo>
                  <a:cubicBezTo>
                    <a:pt x="149" y="548"/>
                    <a:pt x="149" y="548"/>
                    <a:pt x="149" y="548"/>
                  </a:cubicBezTo>
                  <a:cubicBezTo>
                    <a:pt x="128" y="546"/>
                    <a:pt x="128" y="546"/>
                    <a:pt x="128" y="546"/>
                  </a:cubicBezTo>
                  <a:lnTo>
                    <a:pt x="133" y="454"/>
                  </a:lnTo>
                  <a:close/>
                  <a:moveTo>
                    <a:pt x="160" y="456"/>
                  </a:moveTo>
                  <a:cubicBezTo>
                    <a:pt x="182" y="458"/>
                    <a:pt x="182" y="458"/>
                    <a:pt x="182" y="458"/>
                  </a:cubicBezTo>
                  <a:cubicBezTo>
                    <a:pt x="173" y="551"/>
                    <a:pt x="173" y="551"/>
                    <a:pt x="173" y="551"/>
                  </a:cubicBezTo>
                  <a:cubicBezTo>
                    <a:pt x="152" y="549"/>
                    <a:pt x="152" y="549"/>
                    <a:pt x="152" y="549"/>
                  </a:cubicBezTo>
                  <a:lnTo>
                    <a:pt x="160" y="456"/>
                  </a:lnTo>
                  <a:close/>
                  <a:moveTo>
                    <a:pt x="212" y="460"/>
                  </a:moveTo>
                  <a:cubicBezTo>
                    <a:pt x="235" y="461"/>
                    <a:pt x="235" y="461"/>
                    <a:pt x="235" y="461"/>
                  </a:cubicBezTo>
                  <a:cubicBezTo>
                    <a:pt x="222" y="557"/>
                    <a:pt x="222" y="557"/>
                    <a:pt x="222" y="557"/>
                  </a:cubicBezTo>
                  <a:cubicBezTo>
                    <a:pt x="201" y="555"/>
                    <a:pt x="201" y="555"/>
                    <a:pt x="201" y="555"/>
                  </a:cubicBezTo>
                  <a:lnTo>
                    <a:pt x="212" y="460"/>
                  </a:lnTo>
                  <a:close/>
                  <a:moveTo>
                    <a:pt x="238" y="461"/>
                  </a:moveTo>
                  <a:cubicBezTo>
                    <a:pt x="262" y="463"/>
                    <a:pt x="262" y="463"/>
                    <a:pt x="262" y="463"/>
                  </a:cubicBezTo>
                  <a:cubicBezTo>
                    <a:pt x="248" y="560"/>
                    <a:pt x="248" y="560"/>
                    <a:pt x="248" y="560"/>
                  </a:cubicBezTo>
                  <a:cubicBezTo>
                    <a:pt x="226" y="558"/>
                    <a:pt x="226" y="558"/>
                    <a:pt x="226" y="558"/>
                  </a:cubicBezTo>
                  <a:lnTo>
                    <a:pt x="238" y="461"/>
                  </a:lnTo>
                  <a:close/>
                  <a:moveTo>
                    <a:pt x="265" y="463"/>
                  </a:moveTo>
                  <a:cubicBezTo>
                    <a:pt x="289" y="465"/>
                    <a:pt x="289" y="465"/>
                    <a:pt x="289" y="465"/>
                  </a:cubicBezTo>
                  <a:cubicBezTo>
                    <a:pt x="274" y="563"/>
                    <a:pt x="274" y="563"/>
                    <a:pt x="274" y="563"/>
                  </a:cubicBezTo>
                  <a:cubicBezTo>
                    <a:pt x="251" y="561"/>
                    <a:pt x="251" y="561"/>
                    <a:pt x="251" y="561"/>
                  </a:cubicBezTo>
                  <a:lnTo>
                    <a:pt x="265" y="463"/>
                  </a:lnTo>
                  <a:close/>
                  <a:moveTo>
                    <a:pt x="292" y="465"/>
                  </a:moveTo>
                  <a:cubicBezTo>
                    <a:pt x="314" y="466"/>
                    <a:pt x="314" y="466"/>
                    <a:pt x="314" y="466"/>
                  </a:cubicBezTo>
                  <a:cubicBezTo>
                    <a:pt x="297" y="566"/>
                    <a:pt x="297" y="566"/>
                    <a:pt x="297" y="566"/>
                  </a:cubicBezTo>
                  <a:cubicBezTo>
                    <a:pt x="277" y="564"/>
                    <a:pt x="277" y="564"/>
                    <a:pt x="277" y="564"/>
                  </a:cubicBezTo>
                  <a:lnTo>
                    <a:pt x="292" y="465"/>
                  </a:lnTo>
                  <a:close/>
                  <a:moveTo>
                    <a:pt x="318" y="467"/>
                  </a:moveTo>
                  <a:cubicBezTo>
                    <a:pt x="342" y="468"/>
                    <a:pt x="342" y="468"/>
                    <a:pt x="342" y="468"/>
                  </a:cubicBezTo>
                  <a:cubicBezTo>
                    <a:pt x="323" y="569"/>
                    <a:pt x="323" y="569"/>
                    <a:pt x="323" y="569"/>
                  </a:cubicBezTo>
                  <a:cubicBezTo>
                    <a:pt x="300" y="567"/>
                    <a:pt x="300" y="567"/>
                    <a:pt x="300" y="567"/>
                  </a:cubicBezTo>
                  <a:lnTo>
                    <a:pt x="318" y="467"/>
                  </a:lnTo>
                  <a:close/>
                  <a:moveTo>
                    <a:pt x="345" y="468"/>
                  </a:moveTo>
                  <a:cubicBezTo>
                    <a:pt x="368" y="470"/>
                    <a:pt x="368" y="470"/>
                    <a:pt x="368" y="470"/>
                  </a:cubicBezTo>
                  <a:cubicBezTo>
                    <a:pt x="348" y="572"/>
                    <a:pt x="348" y="572"/>
                    <a:pt x="348" y="572"/>
                  </a:cubicBezTo>
                  <a:cubicBezTo>
                    <a:pt x="326" y="570"/>
                    <a:pt x="326" y="570"/>
                    <a:pt x="326" y="570"/>
                  </a:cubicBezTo>
                  <a:lnTo>
                    <a:pt x="345" y="468"/>
                  </a:lnTo>
                  <a:close/>
                  <a:moveTo>
                    <a:pt x="372" y="470"/>
                  </a:moveTo>
                  <a:cubicBezTo>
                    <a:pt x="395" y="472"/>
                    <a:pt x="395" y="472"/>
                    <a:pt x="395" y="472"/>
                  </a:cubicBezTo>
                  <a:cubicBezTo>
                    <a:pt x="373" y="575"/>
                    <a:pt x="373" y="575"/>
                    <a:pt x="373" y="575"/>
                  </a:cubicBezTo>
                  <a:cubicBezTo>
                    <a:pt x="351" y="573"/>
                    <a:pt x="351" y="573"/>
                    <a:pt x="351" y="573"/>
                  </a:cubicBezTo>
                  <a:lnTo>
                    <a:pt x="372" y="470"/>
                  </a:lnTo>
                  <a:close/>
                  <a:moveTo>
                    <a:pt x="398" y="472"/>
                  </a:moveTo>
                  <a:cubicBezTo>
                    <a:pt x="422" y="473"/>
                    <a:pt x="422" y="473"/>
                    <a:pt x="422" y="473"/>
                  </a:cubicBezTo>
                  <a:cubicBezTo>
                    <a:pt x="398" y="578"/>
                    <a:pt x="398" y="578"/>
                    <a:pt x="398" y="578"/>
                  </a:cubicBezTo>
                  <a:cubicBezTo>
                    <a:pt x="376" y="576"/>
                    <a:pt x="376" y="576"/>
                    <a:pt x="376" y="576"/>
                  </a:cubicBezTo>
                  <a:lnTo>
                    <a:pt x="398" y="472"/>
                  </a:lnTo>
                  <a:close/>
                  <a:moveTo>
                    <a:pt x="425" y="474"/>
                  </a:moveTo>
                  <a:cubicBezTo>
                    <a:pt x="449" y="475"/>
                    <a:pt x="449" y="475"/>
                    <a:pt x="449" y="475"/>
                  </a:cubicBezTo>
                  <a:cubicBezTo>
                    <a:pt x="424" y="581"/>
                    <a:pt x="424" y="581"/>
                    <a:pt x="424" y="581"/>
                  </a:cubicBezTo>
                  <a:cubicBezTo>
                    <a:pt x="402" y="579"/>
                    <a:pt x="402" y="579"/>
                    <a:pt x="402" y="579"/>
                  </a:cubicBezTo>
                  <a:lnTo>
                    <a:pt x="425" y="474"/>
                  </a:lnTo>
                  <a:close/>
                  <a:moveTo>
                    <a:pt x="452" y="475"/>
                  </a:moveTo>
                  <a:cubicBezTo>
                    <a:pt x="474" y="477"/>
                    <a:pt x="474" y="477"/>
                    <a:pt x="474" y="477"/>
                  </a:cubicBezTo>
                  <a:cubicBezTo>
                    <a:pt x="447" y="584"/>
                    <a:pt x="447" y="584"/>
                    <a:pt x="447" y="584"/>
                  </a:cubicBezTo>
                  <a:cubicBezTo>
                    <a:pt x="427" y="582"/>
                    <a:pt x="427" y="582"/>
                    <a:pt x="427" y="582"/>
                  </a:cubicBezTo>
                  <a:lnTo>
                    <a:pt x="452" y="475"/>
                  </a:lnTo>
                  <a:close/>
                  <a:moveTo>
                    <a:pt x="499" y="597"/>
                  </a:moveTo>
                  <a:cubicBezTo>
                    <a:pt x="520" y="600"/>
                    <a:pt x="520" y="600"/>
                    <a:pt x="520" y="600"/>
                  </a:cubicBezTo>
                  <a:cubicBezTo>
                    <a:pt x="519" y="601"/>
                    <a:pt x="519" y="601"/>
                    <a:pt x="519" y="601"/>
                  </a:cubicBezTo>
                  <a:cubicBezTo>
                    <a:pt x="512" y="600"/>
                    <a:pt x="505" y="600"/>
                    <a:pt x="499" y="599"/>
                  </a:cubicBezTo>
                  <a:lnTo>
                    <a:pt x="499" y="597"/>
                  </a:lnTo>
                  <a:close/>
                  <a:moveTo>
                    <a:pt x="548" y="603"/>
                  </a:moveTo>
                  <a:cubicBezTo>
                    <a:pt x="571" y="606"/>
                    <a:pt x="571" y="606"/>
                    <a:pt x="571" y="606"/>
                  </a:cubicBezTo>
                  <a:cubicBezTo>
                    <a:pt x="571" y="607"/>
                    <a:pt x="571" y="607"/>
                    <a:pt x="571" y="607"/>
                  </a:cubicBezTo>
                  <a:cubicBezTo>
                    <a:pt x="563" y="606"/>
                    <a:pt x="555" y="605"/>
                    <a:pt x="548" y="604"/>
                  </a:cubicBezTo>
                  <a:lnTo>
                    <a:pt x="548" y="603"/>
                  </a:lnTo>
                  <a:close/>
                  <a:moveTo>
                    <a:pt x="599" y="609"/>
                  </a:moveTo>
                  <a:cubicBezTo>
                    <a:pt x="605" y="610"/>
                    <a:pt x="605" y="610"/>
                    <a:pt x="605" y="610"/>
                  </a:cubicBezTo>
                  <a:cubicBezTo>
                    <a:pt x="606" y="610"/>
                    <a:pt x="606" y="611"/>
                    <a:pt x="607" y="611"/>
                  </a:cubicBezTo>
                  <a:cubicBezTo>
                    <a:pt x="607" y="611"/>
                    <a:pt x="608" y="611"/>
                    <a:pt x="608" y="612"/>
                  </a:cubicBezTo>
                  <a:cubicBezTo>
                    <a:pt x="605" y="611"/>
                    <a:pt x="602" y="611"/>
                    <a:pt x="599" y="610"/>
                  </a:cubicBezTo>
                  <a:lnTo>
                    <a:pt x="599" y="609"/>
                  </a:lnTo>
                  <a:close/>
                  <a:moveTo>
                    <a:pt x="612" y="611"/>
                  </a:moveTo>
                  <a:cubicBezTo>
                    <a:pt x="621" y="612"/>
                    <a:pt x="621" y="612"/>
                    <a:pt x="621" y="612"/>
                  </a:cubicBezTo>
                  <a:cubicBezTo>
                    <a:pt x="620" y="613"/>
                    <a:pt x="620" y="613"/>
                    <a:pt x="620" y="613"/>
                  </a:cubicBezTo>
                  <a:cubicBezTo>
                    <a:pt x="617" y="613"/>
                    <a:pt x="613" y="612"/>
                    <a:pt x="609" y="612"/>
                  </a:cubicBezTo>
                  <a:cubicBezTo>
                    <a:pt x="610" y="612"/>
                    <a:pt x="611" y="611"/>
                    <a:pt x="612" y="611"/>
                  </a:cubicBezTo>
                  <a:close/>
                  <a:moveTo>
                    <a:pt x="649" y="615"/>
                  </a:moveTo>
                  <a:cubicBezTo>
                    <a:pt x="667" y="617"/>
                    <a:pt x="667" y="617"/>
                    <a:pt x="667" y="617"/>
                  </a:cubicBezTo>
                  <a:cubicBezTo>
                    <a:pt x="666" y="619"/>
                    <a:pt x="666" y="619"/>
                    <a:pt x="666" y="619"/>
                  </a:cubicBezTo>
                  <a:cubicBezTo>
                    <a:pt x="661" y="618"/>
                    <a:pt x="655" y="617"/>
                    <a:pt x="648" y="616"/>
                  </a:cubicBezTo>
                  <a:lnTo>
                    <a:pt x="649" y="615"/>
                  </a:lnTo>
                  <a:close/>
                  <a:moveTo>
                    <a:pt x="651" y="609"/>
                  </a:moveTo>
                  <a:cubicBezTo>
                    <a:pt x="691" y="491"/>
                    <a:pt x="691" y="491"/>
                    <a:pt x="691" y="491"/>
                  </a:cubicBezTo>
                  <a:cubicBezTo>
                    <a:pt x="712" y="492"/>
                    <a:pt x="712" y="492"/>
                    <a:pt x="712" y="492"/>
                  </a:cubicBezTo>
                  <a:cubicBezTo>
                    <a:pt x="669" y="611"/>
                    <a:pt x="669" y="611"/>
                    <a:pt x="669" y="611"/>
                  </a:cubicBezTo>
                  <a:lnTo>
                    <a:pt x="651" y="609"/>
                  </a:lnTo>
                  <a:close/>
                  <a:moveTo>
                    <a:pt x="715" y="493"/>
                  </a:moveTo>
                  <a:cubicBezTo>
                    <a:pt x="725" y="493"/>
                    <a:pt x="725" y="493"/>
                    <a:pt x="725" y="493"/>
                  </a:cubicBezTo>
                  <a:cubicBezTo>
                    <a:pt x="682" y="612"/>
                    <a:pt x="682" y="612"/>
                    <a:pt x="682" y="612"/>
                  </a:cubicBezTo>
                  <a:cubicBezTo>
                    <a:pt x="673" y="611"/>
                    <a:pt x="673" y="611"/>
                    <a:pt x="673" y="611"/>
                  </a:cubicBezTo>
                  <a:lnTo>
                    <a:pt x="715" y="493"/>
                  </a:lnTo>
                  <a:close/>
                  <a:moveTo>
                    <a:pt x="717" y="486"/>
                  </a:moveTo>
                  <a:cubicBezTo>
                    <a:pt x="771" y="335"/>
                    <a:pt x="771" y="335"/>
                    <a:pt x="771" y="335"/>
                  </a:cubicBezTo>
                  <a:cubicBezTo>
                    <a:pt x="781" y="335"/>
                    <a:pt x="781" y="335"/>
                    <a:pt x="781" y="335"/>
                  </a:cubicBezTo>
                  <a:cubicBezTo>
                    <a:pt x="727" y="487"/>
                    <a:pt x="727" y="487"/>
                    <a:pt x="727" y="487"/>
                  </a:cubicBezTo>
                  <a:lnTo>
                    <a:pt x="717" y="486"/>
                  </a:lnTo>
                  <a:close/>
                  <a:moveTo>
                    <a:pt x="774" y="328"/>
                  </a:moveTo>
                  <a:cubicBezTo>
                    <a:pt x="819" y="200"/>
                    <a:pt x="819" y="200"/>
                    <a:pt x="819" y="200"/>
                  </a:cubicBezTo>
                  <a:cubicBezTo>
                    <a:pt x="830" y="199"/>
                    <a:pt x="830" y="199"/>
                    <a:pt x="830" y="199"/>
                  </a:cubicBezTo>
                  <a:cubicBezTo>
                    <a:pt x="784" y="328"/>
                    <a:pt x="784" y="328"/>
                    <a:pt x="784" y="328"/>
                  </a:cubicBezTo>
                  <a:lnTo>
                    <a:pt x="774" y="328"/>
                  </a:lnTo>
                  <a:close/>
                  <a:moveTo>
                    <a:pt x="789" y="196"/>
                  </a:moveTo>
                  <a:cubicBezTo>
                    <a:pt x="761" y="198"/>
                    <a:pt x="761" y="198"/>
                    <a:pt x="761" y="198"/>
                  </a:cubicBezTo>
                  <a:cubicBezTo>
                    <a:pt x="775" y="156"/>
                    <a:pt x="775" y="156"/>
                    <a:pt x="775" y="156"/>
                  </a:cubicBezTo>
                  <a:cubicBezTo>
                    <a:pt x="803" y="153"/>
                    <a:pt x="803" y="153"/>
                    <a:pt x="803" y="153"/>
                  </a:cubicBezTo>
                  <a:lnTo>
                    <a:pt x="789" y="196"/>
                  </a:lnTo>
                  <a:close/>
                  <a:moveTo>
                    <a:pt x="725" y="201"/>
                  </a:moveTo>
                  <a:cubicBezTo>
                    <a:pt x="697" y="203"/>
                    <a:pt x="697" y="203"/>
                    <a:pt x="697" y="203"/>
                  </a:cubicBezTo>
                  <a:cubicBezTo>
                    <a:pt x="709" y="162"/>
                    <a:pt x="709" y="162"/>
                    <a:pt x="709" y="162"/>
                  </a:cubicBezTo>
                  <a:cubicBezTo>
                    <a:pt x="738" y="159"/>
                    <a:pt x="738" y="159"/>
                    <a:pt x="738" y="159"/>
                  </a:cubicBezTo>
                  <a:lnTo>
                    <a:pt x="725" y="201"/>
                  </a:lnTo>
                  <a:close/>
                  <a:moveTo>
                    <a:pt x="664" y="205"/>
                  </a:moveTo>
                  <a:cubicBezTo>
                    <a:pt x="635" y="208"/>
                    <a:pt x="635" y="208"/>
                    <a:pt x="635" y="208"/>
                  </a:cubicBezTo>
                  <a:cubicBezTo>
                    <a:pt x="647" y="168"/>
                    <a:pt x="647" y="168"/>
                    <a:pt x="647" y="168"/>
                  </a:cubicBezTo>
                  <a:cubicBezTo>
                    <a:pt x="676" y="165"/>
                    <a:pt x="676" y="165"/>
                    <a:pt x="676" y="165"/>
                  </a:cubicBezTo>
                  <a:lnTo>
                    <a:pt x="664" y="205"/>
                  </a:lnTo>
                  <a:close/>
                  <a:moveTo>
                    <a:pt x="600" y="210"/>
                  </a:moveTo>
                  <a:cubicBezTo>
                    <a:pt x="574" y="212"/>
                    <a:pt x="574" y="212"/>
                    <a:pt x="574" y="212"/>
                  </a:cubicBezTo>
                  <a:cubicBezTo>
                    <a:pt x="585" y="173"/>
                    <a:pt x="585" y="173"/>
                    <a:pt x="585" y="173"/>
                  </a:cubicBezTo>
                  <a:cubicBezTo>
                    <a:pt x="611" y="171"/>
                    <a:pt x="611" y="171"/>
                    <a:pt x="611" y="171"/>
                  </a:cubicBezTo>
                  <a:lnTo>
                    <a:pt x="600" y="210"/>
                  </a:lnTo>
                  <a:close/>
                  <a:moveTo>
                    <a:pt x="539" y="215"/>
                  </a:moveTo>
                  <a:cubicBezTo>
                    <a:pt x="513" y="217"/>
                    <a:pt x="513" y="217"/>
                    <a:pt x="513" y="217"/>
                  </a:cubicBezTo>
                  <a:cubicBezTo>
                    <a:pt x="522" y="179"/>
                    <a:pt x="522" y="179"/>
                    <a:pt x="522" y="179"/>
                  </a:cubicBezTo>
                  <a:cubicBezTo>
                    <a:pt x="549" y="177"/>
                    <a:pt x="549" y="177"/>
                    <a:pt x="549" y="177"/>
                  </a:cubicBezTo>
                  <a:lnTo>
                    <a:pt x="539" y="215"/>
                  </a:lnTo>
                  <a:close/>
                  <a:moveTo>
                    <a:pt x="479" y="220"/>
                  </a:moveTo>
                  <a:cubicBezTo>
                    <a:pt x="451" y="222"/>
                    <a:pt x="451" y="222"/>
                    <a:pt x="451" y="222"/>
                  </a:cubicBezTo>
                  <a:cubicBezTo>
                    <a:pt x="459" y="185"/>
                    <a:pt x="459" y="185"/>
                    <a:pt x="459" y="185"/>
                  </a:cubicBezTo>
                  <a:cubicBezTo>
                    <a:pt x="488" y="182"/>
                    <a:pt x="488" y="182"/>
                    <a:pt x="488" y="182"/>
                  </a:cubicBezTo>
                  <a:lnTo>
                    <a:pt x="479" y="220"/>
                  </a:lnTo>
                  <a:close/>
                  <a:moveTo>
                    <a:pt x="417" y="224"/>
                  </a:moveTo>
                  <a:cubicBezTo>
                    <a:pt x="390" y="227"/>
                    <a:pt x="390" y="227"/>
                    <a:pt x="390" y="227"/>
                  </a:cubicBezTo>
                  <a:cubicBezTo>
                    <a:pt x="397" y="190"/>
                    <a:pt x="397" y="190"/>
                    <a:pt x="397" y="190"/>
                  </a:cubicBezTo>
                  <a:cubicBezTo>
                    <a:pt x="424" y="188"/>
                    <a:pt x="424" y="188"/>
                    <a:pt x="424" y="188"/>
                  </a:cubicBezTo>
                  <a:lnTo>
                    <a:pt x="417" y="224"/>
                  </a:lnTo>
                  <a:close/>
                  <a:moveTo>
                    <a:pt x="356" y="229"/>
                  </a:moveTo>
                  <a:cubicBezTo>
                    <a:pt x="329" y="231"/>
                    <a:pt x="329" y="231"/>
                    <a:pt x="329" y="231"/>
                  </a:cubicBezTo>
                  <a:cubicBezTo>
                    <a:pt x="335" y="196"/>
                    <a:pt x="335" y="196"/>
                    <a:pt x="335" y="196"/>
                  </a:cubicBezTo>
                  <a:cubicBezTo>
                    <a:pt x="362" y="194"/>
                    <a:pt x="362" y="194"/>
                    <a:pt x="362" y="194"/>
                  </a:cubicBezTo>
                  <a:lnTo>
                    <a:pt x="356" y="229"/>
                  </a:lnTo>
                  <a:close/>
                  <a:moveTo>
                    <a:pt x="294" y="234"/>
                  </a:moveTo>
                  <a:cubicBezTo>
                    <a:pt x="267" y="236"/>
                    <a:pt x="267" y="236"/>
                    <a:pt x="267" y="236"/>
                  </a:cubicBezTo>
                  <a:cubicBezTo>
                    <a:pt x="271" y="202"/>
                    <a:pt x="271" y="202"/>
                    <a:pt x="271" y="202"/>
                  </a:cubicBezTo>
                  <a:cubicBezTo>
                    <a:pt x="299" y="199"/>
                    <a:pt x="299" y="199"/>
                    <a:pt x="299" y="199"/>
                  </a:cubicBezTo>
                  <a:lnTo>
                    <a:pt x="294" y="234"/>
                  </a:lnTo>
                  <a:close/>
                  <a:moveTo>
                    <a:pt x="234" y="239"/>
                  </a:moveTo>
                  <a:cubicBezTo>
                    <a:pt x="207" y="241"/>
                    <a:pt x="207" y="241"/>
                    <a:pt x="207" y="241"/>
                  </a:cubicBezTo>
                  <a:cubicBezTo>
                    <a:pt x="210" y="208"/>
                    <a:pt x="210" y="208"/>
                    <a:pt x="210" y="208"/>
                  </a:cubicBezTo>
                  <a:cubicBezTo>
                    <a:pt x="238" y="205"/>
                    <a:pt x="238" y="205"/>
                    <a:pt x="238" y="205"/>
                  </a:cubicBezTo>
                  <a:lnTo>
                    <a:pt x="234" y="239"/>
                  </a:lnTo>
                  <a:close/>
                  <a:moveTo>
                    <a:pt x="173" y="243"/>
                  </a:moveTo>
                  <a:cubicBezTo>
                    <a:pt x="147" y="245"/>
                    <a:pt x="147" y="245"/>
                    <a:pt x="147" y="245"/>
                  </a:cubicBezTo>
                  <a:cubicBezTo>
                    <a:pt x="149" y="211"/>
                    <a:pt x="149" y="211"/>
                    <a:pt x="149" y="211"/>
                  </a:cubicBezTo>
                  <a:cubicBezTo>
                    <a:pt x="176" y="209"/>
                    <a:pt x="176" y="209"/>
                    <a:pt x="176" y="209"/>
                  </a:cubicBezTo>
                  <a:lnTo>
                    <a:pt x="173" y="243"/>
                  </a:lnTo>
                  <a:close/>
                  <a:moveTo>
                    <a:pt x="113" y="248"/>
                  </a:moveTo>
                  <a:cubicBezTo>
                    <a:pt x="87" y="250"/>
                    <a:pt x="87" y="250"/>
                    <a:pt x="87" y="250"/>
                  </a:cubicBezTo>
                  <a:cubicBezTo>
                    <a:pt x="89" y="217"/>
                    <a:pt x="89" y="217"/>
                    <a:pt x="89" y="217"/>
                  </a:cubicBezTo>
                  <a:cubicBezTo>
                    <a:pt x="115" y="214"/>
                    <a:pt x="115" y="214"/>
                    <a:pt x="115" y="214"/>
                  </a:cubicBezTo>
                  <a:lnTo>
                    <a:pt x="113" y="248"/>
                  </a:lnTo>
                  <a:close/>
                  <a:moveTo>
                    <a:pt x="85" y="217"/>
                  </a:moveTo>
                  <a:cubicBezTo>
                    <a:pt x="84" y="250"/>
                    <a:pt x="84" y="250"/>
                    <a:pt x="84" y="250"/>
                  </a:cubicBezTo>
                  <a:cubicBezTo>
                    <a:pt x="53" y="253"/>
                    <a:pt x="53" y="253"/>
                    <a:pt x="53" y="253"/>
                  </a:cubicBezTo>
                  <a:cubicBezTo>
                    <a:pt x="53" y="250"/>
                    <a:pt x="53" y="250"/>
                    <a:pt x="53" y="250"/>
                  </a:cubicBezTo>
                  <a:cubicBezTo>
                    <a:pt x="59" y="250"/>
                    <a:pt x="65" y="249"/>
                    <a:pt x="65" y="249"/>
                  </a:cubicBezTo>
                  <a:cubicBezTo>
                    <a:pt x="66" y="248"/>
                    <a:pt x="66" y="223"/>
                    <a:pt x="65" y="222"/>
                  </a:cubicBezTo>
                  <a:cubicBezTo>
                    <a:pt x="64" y="222"/>
                    <a:pt x="53" y="222"/>
                    <a:pt x="53" y="222"/>
                  </a:cubicBezTo>
                  <a:cubicBezTo>
                    <a:pt x="53" y="222"/>
                    <a:pt x="53" y="221"/>
                    <a:pt x="52" y="220"/>
                  </a:cubicBezTo>
                  <a:lnTo>
                    <a:pt x="85" y="217"/>
                  </a:lnTo>
                  <a:close/>
                  <a:moveTo>
                    <a:pt x="23" y="252"/>
                  </a:moveTo>
                  <a:cubicBezTo>
                    <a:pt x="30" y="251"/>
                    <a:pt x="36" y="251"/>
                    <a:pt x="36" y="251"/>
                  </a:cubicBezTo>
                  <a:cubicBezTo>
                    <a:pt x="36" y="251"/>
                    <a:pt x="42" y="251"/>
                    <a:pt x="49" y="250"/>
                  </a:cubicBezTo>
                  <a:cubicBezTo>
                    <a:pt x="49" y="253"/>
                    <a:pt x="49" y="253"/>
                    <a:pt x="49" y="253"/>
                  </a:cubicBezTo>
                  <a:cubicBezTo>
                    <a:pt x="23" y="255"/>
                    <a:pt x="23" y="255"/>
                    <a:pt x="23" y="255"/>
                  </a:cubicBezTo>
                  <a:cubicBezTo>
                    <a:pt x="23" y="254"/>
                    <a:pt x="23" y="253"/>
                    <a:pt x="23" y="252"/>
                  </a:cubicBezTo>
                  <a:close/>
                  <a:moveTo>
                    <a:pt x="24" y="272"/>
                  </a:moveTo>
                  <a:cubicBezTo>
                    <a:pt x="24" y="268"/>
                    <a:pt x="24" y="265"/>
                    <a:pt x="24" y="261"/>
                  </a:cubicBezTo>
                  <a:cubicBezTo>
                    <a:pt x="49" y="259"/>
                    <a:pt x="49" y="259"/>
                    <a:pt x="49" y="259"/>
                  </a:cubicBezTo>
                  <a:cubicBezTo>
                    <a:pt x="50" y="326"/>
                    <a:pt x="50" y="326"/>
                    <a:pt x="50" y="326"/>
                  </a:cubicBezTo>
                  <a:cubicBezTo>
                    <a:pt x="25" y="326"/>
                    <a:pt x="25" y="326"/>
                    <a:pt x="25" y="326"/>
                  </a:cubicBezTo>
                  <a:cubicBezTo>
                    <a:pt x="25" y="306"/>
                    <a:pt x="24" y="287"/>
                    <a:pt x="24" y="272"/>
                  </a:cubicBezTo>
                  <a:close/>
                  <a:moveTo>
                    <a:pt x="26" y="356"/>
                  </a:moveTo>
                  <a:cubicBezTo>
                    <a:pt x="26" y="348"/>
                    <a:pt x="26" y="340"/>
                    <a:pt x="25" y="333"/>
                  </a:cubicBezTo>
                  <a:cubicBezTo>
                    <a:pt x="50" y="333"/>
                    <a:pt x="50" y="333"/>
                    <a:pt x="50" y="333"/>
                  </a:cubicBezTo>
                  <a:cubicBezTo>
                    <a:pt x="51" y="442"/>
                    <a:pt x="51" y="442"/>
                    <a:pt x="51" y="442"/>
                  </a:cubicBezTo>
                  <a:cubicBezTo>
                    <a:pt x="28" y="441"/>
                    <a:pt x="28" y="441"/>
                    <a:pt x="28" y="441"/>
                  </a:cubicBezTo>
                  <a:cubicBezTo>
                    <a:pt x="28" y="413"/>
                    <a:pt x="27" y="384"/>
                    <a:pt x="26" y="356"/>
                  </a:cubicBezTo>
                  <a:close/>
                  <a:moveTo>
                    <a:pt x="32" y="533"/>
                  </a:moveTo>
                  <a:cubicBezTo>
                    <a:pt x="31" y="513"/>
                    <a:pt x="30" y="482"/>
                    <a:pt x="29" y="448"/>
                  </a:cubicBezTo>
                  <a:cubicBezTo>
                    <a:pt x="51" y="449"/>
                    <a:pt x="51" y="449"/>
                    <a:pt x="51" y="449"/>
                  </a:cubicBezTo>
                  <a:cubicBezTo>
                    <a:pt x="51" y="537"/>
                    <a:pt x="51" y="537"/>
                    <a:pt x="51" y="537"/>
                  </a:cubicBezTo>
                  <a:cubicBezTo>
                    <a:pt x="32" y="534"/>
                    <a:pt x="32" y="534"/>
                    <a:pt x="32" y="534"/>
                  </a:cubicBezTo>
                  <a:cubicBezTo>
                    <a:pt x="32" y="534"/>
                    <a:pt x="32" y="534"/>
                    <a:pt x="32" y="533"/>
                  </a:cubicBezTo>
                  <a:close/>
                  <a:moveTo>
                    <a:pt x="49" y="560"/>
                  </a:moveTo>
                  <a:cubicBezTo>
                    <a:pt x="44" y="559"/>
                    <a:pt x="40" y="558"/>
                    <a:pt x="37" y="558"/>
                  </a:cubicBezTo>
                  <a:cubicBezTo>
                    <a:pt x="36" y="557"/>
                    <a:pt x="34" y="557"/>
                    <a:pt x="34" y="557"/>
                  </a:cubicBezTo>
                  <a:cubicBezTo>
                    <a:pt x="34" y="557"/>
                    <a:pt x="33" y="557"/>
                    <a:pt x="33" y="557"/>
                  </a:cubicBezTo>
                  <a:cubicBezTo>
                    <a:pt x="33" y="557"/>
                    <a:pt x="33" y="556"/>
                    <a:pt x="33" y="555"/>
                  </a:cubicBezTo>
                  <a:cubicBezTo>
                    <a:pt x="33" y="553"/>
                    <a:pt x="32" y="548"/>
                    <a:pt x="32" y="541"/>
                  </a:cubicBezTo>
                  <a:cubicBezTo>
                    <a:pt x="51" y="543"/>
                    <a:pt x="51" y="543"/>
                    <a:pt x="51" y="543"/>
                  </a:cubicBezTo>
                  <a:cubicBezTo>
                    <a:pt x="51" y="560"/>
                    <a:pt x="51" y="560"/>
                    <a:pt x="51" y="560"/>
                  </a:cubicBezTo>
                  <a:cubicBezTo>
                    <a:pt x="51" y="560"/>
                    <a:pt x="50" y="560"/>
                    <a:pt x="49" y="560"/>
                  </a:cubicBezTo>
                  <a:close/>
                  <a:moveTo>
                    <a:pt x="55" y="560"/>
                  </a:moveTo>
                  <a:cubicBezTo>
                    <a:pt x="55" y="544"/>
                    <a:pt x="55" y="544"/>
                    <a:pt x="55" y="544"/>
                  </a:cubicBezTo>
                  <a:cubicBezTo>
                    <a:pt x="75" y="546"/>
                    <a:pt x="75" y="546"/>
                    <a:pt x="75" y="546"/>
                  </a:cubicBezTo>
                  <a:cubicBezTo>
                    <a:pt x="74" y="563"/>
                    <a:pt x="74" y="563"/>
                    <a:pt x="74" y="563"/>
                  </a:cubicBezTo>
                  <a:cubicBezTo>
                    <a:pt x="67" y="562"/>
                    <a:pt x="60" y="561"/>
                    <a:pt x="55" y="560"/>
                  </a:cubicBezTo>
                  <a:close/>
                  <a:moveTo>
                    <a:pt x="78" y="564"/>
                  </a:moveTo>
                  <a:cubicBezTo>
                    <a:pt x="78" y="547"/>
                    <a:pt x="78" y="547"/>
                    <a:pt x="78" y="547"/>
                  </a:cubicBezTo>
                  <a:cubicBezTo>
                    <a:pt x="98" y="549"/>
                    <a:pt x="98" y="549"/>
                    <a:pt x="98" y="549"/>
                  </a:cubicBezTo>
                  <a:cubicBezTo>
                    <a:pt x="97" y="566"/>
                    <a:pt x="97" y="566"/>
                    <a:pt x="97" y="566"/>
                  </a:cubicBezTo>
                  <a:cubicBezTo>
                    <a:pt x="96" y="566"/>
                    <a:pt x="95" y="566"/>
                    <a:pt x="93" y="566"/>
                  </a:cubicBezTo>
                  <a:cubicBezTo>
                    <a:pt x="88" y="565"/>
                    <a:pt x="83" y="564"/>
                    <a:pt x="78" y="564"/>
                  </a:cubicBezTo>
                  <a:close/>
                  <a:moveTo>
                    <a:pt x="102" y="549"/>
                  </a:moveTo>
                  <a:cubicBezTo>
                    <a:pt x="124" y="552"/>
                    <a:pt x="124" y="552"/>
                    <a:pt x="124" y="552"/>
                  </a:cubicBezTo>
                  <a:cubicBezTo>
                    <a:pt x="123" y="570"/>
                    <a:pt x="123" y="570"/>
                    <a:pt x="123" y="570"/>
                  </a:cubicBezTo>
                  <a:cubicBezTo>
                    <a:pt x="115" y="569"/>
                    <a:pt x="108" y="568"/>
                    <a:pt x="101" y="567"/>
                  </a:cubicBezTo>
                  <a:lnTo>
                    <a:pt x="102" y="549"/>
                  </a:lnTo>
                  <a:close/>
                  <a:moveTo>
                    <a:pt x="127" y="552"/>
                  </a:moveTo>
                  <a:cubicBezTo>
                    <a:pt x="148" y="555"/>
                    <a:pt x="148" y="555"/>
                    <a:pt x="148" y="555"/>
                  </a:cubicBezTo>
                  <a:cubicBezTo>
                    <a:pt x="147" y="573"/>
                    <a:pt x="147" y="573"/>
                    <a:pt x="147" y="573"/>
                  </a:cubicBezTo>
                  <a:cubicBezTo>
                    <a:pt x="140" y="572"/>
                    <a:pt x="133" y="571"/>
                    <a:pt x="126" y="570"/>
                  </a:cubicBezTo>
                  <a:lnTo>
                    <a:pt x="127" y="552"/>
                  </a:lnTo>
                  <a:close/>
                  <a:moveTo>
                    <a:pt x="152" y="555"/>
                  </a:moveTo>
                  <a:cubicBezTo>
                    <a:pt x="173" y="558"/>
                    <a:pt x="173" y="558"/>
                    <a:pt x="173" y="558"/>
                  </a:cubicBezTo>
                  <a:cubicBezTo>
                    <a:pt x="171" y="576"/>
                    <a:pt x="171" y="576"/>
                    <a:pt x="171" y="576"/>
                  </a:cubicBezTo>
                  <a:cubicBezTo>
                    <a:pt x="164" y="575"/>
                    <a:pt x="157" y="574"/>
                    <a:pt x="150" y="573"/>
                  </a:cubicBezTo>
                  <a:lnTo>
                    <a:pt x="152" y="555"/>
                  </a:lnTo>
                  <a:close/>
                  <a:moveTo>
                    <a:pt x="176" y="558"/>
                  </a:moveTo>
                  <a:cubicBezTo>
                    <a:pt x="197" y="561"/>
                    <a:pt x="197" y="561"/>
                    <a:pt x="197" y="561"/>
                  </a:cubicBezTo>
                  <a:cubicBezTo>
                    <a:pt x="195" y="579"/>
                    <a:pt x="195" y="579"/>
                    <a:pt x="195" y="579"/>
                  </a:cubicBezTo>
                  <a:cubicBezTo>
                    <a:pt x="188" y="578"/>
                    <a:pt x="181" y="578"/>
                    <a:pt x="174" y="577"/>
                  </a:cubicBezTo>
                  <a:lnTo>
                    <a:pt x="176" y="558"/>
                  </a:lnTo>
                  <a:close/>
                  <a:moveTo>
                    <a:pt x="200" y="561"/>
                  </a:moveTo>
                  <a:cubicBezTo>
                    <a:pt x="222" y="564"/>
                    <a:pt x="222" y="564"/>
                    <a:pt x="222" y="564"/>
                  </a:cubicBezTo>
                  <a:cubicBezTo>
                    <a:pt x="219" y="582"/>
                    <a:pt x="219" y="582"/>
                    <a:pt x="219" y="582"/>
                  </a:cubicBezTo>
                  <a:cubicBezTo>
                    <a:pt x="212" y="582"/>
                    <a:pt x="205" y="581"/>
                    <a:pt x="198" y="580"/>
                  </a:cubicBezTo>
                  <a:lnTo>
                    <a:pt x="200" y="561"/>
                  </a:lnTo>
                  <a:close/>
                  <a:moveTo>
                    <a:pt x="222" y="583"/>
                  </a:moveTo>
                  <a:cubicBezTo>
                    <a:pt x="225" y="564"/>
                    <a:pt x="225" y="564"/>
                    <a:pt x="225" y="564"/>
                  </a:cubicBezTo>
                  <a:cubicBezTo>
                    <a:pt x="247" y="567"/>
                    <a:pt x="247" y="567"/>
                    <a:pt x="247" y="567"/>
                  </a:cubicBezTo>
                  <a:cubicBezTo>
                    <a:pt x="245" y="586"/>
                    <a:pt x="245" y="586"/>
                    <a:pt x="245" y="586"/>
                  </a:cubicBezTo>
                  <a:cubicBezTo>
                    <a:pt x="239" y="585"/>
                    <a:pt x="234" y="584"/>
                    <a:pt x="229" y="584"/>
                  </a:cubicBezTo>
                  <a:cubicBezTo>
                    <a:pt x="227" y="583"/>
                    <a:pt x="225" y="583"/>
                    <a:pt x="222" y="583"/>
                  </a:cubicBezTo>
                  <a:close/>
                  <a:moveTo>
                    <a:pt x="250" y="567"/>
                  </a:moveTo>
                  <a:cubicBezTo>
                    <a:pt x="273" y="570"/>
                    <a:pt x="273" y="570"/>
                    <a:pt x="273" y="570"/>
                  </a:cubicBezTo>
                  <a:cubicBezTo>
                    <a:pt x="270" y="589"/>
                    <a:pt x="270" y="589"/>
                    <a:pt x="270" y="589"/>
                  </a:cubicBezTo>
                  <a:cubicBezTo>
                    <a:pt x="262" y="588"/>
                    <a:pt x="255" y="587"/>
                    <a:pt x="248" y="586"/>
                  </a:cubicBezTo>
                  <a:lnTo>
                    <a:pt x="250" y="567"/>
                  </a:lnTo>
                  <a:close/>
                  <a:moveTo>
                    <a:pt x="276" y="570"/>
                  </a:moveTo>
                  <a:cubicBezTo>
                    <a:pt x="296" y="573"/>
                    <a:pt x="296" y="573"/>
                    <a:pt x="296" y="573"/>
                  </a:cubicBezTo>
                  <a:cubicBezTo>
                    <a:pt x="293" y="592"/>
                    <a:pt x="293" y="592"/>
                    <a:pt x="293" y="592"/>
                  </a:cubicBezTo>
                  <a:cubicBezTo>
                    <a:pt x="286" y="591"/>
                    <a:pt x="279" y="590"/>
                    <a:pt x="273" y="589"/>
                  </a:cubicBezTo>
                  <a:lnTo>
                    <a:pt x="276" y="570"/>
                  </a:lnTo>
                  <a:close/>
                  <a:moveTo>
                    <a:pt x="299" y="573"/>
                  </a:moveTo>
                  <a:cubicBezTo>
                    <a:pt x="321" y="576"/>
                    <a:pt x="321" y="576"/>
                    <a:pt x="321" y="576"/>
                  </a:cubicBezTo>
                  <a:cubicBezTo>
                    <a:pt x="318" y="595"/>
                    <a:pt x="318" y="595"/>
                    <a:pt x="318" y="595"/>
                  </a:cubicBezTo>
                  <a:cubicBezTo>
                    <a:pt x="311" y="594"/>
                    <a:pt x="303" y="593"/>
                    <a:pt x="296" y="592"/>
                  </a:cubicBezTo>
                  <a:lnTo>
                    <a:pt x="299" y="573"/>
                  </a:lnTo>
                  <a:close/>
                  <a:moveTo>
                    <a:pt x="325" y="576"/>
                  </a:moveTo>
                  <a:cubicBezTo>
                    <a:pt x="347" y="579"/>
                    <a:pt x="347" y="579"/>
                    <a:pt x="347" y="579"/>
                  </a:cubicBezTo>
                  <a:cubicBezTo>
                    <a:pt x="343" y="598"/>
                    <a:pt x="343" y="598"/>
                    <a:pt x="343" y="598"/>
                  </a:cubicBezTo>
                  <a:cubicBezTo>
                    <a:pt x="336" y="598"/>
                    <a:pt x="329" y="597"/>
                    <a:pt x="321" y="596"/>
                  </a:cubicBezTo>
                  <a:lnTo>
                    <a:pt x="325" y="576"/>
                  </a:lnTo>
                  <a:close/>
                  <a:moveTo>
                    <a:pt x="350" y="579"/>
                  </a:moveTo>
                  <a:cubicBezTo>
                    <a:pt x="371" y="582"/>
                    <a:pt x="371" y="582"/>
                    <a:pt x="371" y="582"/>
                  </a:cubicBezTo>
                  <a:cubicBezTo>
                    <a:pt x="367" y="602"/>
                    <a:pt x="367" y="602"/>
                    <a:pt x="367" y="602"/>
                  </a:cubicBezTo>
                  <a:cubicBezTo>
                    <a:pt x="360" y="601"/>
                    <a:pt x="353" y="600"/>
                    <a:pt x="346" y="599"/>
                  </a:cubicBezTo>
                  <a:lnTo>
                    <a:pt x="350" y="579"/>
                  </a:lnTo>
                  <a:close/>
                  <a:moveTo>
                    <a:pt x="375" y="582"/>
                  </a:moveTo>
                  <a:cubicBezTo>
                    <a:pt x="397" y="585"/>
                    <a:pt x="397" y="585"/>
                    <a:pt x="397" y="585"/>
                  </a:cubicBezTo>
                  <a:cubicBezTo>
                    <a:pt x="392" y="605"/>
                    <a:pt x="392" y="605"/>
                    <a:pt x="392" y="605"/>
                  </a:cubicBezTo>
                  <a:cubicBezTo>
                    <a:pt x="385" y="604"/>
                    <a:pt x="378" y="603"/>
                    <a:pt x="370" y="602"/>
                  </a:cubicBezTo>
                  <a:lnTo>
                    <a:pt x="375" y="582"/>
                  </a:lnTo>
                  <a:close/>
                  <a:moveTo>
                    <a:pt x="400" y="585"/>
                  </a:moveTo>
                  <a:cubicBezTo>
                    <a:pt x="422" y="588"/>
                    <a:pt x="422" y="588"/>
                    <a:pt x="422" y="588"/>
                  </a:cubicBezTo>
                  <a:cubicBezTo>
                    <a:pt x="418" y="608"/>
                    <a:pt x="418" y="608"/>
                    <a:pt x="418" y="608"/>
                  </a:cubicBezTo>
                  <a:cubicBezTo>
                    <a:pt x="411" y="607"/>
                    <a:pt x="404" y="606"/>
                    <a:pt x="396" y="605"/>
                  </a:cubicBezTo>
                  <a:lnTo>
                    <a:pt x="400" y="585"/>
                  </a:lnTo>
                  <a:close/>
                  <a:moveTo>
                    <a:pt x="441" y="611"/>
                  </a:moveTo>
                  <a:cubicBezTo>
                    <a:pt x="435" y="610"/>
                    <a:pt x="428" y="609"/>
                    <a:pt x="421" y="608"/>
                  </a:cubicBezTo>
                  <a:cubicBezTo>
                    <a:pt x="426" y="588"/>
                    <a:pt x="426" y="588"/>
                    <a:pt x="426" y="588"/>
                  </a:cubicBezTo>
                  <a:cubicBezTo>
                    <a:pt x="446" y="591"/>
                    <a:pt x="446" y="591"/>
                    <a:pt x="446" y="591"/>
                  </a:cubicBezTo>
                  <a:cubicBezTo>
                    <a:pt x="445" y="593"/>
                    <a:pt x="445" y="593"/>
                    <a:pt x="445" y="593"/>
                  </a:cubicBezTo>
                  <a:cubicBezTo>
                    <a:pt x="441" y="593"/>
                    <a:pt x="438" y="593"/>
                    <a:pt x="438" y="593"/>
                  </a:cubicBezTo>
                  <a:cubicBezTo>
                    <a:pt x="437" y="593"/>
                    <a:pt x="440" y="597"/>
                    <a:pt x="443" y="602"/>
                  </a:cubicBezTo>
                  <a:lnTo>
                    <a:pt x="441" y="611"/>
                  </a:lnTo>
                  <a:close/>
                  <a:moveTo>
                    <a:pt x="444" y="611"/>
                  </a:moveTo>
                  <a:cubicBezTo>
                    <a:pt x="446" y="605"/>
                    <a:pt x="446" y="605"/>
                    <a:pt x="446" y="605"/>
                  </a:cubicBezTo>
                  <a:cubicBezTo>
                    <a:pt x="447" y="608"/>
                    <a:pt x="449" y="610"/>
                    <a:pt x="451" y="612"/>
                  </a:cubicBezTo>
                  <a:cubicBezTo>
                    <a:pt x="449" y="612"/>
                    <a:pt x="447" y="612"/>
                    <a:pt x="444" y="611"/>
                  </a:cubicBezTo>
                  <a:close/>
                  <a:moveTo>
                    <a:pt x="670" y="618"/>
                  </a:moveTo>
                  <a:cubicBezTo>
                    <a:pt x="680" y="619"/>
                    <a:pt x="680" y="619"/>
                    <a:pt x="680" y="619"/>
                  </a:cubicBezTo>
                  <a:cubicBezTo>
                    <a:pt x="680" y="620"/>
                    <a:pt x="680" y="620"/>
                    <a:pt x="680" y="620"/>
                  </a:cubicBezTo>
                  <a:cubicBezTo>
                    <a:pt x="677" y="620"/>
                    <a:pt x="673" y="620"/>
                    <a:pt x="670" y="619"/>
                  </a:cubicBezTo>
                  <a:lnTo>
                    <a:pt x="670" y="618"/>
                  </a:lnTo>
                  <a:close/>
                  <a:moveTo>
                    <a:pt x="695" y="622"/>
                  </a:moveTo>
                  <a:cubicBezTo>
                    <a:pt x="694" y="622"/>
                    <a:pt x="691" y="622"/>
                    <a:pt x="688" y="621"/>
                  </a:cubicBezTo>
                  <a:cubicBezTo>
                    <a:pt x="689" y="620"/>
                    <a:pt x="689" y="620"/>
                    <a:pt x="689" y="620"/>
                  </a:cubicBezTo>
                  <a:cubicBezTo>
                    <a:pt x="696" y="621"/>
                    <a:pt x="696" y="621"/>
                    <a:pt x="696" y="621"/>
                  </a:cubicBezTo>
                  <a:lnTo>
                    <a:pt x="695" y="622"/>
                  </a:lnTo>
                  <a:close/>
                  <a:moveTo>
                    <a:pt x="698" y="614"/>
                  </a:moveTo>
                  <a:cubicBezTo>
                    <a:pt x="691" y="613"/>
                    <a:pt x="691" y="613"/>
                    <a:pt x="691" y="613"/>
                  </a:cubicBezTo>
                  <a:cubicBezTo>
                    <a:pt x="733" y="494"/>
                    <a:pt x="733" y="494"/>
                    <a:pt x="733" y="494"/>
                  </a:cubicBezTo>
                  <a:cubicBezTo>
                    <a:pt x="739" y="494"/>
                    <a:pt x="739" y="494"/>
                    <a:pt x="739" y="494"/>
                  </a:cubicBezTo>
                  <a:lnTo>
                    <a:pt x="698" y="614"/>
                  </a:lnTo>
                  <a:close/>
                  <a:moveTo>
                    <a:pt x="741" y="488"/>
                  </a:moveTo>
                  <a:cubicBezTo>
                    <a:pt x="736" y="487"/>
                    <a:pt x="736" y="487"/>
                    <a:pt x="736" y="487"/>
                  </a:cubicBezTo>
                  <a:cubicBezTo>
                    <a:pt x="790" y="335"/>
                    <a:pt x="790" y="335"/>
                    <a:pt x="790" y="335"/>
                  </a:cubicBezTo>
                  <a:cubicBezTo>
                    <a:pt x="793" y="335"/>
                    <a:pt x="793" y="335"/>
                    <a:pt x="793" y="335"/>
                  </a:cubicBezTo>
                  <a:lnTo>
                    <a:pt x="741" y="488"/>
                  </a:lnTo>
                  <a:close/>
                  <a:moveTo>
                    <a:pt x="795" y="328"/>
                  </a:moveTo>
                  <a:cubicBezTo>
                    <a:pt x="792" y="328"/>
                    <a:pt x="792" y="328"/>
                    <a:pt x="792" y="328"/>
                  </a:cubicBezTo>
                  <a:cubicBezTo>
                    <a:pt x="839" y="199"/>
                    <a:pt x="839" y="199"/>
                    <a:pt x="839" y="199"/>
                  </a:cubicBezTo>
                  <a:cubicBezTo>
                    <a:pt x="839" y="199"/>
                    <a:pt x="839" y="199"/>
                    <a:pt x="839" y="199"/>
                  </a:cubicBezTo>
                  <a:lnTo>
                    <a:pt x="795" y="328"/>
                  </a:lnTo>
                  <a:close/>
                  <a:moveTo>
                    <a:pt x="878" y="197"/>
                  </a:moveTo>
                  <a:cubicBezTo>
                    <a:pt x="878" y="197"/>
                    <a:pt x="877" y="198"/>
                    <a:pt x="877" y="199"/>
                  </a:cubicBezTo>
                  <a:cubicBezTo>
                    <a:pt x="877" y="199"/>
                    <a:pt x="877" y="199"/>
                    <a:pt x="877" y="199"/>
                  </a:cubicBezTo>
                  <a:cubicBezTo>
                    <a:pt x="877" y="199"/>
                    <a:pt x="876" y="200"/>
                    <a:pt x="876" y="200"/>
                  </a:cubicBezTo>
                  <a:cubicBezTo>
                    <a:pt x="874" y="201"/>
                    <a:pt x="872" y="202"/>
                    <a:pt x="869" y="203"/>
                  </a:cubicBezTo>
                  <a:cubicBezTo>
                    <a:pt x="865" y="205"/>
                    <a:pt x="861" y="207"/>
                    <a:pt x="857" y="208"/>
                  </a:cubicBezTo>
                  <a:cubicBezTo>
                    <a:pt x="855" y="209"/>
                    <a:pt x="853" y="209"/>
                    <a:pt x="852" y="209"/>
                  </a:cubicBezTo>
                  <a:cubicBezTo>
                    <a:pt x="851" y="210"/>
                    <a:pt x="851" y="210"/>
                    <a:pt x="851" y="210"/>
                  </a:cubicBezTo>
                  <a:cubicBezTo>
                    <a:pt x="851" y="210"/>
                    <a:pt x="850" y="210"/>
                    <a:pt x="850" y="210"/>
                  </a:cubicBezTo>
                  <a:cubicBezTo>
                    <a:pt x="850" y="210"/>
                    <a:pt x="849" y="210"/>
                    <a:pt x="849" y="209"/>
                  </a:cubicBezTo>
                  <a:cubicBezTo>
                    <a:pt x="848" y="209"/>
                    <a:pt x="847" y="209"/>
                    <a:pt x="846" y="209"/>
                  </a:cubicBezTo>
                  <a:cubicBezTo>
                    <a:pt x="850" y="198"/>
                    <a:pt x="850" y="198"/>
                    <a:pt x="850" y="198"/>
                  </a:cubicBezTo>
                  <a:cubicBezTo>
                    <a:pt x="878" y="196"/>
                    <a:pt x="878" y="196"/>
                    <a:pt x="878" y="196"/>
                  </a:cubicBezTo>
                  <a:cubicBezTo>
                    <a:pt x="878" y="196"/>
                    <a:pt x="878" y="196"/>
                    <a:pt x="878" y="197"/>
                  </a:cubicBezTo>
                  <a:close/>
                  <a:moveTo>
                    <a:pt x="886" y="168"/>
                  </a:moveTo>
                  <a:cubicBezTo>
                    <a:pt x="883" y="176"/>
                    <a:pt x="881" y="183"/>
                    <a:pt x="880" y="189"/>
                  </a:cubicBezTo>
                  <a:cubicBezTo>
                    <a:pt x="852" y="191"/>
                    <a:pt x="852" y="191"/>
                    <a:pt x="852" y="191"/>
                  </a:cubicBezTo>
                  <a:cubicBezTo>
                    <a:pt x="867" y="146"/>
                    <a:pt x="867" y="146"/>
                    <a:pt x="867" y="146"/>
                  </a:cubicBezTo>
                  <a:cubicBezTo>
                    <a:pt x="892" y="143"/>
                    <a:pt x="892" y="143"/>
                    <a:pt x="892" y="143"/>
                  </a:cubicBezTo>
                  <a:cubicBezTo>
                    <a:pt x="890" y="152"/>
                    <a:pt x="888" y="160"/>
                    <a:pt x="886" y="168"/>
                  </a:cubicBezTo>
                  <a:close/>
                  <a:moveTo>
                    <a:pt x="931" y="70"/>
                  </a:moveTo>
                  <a:cubicBezTo>
                    <a:pt x="926" y="73"/>
                    <a:pt x="921" y="77"/>
                    <a:pt x="917" y="79"/>
                  </a:cubicBezTo>
                  <a:cubicBezTo>
                    <a:pt x="915" y="81"/>
                    <a:pt x="914" y="82"/>
                    <a:pt x="913" y="83"/>
                  </a:cubicBezTo>
                  <a:cubicBezTo>
                    <a:pt x="912" y="84"/>
                    <a:pt x="911" y="84"/>
                    <a:pt x="911" y="84"/>
                  </a:cubicBezTo>
                  <a:cubicBezTo>
                    <a:pt x="911" y="84"/>
                    <a:pt x="911" y="85"/>
                    <a:pt x="911" y="85"/>
                  </a:cubicBezTo>
                  <a:cubicBezTo>
                    <a:pt x="869" y="90"/>
                    <a:pt x="869" y="90"/>
                    <a:pt x="869" y="90"/>
                  </a:cubicBezTo>
                  <a:cubicBezTo>
                    <a:pt x="870" y="87"/>
                    <a:pt x="871" y="85"/>
                    <a:pt x="872" y="83"/>
                  </a:cubicBezTo>
                  <a:cubicBezTo>
                    <a:pt x="873" y="81"/>
                    <a:pt x="874" y="80"/>
                    <a:pt x="874" y="79"/>
                  </a:cubicBezTo>
                  <a:cubicBezTo>
                    <a:pt x="874" y="79"/>
                    <a:pt x="874" y="79"/>
                    <a:pt x="874" y="78"/>
                  </a:cubicBezTo>
                  <a:cubicBezTo>
                    <a:pt x="875" y="78"/>
                    <a:pt x="875" y="78"/>
                    <a:pt x="875" y="78"/>
                  </a:cubicBezTo>
                  <a:cubicBezTo>
                    <a:pt x="876" y="77"/>
                    <a:pt x="877" y="76"/>
                    <a:pt x="879" y="75"/>
                  </a:cubicBezTo>
                  <a:cubicBezTo>
                    <a:pt x="885" y="71"/>
                    <a:pt x="893" y="65"/>
                    <a:pt x="901" y="60"/>
                  </a:cubicBezTo>
                  <a:cubicBezTo>
                    <a:pt x="917" y="64"/>
                    <a:pt x="917" y="64"/>
                    <a:pt x="917" y="64"/>
                  </a:cubicBezTo>
                  <a:cubicBezTo>
                    <a:pt x="918" y="64"/>
                    <a:pt x="925" y="66"/>
                    <a:pt x="933" y="69"/>
                  </a:cubicBezTo>
                  <a:cubicBezTo>
                    <a:pt x="932" y="69"/>
                    <a:pt x="931" y="69"/>
                    <a:pt x="931" y="70"/>
                  </a:cubicBezTo>
                  <a:close/>
                </a:path>
              </a:pathLst>
            </a:custGeom>
            <a:solidFill>
              <a:schemeClr val="bg1">
                <a:lumMod val="50000"/>
              </a:schemeClr>
            </a:solidFill>
            <a:ln>
              <a:noFill/>
            </a:ln>
            <a:extLst/>
          </p:spPr>
          <p:txBody>
            <a:bodyPr vert="horz" wrap="square" lIns="128580" tIns="64290" rIns="128580" bIns="64290" numCol="1" anchor="t" anchorCtr="0" compatLnSpc="1">
              <a:prstTxWarp prst="textNoShape">
                <a:avLst/>
              </a:prstTxWarp>
            </a:bodyPr>
            <a:lstStyle/>
            <a:p>
              <a:endParaRPr lang="en-US" sz="2531">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43" name="Text Placeholder 2"/>
          <p:cNvSpPr txBox="1">
            <a:spLocks/>
          </p:cNvSpPr>
          <p:nvPr/>
        </p:nvSpPr>
        <p:spPr>
          <a:xfrm>
            <a:off x="2031794" y="2299322"/>
            <a:ext cx="2123455" cy="276081"/>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Attention</a:t>
            </a:r>
          </a:p>
        </p:txBody>
      </p:sp>
      <p:sp>
        <p:nvSpPr>
          <p:cNvPr id="44" name="TextBox 43"/>
          <p:cNvSpPr txBox="1"/>
          <p:nvPr/>
        </p:nvSpPr>
        <p:spPr>
          <a:xfrm>
            <a:off x="1446881" y="2657130"/>
            <a:ext cx="2708369" cy="357021"/>
          </a:xfrm>
          <a:prstGeom prst="rect">
            <a:avLst/>
          </a:prstGeom>
          <a:noFill/>
        </p:spPr>
        <p:txBody>
          <a:bodyPr wrap="square" lIns="0" tIns="0" rIns="0" bIns="0" rtlCol="0">
            <a:spAutoFit/>
          </a:bodyPr>
          <a:lstStyle/>
          <a:p>
            <a:pPr>
              <a:defRPr/>
            </a:pPr>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sp>
        <p:nvSpPr>
          <p:cNvPr id="46" name="Text Placeholder 2"/>
          <p:cNvSpPr txBox="1">
            <a:spLocks/>
          </p:cNvSpPr>
          <p:nvPr/>
        </p:nvSpPr>
        <p:spPr>
          <a:xfrm>
            <a:off x="2031794" y="4840476"/>
            <a:ext cx="2123455" cy="276081"/>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Desire</a:t>
            </a:r>
          </a:p>
        </p:txBody>
      </p:sp>
      <p:sp>
        <p:nvSpPr>
          <p:cNvPr id="47" name="TextBox 46"/>
          <p:cNvSpPr txBox="1"/>
          <p:nvPr/>
        </p:nvSpPr>
        <p:spPr>
          <a:xfrm>
            <a:off x="1446881" y="5198284"/>
            <a:ext cx="2708369" cy="357021"/>
          </a:xfrm>
          <a:prstGeom prst="rect">
            <a:avLst/>
          </a:prstGeom>
          <a:noFill/>
        </p:spPr>
        <p:txBody>
          <a:bodyPr wrap="square" lIns="0" tIns="0" rIns="0" bIns="0" rtlCol="0">
            <a:spAutoFit/>
          </a:bodyPr>
          <a:lstStyle/>
          <a:p>
            <a:pPr>
              <a:defRPr/>
            </a:pPr>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sp>
        <p:nvSpPr>
          <p:cNvPr id="49" name="Text Placeholder 2"/>
          <p:cNvSpPr txBox="1">
            <a:spLocks/>
          </p:cNvSpPr>
          <p:nvPr/>
        </p:nvSpPr>
        <p:spPr>
          <a:xfrm>
            <a:off x="8663155" y="2299322"/>
            <a:ext cx="2123455" cy="276081"/>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Interest</a:t>
            </a:r>
          </a:p>
        </p:txBody>
      </p:sp>
      <p:sp>
        <p:nvSpPr>
          <p:cNvPr id="50" name="TextBox 49"/>
          <p:cNvSpPr txBox="1"/>
          <p:nvPr/>
        </p:nvSpPr>
        <p:spPr>
          <a:xfrm>
            <a:off x="8748245" y="2657130"/>
            <a:ext cx="2654170" cy="357021"/>
          </a:xfrm>
          <a:prstGeom prst="rect">
            <a:avLst/>
          </a:prstGeom>
          <a:noFill/>
        </p:spPr>
        <p:txBody>
          <a:bodyPr wrap="square" lIns="0" tIns="0" rIns="0" bIns="0" rtlCol="0">
            <a:spAutoFit/>
          </a:bodyPr>
          <a:lstStyle/>
          <a:p>
            <a:pPr>
              <a:defRPr/>
            </a:pPr>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sp>
        <p:nvSpPr>
          <p:cNvPr id="52" name="Text Placeholder 2"/>
          <p:cNvSpPr txBox="1">
            <a:spLocks/>
          </p:cNvSpPr>
          <p:nvPr/>
        </p:nvSpPr>
        <p:spPr>
          <a:xfrm>
            <a:off x="8663155" y="4840476"/>
            <a:ext cx="2123455" cy="276081"/>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Action</a:t>
            </a:r>
          </a:p>
        </p:txBody>
      </p:sp>
      <p:sp>
        <p:nvSpPr>
          <p:cNvPr id="53" name="TextBox 52"/>
          <p:cNvSpPr txBox="1"/>
          <p:nvPr/>
        </p:nvSpPr>
        <p:spPr>
          <a:xfrm>
            <a:off x="8748245" y="5198284"/>
            <a:ext cx="2654170" cy="357021"/>
          </a:xfrm>
          <a:prstGeom prst="rect">
            <a:avLst/>
          </a:prstGeom>
          <a:noFill/>
        </p:spPr>
        <p:txBody>
          <a:bodyPr wrap="square" lIns="0" tIns="0" rIns="0" bIns="0" rtlCol="0">
            <a:spAutoFit/>
          </a:bodyPr>
          <a:lstStyle/>
          <a:p>
            <a:pPr>
              <a:defRPr/>
            </a:pPr>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nvGrpSpPr>
          <p:cNvPr id="8" name="Group 7"/>
          <p:cNvGrpSpPr/>
          <p:nvPr/>
        </p:nvGrpSpPr>
        <p:grpSpPr>
          <a:xfrm>
            <a:off x="4606179" y="2252477"/>
            <a:ext cx="1343053" cy="1344878"/>
            <a:chOff x="4367245" y="2135799"/>
            <a:chExt cx="1273483" cy="1275214"/>
          </a:xfrm>
        </p:grpSpPr>
        <p:grpSp>
          <p:nvGrpSpPr>
            <p:cNvPr id="76" name="Group 75"/>
            <p:cNvGrpSpPr/>
            <p:nvPr/>
          </p:nvGrpSpPr>
          <p:grpSpPr>
            <a:xfrm>
              <a:off x="4367245" y="2135799"/>
              <a:ext cx="1273483" cy="1275214"/>
              <a:chOff x="2720353" y="4348356"/>
              <a:chExt cx="1040836" cy="1042251"/>
            </a:xfrm>
          </p:grpSpPr>
          <p:sp>
            <p:nvSpPr>
              <p:cNvPr id="78" name="Freeform 17"/>
              <p:cNvSpPr>
                <a:spLocks noEditPoints="1"/>
              </p:cNvSpPr>
              <p:nvPr/>
            </p:nvSpPr>
            <p:spPr bwMode="auto">
              <a:xfrm>
                <a:off x="2720353" y="4348356"/>
                <a:ext cx="1040836" cy="1042251"/>
              </a:xfrm>
              <a:custGeom>
                <a:avLst/>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5">
                  <a:lumMod val="60000"/>
                  <a:lumOff val="40000"/>
                </a:schemeClr>
              </a:solidFill>
              <a:ln>
                <a:solidFill>
                  <a:schemeClr val="accent1"/>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79" name="Oval 18"/>
              <p:cNvSpPr>
                <a:spLocks noChangeArrowheads="1"/>
              </p:cNvSpPr>
              <p:nvPr/>
            </p:nvSpPr>
            <p:spPr bwMode="auto">
              <a:xfrm>
                <a:off x="2846215" y="4475632"/>
                <a:ext cx="789112" cy="791941"/>
              </a:xfrm>
              <a:prstGeom prst="ellipse">
                <a:avLst/>
              </a:prstGeom>
              <a:solidFill>
                <a:schemeClr val="accent1"/>
              </a:solidFill>
              <a:ln w="57150">
                <a:solidFill>
                  <a:schemeClr val="accent1"/>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54" name="Text Placeholder 1"/>
            <p:cNvSpPr txBox="1">
              <a:spLocks/>
            </p:cNvSpPr>
            <p:nvPr/>
          </p:nvSpPr>
          <p:spPr>
            <a:xfrm>
              <a:off x="4698550" y="2553668"/>
              <a:ext cx="673100" cy="456087"/>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5062" b="1" dirty="0">
                  <a:solidFill>
                    <a:schemeClr val="bg1"/>
                  </a:solidFill>
                  <a:latin typeface="Arial" panose="020B0604020202020204" pitchFamily="34" charset="0"/>
                  <a:ea typeface="方正正粗黑简体" panose="02000000000000000000" pitchFamily="2" charset="-122"/>
                  <a:cs typeface="Clear Sans Medium" panose="020B0603030202020304" pitchFamily="34" charset="0"/>
                  <a:sym typeface="Arial" panose="020B0604020202020204" pitchFamily="34" charset="0"/>
                </a:rPr>
                <a:t>A</a:t>
              </a:r>
            </a:p>
          </p:txBody>
        </p:sp>
      </p:grpSp>
      <p:grpSp>
        <p:nvGrpSpPr>
          <p:cNvPr id="9" name="Group 8"/>
          <p:cNvGrpSpPr/>
          <p:nvPr/>
        </p:nvGrpSpPr>
        <p:grpSpPr>
          <a:xfrm>
            <a:off x="6949519" y="2252477"/>
            <a:ext cx="1343053" cy="1344878"/>
            <a:chOff x="6589200" y="2135799"/>
            <a:chExt cx="1273483" cy="1275214"/>
          </a:xfrm>
        </p:grpSpPr>
        <p:grpSp>
          <p:nvGrpSpPr>
            <p:cNvPr id="39" name="Group 38"/>
            <p:cNvGrpSpPr/>
            <p:nvPr/>
          </p:nvGrpSpPr>
          <p:grpSpPr>
            <a:xfrm>
              <a:off x="6589200" y="2135799"/>
              <a:ext cx="1273483" cy="1275214"/>
              <a:chOff x="2720353" y="4348356"/>
              <a:chExt cx="1040836" cy="1042251"/>
            </a:xfrm>
          </p:grpSpPr>
          <p:sp>
            <p:nvSpPr>
              <p:cNvPr id="45" name="Freeform 17"/>
              <p:cNvSpPr>
                <a:spLocks noEditPoints="1"/>
              </p:cNvSpPr>
              <p:nvPr/>
            </p:nvSpPr>
            <p:spPr bwMode="auto">
              <a:xfrm>
                <a:off x="2720353" y="4348356"/>
                <a:ext cx="1040836" cy="1042251"/>
              </a:xfrm>
              <a:custGeom>
                <a:avLst/>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5">
                  <a:lumMod val="60000"/>
                  <a:lumOff val="40000"/>
                </a:schemeClr>
              </a:solidFill>
              <a:ln>
                <a:solidFill>
                  <a:schemeClr val="accent2"/>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48" name="Oval 18"/>
              <p:cNvSpPr>
                <a:spLocks noChangeArrowheads="1"/>
              </p:cNvSpPr>
              <p:nvPr/>
            </p:nvSpPr>
            <p:spPr bwMode="auto">
              <a:xfrm>
                <a:off x="2846215" y="4475632"/>
                <a:ext cx="789112" cy="791941"/>
              </a:xfrm>
              <a:prstGeom prst="ellipse">
                <a:avLst/>
              </a:prstGeom>
              <a:solidFill>
                <a:schemeClr val="accent2"/>
              </a:solidFill>
              <a:ln w="57150">
                <a:solidFill>
                  <a:schemeClr val="accent2"/>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55" name="Text Placeholder 1"/>
            <p:cNvSpPr txBox="1">
              <a:spLocks/>
            </p:cNvSpPr>
            <p:nvPr/>
          </p:nvSpPr>
          <p:spPr>
            <a:xfrm>
              <a:off x="6938076" y="2563193"/>
              <a:ext cx="673100" cy="456087"/>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5062" b="1" dirty="0">
                  <a:solidFill>
                    <a:schemeClr val="bg1"/>
                  </a:solidFill>
                  <a:latin typeface="Arial" panose="020B0604020202020204" pitchFamily="34" charset="0"/>
                  <a:ea typeface="方正正粗黑简体" panose="02000000000000000000" pitchFamily="2" charset="-122"/>
                  <a:cs typeface="Clear Sans Medium" panose="020B0603030202020304" pitchFamily="34" charset="0"/>
                  <a:sym typeface="Arial" panose="020B0604020202020204" pitchFamily="34" charset="0"/>
                </a:rPr>
                <a:t>I</a:t>
              </a:r>
            </a:p>
          </p:txBody>
        </p:sp>
      </p:grpSp>
      <p:grpSp>
        <p:nvGrpSpPr>
          <p:cNvPr id="10" name="Group 9"/>
          <p:cNvGrpSpPr/>
          <p:nvPr/>
        </p:nvGrpSpPr>
        <p:grpSpPr>
          <a:xfrm>
            <a:off x="4606179" y="4576466"/>
            <a:ext cx="1343053" cy="1344878"/>
            <a:chOff x="4367245" y="4339406"/>
            <a:chExt cx="1273483" cy="1275214"/>
          </a:xfrm>
        </p:grpSpPr>
        <p:grpSp>
          <p:nvGrpSpPr>
            <p:cNvPr id="84" name="Group 83"/>
            <p:cNvGrpSpPr/>
            <p:nvPr/>
          </p:nvGrpSpPr>
          <p:grpSpPr>
            <a:xfrm>
              <a:off x="4367245" y="4339406"/>
              <a:ext cx="1273483" cy="1275214"/>
              <a:chOff x="2720353" y="4348356"/>
              <a:chExt cx="1040836" cy="1042251"/>
            </a:xfrm>
          </p:grpSpPr>
          <p:sp>
            <p:nvSpPr>
              <p:cNvPr id="86" name="Freeform 17"/>
              <p:cNvSpPr>
                <a:spLocks noEditPoints="1"/>
              </p:cNvSpPr>
              <p:nvPr/>
            </p:nvSpPr>
            <p:spPr bwMode="auto">
              <a:xfrm>
                <a:off x="2720353" y="4348356"/>
                <a:ext cx="1040836" cy="1042251"/>
              </a:xfrm>
              <a:custGeom>
                <a:avLst/>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5">
                  <a:lumMod val="60000"/>
                  <a:lumOff val="40000"/>
                </a:schemeClr>
              </a:solidFill>
              <a:ln>
                <a:solidFill>
                  <a:schemeClr val="accent4"/>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87" name="Oval 18"/>
              <p:cNvSpPr>
                <a:spLocks noChangeArrowheads="1"/>
              </p:cNvSpPr>
              <p:nvPr/>
            </p:nvSpPr>
            <p:spPr bwMode="auto">
              <a:xfrm>
                <a:off x="2846215" y="4475632"/>
                <a:ext cx="789112" cy="791941"/>
              </a:xfrm>
              <a:prstGeom prst="ellipse">
                <a:avLst/>
              </a:prstGeom>
              <a:solidFill>
                <a:schemeClr val="accent4"/>
              </a:solidFill>
              <a:ln w="57150">
                <a:solidFill>
                  <a:schemeClr val="accent4"/>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56" name="Text Placeholder 1"/>
            <p:cNvSpPr txBox="1">
              <a:spLocks/>
            </p:cNvSpPr>
            <p:nvPr/>
          </p:nvSpPr>
          <p:spPr>
            <a:xfrm>
              <a:off x="4717600" y="4768019"/>
              <a:ext cx="673100" cy="456087"/>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5062" b="1" dirty="0">
                  <a:solidFill>
                    <a:schemeClr val="bg1"/>
                  </a:solidFill>
                  <a:latin typeface="Arial" panose="020B0604020202020204" pitchFamily="34" charset="0"/>
                  <a:ea typeface="方正正粗黑简体" panose="02000000000000000000" pitchFamily="2" charset="-122"/>
                  <a:cs typeface="Clear Sans Medium" panose="020B0603030202020304" pitchFamily="34" charset="0"/>
                  <a:sym typeface="Arial" panose="020B0604020202020204" pitchFamily="34" charset="0"/>
                </a:rPr>
                <a:t>D</a:t>
              </a:r>
            </a:p>
          </p:txBody>
        </p:sp>
      </p:grpSp>
      <p:grpSp>
        <p:nvGrpSpPr>
          <p:cNvPr id="11" name="Group 10"/>
          <p:cNvGrpSpPr/>
          <p:nvPr/>
        </p:nvGrpSpPr>
        <p:grpSpPr>
          <a:xfrm>
            <a:off x="6948299" y="4576466"/>
            <a:ext cx="1343053" cy="1344878"/>
            <a:chOff x="6588043" y="4339406"/>
            <a:chExt cx="1273483" cy="1275214"/>
          </a:xfrm>
        </p:grpSpPr>
        <p:grpSp>
          <p:nvGrpSpPr>
            <p:cNvPr id="92" name="Group 91"/>
            <p:cNvGrpSpPr/>
            <p:nvPr/>
          </p:nvGrpSpPr>
          <p:grpSpPr>
            <a:xfrm>
              <a:off x="6588043" y="4339406"/>
              <a:ext cx="1273483" cy="1275214"/>
              <a:chOff x="2720353" y="4348356"/>
              <a:chExt cx="1040836" cy="1042251"/>
            </a:xfrm>
          </p:grpSpPr>
          <p:sp>
            <p:nvSpPr>
              <p:cNvPr id="94" name="Freeform 17"/>
              <p:cNvSpPr>
                <a:spLocks noEditPoints="1"/>
              </p:cNvSpPr>
              <p:nvPr/>
            </p:nvSpPr>
            <p:spPr bwMode="auto">
              <a:xfrm>
                <a:off x="2720353" y="4348356"/>
                <a:ext cx="1040836" cy="1042251"/>
              </a:xfrm>
              <a:custGeom>
                <a:avLst/>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5">
                  <a:lumMod val="60000"/>
                  <a:lumOff val="40000"/>
                </a:schemeClr>
              </a:solidFill>
              <a:ln>
                <a:solidFill>
                  <a:schemeClr val="accent3"/>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95" name="Oval 18"/>
              <p:cNvSpPr>
                <a:spLocks noChangeArrowheads="1"/>
              </p:cNvSpPr>
              <p:nvPr/>
            </p:nvSpPr>
            <p:spPr bwMode="auto">
              <a:xfrm>
                <a:off x="2846215" y="4475632"/>
                <a:ext cx="789112" cy="791941"/>
              </a:xfrm>
              <a:prstGeom prst="ellipse">
                <a:avLst/>
              </a:prstGeom>
              <a:solidFill>
                <a:schemeClr val="accent3"/>
              </a:solidFill>
              <a:ln w="57150">
                <a:solidFill>
                  <a:schemeClr val="accent3"/>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57" name="Text Placeholder 1"/>
            <p:cNvSpPr txBox="1">
              <a:spLocks/>
            </p:cNvSpPr>
            <p:nvPr/>
          </p:nvSpPr>
          <p:spPr>
            <a:xfrm>
              <a:off x="6944256" y="4768019"/>
              <a:ext cx="673100" cy="456087"/>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5062" b="1" dirty="0">
                  <a:solidFill>
                    <a:schemeClr val="bg1"/>
                  </a:solidFill>
                  <a:latin typeface="Arial" panose="020B0604020202020204" pitchFamily="34" charset="0"/>
                  <a:ea typeface="方正正粗黑简体" panose="02000000000000000000" pitchFamily="2" charset="-122"/>
                  <a:cs typeface="Clear Sans Medium" panose="020B0603030202020304" pitchFamily="34" charset="0"/>
                  <a:sym typeface="Arial" panose="020B0604020202020204" pitchFamily="34" charset="0"/>
                </a:rPr>
                <a:t>A</a:t>
              </a:r>
            </a:p>
          </p:txBody>
        </p:sp>
      </p:grpSp>
      <p:sp>
        <p:nvSpPr>
          <p:cNvPr id="37" name="文本框 36"/>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8" name="文本框 37"/>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2387158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childTnLst>
                          </p:cTn>
                        </p:par>
                        <p:par>
                          <p:cTn id="36" fill="hold">
                            <p:stCondLst>
                              <p:cond delay="3000"/>
                            </p:stCondLst>
                            <p:childTnLst>
                              <p:par>
                                <p:cTn id="37" presetID="22" presetClass="entr" presetSubtype="2"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wipe(right)">
                                      <p:cBhvr>
                                        <p:cTn id="39" dur="500"/>
                                        <p:tgtEl>
                                          <p:spTgt spid="44"/>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wipe(left)">
                                      <p:cBhvr>
                                        <p:cTn id="47" dur="500"/>
                                        <p:tgtEl>
                                          <p:spTgt spid="50"/>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500"/>
                                        <p:tgtEl>
                                          <p:spTgt spid="46"/>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right)">
                                      <p:cBhvr>
                                        <p:cTn id="55" dur="500"/>
                                        <p:tgtEl>
                                          <p:spTgt spid="47"/>
                                        </p:tgtEl>
                                      </p:cBhvr>
                                    </p:animEffect>
                                  </p:childTnLst>
                                </p:cTn>
                              </p:par>
                            </p:childTnLst>
                          </p:cTn>
                        </p:par>
                        <p:par>
                          <p:cTn id="56" fill="hold">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wipe(left)">
                                      <p:cBhvr>
                                        <p:cTn id="6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6" grpId="0"/>
      <p:bldP spid="47" grpId="0"/>
      <p:bldP spid="49" grpId="0"/>
      <p:bldP spid="50" grpId="0"/>
      <p:bldP spid="52" grpId="0"/>
      <p:bldP spid="5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12858750" cy="7232650"/>
          </a:xfrm>
          <a:prstGeom prst="rect">
            <a:avLst/>
          </a:prstGeom>
          <a:blipFill dpi="0" rotWithShape="1">
            <a:blip r:embed="rId14" cstate="email">
              <a:extLst>
                <a:ext uri="{BEBA8EAE-BF5A-486C-A8C5-ECC9F3942E4B}">
                  <a14:imgProps xmlns:a14="http://schemas.microsoft.com/office/drawing/2010/main">
                    <a14:imgLayer r:embed="rId15">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MH_SubTitle_4"/>
          <p:cNvSpPr>
            <a:spLocks noChangeArrowheads="1"/>
          </p:cNvSpPr>
          <p:nvPr>
            <p:custDataLst>
              <p:tags r:id="rId2"/>
            </p:custDataLst>
          </p:nvPr>
        </p:nvSpPr>
        <p:spPr bwMode="gray">
          <a:xfrm>
            <a:off x="6506239" y="4869709"/>
            <a:ext cx="4395530" cy="681372"/>
          </a:xfrm>
          <a:prstGeom prst="roundRect">
            <a:avLst>
              <a:gd name="adj" fmla="val 50000"/>
            </a:avLst>
          </a:prstGeom>
          <a:solidFill>
            <a:schemeClr val="accent5"/>
          </a:solidFill>
          <a:ln>
            <a:noFill/>
          </a:ln>
          <a:extLst/>
        </p:spPr>
        <p:txBody>
          <a:bodyPr lIns="0" tIns="0" rIns="0" bIns="0" anchor="ctr" anchorCtr="1">
            <a:noAutofit/>
          </a:bodyPr>
          <a:lstStyle>
            <a:lvl1pPr eaLnBrk="0" hangingPunct="0">
              <a:spcBef>
                <a:spcPct val="20000"/>
              </a:spcBef>
              <a:buChar char="•"/>
              <a:defRPr kumimoji="1" sz="2800" b="1">
                <a:solidFill>
                  <a:schemeClr val="tx1"/>
                </a:solidFill>
                <a:latin typeface="微軟正黑體" panose="020B0604030504040204" pitchFamily="34" charset="-120"/>
                <a:ea typeface="微軟正黑體" panose="020B0604030504040204" pitchFamily="34" charset="-120"/>
              </a:defRPr>
            </a:lvl1pPr>
            <a:lvl2pPr marL="742950" indent="-285750" eaLnBrk="0" hangingPunct="0">
              <a:spcBef>
                <a:spcPct val="20000"/>
              </a:spcBef>
              <a:buChar char="–"/>
              <a:defRPr kumimoji="1" sz="2400" b="1">
                <a:solidFill>
                  <a:schemeClr val="tx1"/>
                </a:solidFill>
                <a:latin typeface="微軟正黑體" panose="020B0604030504040204" pitchFamily="34" charset="-120"/>
                <a:ea typeface="微軟正黑體" panose="020B0604030504040204" pitchFamily="34" charset="-120"/>
              </a:defRPr>
            </a:lvl2pPr>
            <a:lvl3pPr marL="1143000" indent="-228600" eaLnBrk="0" hangingPunct="0">
              <a:spcBef>
                <a:spcPct val="20000"/>
              </a:spcBef>
              <a:buChar char="•"/>
              <a:defRPr kumimoji="1" sz="2000" b="1">
                <a:solidFill>
                  <a:schemeClr val="tx1"/>
                </a:solidFill>
                <a:latin typeface="微軟正黑體" panose="020B0604030504040204" pitchFamily="34" charset="-120"/>
                <a:ea typeface="微軟正黑體" panose="020B0604030504040204" pitchFamily="34" charset="-120"/>
              </a:defRPr>
            </a:lvl3pPr>
            <a:lvl4pPr marL="1600200" indent="-228600" eaLnBrk="0" hangingPunct="0">
              <a:spcBef>
                <a:spcPct val="20000"/>
              </a:spcBef>
              <a:buChar char="–"/>
              <a:defRPr kumimoji="1" b="1">
                <a:solidFill>
                  <a:schemeClr val="tx1"/>
                </a:solidFill>
                <a:latin typeface="微軟正黑體" panose="020B0604030504040204" pitchFamily="34" charset="-120"/>
                <a:ea typeface="微軟正黑體" panose="020B0604030504040204" pitchFamily="34" charset="-120"/>
              </a:defRPr>
            </a:lvl4pPr>
            <a:lvl5pPr marL="2057400" indent="-228600" eaLnBrk="0" hangingPunct="0">
              <a:spcBef>
                <a:spcPct val="20000"/>
              </a:spcBef>
              <a:buChar char="»"/>
              <a:defRPr kumimoji="1" sz="2000">
                <a:solidFill>
                  <a:schemeClr val="bg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9pPr>
          </a:lstStyle>
          <a:p>
            <a:pPr lvl="0" algn="ctr">
              <a:buNone/>
            </a:pP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buNone/>
            </a:pPr>
            <a:r>
              <a:rPr lang="en-US" altLang="zh-CN" sz="1050" dirty="0">
                <a:solidFill>
                  <a:schemeClr val="bg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MH_Other_1"/>
          <p:cNvSpPr>
            <a:spLocks noChangeShapeType="1"/>
          </p:cNvSpPr>
          <p:nvPr>
            <p:custDataLst>
              <p:tags r:id="rId3"/>
            </p:custDataLst>
          </p:nvPr>
        </p:nvSpPr>
        <p:spPr bwMode="auto">
          <a:xfrm flipV="1">
            <a:off x="3847718" y="2147567"/>
            <a:ext cx="2467672" cy="1299127"/>
          </a:xfrm>
          <a:prstGeom prst="line">
            <a:avLst/>
          </a:prstGeom>
          <a:noFill/>
          <a:ln w="38100" cap="rnd">
            <a:solidFill>
              <a:schemeClr val="accent1">
                <a:lumMod val="40000"/>
                <a:lumOff val="60000"/>
              </a:schemeClr>
            </a:solidFill>
            <a:prstDash val="sysDot"/>
            <a:round/>
            <a:headEnd/>
            <a:tailEnd type="triangle" w="med" len="med"/>
          </a:ln>
          <a:extLst>
            <a:ext uri="{909E8E84-426E-40DD-AFC4-6F175D3DCCD1}">
              <a14:hiddenFill xmlns:a14="http://schemas.microsoft.com/office/drawing/2010/main">
                <a:noFill/>
              </a14:hiddenFill>
            </a:ext>
          </a:extLst>
        </p:spPr>
        <p:txBody>
          <a:bodyPr lIns="0" tIns="0" rIns="0" bIns="0">
            <a:normAutofit fontScale="25000" lnSpcReduction="20000"/>
          </a:bodyPr>
          <a:lstStyle/>
          <a:p>
            <a:pPr>
              <a:defRPr/>
            </a:pP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MH_Other_2"/>
          <p:cNvSpPr>
            <a:spLocks noChangeShapeType="1"/>
          </p:cNvSpPr>
          <p:nvPr>
            <p:custDataLst>
              <p:tags r:id="rId4"/>
            </p:custDataLst>
          </p:nvPr>
        </p:nvSpPr>
        <p:spPr bwMode="auto">
          <a:xfrm flipV="1">
            <a:off x="3847718" y="3150373"/>
            <a:ext cx="2482739" cy="385051"/>
          </a:xfrm>
          <a:prstGeom prst="line">
            <a:avLst/>
          </a:prstGeom>
          <a:noFill/>
          <a:ln w="38100" cap="rnd">
            <a:solidFill>
              <a:schemeClr val="accent1">
                <a:lumMod val="40000"/>
                <a:lumOff val="60000"/>
              </a:schemeClr>
            </a:solidFill>
            <a:prstDash val="sysDot"/>
            <a:round/>
            <a:headEnd/>
            <a:tailEnd type="triangle" w="med" len="med"/>
          </a:ln>
          <a:extLst>
            <a:ext uri="{909E8E84-426E-40DD-AFC4-6F175D3DCCD1}">
              <a14:hiddenFill xmlns:a14="http://schemas.microsoft.com/office/drawing/2010/main">
                <a:noFill/>
              </a14:hiddenFill>
            </a:ext>
          </a:extLst>
        </p:spPr>
        <p:txBody>
          <a:bodyPr lIns="0" tIns="0" rIns="0" bIns="0">
            <a:normAutofit fontScale="25000" lnSpcReduction="20000"/>
          </a:bodyPr>
          <a:lstStyle/>
          <a:p>
            <a:pPr>
              <a:defRPr/>
            </a:pP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MH_Other_3"/>
          <p:cNvSpPr>
            <a:spLocks noChangeShapeType="1"/>
          </p:cNvSpPr>
          <p:nvPr>
            <p:custDataLst>
              <p:tags r:id="rId5"/>
            </p:custDataLst>
          </p:nvPr>
        </p:nvSpPr>
        <p:spPr bwMode="auto">
          <a:xfrm>
            <a:off x="3944817" y="3669353"/>
            <a:ext cx="2370572" cy="369984"/>
          </a:xfrm>
          <a:prstGeom prst="line">
            <a:avLst/>
          </a:prstGeom>
          <a:noFill/>
          <a:ln w="38100" cap="rnd">
            <a:solidFill>
              <a:schemeClr val="accent1">
                <a:lumMod val="40000"/>
                <a:lumOff val="60000"/>
              </a:schemeClr>
            </a:solidFill>
            <a:prstDash val="sysDot"/>
            <a:round/>
            <a:headEnd/>
            <a:tailEnd type="triangle" w="med" len="med"/>
          </a:ln>
          <a:extLst>
            <a:ext uri="{909E8E84-426E-40DD-AFC4-6F175D3DCCD1}">
              <a14:hiddenFill xmlns:a14="http://schemas.microsoft.com/office/drawing/2010/main">
                <a:noFill/>
              </a14:hiddenFill>
            </a:ext>
          </a:extLst>
        </p:spPr>
        <p:txBody>
          <a:bodyPr lIns="0" tIns="0" rIns="0" bIns="0">
            <a:normAutofit fontScale="25000" lnSpcReduction="20000"/>
          </a:bodyPr>
          <a:lstStyle/>
          <a:p>
            <a:pPr>
              <a:defRPr/>
            </a:pP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MH_Other_4"/>
          <p:cNvSpPr>
            <a:spLocks noChangeShapeType="1"/>
          </p:cNvSpPr>
          <p:nvPr>
            <p:custDataLst>
              <p:tags r:id="rId6"/>
            </p:custDataLst>
          </p:nvPr>
        </p:nvSpPr>
        <p:spPr bwMode="auto">
          <a:xfrm>
            <a:off x="4075399" y="3855183"/>
            <a:ext cx="2271799" cy="1325913"/>
          </a:xfrm>
          <a:prstGeom prst="line">
            <a:avLst/>
          </a:prstGeom>
          <a:noFill/>
          <a:ln w="38100" cap="rnd">
            <a:solidFill>
              <a:schemeClr val="accent1">
                <a:lumMod val="40000"/>
                <a:lumOff val="60000"/>
              </a:schemeClr>
            </a:solidFill>
            <a:prstDash val="sysDot"/>
            <a:round/>
            <a:headEnd/>
            <a:tailEnd type="triangle" w="med" len="med"/>
          </a:ln>
          <a:extLst>
            <a:ext uri="{909E8E84-426E-40DD-AFC4-6F175D3DCCD1}">
              <a14:hiddenFill xmlns:a14="http://schemas.microsoft.com/office/drawing/2010/main">
                <a:noFill/>
              </a14:hiddenFill>
            </a:ext>
          </a:extLst>
        </p:spPr>
        <p:txBody>
          <a:bodyPr lIns="0" tIns="0" rIns="0" bIns="0">
            <a:normAutofit fontScale="25000" lnSpcReduction="20000"/>
          </a:bodyPr>
          <a:lstStyle/>
          <a:p>
            <a:pPr>
              <a:defRPr/>
            </a:pP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MH_SubTitle_1"/>
          <p:cNvSpPr>
            <a:spLocks noChangeArrowheads="1"/>
          </p:cNvSpPr>
          <p:nvPr>
            <p:custDataLst>
              <p:tags r:id="rId7"/>
            </p:custDataLst>
          </p:nvPr>
        </p:nvSpPr>
        <p:spPr bwMode="gray">
          <a:xfrm>
            <a:off x="6506239" y="1760842"/>
            <a:ext cx="4395530" cy="683047"/>
          </a:xfrm>
          <a:prstGeom prst="roundRect">
            <a:avLst>
              <a:gd name="adj" fmla="val 50000"/>
            </a:avLst>
          </a:prstGeom>
          <a:solidFill>
            <a:schemeClr val="accent2"/>
          </a:solidFill>
          <a:ln>
            <a:noFill/>
          </a:ln>
          <a:extLst/>
        </p:spPr>
        <p:txBody>
          <a:bodyPr lIns="0" tIns="0" rIns="0" bIns="0" anchor="ctr" anchorCtr="1">
            <a:noAutofit/>
          </a:bodyPr>
          <a:lstStyle>
            <a:lvl1pPr eaLnBrk="0" hangingPunct="0">
              <a:spcBef>
                <a:spcPct val="20000"/>
              </a:spcBef>
              <a:buChar char="•"/>
              <a:defRPr kumimoji="1" sz="2800" b="1">
                <a:solidFill>
                  <a:schemeClr val="tx1"/>
                </a:solidFill>
                <a:latin typeface="微軟正黑體" panose="020B0604030504040204" pitchFamily="34" charset="-120"/>
                <a:ea typeface="微軟正黑體" panose="020B0604030504040204" pitchFamily="34" charset="-120"/>
              </a:defRPr>
            </a:lvl1pPr>
            <a:lvl2pPr marL="742950" indent="-285750" eaLnBrk="0" hangingPunct="0">
              <a:spcBef>
                <a:spcPct val="20000"/>
              </a:spcBef>
              <a:buChar char="–"/>
              <a:defRPr kumimoji="1" sz="2400" b="1">
                <a:solidFill>
                  <a:schemeClr val="tx1"/>
                </a:solidFill>
                <a:latin typeface="微軟正黑體" panose="020B0604030504040204" pitchFamily="34" charset="-120"/>
                <a:ea typeface="微軟正黑體" panose="020B0604030504040204" pitchFamily="34" charset="-120"/>
              </a:defRPr>
            </a:lvl2pPr>
            <a:lvl3pPr marL="1143000" indent="-228600" eaLnBrk="0" hangingPunct="0">
              <a:spcBef>
                <a:spcPct val="20000"/>
              </a:spcBef>
              <a:buChar char="•"/>
              <a:defRPr kumimoji="1" sz="2000" b="1">
                <a:solidFill>
                  <a:schemeClr val="tx1"/>
                </a:solidFill>
                <a:latin typeface="微軟正黑體" panose="020B0604030504040204" pitchFamily="34" charset="-120"/>
                <a:ea typeface="微軟正黑體" panose="020B0604030504040204" pitchFamily="34" charset="-120"/>
              </a:defRPr>
            </a:lvl3pPr>
            <a:lvl4pPr marL="1600200" indent="-228600" eaLnBrk="0" hangingPunct="0">
              <a:spcBef>
                <a:spcPct val="20000"/>
              </a:spcBef>
              <a:buChar char="–"/>
              <a:defRPr kumimoji="1" b="1">
                <a:solidFill>
                  <a:schemeClr val="tx1"/>
                </a:solidFill>
                <a:latin typeface="微軟正黑體" panose="020B0604030504040204" pitchFamily="34" charset="-120"/>
                <a:ea typeface="微軟正黑體" panose="020B0604030504040204" pitchFamily="34" charset="-120"/>
              </a:defRPr>
            </a:lvl4pPr>
            <a:lvl5pPr marL="2057400" indent="-228600" eaLnBrk="0" hangingPunct="0">
              <a:spcBef>
                <a:spcPct val="20000"/>
              </a:spcBef>
              <a:buChar char="»"/>
              <a:defRPr kumimoji="1" sz="2000">
                <a:solidFill>
                  <a:schemeClr val="bg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9pPr>
          </a:lstStyle>
          <a:p>
            <a:pPr algn="ctr">
              <a:buNone/>
            </a:pP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buNone/>
            </a:pPr>
            <a:r>
              <a:rPr lang="en-US" altLang="zh-CN" sz="1050"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SubTitle_2"/>
          <p:cNvSpPr>
            <a:spLocks noChangeArrowheads="1"/>
          </p:cNvSpPr>
          <p:nvPr>
            <p:custDataLst>
              <p:tags r:id="rId8"/>
            </p:custDataLst>
          </p:nvPr>
        </p:nvSpPr>
        <p:spPr bwMode="gray">
          <a:xfrm>
            <a:off x="6506239" y="2797131"/>
            <a:ext cx="4395530" cy="683047"/>
          </a:xfrm>
          <a:prstGeom prst="roundRect">
            <a:avLst>
              <a:gd name="adj" fmla="val 50000"/>
            </a:avLst>
          </a:prstGeom>
          <a:solidFill>
            <a:schemeClr val="accent3"/>
          </a:solidFill>
          <a:ln>
            <a:noFill/>
          </a:ln>
          <a:extLst/>
        </p:spPr>
        <p:txBody>
          <a:bodyPr lIns="0" tIns="0" rIns="0" bIns="0" anchor="ctr" anchorCtr="1">
            <a:noAutofit/>
          </a:bodyPr>
          <a:lstStyle>
            <a:lvl1pPr eaLnBrk="0" hangingPunct="0">
              <a:spcBef>
                <a:spcPct val="20000"/>
              </a:spcBef>
              <a:buChar char="•"/>
              <a:defRPr kumimoji="1" sz="2800" b="1">
                <a:solidFill>
                  <a:schemeClr val="tx1"/>
                </a:solidFill>
                <a:latin typeface="微軟正黑體" panose="020B0604030504040204" pitchFamily="34" charset="-120"/>
                <a:ea typeface="微軟正黑體" panose="020B0604030504040204" pitchFamily="34" charset="-120"/>
              </a:defRPr>
            </a:lvl1pPr>
            <a:lvl2pPr marL="742950" indent="-285750" eaLnBrk="0" hangingPunct="0">
              <a:spcBef>
                <a:spcPct val="20000"/>
              </a:spcBef>
              <a:buChar char="–"/>
              <a:defRPr kumimoji="1" sz="2400" b="1">
                <a:solidFill>
                  <a:schemeClr val="tx1"/>
                </a:solidFill>
                <a:latin typeface="微軟正黑體" panose="020B0604030504040204" pitchFamily="34" charset="-120"/>
                <a:ea typeface="微軟正黑體" panose="020B0604030504040204" pitchFamily="34" charset="-120"/>
              </a:defRPr>
            </a:lvl2pPr>
            <a:lvl3pPr marL="1143000" indent="-228600" eaLnBrk="0" hangingPunct="0">
              <a:spcBef>
                <a:spcPct val="20000"/>
              </a:spcBef>
              <a:buChar char="•"/>
              <a:defRPr kumimoji="1" sz="2000" b="1">
                <a:solidFill>
                  <a:schemeClr val="tx1"/>
                </a:solidFill>
                <a:latin typeface="微軟正黑體" panose="020B0604030504040204" pitchFamily="34" charset="-120"/>
                <a:ea typeface="微軟正黑體" panose="020B0604030504040204" pitchFamily="34" charset="-120"/>
              </a:defRPr>
            </a:lvl3pPr>
            <a:lvl4pPr marL="1600200" indent="-228600" eaLnBrk="0" hangingPunct="0">
              <a:spcBef>
                <a:spcPct val="20000"/>
              </a:spcBef>
              <a:buChar char="–"/>
              <a:defRPr kumimoji="1" b="1">
                <a:solidFill>
                  <a:schemeClr val="tx1"/>
                </a:solidFill>
                <a:latin typeface="微軟正黑體" panose="020B0604030504040204" pitchFamily="34" charset="-120"/>
                <a:ea typeface="微軟正黑體" panose="020B0604030504040204" pitchFamily="34" charset="-120"/>
              </a:defRPr>
            </a:lvl4pPr>
            <a:lvl5pPr marL="2057400" indent="-228600" eaLnBrk="0" hangingPunct="0">
              <a:spcBef>
                <a:spcPct val="20000"/>
              </a:spcBef>
              <a:buChar char="»"/>
              <a:defRPr kumimoji="1" sz="2000">
                <a:solidFill>
                  <a:schemeClr val="bg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9pPr>
          </a:lstStyle>
          <a:p>
            <a:pPr lvl="0" algn="ctr">
              <a:buNone/>
            </a:pP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buNone/>
            </a:pPr>
            <a:r>
              <a:rPr lang="en-US" altLang="zh-CN" sz="1050" dirty="0">
                <a:solidFill>
                  <a:schemeClr val="bg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SubTitle_3"/>
          <p:cNvSpPr>
            <a:spLocks noChangeArrowheads="1"/>
          </p:cNvSpPr>
          <p:nvPr>
            <p:custDataLst>
              <p:tags r:id="rId9"/>
            </p:custDataLst>
          </p:nvPr>
        </p:nvSpPr>
        <p:spPr bwMode="gray">
          <a:xfrm>
            <a:off x="6506239" y="3833418"/>
            <a:ext cx="4395530" cy="681373"/>
          </a:xfrm>
          <a:prstGeom prst="roundRect">
            <a:avLst>
              <a:gd name="adj" fmla="val 50000"/>
            </a:avLst>
          </a:prstGeom>
          <a:solidFill>
            <a:schemeClr val="accent4"/>
          </a:solidFill>
          <a:ln>
            <a:noFill/>
          </a:ln>
          <a:extLst/>
        </p:spPr>
        <p:txBody>
          <a:bodyPr lIns="0" tIns="0" rIns="0" bIns="0" anchor="ctr" anchorCtr="1">
            <a:noAutofit/>
          </a:bodyPr>
          <a:lstStyle>
            <a:lvl1pPr eaLnBrk="0" hangingPunct="0">
              <a:spcBef>
                <a:spcPct val="20000"/>
              </a:spcBef>
              <a:buChar char="•"/>
              <a:defRPr kumimoji="1" sz="2800" b="1">
                <a:solidFill>
                  <a:schemeClr val="tx1"/>
                </a:solidFill>
                <a:latin typeface="微軟正黑體" panose="020B0604030504040204" pitchFamily="34" charset="-120"/>
                <a:ea typeface="微軟正黑體" panose="020B0604030504040204" pitchFamily="34" charset="-120"/>
              </a:defRPr>
            </a:lvl1pPr>
            <a:lvl2pPr marL="742950" indent="-285750" eaLnBrk="0" hangingPunct="0">
              <a:spcBef>
                <a:spcPct val="20000"/>
              </a:spcBef>
              <a:buChar char="–"/>
              <a:defRPr kumimoji="1" sz="2400" b="1">
                <a:solidFill>
                  <a:schemeClr val="tx1"/>
                </a:solidFill>
                <a:latin typeface="微軟正黑體" panose="020B0604030504040204" pitchFamily="34" charset="-120"/>
                <a:ea typeface="微軟正黑體" panose="020B0604030504040204" pitchFamily="34" charset="-120"/>
              </a:defRPr>
            </a:lvl2pPr>
            <a:lvl3pPr marL="1143000" indent="-228600" eaLnBrk="0" hangingPunct="0">
              <a:spcBef>
                <a:spcPct val="20000"/>
              </a:spcBef>
              <a:buChar char="•"/>
              <a:defRPr kumimoji="1" sz="2000" b="1">
                <a:solidFill>
                  <a:schemeClr val="tx1"/>
                </a:solidFill>
                <a:latin typeface="微軟正黑體" panose="020B0604030504040204" pitchFamily="34" charset="-120"/>
                <a:ea typeface="微軟正黑體" panose="020B0604030504040204" pitchFamily="34" charset="-120"/>
              </a:defRPr>
            </a:lvl3pPr>
            <a:lvl4pPr marL="1600200" indent="-228600" eaLnBrk="0" hangingPunct="0">
              <a:spcBef>
                <a:spcPct val="20000"/>
              </a:spcBef>
              <a:buChar char="–"/>
              <a:defRPr kumimoji="1" b="1">
                <a:solidFill>
                  <a:schemeClr val="tx1"/>
                </a:solidFill>
                <a:latin typeface="微軟正黑體" panose="020B0604030504040204" pitchFamily="34" charset="-120"/>
                <a:ea typeface="微軟正黑體" panose="020B0604030504040204" pitchFamily="34" charset="-120"/>
              </a:defRPr>
            </a:lvl4pPr>
            <a:lvl5pPr marL="2057400" indent="-228600" eaLnBrk="0" hangingPunct="0">
              <a:spcBef>
                <a:spcPct val="20000"/>
              </a:spcBef>
              <a:buChar char="»"/>
              <a:defRPr kumimoji="1" sz="2000">
                <a:solidFill>
                  <a:schemeClr val="bg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9pPr>
          </a:lstStyle>
          <a:p>
            <a:pPr lvl="0" algn="ctr">
              <a:buNone/>
            </a:pP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buNone/>
            </a:pPr>
            <a:r>
              <a:rPr lang="en-US" altLang="zh-CN" sz="1050" dirty="0">
                <a:solidFill>
                  <a:schemeClr val="bg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MH_Other_5"/>
          <p:cNvSpPr>
            <a:spLocks noChangeArrowheads="1"/>
          </p:cNvSpPr>
          <p:nvPr>
            <p:custDataLst>
              <p:tags r:id="rId10"/>
            </p:custDataLst>
          </p:nvPr>
        </p:nvSpPr>
        <p:spPr bwMode="gray">
          <a:xfrm>
            <a:off x="1758309" y="2308365"/>
            <a:ext cx="2606465" cy="2606465"/>
          </a:xfrm>
          <a:prstGeom prst="ellipse">
            <a:avLst/>
          </a:prstGeom>
          <a:solidFill>
            <a:schemeClr val="accent1"/>
          </a:solidFill>
          <a:ln>
            <a:noFill/>
          </a:ln>
          <a:extLst/>
        </p:spPr>
        <p:txBody>
          <a:bodyPr lIns="0" tIns="0" rIns="0" bIns="0" anchor="ctr" anchorCtr="1">
            <a:normAutofit/>
          </a:bodyPr>
          <a:lstStyle>
            <a:lvl1pPr eaLnBrk="0" hangingPunct="0">
              <a:spcBef>
                <a:spcPct val="20000"/>
              </a:spcBef>
              <a:buChar char="•"/>
              <a:defRPr kumimoji="1" sz="2800" b="1">
                <a:solidFill>
                  <a:schemeClr val="tx1"/>
                </a:solidFill>
                <a:latin typeface="微軟正黑體" panose="020B0604030504040204" pitchFamily="34" charset="-120"/>
                <a:ea typeface="微軟正黑體" panose="020B0604030504040204" pitchFamily="34" charset="-120"/>
              </a:defRPr>
            </a:lvl1pPr>
            <a:lvl2pPr marL="742950" indent="-285750" eaLnBrk="0" hangingPunct="0">
              <a:spcBef>
                <a:spcPct val="20000"/>
              </a:spcBef>
              <a:buChar char="–"/>
              <a:defRPr kumimoji="1" sz="2400" b="1">
                <a:solidFill>
                  <a:schemeClr val="tx1"/>
                </a:solidFill>
                <a:latin typeface="微軟正黑體" panose="020B0604030504040204" pitchFamily="34" charset="-120"/>
                <a:ea typeface="微軟正黑體" panose="020B0604030504040204" pitchFamily="34" charset="-120"/>
              </a:defRPr>
            </a:lvl2pPr>
            <a:lvl3pPr marL="1143000" indent="-228600" eaLnBrk="0" hangingPunct="0">
              <a:spcBef>
                <a:spcPct val="20000"/>
              </a:spcBef>
              <a:buChar char="•"/>
              <a:defRPr kumimoji="1" sz="2000" b="1">
                <a:solidFill>
                  <a:schemeClr val="tx1"/>
                </a:solidFill>
                <a:latin typeface="微軟正黑體" panose="020B0604030504040204" pitchFamily="34" charset="-120"/>
                <a:ea typeface="微軟正黑體" panose="020B0604030504040204" pitchFamily="34" charset="-120"/>
              </a:defRPr>
            </a:lvl3pPr>
            <a:lvl4pPr marL="1600200" indent="-228600" eaLnBrk="0" hangingPunct="0">
              <a:spcBef>
                <a:spcPct val="20000"/>
              </a:spcBef>
              <a:buChar char="–"/>
              <a:defRPr kumimoji="1" b="1">
                <a:solidFill>
                  <a:schemeClr val="tx1"/>
                </a:solidFill>
                <a:latin typeface="微軟正黑體" panose="020B0604030504040204" pitchFamily="34" charset="-120"/>
                <a:ea typeface="微軟正黑體" panose="020B0604030504040204" pitchFamily="34" charset="-120"/>
              </a:defRPr>
            </a:lvl4pPr>
            <a:lvl5pPr marL="2057400" indent="-228600" eaLnBrk="0" hangingPunct="0">
              <a:spcBef>
                <a:spcPct val="20000"/>
              </a:spcBef>
              <a:buChar char="»"/>
              <a:defRPr kumimoji="1" sz="2000">
                <a:solidFill>
                  <a:schemeClr val="bg1"/>
                </a:solidFill>
                <a:latin typeface="Arial" panose="020B0604020202020204" pitchFamily="34"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bg1"/>
                </a:solidFill>
                <a:latin typeface="Arial" panose="020B0604020202020204" pitchFamily="34" charset="0"/>
                <a:ea typeface="新細明體" panose="02020500000000000000" pitchFamily="18" charset="-120"/>
              </a:defRPr>
            </a:lvl9pPr>
          </a:lstStyle>
          <a:p>
            <a:pPr algn="ctr" eaLnBrk="1" hangingPunct="1">
              <a:spcBef>
                <a:spcPct val="0"/>
              </a:spcBef>
              <a:buNone/>
              <a:defRPr/>
            </a:pPr>
            <a:endParaRPr lang="zh-TW" altLang="en-US" sz="2531" b="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Title_1"/>
          <p:cNvSpPr/>
          <p:nvPr>
            <p:custDataLst>
              <p:tags r:id="rId11"/>
            </p:custDataLst>
          </p:nvPr>
        </p:nvSpPr>
        <p:spPr>
          <a:xfrm>
            <a:off x="2049357" y="2599412"/>
            <a:ext cx="2026043" cy="2026043"/>
          </a:xfrm>
          <a:prstGeom prst="ellipse">
            <a:avLst/>
          </a:prstGeom>
          <a:gradFill flip="none" rotWithShape="1">
            <a:gsLst>
              <a:gs pos="100000">
                <a:schemeClr val="bg1">
                  <a:lumMod val="72000"/>
                </a:schemeClr>
              </a:gs>
              <a:gs pos="13000">
                <a:srgbClr val="000000">
                  <a:tint val="0"/>
                </a:srgbClr>
              </a:gs>
            </a:gsLst>
            <a:lin ang="2700000" scaled="1"/>
            <a:tileRect/>
          </a:gradFill>
          <a:ln w="31750">
            <a:gradFill>
              <a:gsLst>
                <a:gs pos="0">
                  <a:schemeClr val="bg1"/>
                </a:gs>
                <a:gs pos="100000">
                  <a:schemeClr val="bg1">
                    <a:lumMod val="68000"/>
                  </a:schemeClr>
                </a:gs>
              </a:gsLst>
              <a:lin ang="2700000" scaled="0"/>
            </a:gradFill>
          </a:ln>
          <a:effectLst>
            <a:outerShdw blurRad="3048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799"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目录</a:t>
            </a:r>
            <a:endParaRPr lang="zh-TW" altLang="en-US" sz="4799"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0095388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Effect transition="in" filter="fade">
                                          <p:cBhvr>
                                            <p:cTn id="9" dur="10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8" accel="40000" fill="hold" grpId="0" nodeType="clickEffect" p14:presetBounceEnd="40000">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14:bounceEnd="40000">
                                          <p:cBhvr additive="base">
                                            <p:cTn id="33" dur="1500" fill="hold"/>
                                            <p:tgtEl>
                                              <p:spTgt spid="9"/>
                                            </p:tgtEl>
                                            <p:attrNameLst>
                                              <p:attrName>ppt_x</p:attrName>
                                            </p:attrNameLst>
                                          </p:cBhvr>
                                          <p:tavLst>
                                            <p:tav tm="0">
                                              <p:val>
                                                <p:strVal val="0-#ppt_w/2"/>
                                              </p:val>
                                            </p:tav>
                                            <p:tav tm="100000">
                                              <p:val>
                                                <p:strVal val="#ppt_x"/>
                                              </p:val>
                                            </p:tav>
                                          </p:tavLst>
                                        </p:anim>
                                        <p:anim calcmode="lin" valueType="num" p14:bounceEnd="40000">
                                          <p:cBhvr additive="base">
                                            <p:cTn id="34" dur="1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500"/>
                                            <p:tgtEl>
                                              <p:spTgt spid="6"/>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8" accel="40000" fill="hold" grpId="0" nodeType="clickEffect" p14:presetBounceEnd="40000">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14:bounceEnd="40000">
                                          <p:cBhvr additive="base">
                                            <p:cTn id="44" dur="150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45" dur="1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ipe(left)">
                                          <p:cBhvr>
                                            <p:cTn id="50" dur="500"/>
                                            <p:tgtEl>
                                              <p:spTgt spid="7"/>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8" accel="40000" fill="hold" grpId="0" nodeType="clickEffect" p14:presetBounceEnd="40000">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14:bounceEnd="40000">
                                          <p:cBhvr additive="base">
                                            <p:cTn id="55" dur="15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56" dur="1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wipe(left)">
                                          <p:cBhvr>
                                            <p:cTn id="61" dur="500"/>
                                            <p:tgtEl>
                                              <p:spTgt spid="8"/>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8" accel="40000" fill="hold" grpId="0" nodeType="clickEffect" p14:presetBounceEnd="40000">
                                      <p:stCondLst>
                                        <p:cond delay="0"/>
                                      </p:stCondLst>
                                      <p:childTnLst>
                                        <p:set>
                                          <p:cBhvr>
                                            <p:cTn id="65" dur="1" fill="hold">
                                              <p:stCondLst>
                                                <p:cond delay="0"/>
                                              </p:stCondLst>
                                            </p:cTn>
                                            <p:tgtEl>
                                              <p:spTgt spid="3"/>
                                            </p:tgtEl>
                                            <p:attrNameLst>
                                              <p:attrName>style.visibility</p:attrName>
                                            </p:attrNameLst>
                                          </p:cBhvr>
                                          <p:to>
                                            <p:strVal val="visible"/>
                                          </p:to>
                                        </p:set>
                                        <p:anim calcmode="lin" valueType="num" p14:bounceEnd="40000">
                                          <p:cBhvr additive="base">
                                            <p:cTn id="66" dur="1500" fill="hold"/>
                                            <p:tgtEl>
                                              <p:spTgt spid="3"/>
                                            </p:tgtEl>
                                            <p:attrNameLst>
                                              <p:attrName>ppt_x</p:attrName>
                                            </p:attrNameLst>
                                          </p:cBhvr>
                                          <p:tavLst>
                                            <p:tav tm="0">
                                              <p:val>
                                                <p:strVal val="0-#ppt_w/2"/>
                                              </p:val>
                                            </p:tav>
                                            <p:tav tm="100000">
                                              <p:val>
                                                <p:strVal val="#ppt_x"/>
                                              </p:val>
                                            </p:tav>
                                          </p:tavLst>
                                        </p:anim>
                                        <p:anim calcmode="lin" valueType="num" p14:bounceEnd="40000">
                                          <p:cBhvr additive="base">
                                            <p:cTn id="67" dur="1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 grpId="0" animBg="1"/>
          <p:bldP spid="5" grpId="0" animBg="1"/>
          <p:bldP spid="6" grpId="0" animBg="1"/>
          <p:bldP spid="7" grpId="0" animBg="1"/>
          <p:bldP spid="8" grpId="0" animBg="1"/>
          <p:bldP spid="9" grpId="0" animBg="1"/>
          <p:bldP spid="10" grpId="0" animBg="1"/>
          <p:bldP spid="11" grpId="0" animBg="1"/>
          <p:bldP spid="12" grpId="0" animBg="1"/>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Effect transition="in" filter="fade">
                                          <p:cBhvr>
                                            <p:cTn id="9" dur="10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8" accel="4000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1500" fill="hold"/>
                                            <p:tgtEl>
                                              <p:spTgt spid="9"/>
                                            </p:tgtEl>
                                            <p:attrNameLst>
                                              <p:attrName>ppt_x</p:attrName>
                                            </p:attrNameLst>
                                          </p:cBhvr>
                                          <p:tavLst>
                                            <p:tav tm="0">
                                              <p:val>
                                                <p:strVal val="0-#ppt_w/2"/>
                                              </p:val>
                                            </p:tav>
                                            <p:tav tm="100000">
                                              <p:val>
                                                <p:strVal val="#ppt_x"/>
                                              </p:val>
                                            </p:tav>
                                          </p:tavLst>
                                        </p:anim>
                                        <p:anim calcmode="lin" valueType="num">
                                          <p:cBhvr additive="base">
                                            <p:cTn id="34" dur="1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500"/>
                                            <p:tgtEl>
                                              <p:spTgt spid="6"/>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8" accel="40000"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1500" fill="hold"/>
                                            <p:tgtEl>
                                              <p:spTgt spid="10"/>
                                            </p:tgtEl>
                                            <p:attrNameLst>
                                              <p:attrName>ppt_x</p:attrName>
                                            </p:attrNameLst>
                                          </p:cBhvr>
                                          <p:tavLst>
                                            <p:tav tm="0">
                                              <p:val>
                                                <p:strVal val="0-#ppt_w/2"/>
                                              </p:val>
                                            </p:tav>
                                            <p:tav tm="100000">
                                              <p:val>
                                                <p:strVal val="#ppt_x"/>
                                              </p:val>
                                            </p:tav>
                                          </p:tavLst>
                                        </p:anim>
                                        <p:anim calcmode="lin" valueType="num">
                                          <p:cBhvr additive="base">
                                            <p:cTn id="45" dur="1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ipe(left)">
                                          <p:cBhvr>
                                            <p:cTn id="50" dur="500"/>
                                            <p:tgtEl>
                                              <p:spTgt spid="7"/>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8" accel="40000" fill="hold" grpId="0" nodeType="click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1500" fill="hold"/>
                                            <p:tgtEl>
                                              <p:spTgt spid="11"/>
                                            </p:tgtEl>
                                            <p:attrNameLst>
                                              <p:attrName>ppt_x</p:attrName>
                                            </p:attrNameLst>
                                          </p:cBhvr>
                                          <p:tavLst>
                                            <p:tav tm="0">
                                              <p:val>
                                                <p:strVal val="0-#ppt_w/2"/>
                                              </p:val>
                                            </p:tav>
                                            <p:tav tm="100000">
                                              <p:val>
                                                <p:strVal val="#ppt_x"/>
                                              </p:val>
                                            </p:tav>
                                          </p:tavLst>
                                        </p:anim>
                                        <p:anim calcmode="lin" valueType="num">
                                          <p:cBhvr additive="base">
                                            <p:cTn id="56" dur="1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wipe(left)">
                                          <p:cBhvr>
                                            <p:cTn id="61" dur="500"/>
                                            <p:tgtEl>
                                              <p:spTgt spid="8"/>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8" accel="40000" fill="hold" grpId="0" nodeType="clickEffect">
                                      <p:stCondLst>
                                        <p:cond delay="0"/>
                                      </p:stCondLst>
                                      <p:childTnLst>
                                        <p:set>
                                          <p:cBhvr>
                                            <p:cTn id="65" dur="1" fill="hold">
                                              <p:stCondLst>
                                                <p:cond delay="0"/>
                                              </p:stCondLst>
                                            </p:cTn>
                                            <p:tgtEl>
                                              <p:spTgt spid="3"/>
                                            </p:tgtEl>
                                            <p:attrNameLst>
                                              <p:attrName>style.visibility</p:attrName>
                                            </p:attrNameLst>
                                          </p:cBhvr>
                                          <p:to>
                                            <p:strVal val="visible"/>
                                          </p:to>
                                        </p:set>
                                        <p:anim calcmode="lin" valueType="num">
                                          <p:cBhvr additive="base">
                                            <p:cTn id="66" dur="1500" fill="hold"/>
                                            <p:tgtEl>
                                              <p:spTgt spid="3"/>
                                            </p:tgtEl>
                                            <p:attrNameLst>
                                              <p:attrName>ppt_x</p:attrName>
                                            </p:attrNameLst>
                                          </p:cBhvr>
                                          <p:tavLst>
                                            <p:tav tm="0">
                                              <p:val>
                                                <p:strVal val="0-#ppt_w/2"/>
                                              </p:val>
                                            </p:tav>
                                            <p:tav tm="100000">
                                              <p:val>
                                                <p:strVal val="#ppt_x"/>
                                              </p:val>
                                            </p:tav>
                                          </p:tavLst>
                                        </p:anim>
                                        <p:anim calcmode="lin" valueType="num">
                                          <p:cBhvr additive="base">
                                            <p:cTn id="67" dur="1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 grpId="0" animBg="1"/>
          <p:bldP spid="5" grpId="0" animBg="1"/>
          <p:bldP spid="6" grpId="0" animBg="1"/>
          <p:bldP spid="7" grpId="0" animBg="1"/>
          <p:bldP spid="8" grpId="0" animBg="1"/>
          <p:bldP spid="9" grpId="0" animBg="1"/>
          <p:bldP spid="10" grpId="0" animBg="1"/>
          <p:bldP spid="11" grpId="0" animBg="1"/>
          <p:bldP spid="12" grpId="0" animBg="1"/>
          <p:bldP spid="13"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353" y="1096046"/>
            <a:ext cx="12858044" cy="3398968"/>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GB">
              <a:latin typeface="Corbel" panose="020B0503020204020204" pitchFamily="34" charset="0"/>
              <a:ea typeface="方正正纤黑简体" panose="02000000000000000000" pitchFamily="2" charset="-122"/>
              <a:sym typeface="Corbel" panose="020B0503020204020204" pitchFamily="34" charset="0"/>
            </a:endParaRPr>
          </a:p>
        </p:txBody>
      </p:sp>
      <p:sp>
        <p:nvSpPr>
          <p:cNvPr id="7" name="Rectangle 6"/>
          <p:cNvSpPr/>
          <p:nvPr/>
        </p:nvSpPr>
        <p:spPr>
          <a:xfrm>
            <a:off x="912119" y="5562248"/>
            <a:ext cx="10989864" cy="738664"/>
          </a:xfrm>
          <a:prstGeom prst="rect">
            <a:avLst/>
          </a:prstGeom>
        </p:spPr>
        <p:txBody>
          <a:bodyPr wrap="square" lIns="0" tIns="0" rIns="0" bIns="0">
            <a:spAutoFit/>
          </a:bodyPr>
          <a:lstStyle/>
          <a:p>
            <a:pPr algn="just">
              <a:lnSpc>
                <a:spcPct val="150000"/>
              </a:lnSpc>
              <a:defRPr/>
            </a:pP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请替换文字内容，修改文字内容，也可以直接复制你的内容到此。请替换文字内容，修改文字内容，也可以直接复制你的内容到此。</a:t>
            </a:r>
            <a:r>
              <a:rPr lang="en-GB" altLang="zh-CN"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 </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en-GB" altLang="zh-CN"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 </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请替换文字内容，修改文字内容，也可以直接复制你的内容到此。请替换文字内容，修改文字内容，也可以直接复制你的内容到此。</a:t>
            </a:r>
            <a:r>
              <a:rPr lang="en-GB" altLang="zh-CN"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 </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a:t>
            </a:r>
            <a:endParaRPr lang="en-GB" altLang="zh-CN"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endParaRPr>
          </a:p>
        </p:txBody>
      </p:sp>
      <p:grpSp>
        <p:nvGrpSpPr>
          <p:cNvPr id="13" name="Group 12"/>
          <p:cNvGrpSpPr/>
          <p:nvPr/>
        </p:nvGrpSpPr>
        <p:grpSpPr>
          <a:xfrm>
            <a:off x="5395787" y="1761942"/>
            <a:ext cx="2067177" cy="2067177"/>
            <a:chOff x="5115951" y="1852912"/>
            <a:chExt cx="1960098" cy="1960098"/>
          </a:xfrm>
        </p:grpSpPr>
        <p:sp>
          <p:nvSpPr>
            <p:cNvPr id="8" name="Oval 7"/>
            <p:cNvSpPr/>
            <p:nvPr/>
          </p:nvSpPr>
          <p:spPr>
            <a:xfrm>
              <a:off x="5115951" y="1852912"/>
              <a:ext cx="1960098" cy="1960098"/>
            </a:xfrm>
            <a:prstGeom prst="ellipse">
              <a:avLst/>
            </a:prstGeom>
            <a:no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GB">
                <a:solidFill>
                  <a:schemeClr val="bg1"/>
                </a:solidFill>
                <a:latin typeface="Corbel" panose="020B0503020204020204" pitchFamily="34" charset="0"/>
                <a:ea typeface="方正正纤黑简体" panose="02000000000000000000" pitchFamily="2" charset="-122"/>
                <a:sym typeface="Corbel" panose="020B0503020204020204" pitchFamily="34" charset="0"/>
              </a:endParaRPr>
            </a:p>
          </p:txBody>
        </p:sp>
        <p:sp>
          <p:nvSpPr>
            <p:cNvPr id="9" name="TextBox 8"/>
            <p:cNvSpPr txBox="1"/>
            <p:nvPr/>
          </p:nvSpPr>
          <p:spPr>
            <a:xfrm>
              <a:off x="5534787" y="2417462"/>
              <a:ext cx="1075226" cy="826194"/>
            </a:xfrm>
            <a:prstGeom prst="rect">
              <a:avLst/>
            </a:prstGeom>
            <a:noFill/>
          </p:spPr>
          <p:txBody>
            <a:bodyPr wrap="none" rtlCol="0">
              <a:spAutoFit/>
            </a:bodyPr>
            <a:lstStyle/>
            <a:p>
              <a:r>
                <a:rPr lang="en-US" sz="5062"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$50</a:t>
              </a:r>
              <a:endParaRPr lang="en-GB" sz="5062" dirty="0">
                <a:solidFill>
                  <a:schemeClr val="bg1"/>
                </a:solidFill>
                <a:latin typeface="Corbel" panose="020B0503020204020204" pitchFamily="34" charset="0"/>
                <a:ea typeface="方正正纤黑简体" panose="02000000000000000000" pitchFamily="2" charset="-122"/>
                <a:sym typeface="Corbel" panose="020B0503020204020204" pitchFamily="34" charset="0"/>
              </a:endParaRPr>
            </a:p>
          </p:txBody>
        </p:sp>
      </p:grpSp>
      <p:sp>
        <p:nvSpPr>
          <p:cNvPr id="10" name="TextBox 9"/>
          <p:cNvSpPr txBox="1"/>
          <p:nvPr/>
        </p:nvSpPr>
        <p:spPr>
          <a:xfrm>
            <a:off x="912119" y="5070392"/>
            <a:ext cx="2852960" cy="308033"/>
          </a:xfrm>
          <a:prstGeom prst="rect">
            <a:avLst/>
          </a:prstGeom>
          <a:noFill/>
        </p:spPr>
        <p:txBody>
          <a:bodyPr wrap="square" lIns="0" tIns="0" rIns="0" bIns="0" rtlCol="0">
            <a:spAutoFit/>
          </a:bodyPr>
          <a:lstStyle/>
          <a:p>
            <a:pPr algn="just"/>
            <a:r>
              <a:rPr lang="zh-CN" altLang="en-US" sz="20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直接复制你的内容到此</a:t>
            </a:r>
            <a:endParaRPr lang="en-GB" sz="20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endParaRPr>
          </a:p>
        </p:txBody>
      </p:sp>
      <p:sp>
        <p:nvSpPr>
          <p:cNvPr id="11" name="文本框 10"/>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2" name="文本框 11"/>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84912487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2000"/>
                            </p:stCondLst>
                            <p:childTnLst>
                              <p:par>
                                <p:cTn id="22" presetID="26" presetClass="emph" presetSubtype="0" fill="hold" nodeType="afterEffect">
                                  <p:stCondLst>
                                    <p:cond delay="0"/>
                                  </p:stCondLst>
                                  <p:childTnLst>
                                    <p:animEffect transition="out" filter="fade">
                                      <p:cBhvr>
                                        <p:cTn id="23" dur="500" tmFilter="0, 0; .2, .5; .8, .5; 1, 0"/>
                                        <p:tgtEl>
                                          <p:spTgt spid="13"/>
                                        </p:tgtEl>
                                      </p:cBhvr>
                                    </p:animEffect>
                                    <p:animScale>
                                      <p:cBhvr>
                                        <p:cTn id="24"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12858750" cy="7232650"/>
          </a:xfrm>
          <a:prstGeom prst="rect">
            <a:avLst/>
          </a:prstGeom>
          <a:blipFill dpi="0" rotWithShape="1">
            <a:blip r:embed="rId4" cstate="email">
              <a:extLst>
                <a:ext uri="{BEBA8EAE-BF5A-486C-A8C5-ECC9F3942E4B}">
                  <a14:imgProps xmlns:a14="http://schemas.microsoft.com/office/drawing/2010/main">
                    <a14:imgLayer r:embed="rId5">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ounded Rectangle 12"/>
          <p:cNvSpPr/>
          <p:nvPr/>
        </p:nvSpPr>
        <p:spPr>
          <a:xfrm rot="18900000">
            <a:off x="1092506" y="3285897"/>
            <a:ext cx="6638155" cy="68950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13"/>
          <p:cNvSpPr/>
          <p:nvPr/>
        </p:nvSpPr>
        <p:spPr>
          <a:xfrm rot="18900000">
            <a:off x="2628275" y="3917215"/>
            <a:ext cx="4774781" cy="68950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16"/>
          <p:cNvSpPr/>
          <p:nvPr/>
        </p:nvSpPr>
        <p:spPr>
          <a:xfrm rot="18900000" flipV="1">
            <a:off x="-60742" y="3425640"/>
            <a:ext cx="6773456" cy="390549"/>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5"/>
          <p:cNvSpPr/>
          <p:nvPr/>
        </p:nvSpPr>
        <p:spPr>
          <a:xfrm rot="18900000">
            <a:off x="909433" y="2322306"/>
            <a:ext cx="4774781" cy="68950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MH_Entry_1"/>
          <p:cNvSpPr/>
          <p:nvPr>
            <p:custDataLst>
              <p:tags r:id="rId1"/>
            </p:custDataLst>
          </p:nvPr>
        </p:nvSpPr>
        <p:spPr>
          <a:xfrm>
            <a:off x="6147132" y="3544287"/>
            <a:ext cx="5130203" cy="12618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5400">
                <a:solidFill>
                  <a:schemeClr val="accent3"/>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5400">
              <a:solidFill>
                <a:schemeClr val="accent3"/>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2800">
                <a:solidFill>
                  <a:schemeClr val="accent3"/>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2800"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896715" y="5053427"/>
            <a:ext cx="2019784" cy="276999"/>
          </a:xfrm>
          <a:prstGeom prst="rect">
            <a:avLst/>
          </a:prstGeom>
          <a:noFill/>
        </p:spPr>
        <p:txBody>
          <a:bodyPr wrap="none" lIns="0" tIns="0" rIns="0" bIns="0" rtlCol="0">
            <a:spAutoFit/>
          </a:bodyPr>
          <a:lstStyle/>
          <a:p>
            <a:pPr marL="171427" lvl="1" indent="-171427" algn="ctr">
              <a:buFont typeface="Arial" panose="020B0604020202020204" pitchFamily="34" charset="0"/>
              <a:buChar char="•"/>
            </a:pPr>
            <a:r>
              <a:rPr lang="zh-CN" altLang="en-US"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1"/>
          <p:cNvSpPr txBox="1"/>
          <p:nvPr/>
        </p:nvSpPr>
        <p:spPr>
          <a:xfrm>
            <a:off x="6456536" y="5053427"/>
            <a:ext cx="2019784" cy="276999"/>
          </a:xfrm>
          <a:prstGeom prst="rect">
            <a:avLst/>
          </a:prstGeom>
          <a:noFill/>
        </p:spPr>
        <p:txBody>
          <a:bodyPr wrap="none" lIns="0" tIns="0" rIns="0" bIns="0" rtlCol="0">
            <a:spAutoFit/>
          </a:bodyPr>
          <a:lstStyle/>
          <a:p>
            <a:pPr marL="171427" lvl="1" indent="-171427" algn="ctr">
              <a:buFont typeface="Arial" panose="020B0604020202020204" pitchFamily="34" charset="0"/>
              <a:buChar char="•"/>
            </a:pPr>
            <a:r>
              <a:rPr lang="zh-CN" altLang="en-US"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1"/>
          <p:cNvSpPr txBox="1"/>
          <p:nvPr/>
        </p:nvSpPr>
        <p:spPr>
          <a:xfrm>
            <a:off x="8896715" y="5370356"/>
            <a:ext cx="2019784" cy="276999"/>
          </a:xfrm>
          <a:prstGeom prst="rect">
            <a:avLst/>
          </a:prstGeom>
          <a:noFill/>
        </p:spPr>
        <p:txBody>
          <a:bodyPr wrap="none" lIns="0" tIns="0" rIns="0" bIns="0" rtlCol="0">
            <a:spAutoFit/>
          </a:bodyPr>
          <a:lstStyle/>
          <a:p>
            <a:pPr marL="171427" lvl="1" indent="-171427" algn="ctr">
              <a:buFont typeface="Arial" panose="020B0604020202020204" pitchFamily="34" charset="0"/>
              <a:buChar char="•"/>
            </a:pPr>
            <a:r>
              <a:rPr lang="zh-CN" altLang="en-US"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1"/>
          <p:cNvSpPr txBox="1"/>
          <p:nvPr/>
        </p:nvSpPr>
        <p:spPr>
          <a:xfrm>
            <a:off x="6456536" y="5370356"/>
            <a:ext cx="2019784" cy="276999"/>
          </a:xfrm>
          <a:prstGeom prst="rect">
            <a:avLst/>
          </a:prstGeom>
          <a:noFill/>
        </p:spPr>
        <p:txBody>
          <a:bodyPr wrap="none" lIns="0" tIns="0" rIns="0" bIns="0" rtlCol="0">
            <a:spAutoFit/>
          </a:bodyPr>
          <a:lstStyle/>
          <a:p>
            <a:pPr marL="171427" lvl="1" indent="-171427" algn="ctr">
              <a:buFont typeface="Arial" panose="020B0604020202020204" pitchFamily="34" charset="0"/>
              <a:buChar char="•"/>
            </a:pPr>
            <a:r>
              <a:rPr lang="zh-CN" altLang="en-US"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2417879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Effect transition="in" filter="fade">
                                      <p:cBhvr>
                                        <p:cTn id="9" dur="1000"/>
                                        <p:tgtEl>
                                          <p:spTgt spid="12"/>
                                        </p:tgtEl>
                                      </p:cBhvr>
                                    </p:animEffect>
                                  </p:childTnLst>
                                </p:cTn>
                              </p:par>
                              <p:par>
                                <p:cTn id="10" presetID="22" presetClass="entr" presetSubtype="1" fill="hold" grpId="0" nodeType="withEffect">
                                  <p:stCondLst>
                                    <p:cond delay="80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par>
                                <p:cTn id="13" presetID="22" presetClass="entr" presetSubtype="4" fill="hold" grpId="0" nodeType="withEffect">
                                  <p:stCondLst>
                                    <p:cond delay="80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par>
                                <p:cTn id="16" presetID="22" presetClass="entr" presetSubtype="4" fill="hold" grpId="0" nodeType="withEffect">
                                  <p:stCondLst>
                                    <p:cond delay="80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par>
                                <p:cTn id="19" presetID="22" presetClass="entr" presetSubtype="1" fill="hold" grpId="0" nodeType="withEffect">
                                  <p:stCondLst>
                                    <p:cond delay="80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13"/>
                                        </p:tgtEl>
                                        <p:attrNameLst>
                                          <p:attrName>style.visibility</p:attrName>
                                        </p:attrNameLst>
                                      </p:cBhvr>
                                      <p:to>
                                        <p:strVal val="visible"/>
                                      </p:to>
                                    </p:set>
                                    <p:anim by="(-#ppt_w*2)" calcmode="lin" valueType="num">
                                      <p:cBhvr rctx="PPT">
                                        <p:cTn id="26" dur="500" autoRev="1" fill="hold">
                                          <p:stCondLst>
                                            <p:cond delay="0"/>
                                          </p:stCondLst>
                                        </p:cTn>
                                        <p:tgtEl>
                                          <p:spTgt spid="13"/>
                                        </p:tgtEl>
                                        <p:attrNameLst>
                                          <p:attrName>ppt_w</p:attrName>
                                        </p:attrNameLst>
                                      </p:cBhvr>
                                    </p:anim>
                                    <p:anim by="(#ppt_w*0.50)" calcmode="lin" valueType="num">
                                      <p:cBhvr>
                                        <p:cTn id="27" dur="500" decel="50000" autoRev="1" fill="hold">
                                          <p:stCondLst>
                                            <p:cond delay="0"/>
                                          </p:stCondLst>
                                        </p:cTn>
                                        <p:tgtEl>
                                          <p:spTgt spid="13"/>
                                        </p:tgtEl>
                                        <p:attrNameLst>
                                          <p:attrName>ppt_x</p:attrName>
                                        </p:attrNameLst>
                                      </p:cBhvr>
                                    </p:anim>
                                    <p:anim from="(-#ppt_h/2)" to="(#ppt_y)" calcmode="lin" valueType="num">
                                      <p:cBhvr>
                                        <p:cTn id="28" dur="1000" fill="hold">
                                          <p:stCondLst>
                                            <p:cond delay="0"/>
                                          </p:stCondLst>
                                        </p:cTn>
                                        <p:tgtEl>
                                          <p:spTgt spid="13"/>
                                        </p:tgtEl>
                                        <p:attrNameLst>
                                          <p:attrName>ppt_y</p:attrName>
                                        </p:attrNameLst>
                                      </p:cBhvr>
                                    </p:anim>
                                    <p:animRot by="21600000">
                                      <p:cBhvr>
                                        <p:cTn id="29" dur="1000" fill="hold">
                                          <p:stCondLst>
                                            <p:cond delay="0"/>
                                          </p:stCondLst>
                                        </p:cTn>
                                        <p:tgtEl>
                                          <p:spTgt spid="13"/>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1000" fill="hold"/>
                                        <p:tgtEl>
                                          <p:spTgt spid="1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anim calcmode="lin" valueType="num">
                                      <p:cBhvr>
                                        <p:cTn id="45" dur="1000" fill="hold"/>
                                        <p:tgtEl>
                                          <p:spTgt spid="16"/>
                                        </p:tgtEl>
                                        <p:attrNameLst>
                                          <p:attrName>ppt_x</p:attrName>
                                        </p:attrNameLst>
                                      </p:cBhvr>
                                      <p:tavLst>
                                        <p:tav tm="0">
                                          <p:val>
                                            <p:strVal val="#ppt_x"/>
                                          </p:val>
                                        </p:tav>
                                        <p:tav tm="100000">
                                          <p:val>
                                            <p:strVal val="#ppt_x"/>
                                          </p:val>
                                        </p:tav>
                                      </p:tavLst>
                                    </p:anim>
                                    <p:anim calcmode="lin" valueType="num">
                                      <p:cBhvr>
                                        <p:cTn id="46" dur="1000" fill="hold"/>
                                        <p:tgtEl>
                                          <p:spTgt spid="1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9" grpId="0" animBg="1"/>
      <p:bldP spid="10" grpId="0" animBg="1"/>
      <p:bldP spid="11" grpId="0" animBg="1"/>
      <p:bldP spid="13" grpId="0"/>
      <p:bldP spid="14" grpId="0"/>
      <p:bldP spid="15" grpId="0"/>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1247903" y="1680909"/>
            <a:ext cx="7307335" cy="4821800"/>
            <a:chOff x="1700421" y="1195378"/>
            <a:chExt cx="4014587" cy="3429024"/>
          </a:xfrm>
        </p:grpSpPr>
        <p:sp>
          <p:nvSpPr>
            <p:cNvPr id="10" name="Rectangle 9"/>
            <p:cNvSpPr/>
            <p:nvPr/>
          </p:nvSpPr>
          <p:spPr>
            <a:xfrm>
              <a:off x="3786182" y="1195378"/>
              <a:ext cx="1928826" cy="17335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Corbel" panose="020B0503020204020204" pitchFamily="34" charset="0"/>
                <a:ea typeface="方正正纤黑简体" panose="02000000000000000000" pitchFamily="2" charset="-122"/>
                <a:sym typeface="Corbel" panose="020B0503020204020204" pitchFamily="34" charset="0"/>
              </a:endParaRPr>
            </a:p>
          </p:txBody>
        </p:sp>
        <p:sp>
          <p:nvSpPr>
            <p:cNvPr id="11" name="Rectangle 10"/>
            <p:cNvSpPr/>
            <p:nvPr/>
          </p:nvSpPr>
          <p:spPr>
            <a:xfrm>
              <a:off x="1700421" y="3000378"/>
              <a:ext cx="4014587" cy="1624024"/>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Corbel" panose="020B0503020204020204" pitchFamily="34" charset="0"/>
                <a:ea typeface="方正正纤黑简体" panose="02000000000000000000" pitchFamily="2" charset="-122"/>
                <a:sym typeface="Corbel" panose="020B0503020204020204" pitchFamily="34" charset="0"/>
              </a:endParaRPr>
            </a:p>
          </p:txBody>
        </p:sp>
        <p:grpSp>
          <p:nvGrpSpPr>
            <p:cNvPr id="7" name="Group 19"/>
            <p:cNvGrpSpPr/>
            <p:nvPr/>
          </p:nvGrpSpPr>
          <p:grpSpPr>
            <a:xfrm>
              <a:off x="4087060" y="1843247"/>
              <a:ext cx="1289538" cy="527915"/>
              <a:chOff x="4087060" y="1843247"/>
              <a:chExt cx="1289538" cy="527915"/>
            </a:xfrm>
          </p:grpSpPr>
          <p:sp>
            <p:nvSpPr>
              <p:cNvPr id="14" name="Rectangle 13"/>
              <p:cNvSpPr/>
              <p:nvPr/>
            </p:nvSpPr>
            <p:spPr>
              <a:xfrm>
                <a:off x="4094969" y="2119729"/>
                <a:ext cx="1281629" cy="251433"/>
              </a:xfrm>
              <a:prstGeom prst="rect">
                <a:avLst/>
              </a:prstGeom>
            </p:spPr>
            <p:txBody>
              <a:bodyPr wrap="square" lIns="0" tIns="0" rIns="0" bIns="0">
                <a:spAutoFit/>
              </a:bodyPr>
              <a:lstStyle/>
              <a:p>
                <a:pPr algn="just">
                  <a:lnSpc>
                    <a:spcPct val="150000"/>
                  </a:lnSpc>
                </a:pPr>
                <a:r>
                  <a:rPr lang="zh-CN" altLang="en-US" sz="800" dirty="0" smtClean="0">
                    <a:solidFill>
                      <a:schemeClr val="bg1"/>
                    </a:solidFill>
                    <a:latin typeface="Corbel" panose="020B0503020204020204" pitchFamily="34" charset="0"/>
                    <a:ea typeface="方正正纤黑简体" panose="02000000000000000000" pitchFamily="2" charset="-122"/>
                    <a:sym typeface="Corbel" panose="020B0503020204020204" pitchFamily="34" charset="0"/>
                  </a:rPr>
                  <a:t>请</a:t>
                </a:r>
                <a:r>
                  <a:rPr lang="zh-CN" altLang="en-US" sz="800"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替换文字内容</a:t>
                </a:r>
                <a:r>
                  <a:rPr lang="zh-CN" altLang="en-US" sz="800" dirty="0" smtClean="0">
                    <a:solidFill>
                      <a:schemeClr val="bg1"/>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a:t>
                </a:r>
              </a:p>
            </p:txBody>
          </p:sp>
          <p:sp>
            <p:nvSpPr>
              <p:cNvPr id="15" name="Rectangle 14"/>
              <p:cNvSpPr/>
              <p:nvPr/>
            </p:nvSpPr>
            <p:spPr>
              <a:xfrm>
                <a:off x="4087060" y="1843247"/>
                <a:ext cx="1289538" cy="218876"/>
              </a:xfrm>
              <a:prstGeom prst="rect">
                <a:avLst/>
              </a:prstGeom>
            </p:spPr>
            <p:txBody>
              <a:bodyPr wrap="square" lIns="0" tIns="0" rIns="0" bIns="0">
                <a:spAutoFit/>
              </a:bodyPr>
              <a:lstStyle/>
              <a:p>
                <a:pPr algn="just"/>
                <a:r>
                  <a:rPr lang="zh-CN" altLang="en-US" sz="2000"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点击请替换文字内容</a:t>
                </a:r>
              </a:p>
            </p:txBody>
          </p:sp>
        </p:grpSp>
      </p:grpSp>
      <p:grpSp>
        <p:nvGrpSpPr>
          <p:cNvPr id="24" name="Group 23"/>
          <p:cNvGrpSpPr/>
          <p:nvPr/>
        </p:nvGrpSpPr>
        <p:grpSpPr>
          <a:xfrm>
            <a:off x="8710858" y="1680908"/>
            <a:ext cx="3044806" cy="4821800"/>
            <a:chOff x="5786446" y="1214428"/>
            <a:chExt cx="1928826" cy="3429024"/>
          </a:xfrm>
        </p:grpSpPr>
        <p:sp>
          <p:nvSpPr>
            <p:cNvPr id="8" name="Rectangle 7"/>
            <p:cNvSpPr/>
            <p:nvPr/>
          </p:nvSpPr>
          <p:spPr>
            <a:xfrm>
              <a:off x="5786446" y="1214428"/>
              <a:ext cx="1928826" cy="1143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Corbel" panose="020B0503020204020204" pitchFamily="34" charset="0"/>
                <a:ea typeface="方正正纤黑简体" panose="02000000000000000000" pitchFamily="2" charset="-122"/>
                <a:sym typeface="Corbel" panose="020B0503020204020204" pitchFamily="34" charset="0"/>
              </a:endParaRPr>
            </a:p>
          </p:txBody>
        </p:sp>
        <p:sp>
          <p:nvSpPr>
            <p:cNvPr id="9" name="Rectangle 8"/>
            <p:cNvSpPr/>
            <p:nvPr/>
          </p:nvSpPr>
          <p:spPr>
            <a:xfrm>
              <a:off x="5786446" y="2428874"/>
              <a:ext cx="1928826" cy="2214578"/>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Corbel" panose="020B0503020204020204" pitchFamily="34" charset="0"/>
                <a:ea typeface="方正正纤黑简体" panose="02000000000000000000" pitchFamily="2" charset="-122"/>
                <a:sym typeface="Corbel" panose="020B0503020204020204" pitchFamily="34" charset="0"/>
              </a:endParaRPr>
            </a:p>
          </p:txBody>
        </p:sp>
        <p:grpSp>
          <p:nvGrpSpPr>
            <p:cNvPr id="19" name="Group 18"/>
            <p:cNvGrpSpPr/>
            <p:nvPr/>
          </p:nvGrpSpPr>
          <p:grpSpPr>
            <a:xfrm>
              <a:off x="6054618" y="1489077"/>
              <a:ext cx="1444578" cy="608623"/>
              <a:chOff x="6054618" y="1489077"/>
              <a:chExt cx="1444578" cy="608623"/>
            </a:xfrm>
          </p:grpSpPr>
          <p:sp>
            <p:nvSpPr>
              <p:cNvPr id="16" name="Rectangle 15"/>
              <p:cNvSpPr/>
              <p:nvPr/>
            </p:nvSpPr>
            <p:spPr>
              <a:xfrm>
                <a:off x="6054619" y="1846267"/>
                <a:ext cx="1444577" cy="251433"/>
              </a:xfrm>
              <a:prstGeom prst="rect">
                <a:avLst/>
              </a:prstGeom>
            </p:spPr>
            <p:txBody>
              <a:bodyPr wrap="square" lIns="0" tIns="0" rIns="0" bIns="0">
                <a:spAutoFit/>
              </a:bodyPr>
              <a:lstStyle/>
              <a:p>
                <a:pPr>
                  <a:lnSpc>
                    <a:spcPct val="150000"/>
                  </a:lnSpc>
                </a:pPr>
                <a:r>
                  <a:rPr lang="zh-CN" altLang="en-US" sz="800"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请替换文字内容</a:t>
                </a:r>
                <a:r>
                  <a:rPr lang="zh-CN" altLang="en-US" sz="800" dirty="0" smtClean="0">
                    <a:solidFill>
                      <a:schemeClr val="bg1"/>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a:t>
                </a:r>
              </a:p>
            </p:txBody>
          </p:sp>
          <p:sp>
            <p:nvSpPr>
              <p:cNvPr id="17" name="Rectangle 16"/>
              <p:cNvSpPr/>
              <p:nvPr/>
            </p:nvSpPr>
            <p:spPr>
              <a:xfrm>
                <a:off x="6054618" y="1489077"/>
                <a:ext cx="1169823" cy="175100"/>
              </a:xfrm>
              <a:prstGeom prst="rect">
                <a:avLst/>
              </a:prstGeom>
            </p:spPr>
            <p:txBody>
              <a:bodyPr wrap="none" lIns="0" tIns="0" rIns="0" bIns="0">
                <a:spAutoFit/>
              </a:bodyPr>
              <a:lstStyle/>
              <a:p>
                <a:r>
                  <a:rPr lang="zh-CN" altLang="en-US" sz="1600"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点击请替换文字内容</a:t>
                </a:r>
              </a:p>
            </p:txBody>
          </p:sp>
        </p:grpSp>
      </p:grpSp>
      <p:sp>
        <p:nvSpPr>
          <p:cNvPr id="13" name="Rectangle 12"/>
          <p:cNvSpPr/>
          <p:nvPr/>
        </p:nvSpPr>
        <p:spPr>
          <a:xfrm>
            <a:off x="1247903" y="1680908"/>
            <a:ext cx="3640872" cy="2437688"/>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Corbel" panose="020B0503020204020204" pitchFamily="34" charset="0"/>
              <a:ea typeface="方正正纤黑简体" panose="02000000000000000000" pitchFamily="2" charset="-122"/>
              <a:sym typeface="Corbel" panose="020B0503020204020204" pitchFamily="34" charset="0"/>
            </a:endParaRPr>
          </a:p>
        </p:txBody>
      </p:sp>
      <p:sp>
        <p:nvSpPr>
          <p:cNvPr id="18" name="文本框 17"/>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0" name="文本框 19"/>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841510658"/>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lide(fromTop)">
                                      <p:cBhvr>
                                        <p:cTn id="7" dur="500"/>
                                        <p:tgtEl>
                                          <p:spTgt spid="23"/>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slide(fromTop)">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6449536" y="3920166"/>
            <a:ext cx="4014052" cy="1830365"/>
            <a:chOff x="6115116" y="3717102"/>
            <a:chExt cx="3806125" cy="1735553"/>
          </a:xfrm>
        </p:grpSpPr>
        <p:grpSp>
          <p:nvGrpSpPr>
            <p:cNvPr id="7" name="Group 6"/>
            <p:cNvGrpSpPr/>
            <p:nvPr/>
          </p:nvGrpSpPr>
          <p:grpSpPr>
            <a:xfrm>
              <a:off x="6115119" y="3717102"/>
              <a:ext cx="3806122" cy="329625"/>
              <a:chOff x="6115119" y="3717102"/>
              <a:chExt cx="3806122" cy="329625"/>
            </a:xfrm>
          </p:grpSpPr>
          <p:sp>
            <p:nvSpPr>
              <p:cNvPr id="123" name="Rectangle 122"/>
              <p:cNvSpPr/>
              <p:nvPr/>
            </p:nvSpPr>
            <p:spPr>
              <a:xfrm>
                <a:off x="6115119" y="3717102"/>
                <a:ext cx="687025" cy="153942"/>
              </a:xfrm>
              <a:prstGeom prst="rect">
                <a:avLst/>
              </a:prstGeom>
            </p:spPr>
            <p:txBody>
              <a:bodyPr wrap="none" lIns="0" tIns="0" rIns="0" bIns="0" anchor="ctr">
                <a:spAutoFit/>
              </a:bodyPr>
              <a:lstStyle/>
              <a:p>
                <a:r>
                  <a:rPr lang="en-US" sz="1055" b="1" dirty="0">
                    <a:solidFill>
                      <a:schemeClr val="tx1">
                        <a:lumMod val="65000"/>
                        <a:lumOff val="35000"/>
                      </a:schemeClr>
                    </a:solidFill>
                    <a:latin typeface="Arial" panose="020B0604020202020204" pitchFamily="34" charset="0"/>
                    <a:ea typeface="方正正粗黑简体" panose="02000000000000000000" pitchFamily="2" charset="-122"/>
                    <a:sym typeface="Arial" panose="020B0604020202020204" pitchFamily="34" charset="0"/>
                  </a:rPr>
                  <a:t>Leadership</a:t>
                </a:r>
              </a:p>
            </p:txBody>
          </p:sp>
          <p:sp>
            <p:nvSpPr>
              <p:cNvPr id="126" name="Rounded Rectangle 125"/>
              <p:cNvSpPr/>
              <p:nvPr/>
            </p:nvSpPr>
            <p:spPr>
              <a:xfrm rot="10800000" flipV="1">
                <a:off x="6115122" y="3906372"/>
                <a:ext cx="3806119" cy="14035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98"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8" name="Group 7"/>
            <p:cNvGrpSpPr/>
            <p:nvPr/>
          </p:nvGrpSpPr>
          <p:grpSpPr>
            <a:xfrm>
              <a:off x="6115116" y="4187261"/>
              <a:ext cx="3806125" cy="342225"/>
              <a:chOff x="6115116" y="4187261"/>
              <a:chExt cx="3806125" cy="342225"/>
            </a:xfrm>
          </p:grpSpPr>
          <p:sp>
            <p:nvSpPr>
              <p:cNvPr id="129" name="Rectangle 128"/>
              <p:cNvSpPr/>
              <p:nvPr/>
            </p:nvSpPr>
            <p:spPr>
              <a:xfrm>
                <a:off x="6115116" y="4187261"/>
                <a:ext cx="735664" cy="153942"/>
              </a:xfrm>
              <a:prstGeom prst="rect">
                <a:avLst/>
              </a:prstGeom>
            </p:spPr>
            <p:txBody>
              <a:bodyPr wrap="none" lIns="0" tIns="0" rIns="0" bIns="0" anchor="ctr">
                <a:spAutoFit/>
              </a:bodyPr>
              <a:lstStyle/>
              <a:p>
                <a:r>
                  <a:rPr lang="en-US" sz="1055" b="1" dirty="0">
                    <a:solidFill>
                      <a:schemeClr val="tx1">
                        <a:lumMod val="65000"/>
                        <a:lumOff val="35000"/>
                      </a:schemeClr>
                    </a:solidFill>
                    <a:latin typeface="Arial" panose="020B0604020202020204" pitchFamily="34" charset="0"/>
                    <a:ea typeface="方正正粗黑简体" panose="02000000000000000000" pitchFamily="2" charset="-122"/>
                    <a:sym typeface="Arial" panose="020B0604020202020204" pitchFamily="34" charset="0"/>
                  </a:rPr>
                  <a:t>Web Design</a:t>
                </a:r>
              </a:p>
            </p:txBody>
          </p:sp>
          <p:sp>
            <p:nvSpPr>
              <p:cNvPr id="132" name="Rounded Rectangle 131"/>
              <p:cNvSpPr/>
              <p:nvPr/>
            </p:nvSpPr>
            <p:spPr>
              <a:xfrm rot="10800000" flipV="1">
                <a:off x="6115116" y="4389132"/>
                <a:ext cx="3806125" cy="14035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98"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9" name="Group 8"/>
            <p:cNvGrpSpPr/>
            <p:nvPr/>
          </p:nvGrpSpPr>
          <p:grpSpPr>
            <a:xfrm>
              <a:off x="6115116" y="4670016"/>
              <a:ext cx="3806125" cy="328104"/>
              <a:chOff x="6115116" y="4670016"/>
              <a:chExt cx="3806125" cy="328104"/>
            </a:xfrm>
          </p:grpSpPr>
          <p:sp>
            <p:nvSpPr>
              <p:cNvPr id="135" name="Rectangle 134"/>
              <p:cNvSpPr/>
              <p:nvPr/>
            </p:nvSpPr>
            <p:spPr>
              <a:xfrm>
                <a:off x="6115116" y="4670016"/>
                <a:ext cx="650546" cy="153942"/>
              </a:xfrm>
              <a:prstGeom prst="rect">
                <a:avLst/>
              </a:prstGeom>
            </p:spPr>
            <p:txBody>
              <a:bodyPr wrap="none" lIns="0" tIns="0" rIns="0" bIns="0" anchor="ctr">
                <a:spAutoFit/>
              </a:bodyPr>
              <a:lstStyle/>
              <a:p>
                <a:r>
                  <a:rPr lang="en-US" sz="1055" b="1" dirty="0" err="1">
                    <a:solidFill>
                      <a:schemeClr val="tx1">
                        <a:lumMod val="65000"/>
                        <a:lumOff val="35000"/>
                      </a:schemeClr>
                    </a:solidFill>
                    <a:latin typeface="Arial" panose="020B0604020202020204" pitchFamily="34" charset="0"/>
                    <a:ea typeface="方正正粗黑简体" panose="02000000000000000000" pitchFamily="2" charset="-122"/>
                    <a:sym typeface="Arial" panose="020B0604020202020204" pitchFamily="34" charset="0"/>
                  </a:rPr>
                  <a:t>Infogaphic</a:t>
                </a:r>
                <a:endParaRPr lang="en-US" sz="1055" b="1" dirty="0">
                  <a:solidFill>
                    <a:schemeClr val="tx1">
                      <a:lumMod val="65000"/>
                      <a:lumOff val="35000"/>
                    </a:schemeClr>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138" name="Rounded Rectangle 137"/>
              <p:cNvSpPr/>
              <p:nvPr/>
            </p:nvSpPr>
            <p:spPr>
              <a:xfrm rot="10800000" flipV="1">
                <a:off x="6115116" y="4857765"/>
                <a:ext cx="3806125" cy="14035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98"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0" name="Group 9"/>
            <p:cNvGrpSpPr/>
            <p:nvPr/>
          </p:nvGrpSpPr>
          <p:grpSpPr>
            <a:xfrm>
              <a:off x="6115116" y="5138656"/>
              <a:ext cx="3806125" cy="313999"/>
              <a:chOff x="6115116" y="5138656"/>
              <a:chExt cx="3806125" cy="313999"/>
            </a:xfrm>
          </p:grpSpPr>
          <p:sp>
            <p:nvSpPr>
              <p:cNvPr id="141" name="Rectangle 140"/>
              <p:cNvSpPr/>
              <p:nvPr/>
            </p:nvSpPr>
            <p:spPr>
              <a:xfrm>
                <a:off x="6115116" y="5138656"/>
                <a:ext cx="422551" cy="153942"/>
              </a:xfrm>
              <a:prstGeom prst="rect">
                <a:avLst/>
              </a:prstGeom>
            </p:spPr>
            <p:txBody>
              <a:bodyPr wrap="none" lIns="0" tIns="0" rIns="0" bIns="0" anchor="ctr">
                <a:spAutoFit/>
              </a:bodyPr>
              <a:lstStyle/>
              <a:p>
                <a:r>
                  <a:rPr lang="en-US" sz="1055" b="1" dirty="0">
                    <a:solidFill>
                      <a:schemeClr val="tx1">
                        <a:lumMod val="65000"/>
                        <a:lumOff val="35000"/>
                      </a:schemeClr>
                    </a:solidFill>
                    <a:latin typeface="Arial" panose="020B0604020202020204" pitchFamily="34" charset="0"/>
                    <a:ea typeface="方正正粗黑简体" panose="02000000000000000000" pitchFamily="2" charset="-122"/>
                    <a:sym typeface="Arial" panose="020B0604020202020204" pitchFamily="34" charset="0"/>
                  </a:rPr>
                  <a:t>Layout</a:t>
                </a:r>
              </a:p>
            </p:txBody>
          </p:sp>
          <p:sp>
            <p:nvSpPr>
              <p:cNvPr id="144" name="Rounded Rectangle 143"/>
              <p:cNvSpPr/>
              <p:nvPr/>
            </p:nvSpPr>
            <p:spPr>
              <a:xfrm rot="10800000" flipV="1">
                <a:off x="6115116" y="5312302"/>
                <a:ext cx="3806125" cy="1403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1898" dirty="0">
                  <a:latin typeface="Arial" panose="020B0604020202020204" pitchFamily="34" charset="0"/>
                  <a:ea typeface="方正正粗黑简体" panose="02000000000000000000" pitchFamily="2" charset="-122"/>
                  <a:sym typeface="Arial" panose="020B0604020202020204" pitchFamily="34" charset="0"/>
                </a:endParaRPr>
              </a:p>
            </p:txBody>
          </p:sp>
        </p:grpSp>
      </p:grpSp>
      <p:sp>
        <p:nvSpPr>
          <p:cNvPr id="127" name="Rounded Rectangle 126"/>
          <p:cNvSpPr/>
          <p:nvPr/>
        </p:nvSpPr>
        <p:spPr>
          <a:xfrm flipV="1">
            <a:off x="6449552" y="4119775"/>
            <a:ext cx="3626284" cy="14802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0" rIns="0" bIns="0" rtlCol="0" anchor="ctr" anchorCtr="0"/>
          <a:lstStyle/>
          <a:p>
            <a:endParaRPr lang="en-US" sz="1266"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133" name="Rounded Rectangle 132"/>
          <p:cNvSpPr/>
          <p:nvPr/>
        </p:nvSpPr>
        <p:spPr>
          <a:xfrm flipV="1">
            <a:off x="6449546" y="4628908"/>
            <a:ext cx="3807106" cy="14802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0" rIns="0" bIns="0" rtlCol="0" anchor="ctr" anchorCtr="0"/>
          <a:lstStyle/>
          <a:p>
            <a:endParaRPr lang="en-US" sz="1266"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139" name="Rounded Rectangle 138"/>
          <p:cNvSpPr/>
          <p:nvPr/>
        </p:nvSpPr>
        <p:spPr>
          <a:xfrm flipV="1">
            <a:off x="6449546" y="5129078"/>
            <a:ext cx="3428732" cy="14208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0" rIns="0" bIns="0" rtlCol="0" anchor="ctr" anchorCtr="0"/>
          <a:lstStyle/>
          <a:p>
            <a:endParaRPr lang="en-US" sz="1266"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145" name="Rounded Rectangle 144"/>
          <p:cNvSpPr/>
          <p:nvPr/>
        </p:nvSpPr>
        <p:spPr>
          <a:xfrm flipV="1">
            <a:off x="6449543" y="5602511"/>
            <a:ext cx="3582761" cy="148021"/>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0" rIns="0" bIns="0" rtlCol="0" anchor="ctr" anchorCtr="0"/>
          <a:lstStyle/>
          <a:p>
            <a:endParaRPr lang="en-US" sz="1266" dirty="0">
              <a:solidFill>
                <a:schemeClr val="bg1"/>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235" name="TextBox 234"/>
          <p:cNvSpPr txBox="1"/>
          <p:nvPr/>
        </p:nvSpPr>
        <p:spPr>
          <a:xfrm>
            <a:off x="6391665" y="2238988"/>
            <a:ext cx="2101857" cy="351956"/>
          </a:xfrm>
          <a:prstGeom prst="rect">
            <a:avLst/>
          </a:prstGeom>
          <a:noFill/>
        </p:spPr>
        <p:txBody>
          <a:bodyPr wrap="none" rtlCol="0">
            <a:spAutoFit/>
          </a:bodyPr>
          <a:lstStyle/>
          <a:p>
            <a:r>
              <a:rPr lang="id-ID" sz="1687"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Professional Skills</a:t>
            </a:r>
          </a:p>
        </p:txBody>
      </p:sp>
      <p:sp>
        <p:nvSpPr>
          <p:cNvPr id="236" name="TextBox 235"/>
          <p:cNvSpPr txBox="1"/>
          <p:nvPr/>
        </p:nvSpPr>
        <p:spPr>
          <a:xfrm>
            <a:off x="6391665" y="2590139"/>
            <a:ext cx="4794479" cy="1227900"/>
          </a:xfrm>
          <a:prstGeom prst="rect">
            <a:avLst/>
          </a:prstGeom>
          <a:noFill/>
        </p:spPr>
        <p:txBody>
          <a:bodyPr wrap="square" rtlCol="0">
            <a:spAutoFit/>
          </a:bodyPr>
          <a:lstStyle/>
          <a:p>
            <a:r>
              <a:rPr lang="zh-CN" altLang="en-US" sz="1476"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47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a:p>
            <a:r>
              <a:rPr lang="zh-CN" altLang="en-US" sz="1476"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47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a:p>
            <a:endParaRPr lang="en-US" sz="1476" dirty="0">
              <a:solidFill>
                <a:schemeClr val="bg1">
                  <a:lumMod val="65000"/>
                </a:schemeClr>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237" name="Rounded Rectangle 236"/>
          <p:cNvSpPr/>
          <p:nvPr/>
        </p:nvSpPr>
        <p:spPr>
          <a:xfrm>
            <a:off x="2608973" y="2264628"/>
            <a:ext cx="1884617" cy="1992467"/>
          </a:xfrm>
          <a:prstGeom prst="roundRect">
            <a:avLst/>
          </a:prstGeom>
          <a:solidFill>
            <a:schemeClr val="tx1">
              <a:lumMod val="50000"/>
              <a:lumOff val="5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方正正粗黑简体" panose="02000000000000000000" pitchFamily="2" charset="-122"/>
              <a:sym typeface="Arial" panose="020B0604020202020204" pitchFamily="34" charset="0"/>
            </a:endParaRPr>
          </a:p>
        </p:txBody>
      </p:sp>
      <p:sp>
        <p:nvSpPr>
          <p:cNvPr id="238" name="Rectangle 237"/>
          <p:cNvSpPr/>
          <p:nvPr/>
        </p:nvSpPr>
        <p:spPr>
          <a:xfrm>
            <a:off x="2271727" y="5271175"/>
            <a:ext cx="2454085" cy="871521"/>
          </a:xfrm>
          <a:prstGeom prst="rect">
            <a:avLst/>
          </a:prstGeom>
        </p:spPr>
        <p:txBody>
          <a:bodyPr wrap="square">
            <a:spAutoFit/>
          </a:bodyPr>
          <a:lstStyle/>
          <a:p>
            <a:pPr algn="ctr">
              <a:defRPr/>
            </a:pPr>
            <a:r>
              <a:rPr lang="zh-CN" altLang="en-US" sz="1266"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a:p>
            <a:pPr algn="ctr" fontAlgn="auto">
              <a:spcBef>
                <a:spcPts val="0"/>
              </a:spcBef>
              <a:spcAft>
                <a:spcPts val="0"/>
              </a:spcAft>
              <a:defRPr/>
            </a:pPr>
            <a:endParaRPr lang="en-US" sz="1266" b="1" dirty="0">
              <a:solidFill>
                <a:schemeClr val="tx1">
                  <a:lumMod val="50000"/>
                  <a:lumOff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nvGrpSpPr>
          <p:cNvPr id="239" name="Group 238"/>
          <p:cNvGrpSpPr/>
          <p:nvPr/>
        </p:nvGrpSpPr>
        <p:grpSpPr>
          <a:xfrm>
            <a:off x="2674384" y="4511312"/>
            <a:ext cx="1661099" cy="433004"/>
            <a:chOff x="1592089" y="4379225"/>
            <a:chExt cx="1575054" cy="410574"/>
          </a:xfrm>
        </p:grpSpPr>
        <p:sp>
          <p:nvSpPr>
            <p:cNvPr id="240" name="Content Placeholder 2"/>
            <p:cNvSpPr txBox="1">
              <a:spLocks noChangeAspect="1"/>
            </p:cNvSpPr>
            <p:nvPr/>
          </p:nvSpPr>
          <p:spPr>
            <a:xfrm>
              <a:off x="1592089" y="4422350"/>
              <a:ext cx="1575054" cy="351604"/>
            </a:xfrm>
            <a:prstGeom prst="roundRect">
              <a:avLst/>
            </a:prstGeom>
            <a:solidFill>
              <a:schemeClr val="accent5"/>
            </a:solidFill>
          </p:spPr>
          <p:txBody>
            <a:bodyPr vert="horz" lIns="128580" tIns="64290" rIns="128580" bIns="6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1687" dirty="0">
                <a:solidFill>
                  <a:schemeClr val="bg1">
                    <a:lumMod val="95000"/>
                  </a:schemeClr>
                </a:solidFill>
                <a:latin typeface="Arial" panose="020B0604020202020204" pitchFamily="34" charset="0"/>
                <a:ea typeface="方正正粗黑简体" panose="02000000000000000000" pitchFamily="2" charset="-122"/>
                <a:cs typeface="Open Sans" pitchFamily="34" charset="0"/>
                <a:sym typeface="Arial" panose="020B0604020202020204" pitchFamily="34" charset="0"/>
              </a:endParaRPr>
            </a:p>
          </p:txBody>
        </p:sp>
        <p:sp>
          <p:nvSpPr>
            <p:cNvPr id="241" name="TextBox 240"/>
            <p:cNvSpPr txBox="1"/>
            <p:nvPr/>
          </p:nvSpPr>
          <p:spPr>
            <a:xfrm>
              <a:off x="1609472" y="4379225"/>
              <a:ext cx="1528601" cy="410574"/>
            </a:xfrm>
            <a:prstGeom prst="rect">
              <a:avLst/>
            </a:prstGeom>
            <a:noFill/>
          </p:spPr>
          <p:txBody>
            <a:bodyPr wrap="none" rtlCol="0">
              <a:spAutoFit/>
            </a:bodyPr>
            <a:lstStyle/>
            <a:p>
              <a:pPr algn="ctr">
                <a:lnSpc>
                  <a:spcPct val="150000"/>
                </a:lnSpc>
              </a:pPr>
              <a:r>
                <a:rPr lang="en-US" sz="1476" b="1" dirty="0">
                  <a:solidFill>
                    <a:schemeClr val="bg1"/>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NANCY AGRAM</a:t>
              </a:r>
            </a:p>
          </p:txBody>
        </p:sp>
      </p:grpSp>
      <p:sp>
        <p:nvSpPr>
          <p:cNvPr id="243" name="TextBox 242"/>
          <p:cNvSpPr txBox="1"/>
          <p:nvPr/>
        </p:nvSpPr>
        <p:spPr>
          <a:xfrm>
            <a:off x="2505654" y="4863028"/>
            <a:ext cx="1838299" cy="360099"/>
          </a:xfrm>
          <a:prstGeom prst="rect">
            <a:avLst/>
          </a:prstGeom>
          <a:noFill/>
        </p:spPr>
        <p:txBody>
          <a:bodyPr wrap="square" rtlCol="0" anchor="ctr">
            <a:spAutoFit/>
          </a:bodyPr>
          <a:lstStyle/>
          <a:p>
            <a:pPr algn="ctr">
              <a:lnSpc>
                <a:spcPct val="150000"/>
              </a:lnSpc>
            </a:pPr>
            <a:r>
              <a:rPr lang="en-US" sz="1160" b="1" dirty="0">
                <a:solidFill>
                  <a:schemeClr val="tx1">
                    <a:lumMod val="65000"/>
                    <a:lumOff val="35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CEO</a:t>
            </a:r>
          </a:p>
        </p:txBody>
      </p:sp>
      <p:sp>
        <p:nvSpPr>
          <p:cNvPr id="244" name="TextBox 243"/>
          <p:cNvSpPr txBox="1"/>
          <p:nvPr/>
        </p:nvSpPr>
        <p:spPr>
          <a:xfrm>
            <a:off x="10504130" y="4049989"/>
            <a:ext cx="752332" cy="319511"/>
          </a:xfrm>
          <a:prstGeom prst="rect">
            <a:avLst/>
          </a:prstGeom>
          <a:noFill/>
        </p:spPr>
        <p:txBody>
          <a:bodyPr wrap="square" rtlCol="0">
            <a:spAutoFit/>
          </a:bodyPr>
          <a:lstStyle/>
          <a:p>
            <a:pPr algn="ctr">
              <a:lnSpc>
                <a:spcPct val="70000"/>
              </a:lnSpc>
            </a:pPr>
            <a:r>
              <a:rPr lang="en-US" sz="2109" b="1" dirty="0">
                <a:solidFill>
                  <a:schemeClr val="tx1">
                    <a:lumMod val="65000"/>
                    <a:lumOff val="35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85</a:t>
            </a:r>
            <a:r>
              <a:rPr lang="id-ID" sz="2109" b="1" dirty="0">
                <a:solidFill>
                  <a:schemeClr val="tx1">
                    <a:lumMod val="65000"/>
                    <a:lumOff val="35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a:t>
            </a:r>
          </a:p>
        </p:txBody>
      </p:sp>
      <p:sp>
        <p:nvSpPr>
          <p:cNvPr id="245" name="TextBox 244"/>
          <p:cNvSpPr txBox="1"/>
          <p:nvPr/>
        </p:nvSpPr>
        <p:spPr>
          <a:xfrm>
            <a:off x="10504130" y="4563717"/>
            <a:ext cx="752332" cy="319511"/>
          </a:xfrm>
          <a:prstGeom prst="rect">
            <a:avLst/>
          </a:prstGeom>
          <a:noFill/>
        </p:spPr>
        <p:txBody>
          <a:bodyPr wrap="square" rtlCol="0">
            <a:spAutoFit/>
          </a:bodyPr>
          <a:lstStyle/>
          <a:p>
            <a:pPr algn="ctr">
              <a:lnSpc>
                <a:spcPct val="70000"/>
              </a:lnSpc>
            </a:pPr>
            <a:r>
              <a:rPr lang="en-US" sz="2109" b="1" dirty="0">
                <a:solidFill>
                  <a:schemeClr val="tx1">
                    <a:lumMod val="65000"/>
                    <a:lumOff val="35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9</a:t>
            </a:r>
            <a:r>
              <a:rPr lang="id-ID" sz="2109" b="1" dirty="0">
                <a:solidFill>
                  <a:schemeClr val="tx1">
                    <a:lumMod val="65000"/>
                    <a:lumOff val="35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0%</a:t>
            </a:r>
          </a:p>
        </p:txBody>
      </p:sp>
      <p:sp>
        <p:nvSpPr>
          <p:cNvPr id="246" name="TextBox 245"/>
          <p:cNvSpPr txBox="1"/>
          <p:nvPr/>
        </p:nvSpPr>
        <p:spPr>
          <a:xfrm>
            <a:off x="10504130" y="5065003"/>
            <a:ext cx="752332" cy="319511"/>
          </a:xfrm>
          <a:prstGeom prst="rect">
            <a:avLst/>
          </a:prstGeom>
          <a:noFill/>
        </p:spPr>
        <p:txBody>
          <a:bodyPr wrap="square" rtlCol="0">
            <a:spAutoFit/>
          </a:bodyPr>
          <a:lstStyle/>
          <a:p>
            <a:pPr algn="ctr">
              <a:lnSpc>
                <a:spcPct val="70000"/>
              </a:lnSpc>
            </a:pPr>
            <a:r>
              <a:rPr lang="en-US" sz="2109" b="1" dirty="0">
                <a:solidFill>
                  <a:schemeClr val="tx1">
                    <a:lumMod val="65000"/>
                    <a:lumOff val="35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75</a:t>
            </a:r>
            <a:r>
              <a:rPr lang="id-ID" sz="2109" b="1" dirty="0">
                <a:solidFill>
                  <a:schemeClr val="tx1">
                    <a:lumMod val="65000"/>
                    <a:lumOff val="35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a:t>
            </a:r>
          </a:p>
        </p:txBody>
      </p:sp>
      <p:sp>
        <p:nvSpPr>
          <p:cNvPr id="247" name="TextBox 246"/>
          <p:cNvSpPr txBox="1"/>
          <p:nvPr/>
        </p:nvSpPr>
        <p:spPr>
          <a:xfrm>
            <a:off x="10504130" y="5542506"/>
            <a:ext cx="752332" cy="319511"/>
          </a:xfrm>
          <a:prstGeom prst="rect">
            <a:avLst/>
          </a:prstGeom>
          <a:noFill/>
        </p:spPr>
        <p:txBody>
          <a:bodyPr wrap="square" rtlCol="0">
            <a:spAutoFit/>
          </a:bodyPr>
          <a:lstStyle/>
          <a:p>
            <a:pPr algn="ctr">
              <a:lnSpc>
                <a:spcPct val="70000"/>
              </a:lnSpc>
            </a:pPr>
            <a:r>
              <a:rPr lang="en-US" sz="2109" b="1" dirty="0">
                <a:solidFill>
                  <a:schemeClr val="tx1">
                    <a:lumMod val="65000"/>
                    <a:lumOff val="35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8</a:t>
            </a:r>
            <a:r>
              <a:rPr lang="id-ID" sz="2109" b="1" dirty="0">
                <a:solidFill>
                  <a:schemeClr val="tx1">
                    <a:lumMod val="65000"/>
                    <a:lumOff val="35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0%</a:t>
            </a:r>
          </a:p>
        </p:txBody>
      </p:sp>
      <p:sp>
        <p:nvSpPr>
          <p:cNvPr id="31" name="文本框 30"/>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2" name="文本框 31"/>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85263885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7"/>
                                        </p:tgtEl>
                                        <p:attrNameLst>
                                          <p:attrName>style.visibility</p:attrName>
                                        </p:attrNameLst>
                                      </p:cBhvr>
                                      <p:to>
                                        <p:strVal val="visible"/>
                                      </p:to>
                                    </p:set>
                                    <p:animEffect transition="in" filter="fade">
                                      <p:cBhvr>
                                        <p:cTn id="7" dur="500"/>
                                        <p:tgtEl>
                                          <p:spTgt spid="237"/>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39"/>
                                        </p:tgtEl>
                                        <p:attrNameLst>
                                          <p:attrName>style.visibility</p:attrName>
                                        </p:attrNameLst>
                                      </p:cBhvr>
                                      <p:to>
                                        <p:strVal val="visible"/>
                                      </p:to>
                                    </p:set>
                                    <p:anim calcmode="lin" valueType="num">
                                      <p:cBhvr additive="base">
                                        <p:cTn id="11" dur="500" fill="hold"/>
                                        <p:tgtEl>
                                          <p:spTgt spid="239"/>
                                        </p:tgtEl>
                                        <p:attrNameLst>
                                          <p:attrName>ppt_x</p:attrName>
                                        </p:attrNameLst>
                                      </p:cBhvr>
                                      <p:tavLst>
                                        <p:tav tm="0">
                                          <p:val>
                                            <p:strVal val="#ppt_x"/>
                                          </p:val>
                                        </p:tav>
                                        <p:tav tm="100000">
                                          <p:val>
                                            <p:strVal val="#ppt_x"/>
                                          </p:val>
                                        </p:tav>
                                      </p:tavLst>
                                    </p:anim>
                                    <p:anim calcmode="lin" valueType="num">
                                      <p:cBhvr additive="base">
                                        <p:cTn id="12" dur="500" fill="hold"/>
                                        <p:tgtEl>
                                          <p:spTgt spid="23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43"/>
                                        </p:tgtEl>
                                        <p:attrNameLst>
                                          <p:attrName>style.visibility</p:attrName>
                                        </p:attrNameLst>
                                      </p:cBhvr>
                                      <p:to>
                                        <p:strVal val="visible"/>
                                      </p:to>
                                    </p:set>
                                    <p:animEffect transition="in" filter="fade">
                                      <p:cBhvr>
                                        <p:cTn id="16" dur="500"/>
                                        <p:tgtEl>
                                          <p:spTgt spid="243"/>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238"/>
                                        </p:tgtEl>
                                        <p:attrNameLst>
                                          <p:attrName>style.visibility</p:attrName>
                                        </p:attrNameLst>
                                      </p:cBhvr>
                                      <p:to>
                                        <p:strVal val="visible"/>
                                      </p:to>
                                    </p:set>
                                    <p:animEffect transition="in" filter="fade">
                                      <p:cBhvr>
                                        <p:cTn id="20" dur="500"/>
                                        <p:tgtEl>
                                          <p:spTgt spid="238"/>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35"/>
                                        </p:tgtEl>
                                        <p:attrNameLst>
                                          <p:attrName>style.visibility</p:attrName>
                                        </p:attrNameLst>
                                      </p:cBhvr>
                                      <p:to>
                                        <p:strVal val="visible"/>
                                      </p:to>
                                    </p:set>
                                    <p:animEffect transition="in" filter="fade">
                                      <p:cBhvr>
                                        <p:cTn id="24" dur="500"/>
                                        <p:tgtEl>
                                          <p:spTgt spid="235"/>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236"/>
                                        </p:tgtEl>
                                        <p:attrNameLst>
                                          <p:attrName>style.visibility</p:attrName>
                                        </p:attrNameLst>
                                      </p:cBhvr>
                                      <p:to>
                                        <p:strVal val="visible"/>
                                      </p:to>
                                    </p:set>
                                    <p:animEffect transition="in" filter="wipe(left)">
                                      <p:cBhvr>
                                        <p:cTn id="28" dur="500"/>
                                        <p:tgtEl>
                                          <p:spTgt spid="236"/>
                                        </p:tgtEl>
                                      </p:cBhvr>
                                    </p:animEffect>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27"/>
                                        </p:tgtEl>
                                        <p:attrNameLst>
                                          <p:attrName>style.visibility</p:attrName>
                                        </p:attrNameLst>
                                      </p:cBhvr>
                                      <p:to>
                                        <p:strVal val="visible"/>
                                      </p:to>
                                    </p:set>
                                    <p:animEffect transition="in" filter="wipe(left)">
                                      <p:cBhvr>
                                        <p:cTn id="36" dur="500"/>
                                        <p:tgtEl>
                                          <p:spTgt spid="127"/>
                                        </p:tgtEl>
                                      </p:cBhvr>
                                    </p:animEffect>
                                  </p:childTnLst>
                                </p:cTn>
                              </p:par>
                            </p:childTnLst>
                          </p:cTn>
                        </p:par>
                        <p:par>
                          <p:cTn id="37" fill="hold">
                            <p:stCondLst>
                              <p:cond delay="4000"/>
                            </p:stCondLst>
                            <p:childTnLst>
                              <p:par>
                                <p:cTn id="38" presetID="53" presetClass="entr" presetSubtype="16" fill="hold" grpId="0" nodeType="afterEffect">
                                  <p:stCondLst>
                                    <p:cond delay="0"/>
                                  </p:stCondLst>
                                  <p:childTnLst>
                                    <p:set>
                                      <p:cBhvr>
                                        <p:cTn id="39" dur="1" fill="hold">
                                          <p:stCondLst>
                                            <p:cond delay="0"/>
                                          </p:stCondLst>
                                        </p:cTn>
                                        <p:tgtEl>
                                          <p:spTgt spid="244"/>
                                        </p:tgtEl>
                                        <p:attrNameLst>
                                          <p:attrName>style.visibility</p:attrName>
                                        </p:attrNameLst>
                                      </p:cBhvr>
                                      <p:to>
                                        <p:strVal val="visible"/>
                                      </p:to>
                                    </p:set>
                                    <p:anim calcmode="lin" valueType="num">
                                      <p:cBhvr>
                                        <p:cTn id="40" dur="500" fill="hold"/>
                                        <p:tgtEl>
                                          <p:spTgt spid="244"/>
                                        </p:tgtEl>
                                        <p:attrNameLst>
                                          <p:attrName>ppt_w</p:attrName>
                                        </p:attrNameLst>
                                      </p:cBhvr>
                                      <p:tavLst>
                                        <p:tav tm="0">
                                          <p:val>
                                            <p:fltVal val="0"/>
                                          </p:val>
                                        </p:tav>
                                        <p:tav tm="100000">
                                          <p:val>
                                            <p:strVal val="#ppt_w"/>
                                          </p:val>
                                        </p:tav>
                                      </p:tavLst>
                                    </p:anim>
                                    <p:anim calcmode="lin" valueType="num">
                                      <p:cBhvr>
                                        <p:cTn id="41" dur="500" fill="hold"/>
                                        <p:tgtEl>
                                          <p:spTgt spid="244"/>
                                        </p:tgtEl>
                                        <p:attrNameLst>
                                          <p:attrName>ppt_h</p:attrName>
                                        </p:attrNameLst>
                                      </p:cBhvr>
                                      <p:tavLst>
                                        <p:tav tm="0">
                                          <p:val>
                                            <p:fltVal val="0"/>
                                          </p:val>
                                        </p:tav>
                                        <p:tav tm="100000">
                                          <p:val>
                                            <p:strVal val="#ppt_h"/>
                                          </p:val>
                                        </p:tav>
                                      </p:tavLst>
                                    </p:anim>
                                    <p:animEffect transition="in" filter="fade">
                                      <p:cBhvr>
                                        <p:cTn id="42" dur="500"/>
                                        <p:tgtEl>
                                          <p:spTgt spid="244"/>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133"/>
                                        </p:tgtEl>
                                        <p:attrNameLst>
                                          <p:attrName>style.visibility</p:attrName>
                                        </p:attrNameLst>
                                      </p:cBhvr>
                                      <p:to>
                                        <p:strVal val="visible"/>
                                      </p:to>
                                    </p:set>
                                    <p:animEffect transition="in" filter="wipe(left)">
                                      <p:cBhvr>
                                        <p:cTn id="46" dur="500"/>
                                        <p:tgtEl>
                                          <p:spTgt spid="133"/>
                                        </p:tgtEl>
                                      </p:cBhvr>
                                    </p:animEffect>
                                  </p:childTnLst>
                                </p:cTn>
                              </p:par>
                            </p:childTnLst>
                          </p:cTn>
                        </p:par>
                        <p:par>
                          <p:cTn id="47" fill="hold">
                            <p:stCondLst>
                              <p:cond delay="5000"/>
                            </p:stCondLst>
                            <p:childTnLst>
                              <p:par>
                                <p:cTn id="48" presetID="53" presetClass="entr" presetSubtype="16" fill="hold" grpId="0" nodeType="afterEffect">
                                  <p:stCondLst>
                                    <p:cond delay="0"/>
                                  </p:stCondLst>
                                  <p:childTnLst>
                                    <p:set>
                                      <p:cBhvr>
                                        <p:cTn id="49" dur="1" fill="hold">
                                          <p:stCondLst>
                                            <p:cond delay="0"/>
                                          </p:stCondLst>
                                        </p:cTn>
                                        <p:tgtEl>
                                          <p:spTgt spid="245"/>
                                        </p:tgtEl>
                                        <p:attrNameLst>
                                          <p:attrName>style.visibility</p:attrName>
                                        </p:attrNameLst>
                                      </p:cBhvr>
                                      <p:to>
                                        <p:strVal val="visible"/>
                                      </p:to>
                                    </p:set>
                                    <p:anim calcmode="lin" valueType="num">
                                      <p:cBhvr>
                                        <p:cTn id="50" dur="500" fill="hold"/>
                                        <p:tgtEl>
                                          <p:spTgt spid="245"/>
                                        </p:tgtEl>
                                        <p:attrNameLst>
                                          <p:attrName>ppt_w</p:attrName>
                                        </p:attrNameLst>
                                      </p:cBhvr>
                                      <p:tavLst>
                                        <p:tav tm="0">
                                          <p:val>
                                            <p:fltVal val="0"/>
                                          </p:val>
                                        </p:tav>
                                        <p:tav tm="100000">
                                          <p:val>
                                            <p:strVal val="#ppt_w"/>
                                          </p:val>
                                        </p:tav>
                                      </p:tavLst>
                                    </p:anim>
                                    <p:anim calcmode="lin" valueType="num">
                                      <p:cBhvr>
                                        <p:cTn id="51" dur="500" fill="hold"/>
                                        <p:tgtEl>
                                          <p:spTgt spid="245"/>
                                        </p:tgtEl>
                                        <p:attrNameLst>
                                          <p:attrName>ppt_h</p:attrName>
                                        </p:attrNameLst>
                                      </p:cBhvr>
                                      <p:tavLst>
                                        <p:tav tm="0">
                                          <p:val>
                                            <p:fltVal val="0"/>
                                          </p:val>
                                        </p:tav>
                                        <p:tav tm="100000">
                                          <p:val>
                                            <p:strVal val="#ppt_h"/>
                                          </p:val>
                                        </p:tav>
                                      </p:tavLst>
                                    </p:anim>
                                    <p:animEffect transition="in" filter="fade">
                                      <p:cBhvr>
                                        <p:cTn id="52" dur="500"/>
                                        <p:tgtEl>
                                          <p:spTgt spid="245"/>
                                        </p:tgtEl>
                                      </p:cBhvr>
                                    </p:animEffect>
                                  </p:childTnLst>
                                </p:cTn>
                              </p:par>
                            </p:childTnLst>
                          </p:cTn>
                        </p:par>
                        <p:par>
                          <p:cTn id="53" fill="hold">
                            <p:stCondLst>
                              <p:cond delay="5500"/>
                            </p:stCondLst>
                            <p:childTnLst>
                              <p:par>
                                <p:cTn id="54" presetID="22" presetClass="entr" presetSubtype="8" fill="hold" grpId="0" nodeType="afterEffect">
                                  <p:stCondLst>
                                    <p:cond delay="0"/>
                                  </p:stCondLst>
                                  <p:childTnLst>
                                    <p:set>
                                      <p:cBhvr>
                                        <p:cTn id="55" dur="1" fill="hold">
                                          <p:stCondLst>
                                            <p:cond delay="0"/>
                                          </p:stCondLst>
                                        </p:cTn>
                                        <p:tgtEl>
                                          <p:spTgt spid="139"/>
                                        </p:tgtEl>
                                        <p:attrNameLst>
                                          <p:attrName>style.visibility</p:attrName>
                                        </p:attrNameLst>
                                      </p:cBhvr>
                                      <p:to>
                                        <p:strVal val="visible"/>
                                      </p:to>
                                    </p:set>
                                    <p:animEffect transition="in" filter="wipe(left)">
                                      <p:cBhvr>
                                        <p:cTn id="56" dur="500"/>
                                        <p:tgtEl>
                                          <p:spTgt spid="139"/>
                                        </p:tgtEl>
                                      </p:cBhvr>
                                    </p:animEffect>
                                  </p:childTnLst>
                                </p:cTn>
                              </p:par>
                            </p:childTnLst>
                          </p:cTn>
                        </p:par>
                        <p:par>
                          <p:cTn id="57" fill="hold">
                            <p:stCondLst>
                              <p:cond delay="6000"/>
                            </p:stCondLst>
                            <p:childTnLst>
                              <p:par>
                                <p:cTn id="58" presetID="53" presetClass="entr" presetSubtype="16" fill="hold" grpId="0" nodeType="afterEffect">
                                  <p:stCondLst>
                                    <p:cond delay="0"/>
                                  </p:stCondLst>
                                  <p:childTnLst>
                                    <p:set>
                                      <p:cBhvr>
                                        <p:cTn id="59" dur="1" fill="hold">
                                          <p:stCondLst>
                                            <p:cond delay="0"/>
                                          </p:stCondLst>
                                        </p:cTn>
                                        <p:tgtEl>
                                          <p:spTgt spid="246"/>
                                        </p:tgtEl>
                                        <p:attrNameLst>
                                          <p:attrName>style.visibility</p:attrName>
                                        </p:attrNameLst>
                                      </p:cBhvr>
                                      <p:to>
                                        <p:strVal val="visible"/>
                                      </p:to>
                                    </p:set>
                                    <p:anim calcmode="lin" valueType="num">
                                      <p:cBhvr>
                                        <p:cTn id="60" dur="500" fill="hold"/>
                                        <p:tgtEl>
                                          <p:spTgt spid="246"/>
                                        </p:tgtEl>
                                        <p:attrNameLst>
                                          <p:attrName>ppt_w</p:attrName>
                                        </p:attrNameLst>
                                      </p:cBhvr>
                                      <p:tavLst>
                                        <p:tav tm="0">
                                          <p:val>
                                            <p:fltVal val="0"/>
                                          </p:val>
                                        </p:tav>
                                        <p:tav tm="100000">
                                          <p:val>
                                            <p:strVal val="#ppt_w"/>
                                          </p:val>
                                        </p:tav>
                                      </p:tavLst>
                                    </p:anim>
                                    <p:anim calcmode="lin" valueType="num">
                                      <p:cBhvr>
                                        <p:cTn id="61" dur="500" fill="hold"/>
                                        <p:tgtEl>
                                          <p:spTgt spid="246"/>
                                        </p:tgtEl>
                                        <p:attrNameLst>
                                          <p:attrName>ppt_h</p:attrName>
                                        </p:attrNameLst>
                                      </p:cBhvr>
                                      <p:tavLst>
                                        <p:tav tm="0">
                                          <p:val>
                                            <p:fltVal val="0"/>
                                          </p:val>
                                        </p:tav>
                                        <p:tav tm="100000">
                                          <p:val>
                                            <p:strVal val="#ppt_h"/>
                                          </p:val>
                                        </p:tav>
                                      </p:tavLst>
                                    </p:anim>
                                    <p:animEffect transition="in" filter="fade">
                                      <p:cBhvr>
                                        <p:cTn id="62" dur="500"/>
                                        <p:tgtEl>
                                          <p:spTgt spid="246"/>
                                        </p:tgtEl>
                                      </p:cBhvr>
                                    </p:animEffect>
                                  </p:childTnLst>
                                </p:cTn>
                              </p:par>
                            </p:childTnLst>
                          </p:cTn>
                        </p:par>
                        <p:par>
                          <p:cTn id="63" fill="hold">
                            <p:stCondLst>
                              <p:cond delay="6500"/>
                            </p:stCondLst>
                            <p:childTnLst>
                              <p:par>
                                <p:cTn id="64" presetID="22" presetClass="entr" presetSubtype="8" fill="hold" grpId="0" nodeType="afterEffect">
                                  <p:stCondLst>
                                    <p:cond delay="0"/>
                                  </p:stCondLst>
                                  <p:childTnLst>
                                    <p:set>
                                      <p:cBhvr>
                                        <p:cTn id="65" dur="1" fill="hold">
                                          <p:stCondLst>
                                            <p:cond delay="0"/>
                                          </p:stCondLst>
                                        </p:cTn>
                                        <p:tgtEl>
                                          <p:spTgt spid="145"/>
                                        </p:tgtEl>
                                        <p:attrNameLst>
                                          <p:attrName>style.visibility</p:attrName>
                                        </p:attrNameLst>
                                      </p:cBhvr>
                                      <p:to>
                                        <p:strVal val="visible"/>
                                      </p:to>
                                    </p:set>
                                    <p:animEffect transition="in" filter="wipe(left)">
                                      <p:cBhvr>
                                        <p:cTn id="66" dur="500"/>
                                        <p:tgtEl>
                                          <p:spTgt spid="145"/>
                                        </p:tgtEl>
                                      </p:cBhvr>
                                    </p:animEffect>
                                  </p:childTnLst>
                                </p:cTn>
                              </p:par>
                            </p:childTnLst>
                          </p:cTn>
                        </p:par>
                        <p:par>
                          <p:cTn id="67" fill="hold">
                            <p:stCondLst>
                              <p:cond delay="7000"/>
                            </p:stCondLst>
                            <p:childTnLst>
                              <p:par>
                                <p:cTn id="68" presetID="53" presetClass="entr" presetSubtype="16" fill="hold" grpId="0" nodeType="afterEffect">
                                  <p:stCondLst>
                                    <p:cond delay="0"/>
                                  </p:stCondLst>
                                  <p:childTnLst>
                                    <p:set>
                                      <p:cBhvr>
                                        <p:cTn id="69" dur="1" fill="hold">
                                          <p:stCondLst>
                                            <p:cond delay="0"/>
                                          </p:stCondLst>
                                        </p:cTn>
                                        <p:tgtEl>
                                          <p:spTgt spid="247"/>
                                        </p:tgtEl>
                                        <p:attrNameLst>
                                          <p:attrName>style.visibility</p:attrName>
                                        </p:attrNameLst>
                                      </p:cBhvr>
                                      <p:to>
                                        <p:strVal val="visible"/>
                                      </p:to>
                                    </p:set>
                                    <p:anim calcmode="lin" valueType="num">
                                      <p:cBhvr>
                                        <p:cTn id="70" dur="500" fill="hold"/>
                                        <p:tgtEl>
                                          <p:spTgt spid="247"/>
                                        </p:tgtEl>
                                        <p:attrNameLst>
                                          <p:attrName>ppt_w</p:attrName>
                                        </p:attrNameLst>
                                      </p:cBhvr>
                                      <p:tavLst>
                                        <p:tav tm="0">
                                          <p:val>
                                            <p:fltVal val="0"/>
                                          </p:val>
                                        </p:tav>
                                        <p:tav tm="100000">
                                          <p:val>
                                            <p:strVal val="#ppt_w"/>
                                          </p:val>
                                        </p:tav>
                                      </p:tavLst>
                                    </p:anim>
                                    <p:anim calcmode="lin" valueType="num">
                                      <p:cBhvr>
                                        <p:cTn id="71" dur="500" fill="hold"/>
                                        <p:tgtEl>
                                          <p:spTgt spid="247"/>
                                        </p:tgtEl>
                                        <p:attrNameLst>
                                          <p:attrName>ppt_h</p:attrName>
                                        </p:attrNameLst>
                                      </p:cBhvr>
                                      <p:tavLst>
                                        <p:tav tm="0">
                                          <p:val>
                                            <p:fltVal val="0"/>
                                          </p:val>
                                        </p:tav>
                                        <p:tav tm="100000">
                                          <p:val>
                                            <p:strVal val="#ppt_h"/>
                                          </p:val>
                                        </p:tav>
                                      </p:tavLst>
                                    </p:anim>
                                    <p:animEffect transition="in" filter="fade">
                                      <p:cBhvr>
                                        <p:cTn id="72" dur="500"/>
                                        <p:tgtEl>
                                          <p:spTgt spid="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animBg="1"/>
      <p:bldP spid="133" grpId="0" animBg="1"/>
      <p:bldP spid="139" grpId="0" animBg="1"/>
      <p:bldP spid="145" grpId="0" animBg="1"/>
      <p:bldP spid="235" grpId="0"/>
      <p:bldP spid="236" grpId="0"/>
      <p:bldP spid="237" grpId="0" animBg="1"/>
      <p:bldP spid="238" grpId="0"/>
      <p:bldP spid="243" grpId="0"/>
      <p:bldP spid="244" grpId="0"/>
      <p:bldP spid="245" grpId="0"/>
      <p:bldP spid="246" grpId="0"/>
      <p:bldP spid="24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527566" y="2382483"/>
            <a:ext cx="4009498" cy="2765171"/>
            <a:chOff x="2396303" y="2540426"/>
            <a:chExt cx="3801807" cy="2621936"/>
          </a:xfrm>
        </p:grpSpPr>
        <p:sp>
          <p:nvSpPr>
            <p:cNvPr id="34" name="TextBox 33"/>
            <p:cNvSpPr txBox="1"/>
            <p:nvPr/>
          </p:nvSpPr>
          <p:spPr>
            <a:xfrm>
              <a:off x="2396303" y="2546661"/>
              <a:ext cx="398762" cy="153942"/>
            </a:xfrm>
            <a:prstGeom prst="rect">
              <a:avLst/>
            </a:prstGeom>
            <a:noFill/>
            <a:ln>
              <a:solidFill>
                <a:schemeClr val="bg1">
                  <a:lumMod val="75000"/>
                </a:schemeClr>
              </a:solidFill>
            </a:ln>
          </p:spPr>
          <p:txBody>
            <a:bodyPr wrap="square" lIns="0" tIns="0" rIns="0" bIns="0" rtlCol="0">
              <a:spAutoFit/>
            </a:bodyPr>
            <a:lstStyle/>
            <a:p>
              <a:pPr algn="ctr"/>
              <a:r>
                <a:rPr lang="en-GB" sz="1055" b="1" dirty="0">
                  <a:solidFill>
                    <a:schemeClr val="tx1">
                      <a:lumMod val="65000"/>
                      <a:lumOff val="35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0%</a:t>
              </a:r>
            </a:p>
          </p:txBody>
        </p:sp>
        <p:sp>
          <p:nvSpPr>
            <p:cNvPr id="35" name="TextBox 34"/>
            <p:cNvSpPr txBox="1"/>
            <p:nvPr/>
          </p:nvSpPr>
          <p:spPr>
            <a:xfrm>
              <a:off x="4095444" y="2540936"/>
              <a:ext cx="398762" cy="153942"/>
            </a:xfrm>
            <a:prstGeom prst="rect">
              <a:avLst/>
            </a:prstGeom>
            <a:noFill/>
            <a:ln>
              <a:solidFill>
                <a:schemeClr val="bg1">
                  <a:lumMod val="75000"/>
                </a:schemeClr>
              </a:solidFill>
            </a:ln>
          </p:spPr>
          <p:txBody>
            <a:bodyPr wrap="square" lIns="0" tIns="0" rIns="0" bIns="0" rtlCol="0">
              <a:spAutoFit/>
            </a:bodyPr>
            <a:lstStyle/>
            <a:p>
              <a:pPr algn="ctr"/>
              <a:r>
                <a:rPr lang="en-GB" sz="1055" b="1" dirty="0">
                  <a:solidFill>
                    <a:schemeClr val="tx1">
                      <a:lumMod val="65000"/>
                      <a:lumOff val="35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50%</a:t>
              </a:r>
            </a:p>
          </p:txBody>
        </p:sp>
        <p:sp>
          <p:nvSpPr>
            <p:cNvPr id="36" name="TextBox 35"/>
            <p:cNvSpPr txBox="1"/>
            <p:nvPr/>
          </p:nvSpPr>
          <p:spPr>
            <a:xfrm>
              <a:off x="4950679" y="2546008"/>
              <a:ext cx="398762" cy="153942"/>
            </a:xfrm>
            <a:prstGeom prst="rect">
              <a:avLst/>
            </a:prstGeom>
            <a:noFill/>
            <a:ln>
              <a:solidFill>
                <a:schemeClr val="bg1">
                  <a:lumMod val="75000"/>
                </a:schemeClr>
              </a:solidFill>
            </a:ln>
          </p:spPr>
          <p:txBody>
            <a:bodyPr wrap="square" lIns="0" tIns="0" rIns="0" bIns="0" rtlCol="0">
              <a:spAutoFit/>
            </a:bodyPr>
            <a:lstStyle/>
            <a:p>
              <a:pPr algn="ctr"/>
              <a:r>
                <a:rPr lang="en-GB" sz="1055" b="1" dirty="0">
                  <a:solidFill>
                    <a:schemeClr val="tx1">
                      <a:lumMod val="65000"/>
                      <a:lumOff val="35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75%</a:t>
              </a:r>
            </a:p>
          </p:txBody>
        </p:sp>
        <p:sp>
          <p:nvSpPr>
            <p:cNvPr id="37" name="TextBox 36"/>
            <p:cNvSpPr txBox="1"/>
            <p:nvPr/>
          </p:nvSpPr>
          <p:spPr>
            <a:xfrm>
              <a:off x="5799348" y="2545177"/>
              <a:ext cx="398762" cy="153942"/>
            </a:xfrm>
            <a:prstGeom prst="rect">
              <a:avLst/>
            </a:prstGeom>
            <a:noFill/>
            <a:ln>
              <a:solidFill>
                <a:schemeClr val="bg1">
                  <a:lumMod val="75000"/>
                </a:schemeClr>
              </a:solidFill>
            </a:ln>
          </p:spPr>
          <p:txBody>
            <a:bodyPr wrap="square" lIns="0" tIns="0" rIns="0" bIns="0" rtlCol="0">
              <a:spAutoFit/>
            </a:bodyPr>
            <a:lstStyle/>
            <a:p>
              <a:pPr algn="ctr"/>
              <a:r>
                <a:rPr lang="en-GB" sz="1055" b="1" dirty="0">
                  <a:solidFill>
                    <a:schemeClr val="tx1">
                      <a:lumMod val="65000"/>
                      <a:lumOff val="35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100%</a:t>
              </a:r>
            </a:p>
          </p:txBody>
        </p:sp>
        <p:sp>
          <p:nvSpPr>
            <p:cNvPr id="38" name="TextBox 37"/>
            <p:cNvSpPr txBox="1"/>
            <p:nvPr/>
          </p:nvSpPr>
          <p:spPr>
            <a:xfrm>
              <a:off x="3240209" y="2540426"/>
              <a:ext cx="398762" cy="153942"/>
            </a:xfrm>
            <a:prstGeom prst="rect">
              <a:avLst/>
            </a:prstGeom>
            <a:noFill/>
            <a:ln>
              <a:solidFill>
                <a:schemeClr val="bg1">
                  <a:lumMod val="75000"/>
                </a:schemeClr>
              </a:solidFill>
            </a:ln>
          </p:spPr>
          <p:txBody>
            <a:bodyPr wrap="square" lIns="0" tIns="0" rIns="0" bIns="0" rtlCol="0">
              <a:spAutoFit/>
            </a:bodyPr>
            <a:lstStyle/>
            <a:p>
              <a:pPr algn="ctr"/>
              <a:r>
                <a:rPr lang="en-GB" sz="1055" b="1" dirty="0">
                  <a:solidFill>
                    <a:schemeClr val="tx1">
                      <a:lumMod val="65000"/>
                      <a:lumOff val="35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25%</a:t>
              </a:r>
            </a:p>
          </p:txBody>
        </p:sp>
        <p:grpSp>
          <p:nvGrpSpPr>
            <p:cNvPr id="2" name="Group 1"/>
            <p:cNvGrpSpPr/>
            <p:nvPr/>
          </p:nvGrpSpPr>
          <p:grpSpPr>
            <a:xfrm>
              <a:off x="2605308" y="2838456"/>
              <a:ext cx="3382773" cy="2323906"/>
              <a:chOff x="2605308" y="2838456"/>
              <a:chExt cx="3382773" cy="2323906"/>
            </a:xfrm>
          </p:grpSpPr>
          <p:grpSp>
            <p:nvGrpSpPr>
              <p:cNvPr id="5" name="Group 4033"/>
              <p:cNvGrpSpPr/>
              <p:nvPr/>
            </p:nvGrpSpPr>
            <p:grpSpPr>
              <a:xfrm>
                <a:off x="2605309" y="2838456"/>
                <a:ext cx="3382772" cy="2323906"/>
                <a:chOff x="0" y="0"/>
                <a:chExt cx="6461013" cy="4652441"/>
              </a:xfrm>
            </p:grpSpPr>
            <p:sp>
              <p:nvSpPr>
                <p:cNvPr id="6" name="Shape 4028"/>
                <p:cNvSpPr/>
                <p:nvPr/>
              </p:nvSpPr>
              <p:spPr>
                <a:xfrm flipV="1">
                  <a:off x="-1" y="0"/>
                  <a:ext cx="2" cy="4652442"/>
                </a:xfrm>
                <a:prstGeom prst="line">
                  <a:avLst/>
                </a:prstGeom>
                <a:noFill/>
                <a:ln w="6350" cap="flat">
                  <a:solidFill>
                    <a:schemeClr val="bg1">
                      <a:lumMod val="75000"/>
                    </a:schemeClr>
                  </a:solidFill>
                  <a:prstDash val="solid"/>
                  <a:miter lim="400000"/>
                </a:ln>
                <a:effectLst/>
              </p:spPr>
              <p:txBody>
                <a:bodyPr wrap="square" lIns="0" tIns="0" rIns="0" bIns="0"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7" name="Shape 4029"/>
                <p:cNvSpPr/>
                <p:nvPr/>
              </p:nvSpPr>
              <p:spPr>
                <a:xfrm flipV="1">
                  <a:off x="1615253" y="-1"/>
                  <a:ext cx="1" cy="4652443"/>
                </a:xfrm>
                <a:prstGeom prst="line">
                  <a:avLst/>
                </a:prstGeom>
                <a:noFill/>
                <a:ln w="6350" cap="flat">
                  <a:solidFill>
                    <a:schemeClr val="bg1">
                      <a:lumMod val="75000"/>
                    </a:schemeClr>
                  </a:solidFill>
                  <a:prstDash val="solid"/>
                  <a:miter lim="400000"/>
                </a:ln>
                <a:effectLst/>
              </p:spPr>
              <p:txBody>
                <a:bodyPr wrap="square" lIns="0" tIns="0" rIns="0" bIns="0"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8" name="Shape 4030"/>
                <p:cNvSpPr/>
                <p:nvPr/>
              </p:nvSpPr>
              <p:spPr>
                <a:xfrm flipV="1">
                  <a:off x="3230506" y="-1"/>
                  <a:ext cx="1" cy="4652443"/>
                </a:xfrm>
                <a:prstGeom prst="line">
                  <a:avLst/>
                </a:prstGeom>
                <a:noFill/>
                <a:ln w="6350" cap="flat">
                  <a:solidFill>
                    <a:schemeClr val="bg1">
                      <a:lumMod val="75000"/>
                    </a:schemeClr>
                  </a:solidFill>
                  <a:prstDash val="solid"/>
                  <a:miter lim="400000"/>
                </a:ln>
                <a:effectLst/>
              </p:spPr>
              <p:txBody>
                <a:bodyPr wrap="square" lIns="0" tIns="0" rIns="0" bIns="0"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9" name="Shape 4031"/>
                <p:cNvSpPr/>
                <p:nvPr/>
              </p:nvSpPr>
              <p:spPr>
                <a:xfrm flipV="1">
                  <a:off x="4845759" y="-1"/>
                  <a:ext cx="1" cy="4652443"/>
                </a:xfrm>
                <a:prstGeom prst="line">
                  <a:avLst/>
                </a:prstGeom>
                <a:noFill/>
                <a:ln w="6350" cap="flat">
                  <a:solidFill>
                    <a:schemeClr val="bg1">
                      <a:lumMod val="75000"/>
                    </a:schemeClr>
                  </a:solidFill>
                  <a:prstDash val="solid"/>
                  <a:miter lim="400000"/>
                </a:ln>
                <a:effectLst/>
              </p:spPr>
              <p:txBody>
                <a:bodyPr wrap="square" lIns="0" tIns="0" rIns="0" bIns="0"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10" name="Shape 4032"/>
                <p:cNvSpPr/>
                <p:nvPr/>
              </p:nvSpPr>
              <p:spPr>
                <a:xfrm flipV="1">
                  <a:off x="6461013" y="-1"/>
                  <a:ext cx="1" cy="4652443"/>
                </a:xfrm>
                <a:prstGeom prst="line">
                  <a:avLst/>
                </a:prstGeom>
                <a:noFill/>
                <a:ln w="6350" cap="flat">
                  <a:solidFill>
                    <a:schemeClr val="bg1">
                      <a:lumMod val="75000"/>
                    </a:schemeClr>
                  </a:solidFill>
                  <a:prstDash val="solid"/>
                  <a:miter lim="400000"/>
                </a:ln>
                <a:effectLst/>
              </p:spPr>
              <p:txBody>
                <a:bodyPr wrap="square" lIns="0" tIns="0" rIns="0" bIns="0"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cxnSp>
            <p:nvCxnSpPr>
              <p:cNvPr id="70" name="Straight Connector 69"/>
              <p:cNvCxnSpPr/>
              <p:nvPr/>
            </p:nvCxnSpPr>
            <p:spPr>
              <a:xfrm>
                <a:off x="2605308" y="5162362"/>
                <a:ext cx="3382773"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22" name="Group 21"/>
          <p:cNvGrpSpPr/>
          <p:nvPr/>
        </p:nvGrpSpPr>
        <p:grpSpPr>
          <a:xfrm>
            <a:off x="2740976" y="2863833"/>
            <a:ext cx="2901055" cy="359604"/>
            <a:chOff x="2598659" y="2996841"/>
            <a:chExt cx="2750781" cy="340977"/>
          </a:xfrm>
        </p:grpSpPr>
        <p:sp>
          <p:nvSpPr>
            <p:cNvPr id="11" name="Shape 4047"/>
            <p:cNvSpPr/>
            <p:nvPr/>
          </p:nvSpPr>
          <p:spPr>
            <a:xfrm>
              <a:off x="2598659" y="2996841"/>
              <a:ext cx="2750781" cy="170489"/>
            </a:xfrm>
            <a:prstGeom prst="rect">
              <a:avLst/>
            </a:prstGeom>
            <a:solidFill>
              <a:schemeClr val="accent1"/>
            </a:solidFill>
            <a:ln w="12700">
              <a:miter lim="400000"/>
            </a:ln>
          </p:spPr>
          <p:txBody>
            <a:bodyPr lIns="53575" tIns="53575" rIns="53575" bIns="53575" anchor="ct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12" name="Shape 4048"/>
            <p:cNvSpPr/>
            <p:nvPr/>
          </p:nvSpPr>
          <p:spPr>
            <a:xfrm>
              <a:off x="2598660" y="3167329"/>
              <a:ext cx="2215478" cy="170489"/>
            </a:xfrm>
            <a:prstGeom prst="rect">
              <a:avLst/>
            </a:prstGeom>
            <a:solidFill>
              <a:schemeClr val="accent2"/>
            </a:solidFill>
            <a:ln w="12700">
              <a:miter lim="400000"/>
            </a:ln>
          </p:spPr>
          <p:txBody>
            <a:bodyPr lIns="0" tIns="0" rIns="0" bIns="0" anchor="ct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21" name="Group 20"/>
          <p:cNvGrpSpPr/>
          <p:nvPr/>
        </p:nvGrpSpPr>
        <p:grpSpPr>
          <a:xfrm>
            <a:off x="2740977" y="3502559"/>
            <a:ext cx="1942692" cy="359604"/>
            <a:chOff x="2598660" y="3602481"/>
            <a:chExt cx="1842061" cy="340977"/>
          </a:xfrm>
        </p:grpSpPr>
        <p:sp>
          <p:nvSpPr>
            <p:cNvPr id="13" name="Shape 4049"/>
            <p:cNvSpPr/>
            <p:nvPr/>
          </p:nvSpPr>
          <p:spPr>
            <a:xfrm>
              <a:off x="2598660" y="3602481"/>
              <a:ext cx="1842061" cy="170489"/>
            </a:xfrm>
            <a:prstGeom prst="rect">
              <a:avLst/>
            </a:prstGeom>
            <a:solidFill>
              <a:schemeClr val="accent3"/>
            </a:solidFill>
            <a:ln w="12700">
              <a:miter lim="400000"/>
            </a:ln>
          </p:spPr>
          <p:txBody>
            <a:bodyPr lIns="53575" tIns="53575" rIns="53575" bIns="53575" anchor="ct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14" name="Shape 4050"/>
            <p:cNvSpPr/>
            <p:nvPr/>
          </p:nvSpPr>
          <p:spPr>
            <a:xfrm>
              <a:off x="2598660" y="3772969"/>
              <a:ext cx="1490984" cy="170489"/>
            </a:xfrm>
            <a:prstGeom prst="rect">
              <a:avLst/>
            </a:prstGeom>
            <a:solidFill>
              <a:schemeClr val="accent4"/>
            </a:solidFill>
            <a:ln w="12700">
              <a:miter lim="400000"/>
            </a:ln>
          </p:spPr>
          <p:txBody>
            <a:bodyPr lIns="0" tIns="0" rIns="0" bIns="0" anchor="ct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20" name="Group 19"/>
          <p:cNvGrpSpPr/>
          <p:nvPr/>
        </p:nvGrpSpPr>
        <p:grpSpPr>
          <a:xfrm>
            <a:off x="2740977" y="4141282"/>
            <a:ext cx="2670365" cy="359606"/>
            <a:chOff x="2598660" y="4208120"/>
            <a:chExt cx="2532041" cy="340978"/>
          </a:xfrm>
        </p:grpSpPr>
        <p:sp>
          <p:nvSpPr>
            <p:cNvPr id="15" name="Shape 4051"/>
            <p:cNvSpPr/>
            <p:nvPr/>
          </p:nvSpPr>
          <p:spPr>
            <a:xfrm>
              <a:off x="2598660" y="4208120"/>
              <a:ext cx="2532041" cy="170489"/>
            </a:xfrm>
            <a:prstGeom prst="rect">
              <a:avLst/>
            </a:prstGeom>
            <a:solidFill>
              <a:schemeClr val="accent5"/>
            </a:solidFill>
            <a:ln w="12700">
              <a:miter lim="400000"/>
            </a:ln>
          </p:spPr>
          <p:txBody>
            <a:bodyPr lIns="53575" tIns="53575" rIns="53575" bIns="53575" anchor="ct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16" name="Shape 4052"/>
            <p:cNvSpPr/>
            <p:nvPr/>
          </p:nvSpPr>
          <p:spPr>
            <a:xfrm>
              <a:off x="2598660" y="4378609"/>
              <a:ext cx="1946759" cy="170489"/>
            </a:xfrm>
            <a:prstGeom prst="rect">
              <a:avLst/>
            </a:prstGeom>
            <a:solidFill>
              <a:schemeClr val="accent6"/>
            </a:solidFill>
            <a:ln w="12700">
              <a:miter lim="400000"/>
            </a:ln>
          </p:spPr>
          <p:txBody>
            <a:bodyPr lIns="0" tIns="0" rIns="0" bIns="0" anchor="ct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9" name="Group 18"/>
          <p:cNvGrpSpPr/>
          <p:nvPr/>
        </p:nvGrpSpPr>
        <p:grpSpPr>
          <a:xfrm>
            <a:off x="2740977" y="4796899"/>
            <a:ext cx="3422691" cy="359604"/>
            <a:chOff x="2598660" y="4829775"/>
            <a:chExt cx="3245396" cy="340977"/>
          </a:xfrm>
        </p:grpSpPr>
        <p:sp>
          <p:nvSpPr>
            <p:cNvPr id="17" name="Shape 4053"/>
            <p:cNvSpPr/>
            <p:nvPr/>
          </p:nvSpPr>
          <p:spPr>
            <a:xfrm>
              <a:off x="2598660" y="4829775"/>
              <a:ext cx="3245396" cy="170489"/>
            </a:xfrm>
            <a:prstGeom prst="rect">
              <a:avLst/>
            </a:prstGeom>
            <a:solidFill>
              <a:schemeClr val="accent1"/>
            </a:solidFill>
            <a:ln w="12700">
              <a:miter lim="400000"/>
            </a:ln>
          </p:spPr>
          <p:txBody>
            <a:bodyPr lIns="53575" tIns="53575" rIns="53575" bIns="53575" anchor="ct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18" name="Shape 4054"/>
            <p:cNvSpPr/>
            <p:nvPr/>
          </p:nvSpPr>
          <p:spPr>
            <a:xfrm>
              <a:off x="2598660" y="5000263"/>
              <a:ext cx="1494760" cy="170489"/>
            </a:xfrm>
            <a:prstGeom prst="rect">
              <a:avLst/>
            </a:prstGeom>
            <a:solidFill>
              <a:schemeClr val="accent2"/>
            </a:solidFill>
            <a:ln w="12700">
              <a:miter lim="400000"/>
            </a:ln>
          </p:spPr>
          <p:txBody>
            <a:bodyPr lIns="0" tIns="0" rIns="0" bIns="0" anchor="ct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4" name="Group 3"/>
          <p:cNvGrpSpPr/>
          <p:nvPr/>
        </p:nvGrpSpPr>
        <p:grpSpPr>
          <a:xfrm>
            <a:off x="1329689" y="2958756"/>
            <a:ext cx="1410262" cy="2123223"/>
            <a:chOff x="1260476" y="3086848"/>
            <a:chExt cx="1337211" cy="2013240"/>
          </a:xfrm>
        </p:grpSpPr>
        <p:sp>
          <p:nvSpPr>
            <p:cNvPr id="30" name="TextBox 29"/>
            <p:cNvSpPr txBox="1"/>
            <p:nvPr/>
          </p:nvSpPr>
          <p:spPr>
            <a:xfrm>
              <a:off x="1260476" y="3086848"/>
              <a:ext cx="1330446" cy="184707"/>
            </a:xfrm>
            <a:prstGeom prst="rect">
              <a:avLst/>
            </a:prstGeom>
            <a:noFill/>
          </p:spPr>
          <p:txBody>
            <a:bodyPr wrap="square" lIns="0" tIns="0" rIns="0" bIns="0" rtlCol="0">
              <a:spAutoFit/>
            </a:bodyPr>
            <a:lstStyle/>
            <a:p>
              <a:r>
                <a:rPr lang="en-GB" sz="1266" dirty="0" err="1">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Infographic</a:t>
              </a:r>
              <a:endParaRPr lang="en-GB"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sp>
          <p:nvSpPr>
            <p:cNvPr id="31" name="TextBox 30"/>
            <p:cNvSpPr txBox="1"/>
            <p:nvPr/>
          </p:nvSpPr>
          <p:spPr>
            <a:xfrm>
              <a:off x="1265336" y="3698338"/>
              <a:ext cx="1330446" cy="184707"/>
            </a:xfrm>
            <a:prstGeom prst="rect">
              <a:avLst/>
            </a:prstGeom>
            <a:noFill/>
          </p:spPr>
          <p:txBody>
            <a:bodyPr wrap="square" lIns="0" tIns="0" rIns="0" bIns="0" rtlCol="0">
              <a:spAutoFit/>
            </a:bodyPr>
            <a:lstStyle/>
            <a:p>
              <a:r>
                <a:rPr lang="en-GB"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Web Design</a:t>
              </a:r>
            </a:p>
          </p:txBody>
        </p:sp>
        <p:sp>
          <p:nvSpPr>
            <p:cNvPr id="32" name="TextBox 31"/>
            <p:cNvSpPr txBox="1"/>
            <p:nvPr/>
          </p:nvSpPr>
          <p:spPr>
            <a:xfrm>
              <a:off x="1262381" y="4303891"/>
              <a:ext cx="1330446" cy="184707"/>
            </a:xfrm>
            <a:prstGeom prst="rect">
              <a:avLst/>
            </a:prstGeom>
            <a:noFill/>
          </p:spPr>
          <p:txBody>
            <a:bodyPr wrap="square" lIns="0" tIns="0" rIns="0" bIns="0" rtlCol="0">
              <a:spAutoFit/>
            </a:bodyPr>
            <a:lstStyle/>
            <a:p>
              <a:r>
                <a:rPr lang="en-GB"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Interior Design</a:t>
              </a:r>
            </a:p>
          </p:txBody>
        </p:sp>
        <p:sp>
          <p:nvSpPr>
            <p:cNvPr id="33" name="TextBox 32"/>
            <p:cNvSpPr txBox="1"/>
            <p:nvPr/>
          </p:nvSpPr>
          <p:spPr>
            <a:xfrm>
              <a:off x="1267241" y="4915381"/>
              <a:ext cx="1330446" cy="184707"/>
            </a:xfrm>
            <a:prstGeom prst="rect">
              <a:avLst/>
            </a:prstGeom>
            <a:noFill/>
          </p:spPr>
          <p:txBody>
            <a:bodyPr wrap="square" lIns="0" tIns="0" rIns="0" bIns="0" rtlCol="0">
              <a:spAutoFit/>
            </a:bodyPr>
            <a:lstStyle/>
            <a:p>
              <a:r>
                <a:rPr lang="en-GB"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Graphic Design</a:t>
              </a:r>
            </a:p>
          </p:txBody>
        </p:sp>
      </p:grpSp>
      <p:grpSp>
        <p:nvGrpSpPr>
          <p:cNvPr id="24" name="Group 23"/>
          <p:cNvGrpSpPr/>
          <p:nvPr/>
        </p:nvGrpSpPr>
        <p:grpSpPr>
          <a:xfrm>
            <a:off x="3030840" y="5652283"/>
            <a:ext cx="2725018" cy="195632"/>
            <a:chOff x="2873508" y="5359492"/>
            <a:chExt cx="2583863" cy="185498"/>
          </a:xfrm>
        </p:grpSpPr>
        <p:grpSp>
          <p:nvGrpSpPr>
            <p:cNvPr id="68" name="Group 67"/>
            <p:cNvGrpSpPr/>
            <p:nvPr/>
          </p:nvGrpSpPr>
          <p:grpSpPr>
            <a:xfrm>
              <a:off x="2873508" y="5359492"/>
              <a:ext cx="1228492" cy="184706"/>
              <a:chOff x="4709006" y="5671031"/>
              <a:chExt cx="1228492" cy="184706"/>
            </a:xfrm>
          </p:grpSpPr>
          <p:sp>
            <p:nvSpPr>
              <p:cNvPr id="63" name="Shape 4309"/>
              <p:cNvSpPr/>
              <p:nvPr/>
            </p:nvSpPr>
            <p:spPr>
              <a:xfrm>
                <a:off x="4709006" y="5702114"/>
                <a:ext cx="109713" cy="109714"/>
              </a:xfrm>
              <a:prstGeom prst="roundRect">
                <a:avLst>
                  <a:gd name="adj" fmla="val 15000"/>
                </a:avLst>
              </a:prstGeom>
              <a:solidFill>
                <a:schemeClr val="accent5">
                  <a:lumMod val="75000"/>
                </a:schemeClr>
              </a:solidFill>
              <a:ln w="12700" cap="flat">
                <a:noFill/>
                <a:miter lim="400000"/>
              </a:ln>
              <a:effectLst/>
            </p:spPr>
            <p:txBody>
              <a:bodyPr wrap="square" lIns="53575" tIns="53575" rIns="53575" bIns="53575"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64" name="TextBox 63"/>
              <p:cNvSpPr txBox="1"/>
              <p:nvPr/>
            </p:nvSpPr>
            <p:spPr>
              <a:xfrm>
                <a:off x="4885387" y="5671031"/>
                <a:ext cx="1052111" cy="184706"/>
              </a:xfrm>
              <a:prstGeom prst="rect">
                <a:avLst/>
              </a:prstGeom>
              <a:noFill/>
            </p:spPr>
            <p:txBody>
              <a:bodyPr wrap="square" lIns="0" tIns="0" rIns="0" bIns="0" rtlCol="0">
                <a:spAutoFit/>
              </a:bodyPr>
              <a:lstStyle/>
              <a:p>
                <a:r>
                  <a:rPr lang="en-GB"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Our Product</a:t>
                </a:r>
              </a:p>
            </p:txBody>
          </p:sp>
        </p:grpSp>
        <p:grpSp>
          <p:nvGrpSpPr>
            <p:cNvPr id="69" name="Group 68"/>
            <p:cNvGrpSpPr/>
            <p:nvPr/>
          </p:nvGrpSpPr>
          <p:grpSpPr>
            <a:xfrm>
              <a:off x="4139248" y="5360284"/>
              <a:ext cx="1318123" cy="184706"/>
              <a:chOff x="6189898" y="5671823"/>
              <a:chExt cx="1318123" cy="184706"/>
            </a:xfrm>
          </p:grpSpPr>
          <p:sp>
            <p:nvSpPr>
              <p:cNvPr id="66" name="Shape 4309"/>
              <p:cNvSpPr/>
              <p:nvPr/>
            </p:nvSpPr>
            <p:spPr>
              <a:xfrm>
                <a:off x="6189898" y="5702906"/>
                <a:ext cx="109713" cy="109714"/>
              </a:xfrm>
              <a:prstGeom prst="roundRect">
                <a:avLst>
                  <a:gd name="adj" fmla="val 15000"/>
                </a:avLst>
              </a:prstGeom>
              <a:solidFill>
                <a:schemeClr val="accent5"/>
              </a:solidFill>
              <a:ln w="12700" cap="flat">
                <a:noFill/>
                <a:miter lim="400000"/>
              </a:ln>
              <a:effectLst/>
            </p:spPr>
            <p:txBody>
              <a:bodyPr wrap="square" lIns="53575" tIns="53575" rIns="53575" bIns="53575"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67" name="TextBox 66"/>
              <p:cNvSpPr txBox="1"/>
              <p:nvPr/>
            </p:nvSpPr>
            <p:spPr>
              <a:xfrm>
                <a:off x="6366279" y="5671823"/>
                <a:ext cx="1141742" cy="184706"/>
              </a:xfrm>
              <a:prstGeom prst="rect">
                <a:avLst/>
              </a:prstGeom>
              <a:noFill/>
            </p:spPr>
            <p:txBody>
              <a:bodyPr wrap="square" lIns="0" tIns="0" rIns="0" bIns="0" rtlCol="0">
                <a:spAutoFit/>
              </a:bodyPr>
              <a:lstStyle/>
              <a:p>
                <a:r>
                  <a:rPr lang="en-GB"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rPr>
                  <a:t>Another Product</a:t>
                </a:r>
              </a:p>
            </p:txBody>
          </p:sp>
        </p:grpSp>
      </p:grpSp>
      <p:sp>
        <p:nvSpPr>
          <p:cNvPr id="73" name="Rectangle 72"/>
          <p:cNvSpPr/>
          <p:nvPr/>
        </p:nvSpPr>
        <p:spPr>
          <a:xfrm>
            <a:off x="10593561" y="5358446"/>
            <a:ext cx="756617" cy="454420"/>
          </a:xfrm>
          <a:prstGeom prst="rect">
            <a:avLst/>
          </a:prstGeom>
        </p:spPr>
        <p:txBody>
          <a:bodyPr wrap="none" lIns="0" tIns="0" rIns="0" bIns="0">
            <a:spAutoFit/>
          </a:bodyPr>
          <a:lstStyle/>
          <a:p>
            <a:r>
              <a:rPr lang="en-US" sz="2953" b="1" dirty="0">
                <a:solidFill>
                  <a:schemeClr val="accent5"/>
                </a:solidFill>
                <a:latin typeface="Arial" panose="020B0604020202020204" pitchFamily="34" charset="0"/>
                <a:ea typeface="方正正粗黑简体" panose="02000000000000000000" pitchFamily="2" charset="-122"/>
                <a:sym typeface="Arial" panose="020B0604020202020204" pitchFamily="34" charset="0"/>
              </a:rPr>
              <a:t>70%</a:t>
            </a:r>
            <a:endParaRPr lang="en-US" sz="1898" b="1" dirty="0">
              <a:solidFill>
                <a:schemeClr val="accent5"/>
              </a:solidFill>
              <a:latin typeface="Arial" panose="020B0604020202020204" pitchFamily="34" charset="0"/>
              <a:ea typeface="方正正粗黑简体" panose="02000000000000000000" pitchFamily="2" charset="-122"/>
              <a:sym typeface="Arial" panose="020B0604020202020204" pitchFamily="34" charset="0"/>
            </a:endParaRPr>
          </a:p>
        </p:txBody>
      </p:sp>
      <p:sp>
        <p:nvSpPr>
          <p:cNvPr id="74" name="Rectangle 73"/>
          <p:cNvSpPr/>
          <p:nvPr/>
        </p:nvSpPr>
        <p:spPr>
          <a:xfrm>
            <a:off x="10593561" y="4554819"/>
            <a:ext cx="756617" cy="454420"/>
          </a:xfrm>
          <a:prstGeom prst="rect">
            <a:avLst/>
          </a:prstGeom>
        </p:spPr>
        <p:txBody>
          <a:bodyPr wrap="none" lIns="0" tIns="0" rIns="0" bIns="0">
            <a:spAutoFit/>
          </a:bodyPr>
          <a:lstStyle/>
          <a:p>
            <a:r>
              <a:rPr lang="en-US" sz="2953" b="1" dirty="0">
                <a:solidFill>
                  <a:schemeClr val="accent5">
                    <a:lumMod val="75000"/>
                  </a:schemeClr>
                </a:solidFill>
                <a:latin typeface="Arial" panose="020B0604020202020204" pitchFamily="34" charset="0"/>
                <a:ea typeface="方正正粗黑简体" panose="02000000000000000000" pitchFamily="2" charset="-122"/>
                <a:sym typeface="Arial" panose="020B0604020202020204" pitchFamily="34" charset="0"/>
              </a:rPr>
              <a:t>80%</a:t>
            </a:r>
            <a:endParaRPr lang="en-US" sz="1898" b="1" dirty="0">
              <a:solidFill>
                <a:schemeClr val="accent5">
                  <a:lumMod val="75000"/>
                </a:schemeClr>
              </a:solidFill>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23" name="Group 22"/>
          <p:cNvGrpSpPr/>
          <p:nvPr/>
        </p:nvGrpSpPr>
        <p:grpSpPr>
          <a:xfrm>
            <a:off x="7627136" y="4474456"/>
            <a:ext cx="2706376" cy="1366167"/>
            <a:chOff x="7231717" y="4242680"/>
            <a:chExt cx="2566186" cy="1295400"/>
          </a:xfrm>
        </p:grpSpPr>
        <p:grpSp>
          <p:nvGrpSpPr>
            <p:cNvPr id="75" name="Group 87"/>
            <p:cNvGrpSpPr/>
            <p:nvPr/>
          </p:nvGrpSpPr>
          <p:grpSpPr>
            <a:xfrm>
              <a:off x="7231717" y="4998219"/>
              <a:ext cx="2566186" cy="539861"/>
              <a:chOff x="609600" y="2841943"/>
              <a:chExt cx="2660838" cy="559774"/>
            </a:xfrm>
            <a:solidFill>
              <a:schemeClr val="bg1">
                <a:lumMod val="65000"/>
              </a:schemeClr>
            </a:solidFill>
          </p:grpSpPr>
          <p:grpSp>
            <p:nvGrpSpPr>
              <p:cNvPr id="76" name="Group 184"/>
              <p:cNvGrpSpPr/>
              <p:nvPr/>
            </p:nvGrpSpPr>
            <p:grpSpPr>
              <a:xfrm>
                <a:off x="609600" y="2841943"/>
                <a:ext cx="260742" cy="559774"/>
                <a:chOff x="6213475" y="1668463"/>
                <a:chExt cx="227013" cy="487362"/>
              </a:xfrm>
              <a:grpFill/>
            </p:grpSpPr>
            <p:sp>
              <p:nvSpPr>
                <p:cNvPr id="104"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0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77" name="Group 184"/>
              <p:cNvGrpSpPr/>
              <p:nvPr/>
            </p:nvGrpSpPr>
            <p:grpSpPr>
              <a:xfrm>
                <a:off x="876277" y="2841943"/>
                <a:ext cx="260742" cy="559774"/>
                <a:chOff x="6213475" y="1668463"/>
                <a:chExt cx="227013" cy="487362"/>
              </a:xfrm>
              <a:grpFill/>
            </p:grpSpPr>
            <p:sp>
              <p:nvSpPr>
                <p:cNvPr id="102"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0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78" name="Group 184"/>
              <p:cNvGrpSpPr/>
              <p:nvPr/>
            </p:nvGrpSpPr>
            <p:grpSpPr>
              <a:xfrm>
                <a:off x="1142954" y="2841943"/>
                <a:ext cx="260742" cy="559774"/>
                <a:chOff x="6213475" y="1668463"/>
                <a:chExt cx="227013" cy="487362"/>
              </a:xfrm>
              <a:grpFill/>
            </p:grpSpPr>
            <p:sp>
              <p:nvSpPr>
                <p:cNvPr id="100"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0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79" name="Group 184"/>
              <p:cNvGrpSpPr/>
              <p:nvPr/>
            </p:nvGrpSpPr>
            <p:grpSpPr>
              <a:xfrm>
                <a:off x="1409631" y="2841943"/>
                <a:ext cx="260742" cy="559774"/>
                <a:chOff x="6213475" y="1668463"/>
                <a:chExt cx="227013" cy="487362"/>
              </a:xfrm>
              <a:grpFill/>
            </p:grpSpPr>
            <p:sp>
              <p:nvSpPr>
                <p:cNvPr id="98"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9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80" name="Group 184"/>
              <p:cNvGrpSpPr/>
              <p:nvPr/>
            </p:nvGrpSpPr>
            <p:grpSpPr>
              <a:xfrm>
                <a:off x="1676308" y="2841943"/>
                <a:ext cx="260742" cy="559774"/>
                <a:chOff x="6213475" y="1668463"/>
                <a:chExt cx="227013" cy="487362"/>
              </a:xfrm>
              <a:grpFill/>
            </p:grpSpPr>
            <p:sp>
              <p:nvSpPr>
                <p:cNvPr id="96"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9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81" name="Group 184"/>
              <p:cNvGrpSpPr/>
              <p:nvPr/>
            </p:nvGrpSpPr>
            <p:grpSpPr>
              <a:xfrm>
                <a:off x="1942985" y="2841943"/>
                <a:ext cx="260742" cy="559774"/>
                <a:chOff x="6213475" y="1668463"/>
                <a:chExt cx="227013" cy="487362"/>
              </a:xfrm>
              <a:grpFill/>
            </p:grpSpPr>
            <p:sp>
              <p:nvSpPr>
                <p:cNvPr id="94"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9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82" name="Group 184"/>
              <p:cNvGrpSpPr/>
              <p:nvPr/>
            </p:nvGrpSpPr>
            <p:grpSpPr>
              <a:xfrm>
                <a:off x="2209662" y="2841943"/>
                <a:ext cx="260742" cy="559774"/>
                <a:chOff x="6213475" y="1668463"/>
                <a:chExt cx="227013" cy="487362"/>
              </a:xfrm>
              <a:grpFill/>
            </p:grpSpPr>
            <p:sp>
              <p:nvSpPr>
                <p:cNvPr id="92"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9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83" name="Group 184"/>
              <p:cNvGrpSpPr/>
              <p:nvPr/>
            </p:nvGrpSpPr>
            <p:grpSpPr>
              <a:xfrm>
                <a:off x="2476339" y="2841943"/>
                <a:ext cx="260742" cy="559774"/>
                <a:chOff x="6213475" y="1668463"/>
                <a:chExt cx="227013" cy="487362"/>
              </a:xfrm>
              <a:grpFill/>
            </p:grpSpPr>
            <p:sp>
              <p:nvSpPr>
                <p:cNvPr id="90"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9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6"/>
                </a:solid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84" name="Group 184"/>
              <p:cNvGrpSpPr/>
              <p:nvPr/>
            </p:nvGrpSpPr>
            <p:grpSpPr>
              <a:xfrm>
                <a:off x="2743016" y="2841943"/>
                <a:ext cx="260742" cy="559774"/>
                <a:chOff x="6213475" y="1668463"/>
                <a:chExt cx="227013" cy="487362"/>
              </a:xfrm>
              <a:grpFill/>
            </p:grpSpPr>
            <p:sp>
              <p:nvSpPr>
                <p:cNvPr id="88"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8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6"/>
                </a:solid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85" name="Group 184"/>
              <p:cNvGrpSpPr/>
              <p:nvPr/>
            </p:nvGrpSpPr>
            <p:grpSpPr>
              <a:xfrm>
                <a:off x="3009696" y="2841943"/>
                <a:ext cx="260742" cy="559774"/>
                <a:chOff x="6213475" y="1668463"/>
                <a:chExt cx="227013" cy="487362"/>
              </a:xfrm>
              <a:grpFill/>
            </p:grpSpPr>
            <p:sp>
              <p:nvSpPr>
                <p:cNvPr id="86"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8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6"/>
                </a:solid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grpSp>
          <p:nvGrpSpPr>
            <p:cNvPr id="106" name="Group 212"/>
            <p:cNvGrpSpPr/>
            <p:nvPr/>
          </p:nvGrpSpPr>
          <p:grpSpPr>
            <a:xfrm>
              <a:off x="7268574" y="4242680"/>
              <a:ext cx="2481778" cy="571345"/>
              <a:chOff x="5932686" y="2855964"/>
              <a:chExt cx="2449314" cy="563870"/>
            </a:xfrm>
            <a:solidFill>
              <a:schemeClr val="bg1">
                <a:lumMod val="65000"/>
              </a:schemeClr>
            </a:solidFill>
          </p:grpSpPr>
          <p:grpSp>
            <p:nvGrpSpPr>
              <p:cNvPr id="107" name="Group 179"/>
              <p:cNvGrpSpPr/>
              <p:nvPr/>
            </p:nvGrpSpPr>
            <p:grpSpPr>
              <a:xfrm>
                <a:off x="5932686" y="2855964"/>
                <a:ext cx="220321" cy="563870"/>
                <a:chOff x="5054600" y="1652588"/>
                <a:chExt cx="187325" cy="479424"/>
              </a:xfrm>
              <a:grpFill/>
            </p:grpSpPr>
            <p:sp>
              <p:nvSpPr>
                <p:cNvPr id="13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36"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08" name="Group 179"/>
              <p:cNvGrpSpPr/>
              <p:nvPr/>
            </p:nvGrpSpPr>
            <p:grpSpPr>
              <a:xfrm>
                <a:off x="6180352" y="2855964"/>
                <a:ext cx="220321" cy="563870"/>
                <a:chOff x="5054600" y="1652588"/>
                <a:chExt cx="187325" cy="479424"/>
              </a:xfrm>
              <a:grpFill/>
            </p:grpSpPr>
            <p:sp>
              <p:nvSpPr>
                <p:cNvPr id="13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34"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09" name="Group 179"/>
              <p:cNvGrpSpPr/>
              <p:nvPr/>
            </p:nvGrpSpPr>
            <p:grpSpPr>
              <a:xfrm>
                <a:off x="6428018" y="2855964"/>
                <a:ext cx="220321" cy="563870"/>
                <a:chOff x="5054600" y="1652588"/>
                <a:chExt cx="187325" cy="479424"/>
              </a:xfrm>
              <a:grpFill/>
            </p:grpSpPr>
            <p:sp>
              <p:nvSpPr>
                <p:cNvPr id="13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32"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10" name="Group 179"/>
              <p:cNvGrpSpPr/>
              <p:nvPr/>
            </p:nvGrpSpPr>
            <p:grpSpPr>
              <a:xfrm>
                <a:off x="6675684" y="2855964"/>
                <a:ext cx="220321" cy="563870"/>
                <a:chOff x="5054600" y="1652588"/>
                <a:chExt cx="187325" cy="479424"/>
              </a:xfrm>
              <a:grpFill/>
            </p:grpSpPr>
            <p:sp>
              <p:nvSpPr>
                <p:cNvPr id="12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30"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11" name="Group 179"/>
              <p:cNvGrpSpPr/>
              <p:nvPr/>
            </p:nvGrpSpPr>
            <p:grpSpPr>
              <a:xfrm>
                <a:off x="6923350" y="2855964"/>
                <a:ext cx="220321" cy="563870"/>
                <a:chOff x="5054600" y="1652588"/>
                <a:chExt cx="187325" cy="479424"/>
              </a:xfrm>
              <a:grpFill/>
            </p:grpSpPr>
            <p:sp>
              <p:nvSpPr>
                <p:cNvPr id="12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28"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12" name="Group 179"/>
              <p:cNvGrpSpPr/>
              <p:nvPr/>
            </p:nvGrpSpPr>
            <p:grpSpPr>
              <a:xfrm>
                <a:off x="7171017" y="2855964"/>
                <a:ext cx="220321" cy="563870"/>
                <a:chOff x="5054600" y="1652588"/>
                <a:chExt cx="187325" cy="479424"/>
              </a:xfrm>
              <a:grpFill/>
            </p:grpSpPr>
            <p:sp>
              <p:nvSpPr>
                <p:cNvPr id="12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26"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13" name="Group 179"/>
              <p:cNvGrpSpPr/>
              <p:nvPr/>
            </p:nvGrpSpPr>
            <p:grpSpPr>
              <a:xfrm>
                <a:off x="7418683" y="2855964"/>
                <a:ext cx="220321" cy="563870"/>
                <a:chOff x="5054600" y="1652588"/>
                <a:chExt cx="187325" cy="479424"/>
              </a:xfrm>
              <a:grpFill/>
            </p:grpSpPr>
            <p:sp>
              <p:nvSpPr>
                <p:cNvPr id="12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24"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14" name="Group 179"/>
              <p:cNvGrpSpPr/>
              <p:nvPr/>
            </p:nvGrpSpPr>
            <p:grpSpPr>
              <a:xfrm>
                <a:off x="7666349" y="2855964"/>
                <a:ext cx="220321" cy="563870"/>
                <a:chOff x="5054600" y="1652588"/>
                <a:chExt cx="187325" cy="479424"/>
              </a:xfrm>
              <a:grpFill/>
            </p:grpSpPr>
            <p:sp>
              <p:nvSpPr>
                <p:cNvPr id="12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22"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15" name="Group 179"/>
              <p:cNvGrpSpPr/>
              <p:nvPr/>
            </p:nvGrpSpPr>
            <p:grpSpPr>
              <a:xfrm>
                <a:off x="7914015" y="2855964"/>
                <a:ext cx="220321" cy="563870"/>
                <a:chOff x="5054600" y="1652588"/>
                <a:chExt cx="187325" cy="479424"/>
              </a:xfrm>
              <a:grpFill/>
            </p:grpSpPr>
            <p:sp>
              <p:nvSpPr>
                <p:cNvPr id="11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2"/>
                </a:solid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20"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16" name="Group 179"/>
              <p:cNvGrpSpPr/>
              <p:nvPr/>
            </p:nvGrpSpPr>
            <p:grpSpPr>
              <a:xfrm>
                <a:off x="8161679" y="2855964"/>
                <a:ext cx="220321" cy="563870"/>
                <a:chOff x="5054600" y="1652588"/>
                <a:chExt cx="187325" cy="479424"/>
              </a:xfrm>
              <a:grpFill/>
            </p:grpSpPr>
            <p:sp>
              <p:nvSpPr>
                <p:cNvPr id="11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2"/>
                </a:solid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18"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grpSp>
      <p:sp>
        <p:nvSpPr>
          <p:cNvPr id="137" name="TextBox 136"/>
          <p:cNvSpPr txBox="1"/>
          <p:nvPr/>
        </p:nvSpPr>
        <p:spPr>
          <a:xfrm>
            <a:off x="7648392" y="2794195"/>
            <a:ext cx="4052905" cy="1362681"/>
          </a:xfrm>
          <a:prstGeom prst="rect">
            <a:avLst/>
          </a:prstGeom>
          <a:noFill/>
        </p:spPr>
        <p:txBody>
          <a:bodyPr wrap="square" lIns="0" tIns="0" rIns="0" bIns="0" rtlCol="0">
            <a:spAutoFit/>
          </a:bodyPr>
          <a:lstStyle/>
          <a:p>
            <a:pPr>
              <a:defRPr/>
            </a:pPr>
            <a:r>
              <a:rPr lang="zh-CN" altLang="en-US" sz="1476"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147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a:p>
            <a:pPr>
              <a:defRPr/>
            </a:pPr>
            <a:r>
              <a:rPr lang="zh-CN" altLang="en-US" sz="1476"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47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a:p>
            <a:pPr>
              <a:defRPr/>
            </a:pPr>
            <a:endParaRPr lang="en-US" altLang="zh-CN" sz="147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sp>
        <p:nvSpPr>
          <p:cNvPr id="138" name="TextBox 137"/>
          <p:cNvSpPr txBox="1"/>
          <p:nvPr/>
        </p:nvSpPr>
        <p:spPr>
          <a:xfrm>
            <a:off x="7648392" y="2377007"/>
            <a:ext cx="2945169" cy="259623"/>
          </a:xfrm>
          <a:prstGeom prst="rect">
            <a:avLst/>
          </a:prstGeom>
          <a:noFill/>
        </p:spPr>
        <p:txBody>
          <a:bodyPr wrap="square" lIns="0" tIns="0" rIns="0" bIns="0" rtlCol="0" anchor="t">
            <a:spAutoFit/>
          </a:bodyPr>
          <a:lstStyle/>
          <a:p>
            <a:r>
              <a:rPr lang="en-US" sz="1687" b="1" dirty="0">
                <a:solidFill>
                  <a:schemeClr val="tx1">
                    <a:lumMod val="65000"/>
                    <a:lumOff val="35000"/>
                  </a:schemeClr>
                </a:solidFill>
                <a:latin typeface="Arial" panose="020B0604020202020204" pitchFamily="34" charset="0"/>
                <a:ea typeface="方正正粗黑简体" panose="02000000000000000000" pitchFamily="2" charset="-122"/>
                <a:sym typeface="Arial" panose="020B0604020202020204" pitchFamily="34" charset="0"/>
              </a:rPr>
              <a:t>Comparison of satisfaction</a:t>
            </a:r>
          </a:p>
        </p:txBody>
      </p:sp>
      <p:grpSp>
        <p:nvGrpSpPr>
          <p:cNvPr id="150" name="Group 212"/>
          <p:cNvGrpSpPr/>
          <p:nvPr/>
        </p:nvGrpSpPr>
        <p:grpSpPr>
          <a:xfrm>
            <a:off x="7666007" y="4474265"/>
            <a:ext cx="2088043" cy="602557"/>
            <a:chOff x="5932686" y="2855964"/>
            <a:chExt cx="1953984" cy="563870"/>
          </a:xfrm>
          <a:solidFill>
            <a:schemeClr val="accent1"/>
          </a:solidFill>
        </p:grpSpPr>
        <p:grpSp>
          <p:nvGrpSpPr>
            <p:cNvPr id="151" name="Group 179"/>
            <p:cNvGrpSpPr/>
            <p:nvPr/>
          </p:nvGrpSpPr>
          <p:grpSpPr>
            <a:xfrm>
              <a:off x="5932686" y="2855964"/>
              <a:ext cx="220321" cy="563870"/>
              <a:chOff x="5054600" y="1652588"/>
              <a:chExt cx="187325" cy="479424"/>
            </a:xfrm>
            <a:grpFill/>
          </p:grpSpPr>
          <p:sp>
            <p:nvSpPr>
              <p:cNvPr id="17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80"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52" name="Group 179"/>
            <p:cNvGrpSpPr/>
            <p:nvPr/>
          </p:nvGrpSpPr>
          <p:grpSpPr>
            <a:xfrm>
              <a:off x="6180352" y="2855964"/>
              <a:ext cx="220321" cy="563870"/>
              <a:chOff x="5054600" y="1652588"/>
              <a:chExt cx="187325" cy="479424"/>
            </a:xfrm>
            <a:grpFill/>
          </p:grpSpPr>
          <p:sp>
            <p:nvSpPr>
              <p:cNvPr id="17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78"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53" name="Group 179"/>
            <p:cNvGrpSpPr/>
            <p:nvPr/>
          </p:nvGrpSpPr>
          <p:grpSpPr>
            <a:xfrm>
              <a:off x="6428018" y="2855964"/>
              <a:ext cx="220321" cy="563870"/>
              <a:chOff x="5054600" y="1652588"/>
              <a:chExt cx="187325" cy="479424"/>
            </a:xfrm>
            <a:grpFill/>
          </p:grpSpPr>
          <p:sp>
            <p:nvSpPr>
              <p:cNvPr id="17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76"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54" name="Group 179"/>
            <p:cNvGrpSpPr/>
            <p:nvPr/>
          </p:nvGrpSpPr>
          <p:grpSpPr>
            <a:xfrm>
              <a:off x="6675684" y="2855964"/>
              <a:ext cx="220321" cy="563870"/>
              <a:chOff x="5054600" y="1652588"/>
              <a:chExt cx="187325" cy="479424"/>
            </a:xfrm>
            <a:grpFill/>
          </p:grpSpPr>
          <p:sp>
            <p:nvSpPr>
              <p:cNvPr id="17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74"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55" name="Group 179"/>
            <p:cNvGrpSpPr/>
            <p:nvPr/>
          </p:nvGrpSpPr>
          <p:grpSpPr>
            <a:xfrm>
              <a:off x="6923350" y="2855964"/>
              <a:ext cx="220321" cy="563870"/>
              <a:chOff x="5054600" y="1652588"/>
              <a:chExt cx="187325" cy="479424"/>
            </a:xfrm>
            <a:grpFill/>
          </p:grpSpPr>
          <p:sp>
            <p:nvSpPr>
              <p:cNvPr id="17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72"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56" name="Group 179"/>
            <p:cNvGrpSpPr/>
            <p:nvPr/>
          </p:nvGrpSpPr>
          <p:grpSpPr>
            <a:xfrm>
              <a:off x="7171017" y="2855964"/>
              <a:ext cx="220321" cy="563870"/>
              <a:chOff x="5054600" y="1652588"/>
              <a:chExt cx="187325" cy="479424"/>
            </a:xfrm>
            <a:grpFill/>
          </p:grpSpPr>
          <p:sp>
            <p:nvSpPr>
              <p:cNvPr id="16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70"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57" name="Group 179"/>
            <p:cNvGrpSpPr/>
            <p:nvPr/>
          </p:nvGrpSpPr>
          <p:grpSpPr>
            <a:xfrm>
              <a:off x="7418683" y="2855964"/>
              <a:ext cx="220321" cy="563870"/>
              <a:chOff x="5054600" y="1652588"/>
              <a:chExt cx="187325" cy="479424"/>
            </a:xfrm>
            <a:grpFill/>
          </p:grpSpPr>
          <p:sp>
            <p:nvSpPr>
              <p:cNvPr id="16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68"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58" name="Group 179"/>
            <p:cNvGrpSpPr/>
            <p:nvPr/>
          </p:nvGrpSpPr>
          <p:grpSpPr>
            <a:xfrm>
              <a:off x="7666349" y="2855964"/>
              <a:ext cx="220321" cy="563870"/>
              <a:chOff x="5054600" y="1652588"/>
              <a:chExt cx="187325" cy="479424"/>
            </a:xfrm>
            <a:grpFill/>
          </p:grpSpPr>
          <p:sp>
            <p:nvSpPr>
              <p:cNvPr id="16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66"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grpSp>
        <p:nvGrpSpPr>
          <p:cNvPr id="181" name="Group 87"/>
          <p:cNvGrpSpPr/>
          <p:nvPr/>
        </p:nvGrpSpPr>
        <p:grpSpPr>
          <a:xfrm>
            <a:off x="7627136" y="5273176"/>
            <a:ext cx="1892650" cy="569353"/>
            <a:chOff x="609600" y="2841943"/>
            <a:chExt cx="1860804" cy="559774"/>
          </a:xfrm>
          <a:solidFill>
            <a:schemeClr val="accent5"/>
          </a:solidFill>
        </p:grpSpPr>
        <p:grpSp>
          <p:nvGrpSpPr>
            <p:cNvPr id="182" name="Group 184"/>
            <p:cNvGrpSpPr/>
            <p:nvPr/>
          </p:nvGrpSpPr>
          <p:grpSpPr>
            <a:xfrm>
              <a:off x="609600" y="2841943"/>
              <a:ext cx="260742" cy="559774"/>
              <a:chOff x="6213475" y="1668463"/>
              <a:chExt cx="227013" cy="487362"/>
            </a:xfrm>
            <a:grpFill/>
          </p:grpSpPr>
          <p:sp>
            <p:nvSpPr>
              <p:cNvPr id="210"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21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83" name="Group 184"/>
            <p:cNvGrpSpPr/>
            <p:nvPr/>
          </p:nvGrpSpPr>
          <p:grpSpPr>
            <a:xfrm>
              <a:off x="876277" y="2841943"/>
              <a:ext cx="260742" cy="559774"/>
              <a:chOff x="6213475" y="1668463"/>
              <a:chExt cx="227013" cy="487362"/>
            </a:xfrm>
            <a:grpFill/>
          </p:grpSpPr>
          <p:sp>
            <p:nvSpPr>
              <p:cNvPr id="208"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20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84" name="Group 184"/>
            <p:cNvGrpSpPr/>
            <p:nvPr/>
          </p:nvGrpSpPr>
          <p:grpSpPr>
            <a:xfrm>
              <a:off x="1142954" y="2841943"/>
              <a:ext cx="260742" cy="559774"/>
              <a:chOff x="6213475" y="1668463"/>
              <a:chExt cx="227013" cy="487362"/>
            </a:xfrm>
            <a:grpFill/>
          </p:grpSpPr>
          <p:sp>
            <p:nvSpPr>
              <p:cNvPr id="206"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20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85" name="Group 184"/>
            <p:cNvGrpSpPr/>
            <p:nvPr/>
          </p:nvGrpSpPr>
          <p:grpSpPr>
            <a:xfrm>
              <a:off x="1409631" y="2841943"/>
              <a:ext cx="260742" cy="559774"/>
              <a:chOff x="6213475" y="1668463"/>
              <a:chExt cx="227013" cy="487362"/>
            </a:xfrm>
            <a:grpFill/>
          </p:grpSpPr>
          <p:sp>
            <p:nvSpPr>
              <p:cNvPr id="204"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20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86" name="Group 184"/>
            <p:cNvGrpSpPr/>
            <p:nvPr/>
          </p:nvGrpSpPr>
          <p:grpSpPr>
            <a:xfrm>
              <a:off x="1676308" y="2841943"/>
              <a:ext cx="260742" cy="559774"/>
              <a:chOff x="6213475" y="1668463"/>
              <a:chExt cx="227013" cy="487362"/>
            </a:xfrm>
            <a:grpFill/>
          </p:grpSpPr>
          <p:sp>
            <p:nvSpPr>
              <p:cNvPr id="202"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20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87" name="Group 184"/>
            <p:cNvGrpSpPr/>
            <p:nvPr/>
          </p:nvGrpSpPr>
          <p:grpSpPr>
            <a:xfrm>
              <a:off x="1942985" y="2841943"/>
              <a:ext cx="260742" cy="559774"/>
              <a:chOff x="6213475" y="1668463"/>
              <a:chExt cx="227013" cy="487362"/>
            </a:xfrm>
            <a:grpFill/>
          </p:grpSpPr>
          <p:sp>
            <p:nvSpPr>
              <p:cNvPr id="200"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20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88" name="Group 184"/>
            <p:cNvGrpSpPr/>
            <p:nvPr/>
          </p:nvGrpSpPr>
          <p:grpSpPr>
            <a:xfrm>
              <a:off x="2209662" y="2841943"/>
              <a:ext cx="260742" cy="559774"/>
              <a:chOff x="6213475" y="1668463"/>
              <a:chExt cx="227013" cy="487362"/>
            </a:xfrm>
            <a:grpFill/>
          </p:grpSpPr>
          <p:sp>
            <p:nvSpPr>
              <p:cNvPr id="198"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sp>
            <p:nvSpPr>
              <p:cNvPr id="19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6435" tIns="48218" rIns="96435" bIns="48218" numCol="1" anchor="t" anchorCtr="0" compatLnSpc="1">
                <a:prstTxWarp prst="textNoShape">
                  <a:avLst/>
                </a:prstTxWarp>
              </a:bodyPr>
              <a:lstStyle/>
              <a:p>
                <a:endParaRPr lang="en-US" dirty="0">
                  <a:latin typeface="Arial" panose="020B0604020202020204" pitchFamily="34" charset="0"/>
                  <a:ea typeface="方正正粗黑简体" panose="02000000000000000000" pitchFamily="2" charset="-122"/>
                  <a:sym typeface="Arial" panose="020B0604020202020204" pitchFamily="34" charset="0"/>
                </a:endParaRPr>
              </a:p>
            </p:txBody>
          </p:sp>
        </p:grpSp>
      </p:grpSp>
      <p:sp>
        <p:nvSpPr>
          <p:cNvPr id="159" name="文本框 158"/>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0" name="文本框 159"/>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51236622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left)">
                                      <p:cBhvr>
                                        <p:cTn id="23" dur="500"/>
                                        <p:tgtEl>
                                          <p:spTgt spid="20"/>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8"/>
                                        </p:tgtEl>
                                        <p:attrNameLst>
                                          <p:attrName>style.visibility</p:attrName>
                                        </p:attrNameLst>
                                      </p:cBhvr>
                                      <p:to>
                                        <p:strVal val="visible"/>
                                      </p:to>
                                    </p:set>
                                    <p:animEffect transition="in" filter="fade">
                                      <p:cBhvr>
                                        <p:cTn id="35" dur="500"/>
                                        <p:tgtEl>
                                          <p:spTgt spid="13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37"/>
                                        </p:tgtEl>
                                        <p:attrNameLst>
                                          <p:attrName>style.visibility</p:attrName>
                                        </p:attrNameLst>
                                      </p:cBhvr>
                                      <p:to>
                                        <p:strVal val="visible"/>
                                      </p:to>
                                    </p:set>
                                    <p:animEffect transition="in" filter="wipe(left)">
                                      <p:cBhvr>
                                        <p:cTn id="39" dur="500"/>
                                        <p:tgtEl>
                                          <p:spTgt spid="137"/>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150"/>
                                        </p:tgtEl>
                                        <p:attrNameLst>
                                          <p:attrName>style.visibility</p:attrName>
                                        </p:attrNameLst>
                                      </p:cBhvr>
                                      <p:to>
                                        <p:strVal val="visible"/>
                                      </p:to>
                                    </p:set>
                                    <p:animEffect transition="in" filter="wipe(left)">
                                      <p:cBhvr>
                                        <p:cTn id="47" dur="500"/>
                                        <p:tgtEl>
                                          <p:spTgt spid="15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74"/>
                                        </p:tgtEl>
                                        <p:attrNameLst>
                                          <p:attrName>style.visibility</p:attrName>
                                        </p:attrNameLst>
                                      </p:cBhvr>
                                      <p:to>
                                        <p:strVal val="visible"/>
                                      </p:to>
                                    </p:set>
                                    <p:animEffect transition="in" filter="fade">
                                      <p:cBhvr>
                                        <p:cTn id="51" dur="500"/>
                                        <p:tgtEl>
                                          <p:spTgt spid="74"/>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181"/>
                                        </p:tgtEl>
                                        <p:attrNameLst>
                                          <p:attrName>style.visibility</p:attrName>
                                        </p:attrNameLst>
                                      </p:cBhvr>
                                      <p:to>
                                        <p:strVal val="visible"/>
                                      </p:to>
                                    </p:set>
                                    <p:animEffect transition="in" filter="wipe(left)">
                                      <p:cBhvr>
                                        <p:cTn id="55" dur="500"/>
                                        <p:tgtEl>
                                          <p:spTgt spid="181"/>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73"/>
                                        </p:tgtEl>
                                        <p:attrNameLst>
                                          <p:attrName>style.visibility</p:attrName>
                                        </p:attrNameLst>
                                      </p:cBhvr>
                                      <p:to>
                                        <p:strVal val="visible"/>
                                      </p:to>
                                    </p:set>
                                    <p:animEffect transition="in" filter="fade">
                                      <p:cBhvr>
                                        <p:cTn id="6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P spid="137" grpId="0"/>
      <p:bldP spid="13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063475" y="4538875"/>
            <a:ext cx="1777136" cy="892552"/>
          </a:xfrm>
          <a:prstGeom prst="rect">
            <a:avLst/>
          </a:prstGeom>
          <a:noFill/>
        </p:spPr>
        <p:txBody>
          <a:bodyPr wrap="square" lIns="0" tIns="0" rIns="0" bIns="0" rtlCol="0">
            <a:spAutoFit/>
          </a:bodyPr>
          <a:lstStyle/>
          <a:p>
            <a:pPr algn="r"/>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请替换文字内容，修改文字内容，也可以直接复制你的内容到此。请替换文字内容，修改文字内容，也可以直接复制你的内容到此。 </a:t>
            </a:r>
          </a:p>
        </p:txBody>
      </p:sp>
      <p:sp>
        <p:nvSpPr>
          <p:cNvPr id="28" name="TextBox 27"/>
          <p:cNvSpPr txBox="1"/>
          <p:nvPr/>
        </p:nvSpPr>
        <p:spPr>
          <a:xfrm>
            <a:off x="1530705" y="4106462"/>
            <a:ext cx="1392213" cy="481799"/>
          </a:xfrm>
          <a:prstGeom prst="rect">
            <a:avLst/>
          </a:prstGeom>
          <a:noFill/>
        </p:spPr>
        <p:txBody>
          <a:bodyPr wrap="square" rtlCol="0" anchor="ctr">
            <a:spAutoFit/>
          </a:bodyPr>
          <a:lstStyle/>
          <a:p>
            <a:pPr algn="r">
              <a:lnSpc>
                <a:spcPct val="150000"/>
              </a:lnSpc>
            </a:pPr>
            <a:r>
              <a:rPr lang="en-US" sz="1687" b="1" dirty="0">
                <a:solidFill>
                  <a:schemeClr val="bg1">
                    <a:lumMod val="50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Measure</a:t>
            </a:r>
          </a:p>
        </p:txBody>
      </p:sp>
      <p:sp>
        <p:nvSpPr>
          <p:cNvPr id="37" name="TextBox 36"/>
          <p:cNvSpPr txBox="1"/>
          <p:nvPr/>
        </p:nvSpPr>
        <p:spPr>
          <a:xfrm>
            <a:off x="9618981" y="2605122"/>
            <a:ext cx="1777136" cy="892552"/>
          </a:xfrm>
          <a:prstGeom prst="rect">
            <a:avLst/>
          </a:prstGeom>
          <a:noFill/>
        </p:spPr>
        <p:txBody>
          <a:bodyPr wrap="square" lIns="0" tIns="0" rIns="0" bIns="0" rtlCol="0">
            <a:spAutoFit/>
          </a:bodyPr>
          <a:lstStyle/>
          <a:p>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请替换文字内容，修改文字内容，也可以直接复制你的内容到此。请替换文字内容，修改文字内容，也可以直接复制你的内容到此。 </a:t>
            </a:r>
          </a:p>
        </p:txBody>
      </p:sp>
      <p:sp>
        <p:nvSpPr>
          <p:cNvPr id="38" name="TextBox 37"/>
          <p:cNvSpPr txBox="1"/>
          <p:nvPr/>
        </p:nvSpPr>
        <p:spPr>
          <a:xfrm>
            <a:off x="9537066" y="2172708"/>
            <a:ext cx="1392213" cy="481799"/>
          </a:xfrm>
          <a:prstGeom prst="rect">
            <a:avLst/>
          </a:prstGeom>
          <a:noFill/>
        </p:spPr>
        <p:txBody>
          <a:bodyPr wrap="square" rtlCol="0" anchor="ctr">
            <a:spAutoFit/>
          </a:bodyPr>
          <a:lstStyle/>
          <a:p>
            <a:pPr>
              <a:lnSpc>
                <a:spcPct val="150000"/>
              </a:lnSpc>
            </a:pPr>
            <a:r>
              <a:rPr lang="en-US" sz="1687" b="1" dirty="0">
                <a:solidFill>
                  <a:schemeClr val="bg1">
                    <a:lumMod val="50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Improve</a:t>
            </a:r>
          </a:p>
        </p:txBody>
      </p:sp>
      <p:sp>
        <p:nvSpPr>
          <p:cNvPr id="41" name="TextBox 40"/>
          <p:cNvSpPr txBox="1"/>
          <p:nvPr/>
        </p:nvSpPr>
        <p:spPr>
          <a:xfrm>
            <a:off x="9980284" y="4574103"/>
            <a:ext cx="1777136" cy="892552"/>
          </a:xfrm>
          <a:prstGeom prst="rect">
            <a:avLst/>
          </a:prstGeom>
          <a:noFill/>
        </p:spPr>
        <p:txBody>
          <a:bodyPr wrap="square" lIns="0" tIns="0" rIns="0" bIns="0" rtlCol="0">
            <a:spAutoFit/>
          </a:bodyPr>
          <a:lstStyle/>
          <a:p>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请替换文字内容，修改文字内容，也可以直接复制你的内容到此。请替换文字内容，修改文字内容，也可以直接复制你的内容到此。 </a:t>
            </a:r>
          </a:p>
        </p:txBody>
      </p:sp>
      <p:sp>
        <p:nvSpPr>
          <p:cNvPr id="42" name="TextBox 41"/>
          <p:cNvSpPr txBox="1"/>
          <p:nvPr/>
        </p:nvSpPr>
        <p:spPr>
          <a:xfrm>
            <a:off x="9898369" y="4141689"/>
            <a:ext cx="1392213" cy="481799"/>
          </a:xfrm>
          <a:prstGeom prst="rect">
            <a:avLst/>
          </a:prstGeom>
          <a:noFill/>
        </p:spPr>
        <p:txBody>
          <a:bodyPr wrap="square" rtlCol="0" anchor="ctr">
            <a:spAutoFit/>
          </a:bodyPr>
          <a:lstStyle/>
          <a:p>
            <a:pPr>
              <a:lnSpc>
                <a:spcPct val="150000"/>
              </a:lnSpc>
            </a:pPr>
            <a:r>
              <a:rPr lang="en-US" sz="1687" b="1" dirty="0">
                <a:solidFill>
                  <a:schemeClr val="bg1">
                    <a:lumMod val="50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Plan</a:t>
            </a:r>
          </a:p>
        </p:txBody>
      </p:sp>
      <p:grpSp>
        <p:nvGrpSpPr>
          <p:cNvPr id="34" name="Group 2177"/>
          <p:cNvGrpSpPr/>
          <p:nvPr/>
        </p:nvGrpSpPr>
        <p:grpSpPr>
          <a:xfrm>
            <a:off x="7755849" y="2301552"/>
            <a:ext cx="1684811" cy="826735"/>
            <a:chOff x="33075" y="0"/>
            <a:chExt cx="3467959" cy="1461013"/>
          </a:xfrm>
        </p:grpSpPr>
        <p:sp>
          <p:nvSpPr>
            <p:cNvPr id="35" name="Shape 2175"/>
            <p:cNvSpPr/>
            <p:nvPr/>
          </p:nvSpPr>
          <p:spPr>
            <a:xfrm flipV="1">
              <a:off x="3488334" y="-1"/>
              <a:ext cx="1" cy="1461015"/>
            </a:xfrm>
            <a:prstGeom prst="line">
              <a:avLst/>
            </a:prstGeom>
            <a:noFill/>
            <a:ln w="19050" cap="flat">
              <a:solidFill>
                <a:schemeClr val="bg1">
                  <a:lumMod val="50000"/>
                </a:schemeClr>
              </a:solidFill>
              <a:prstDash val="solid"/>
              <a:miter lim="400000"/>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36" name="Shape 2176"/>
            <p:cNvSpPr/>
            <p:nvPr/>
          </p:nvSpPr>
          <p:spPr>
            <a:xfrm flipH="1" flipV="1">
              <a:off x="33075" y="730506"/>
              <a:ext cx="3467961" cy="1"/>
            </a:xfrm>
            <a:prstGeom prst="line">
              <a:avLst/>
            </a:prstGeom>
            <a:noFill/>
            <a:ln w="19050" cap="flat">
              <a:solidFill>
                <a:schemeClr val="bg1">
                  <a:lumMod val="50000"/>
                </a:schemeClr>
              </a:solidFill>
              <a:prstDash val="solid"/>
              <a:miter lim="400000"/>
              <a:tailEnd type="oval" w="med" len="med"/>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44" name="Group 2177"/>
          <p:cNvGrpSpPr/>
          <p:nvPr/>
        </p:nvGrpSpPr>
        <p:grpSpPr>
          <a:xfrm>
            <a:off x="9236672" y="4282941"/>
            <a:ext cx="582063" cy="826735"/>
            <a:chOff x="33075" y="0"/>
            <a:chExt cx="3467959" cy="1461013"/>
          </a:xfrm>
        </p:grpSpPr>
        <p:sp>
          <p:nvSpPr>
            <p:cNvPr id="45" name="Shape 2175"/>
            <p:cNvSpPr/>
            <p:nvPr/>
          </p:nvSpPr>
          <p:spPr>
            <a:xfrm flipV="1">
              <a:off x="3488334" y="-1"/>
              <a:ext cx="1" cy="1461015"/>
            </a:xfrm>
            <a:prstGeom prst="line">
              <a:avLst/>
            </a:prstGeom>
            <a:noFill/>
            <a:ln w="19050" cap="flat">
              <a:solidFill>
                <a:schemeClr val="bg1">
                  <a:lumMod val="50000"/>
                </a:schemeClr>
              </a:solidFill>
              <a:prstDash val="solid"/>
              <a:miter lim="400000"/>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47" name="Shape 2176"/>
            <p:cNvSpPr/>
            <p:nvPr/>
          </p:nvSpPr>
          <p:spPr>
            <a:xfrm flipH="1" flipV="1">
              <a:off x="33075" y="730506"/>
              <a:ext cx="3467961" cy="1"/>
            </a:xfrm>
            <a:prstGeom prst="line">
              <a:avLst/>
            </a:prstGeom>
            <a:noFill/>
            <a:ln w="19050" cap="flat">
              <a:solidFill>
                <a:schemeClr val="bg1">
                  <a:lumMod val="50000"/>
                </a:schemeClr>
              </a:solidFill>
              <a:prstDash val="solid"/>
              <a:miter lim="400000"/>
              <a:tailEnd type="oval" w="med" len="med"/>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50" name="Group 2177"/>
          <p:cNvGrpSpPr/>
          <p:nvPr/>
        </p:nvGrpSpPr>
        <p:grpSpPr>
          <a:xfrm flipH="1">
            <a:off x="3022028" y="4282941"/>
            <a:ext cx="582063" cy="826735"/>
            <a:chOff x="33075" y="0"/>
            <a:chExt cx="3467959" cy="1461013"/>
          </a:xfrm>
        </p:grpSpPr>
        <p:sp>
          <p:nvSpPr>
            <p:cNvPr id="51" name="Shape 2175"/>
            <p:cNvSpPr/>
            <p:nvPr/>
          </p:nvSpPr>
          <p:spPr>
            <a:xfrm flipV="1">
              <a:off x="3488334" y="-1"/>
              <a:ext cx="1" cy="1461015"/>
            </a:xfrm>
            <a:prstGeom prst="line">
              <a:avLst/>
            </a:prstGeom>
            <a:noFill/>
            <a:ln w="19050" cap="flat">
              <a:solidFill>
                <a:schemeClr val="bg1">
                  <a:lumMod val="50000"/>
                </a:schemeClr>
              </a:solidFill>
              <a:prstDash val="solid"/>
              <a:miter lim="400000"/>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52" name="Shape 2176"/>
            <p:cNvSpPr/>
            <p:nvPr/>
          </p:nvSpPr>
          <p:spPr>
            <a:xfrm flipH="1" flipV="1">
              <a:off x="33075" y="730506"/>
              <a:ext cx="3467961" cy="1"/>
            </a:xfrm>
            <a:prstGeom prst="line">
              <a:avLst/>
            </a:prstGeom>
            <a:noFill/>
            <a:ln w="19050" cap="flat">
              <a:solidFill>
                <a:schemeClr val="bg1">
                  <a:lumMod val="50000"/>
                </a:schemeClr>
              </a:solidFill>
              <a:prstDash val="solid"/>
              <a:miter lim="400000"/>
              <a:tailEnd type="oval" w="med" len="med"/>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3" name="Group 2"/>
          <p:cNvGrpSpPr/>
          <p:nvPr/>
        </p:nvGrpSpPr>
        <p:grpSpPr>
          <a:xfrm>
            <a:off x="3805272" y="3462901"/>
            <a:ext cx="2554551" cy="2557060"/>
            <a:chOff x="3607825" y="3283523"/>
            <a:chExt cx="2422226" cy="2424605"/>
          </a:xfrm>
        </p:grpSpPr>
        <p:sp>
          <p:nvSpPr>
            <p:cNvPr id="4" name="Freeform 5"/>
            <p:cNvSpPr>
              <a:spLocks/>
            </p:cNvSpPr>
            <p:nvPr/>
          </p:nvSpPr>
          <p:spPr bwMode="auto">
            <a:xfrm>
              <a:off x="3607825" y="3283523"/>
              <a:ext cx="2422226" cy="2424605"/>
            </a:xfrm>
            <a:custGeom>
              <a:avLst/>
              <a:gdLst>
                <a:gd name="T0" fmla="*/ 646 w 861"/>
                <a:gd name="T1" fmla="*/ 430 h 861"/>
                <a:gd name="T2" fmla="*/ 430 w 861"/>
                <a:gd name="T3" fmla="*/ 645 h 861"/>
                <a:gd name="T4" fmla="*/ 215 w 861"/>
                <a:gd name="T5" fmla="*/ 430 h 861"/>
                <a:gd name="T6" fmla="*/ 430 w 861"/>
                <a:gd name="T7" fmla="*/ 215 h 861"/>
                <a:gd name="T8" fmla="*/ 488 w 861"/>
                <a:gd name="T9" fmla="*/ 223 h 861"/>
                <a:gd name="T10" fmla="*/ 418 w 861"/>
                <a:gd name="T11" fmla="*/ 0 h 861"/>
                <a:gd name="T12" fmla="*/ 0 w 861"/>
                <a:gd name="T13" fmla="*/ 430 h 861"/>
                <a:gd name="T14" fmla="*/ 430 w 861"/>
                <a:gd name="T15" fmla="*/ 861 h 861"/>
                <a:gd name="T16" fmla="*/ 861 w 861"/>
                <a:gd name="T17" fmla="*/ 430 h 861"/>
                <a:gd name="T18" fmla="*/ 742 w 861"/>
                <a:gd name="T19" fmla="*/ 133 h 861"/>
                <a:gd name="T20" fmla="*/ 590 w 861"/>
                <a:gd name="T21" fmla="*/ 286 h 861"/>
                <a:gd name="T22" fmla="*/ 646 w 861"/>
                <a:gd name="T23" fmla="*/ 430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1" h="861">
                  <a:moveTo>
                    <a:pt x="646" y="430"/>
                  </a:moveTo>
                  <a:cubicBezTo>
                    <a:pt x="646" y="549"/>
                    <a:pt x="549" y="645"/>
                    <a:pt x="430" y="645"/>
                  </a:cubicBezTo>
                  <a:cubicBezTo>
                    <a:pt x="311" y="645"/>
                    <a:pt x="215" y="549"/>
                    <a:pt x="215" y="430"/>
                  </a:cubicBezTo>
                  <a:cubicBezTo>
                    <a:pt x="215" y="311"/>
                    <a:pt x="311" y="215"/>
                    <a:pt x="430" y="215"/>
                  </a:cubicBezTo>
                  <a:cubicBezTo>
                    <a:pt x="450" y="215"/>
                    <a:pt x="470" y="218"/>
                    <a:pt x="488" y="223"/>
                  </a:cubicBezTo>
                  <a:cubicBezTo>
                    <a:pt x="447" y="156"/>
                    <a:pt x="422" y="80"/>
                    <a:pt x="418" y="0"/>
                  </a:cubicBezTo>
                  <a:cubicBezTo>
                    <a:pt x="186" y="6"/>
                    <a:pt x="0" y="196"/>
                    <a:pt x="0" y="430"/>
                  </a:cubicBezTo>
                  <a:cubicBezTo>
                    <a:pt x="0" y="668"/>
                    <a:pt x="192" y="861"/>
                    <a:pt x="430" y="861"/>
                  </a:cubicBezTo>
                  <a:cubicBezTo>
                    <a:pt x="668" y="861"/>
                    <a:pt x="861" y="668"/>
                    <a:pt x="861" y="430"/>
                  </a:cubicBezTo>
                  <a:cubicBezTo>
                    <a:pt x="861" y="315"/>
                    <a:pt x="816" y="211"/>
                    <a:pt x="742" y="133"/>
                  </a:cubicBezTo>
                  <a:cubicBezTo>
                    <a:pt x="590" y="286"/>
                    <a:pt x="590" y="286"/>
                    <a:pt x="590" y="286"/>
                  </a:cubicBezTo>
                  <a:cubicBezTo>
                    <a:pt x="625" y="325"/>
                    <a:pt x="646" y="375"/>
                    <a:pt x="646" y="430"/>
                  </a:cubicBezTo>
                  <a:close/>
                </a:path>
              </a:pathLst>
            </a:custGeom>
            <a:solidFill>
              <a:schemeClr val="accent1"/>
            </a:solidFill>
            <a:ln>
              <a:solidFill>
                <a:schemeClr val="accent1"/>
              </a:solidFill>
            </a:ln>
          </p:spPr>
          <p:txBody>
            <a:bodyPr vert="horz" wrap="square" lIns="96435" tIns="48218" rIns="96435" bIns="48218" numCol="1" anchor="t" anchorCtr="0" compatLnSpc="1">
              <a:prstTxWarp prst="textNoShape">
                <a:avLst/>
              </a:prstTxWarp>
            </a:bodyPr>
            <a:lstStyle/>
            <a:p>
              <a:endParaRPr lang="id-ID">
                <a:solidFill>
                  <a:schemeClr val="accent3"/>
                </a:solidFill>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61" name="Group 60"/>
            <p:cNvGrpSpPr/>
            <p:nvPr/>
          </p:nvGrpSpPr>
          <p:grpSpPr>
            <a:xfrm>
              <a:off x="4519062" y="4225695"/>
              <a:ext cx="599751" cy="595643"/>
              <a:chOff x="1979612" y="3067051"/>
              <a:chExt cx="231775" cy="230188"/>
            </a:xfrm>
            <a:solidFill>
              <a:srgbClr val="9CBC58"/>
            </a:solidFill>
          </p:grpSpPr>
          <p:sp>
            <p:nvSpPr>
              <p:cNvPr id="62" name="Freeform 38"/>
              <p:cNvSpPr>
                <a:spLocks noEditPoints="1"/>
              </p:cNvSpPr>
              <p:nvPr/>
            </p:nvSpPr>
            <p:spPr bwMode="auto">
              <a:xfrm>
                <a:off x="1979612"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63"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Arial" panose="020B0604020202020204" pitchFamily="34" charset="0"/>
                  <a:ea typeface="方正正粗黑简体" panose="02000000000000000000" pitchFamily="2" charset="-122"/>
                  <a:sym typeface="Arial" panose="020B0604020202020204" pitchFamily="34" charset="0"/>
                </a:endParaRPr>
              </a:p>
            </p:txBody>
          </p:sp>
          <p:sp>
            <p:nvSpPr>
              <p:cNvPr id="64"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Arial" panose="020B0604020202020204" pitchFamily="34" charset="0"/>
                  <a:ea typeface="方正正粗黑简体" panose="02000000000000000000" pitchFamily="2" charset="-122"/>
                  <a:sym typeface="Arial" panose="020B0604020202020204" pitchFamily="34" charset="0"/>
                </a:endParaRPr>
              </a:p>
            </p:txBody>
          </p:sp>
        </p:grpSp>
      </p:grpSp>
      <p:grpSp>
        <p:nvGrpSpPr>
          <p:cNvPr id="7" name="Group 6"/>
          <p:cNvGrpSpPr/>
          <p:nvPr/>
        </p:nvGrpSpPr>
        <p:grpSpPr>
          <a:xfrm>
            <a:off x="5163436" y="2106729"/>
            <a:ext cx="2554551" cy="2227238"/>
            <a:chOff x="4895636" y="1997601"/>
            <a:chExt cx="2422226" cy="2111867"/>
          </a:xfrm>
        </p:grpSpPr>
        <p:sp>
          <p:nvSpPr>
            <p:cNvPr id="5" name="Freeform 6"/>
            <p:cNvSpPr>
              <a:spLocks/>
            </p:cNvSpPr>
            <p:nvPr/>
          </p:nvSpPr>
          <p:spPr bwMode="auto">
            <a:xfrm>
              <a:off x="4895636" y="1997601"/>
              <a:ext cx="2422226" cy="2111867"/>
            </a:xfrm>
            <a:custGeom>
              <a:avLst/>
              <a:gdLst>
                <a:gd name="T0" fmla="*/ 739 w 861"/>
                <a:gd name="T1" fmla="*/ 731 h 750"/>
                <a:gd name="T2" fmla="*/ 739 w 861"/>
                <a:gd name="T3" fmla="*/ 730 h 750"/>
                <a:gd name="T4" fmla="*/ 861 w 861"/>
                <a:gd name="T5" fmla="*/ 431 h 750"/>
                <a:gd name="T6" fmla="*/ 430 w 861"/>
                <a:gd name="T7" fmla="*/ 0 h 750"/>
                <a:gd name="T8" fmla="*/ 0 w 861"/>
                <a:gd name="T9" fmla="*/ 431 h 750"/>
                <a:gd name="T10" fmla="*/ 120 w 861"/>
                <a:gd name="T11" fmla="*/ 729 h 750"/>
                <a:gd name="T12" fmla="*/ 120 w 861"/>
                <a:gd name="T13" fmla="*/ 730 h 750"/>
                <a:gd name="T14" fmla="*/ 132 w 861"/>
                <a:gd name="T15" fmla="*/ 742 h 750"/>
                <a:gd name="T16" fmla="*/ 284 w 861"/>
                <a:gd name="T17" fmla="*/ 589 h 750"/>
                <a:gd name="T18" fmla="*/ 278 w 861"/>
                <a:gd name="T19" fmla="*/ 583 h 750"/>
                <a:gd name="T20" fmla="*/ 277 w 861"/>
                <a:gd name="T21" fmla="*/ 582 h 750"/>
                <a:gd name="T22" fmla="*/ 215 w 861"/>
                <a:gd name="T23" fmla="*/ 431 h 750"/>
                <a:gd name="T24" fmla="*/ 430 w 861"/>
                <a:gd name="T25" fmla="*/ 215 h 750"/>
                <a:gd name="T26" fmla="*/ 645 w 861"/>
                <a:gd name="T27" fmla="*/ 431 h 750"/>
                <a:gd name="T28" fmla="*/ 584 w 861"/>
                <a:gd name="T29" fmla="*/ 581 h 750"/>
                <a:gd name="T30" fmla="*/ 584 w 861"/>
                <a:gd name="T31" fmla="*/ 581 h 750"/>
                <a:gd name="T32" fmla="*/ 584 w 861"/>
                <a:gd name="T33" fmla="*/ 581 h 750"/>
                <a:gd name="T34" fmla="*/ 563 w 861"/>
                <a:gd name="T35" fmla="*/ 603 h 750"/>
                <a:gd name="T36" fmla="*/ 721 w 861"/>
                <a:gd name="T37" fmla="*/ 750 h 750"/>
                <a:gd name="T38" fmla="*/ 739 w 861"/>
                <a:gd name="T39" fmla="*/ 731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1" h="750">
                  <a:moveTo>
                    <a:pt x="739" y="731"/>
                  </a:moveTo>
                  <a:cubicBezTo>
                    <a:pt x="739" y="730"/>
                    <a:pt x="739" y="730"/>
                    <a:pt x="739" y="730"/>
                  </a:cubicBezTo>
                  <a:cubicBezTo>
                    <a:pt x="814" y="653"/>
                    <a:pt x="861" y="547"/>
                    <a:pt x="861" y="431"/>
                  </a:cubicBezTo>
                  <a:cubicBezTo>
                    <a:pt x="861" y="193"/>
                    <a:pt x="668" y="0"/>
                    <a:pt x="430" y="0"/>
                  </a:cubicBezTo>
                  <a:cubicBezTo>
                    <a:pt x="192" y="0"/>
                    <a:pt x="0" y="193"/>
                    <a:pt x="0" y="431"/>
                  </a:cubicBezTo>
                  <a:cubicBezTo>
                    <a:pt x="0" y="547"/>
                    <a:pt x="45" y="652"/>
                    <a:pt x="120" y="729"/>
                  </a:cubicBezTo>
                  <a:cubicBezTo>
                    <a:pt x="120" y="730"/>
                    <a:pt x="120" y="730"/>
                    <a:pt x="120" y="730"/>
                  </a:cubicBezTo>
                  <a:cubicBezTo>
                    <a:pt x="124" y="734"/>
                    <a:pt x="128" y="738"/>
                    <a:pt x="132" y="742"/>
                  </a:cubicBezTo>
                  <a:cubicBezTo>
                    <a:pt x="284" y="589"/>
                    <a:pt x="284" y="589"/>
                    <a:pt x="284" y="589"/>
                  </a:cubicBezTo>
                  <a:cubicBezTo>
                    <a:pt x="282" y="587"/>
                    <a:pt x="280" y="585"/>
                    <a:pt x="278" y="583"/>
                  </a:cubicBezTo>
                  <a:cubicBezTo>
                    <a:pt x="277" y="582"/>
                    <a:pt x="277" y="582"/>
                    <a:pt x="277" y="582"/>
                  </a:cubicBezTo>
                  <a:cubicBezTo>
                    <a:pt x="239" y="543"/>
                    <a:pt x="215" y="490"/>
                    <a:pt x="215" y="431"/>
                  </a:cubicBezTo>
                  <a:cubicBezTo>
                    <a:pt x="215" y="312"/>
                    <a:pt x="311" y="215"/>
                    <a:pt x="430" y="215"/>
                  </a:cubicBezTo>
                  <a:cubicBezTo>
                    <a:pt x="549" y="215"/>
                    <a:pt x="645" y="312"/>
                    <a:pt x="645" y="431"/>
                  </a:cubicBezTo>
                  <a:cubicBezTo>
                    <a:pt x="645" y="489"/>
                    <a:pt x="622" y="542"/>
                    <a:pt x="584" y="581"/>
                  </a:cubicBezTo>
                  <a:cubicBezTo>
                    <a:pt x="584" y="581"/>
                    <a:pt x="584" y="581"/>
                    <a:pt x="584" y="581"/>
                  </a:cubicBezTo>
                  <a:cubicBezTo>
                    <a:pt x="584" y="581"/>
                    <a:pt x="584" y="581"/>
                    <a:pt x="584" y="581"/>
                  </a:cubicBezTo>
                  <a:cubicBezTo>
                    <a:pt x="577" y="588"/>
                    <a:pt x="570" y="596"/>
                    <a:pt x="563" y="603"/>
                  </a:cubicBezTo>
                  <a:cubicBezTo>
                    <a:pt x="721" y="750"/>
                    <a:pt x="721" y="750"/>
                    <a:pt x="721" y="750"/>
                  </a:cubicBezTo>
                  <a:cubicBezTo>
                    <a:pt x="727" y="743"/>
                    <a:pt x="733" y="737"/>
                    <a:pt x="739" y="731"/>
                  </a:cubicBezTo>
                  <a:close/>
                </a:path>
              </a:pathLst>
            </a:custGeom>
            <a:solidFill>
              <a:schemeClr val="accent2"/>
            </a:solidFill>
            <a:ln>
              <a:solidFill>
                <a:schemeClr val="accent2"/>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71" name="Shape 719"/>
            <p:cNvSpPr/>
            <p:nvPr/>
          </p:nvSpPr>
          <p:spPr>
            <a:xfrm>
              <a:off x="5810882" y="2914509"/>
              <a:ext cx="539167" cy="463692"/>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chemeClr val="accent2"/>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8" name="Group 7"/>
          <p:cNvGrpSpPr/>
          <p:nvPr/>
        </p:nvGrpSpPr>
        <p:grpSpPr>
          <a:xfrm>
            <a:off x="6519092" y="3462901"/>
            <a:ext cx="2558313" cy="2557060"/>
            <a:chOff x="6181069" y="3283523"/>
            <a:chExt cx="2425793" cy="2424605"/>
          </a:xfrm>
        </p:grpSpPr>
        <p:sp>
          <p:nvSpPr>
            <p:cNvPr id="6" name="Freeform 7"/>
            <p:cNvSpPr>
              <a:spLocks/>
            </p:cNvSpPr>
            <p:nvPr/>
          </p:nvSpPr>
          <p:spPr bwMode="auto">
            <a:xfrm>
              <a:off x="6181069" y="3283523"/>
              <a:ext cx="2425793" cy="2424605"/>
            </a:xfrm>
            <a:custGeom>
              <a:avLst/>
              <a:gdLst>
                <a:gd name="T0" fmla="*/ 443 w 862"/>
                <a:gd name="T1" fmla="*/ 0 h 861"/>
                <a:gd name="T2" fmla="*/ 373 w 862"/>
                <a:gd name="T3" fmla="*/ 223 h 861"/>
                <a:gd name="T4" fmla="*/ 431 w 862"/>
                <a:gd name="T5" fmla="*/ 215 h 861"/>
                <a:gd name="T6" fmla="*/ 646 w 862"/>
                <a:gd name="T7" fmla="*/ 430 h 861"/>
                <a:gd name="T8" fmla="*/ 431 w 862"/>
                <a:gd name="T9" fmla="*/ 645 h 861"/>
                <a:gd name="T10" fmla="*/ 216 w 862"/>
                <a:gd name="T11" fmla="*/ 430 h 861"/>
                <a:gd name="T12" fmla="*/ 264 w 862"/>
                <a:gd name="T13" fmla="*/ 294 h 861"/>
                <a:gd name="T14" fmla="*/ 106 w 862"/>
                <a:gd name="T15" fmla="*/ 147 h 861"/>
                <a:gd name="T16" fmla="*/ 0 w 862"/>
                <a:gd name="T17" fmla="*/ 430 h 861"/>
                <a:gd name="T18" fmla="*/ 431 w 862"/>
                <a:gd name="T19" fmla="*/ 861 h 861"/>
                <a:gd name="T20" fmla="*/ 862 w 862"/>
                <a:gd name="T21" fmla="*/ 430 h 861"/>
                <a:gd name="T22" fmla="*/ 443 w 862"/>
                <a:gd name="T23" fmla="*/ 0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2" h="861">
                  <a:moveTo>
                    <a:pt x="443" y="0"/>
                  </a:moveTo>
                  <a:cubicBezTo>
                    <a:pt x="439" y="80"/>
                    <a:pt x="415" y="156"/>
                    <a:pt x="373" y="223"/>
                  </a:cubicBezTo>
                  <a:cubicBezTo>
                    <a:pt x="391" y="218"/>
                    <a:pt x="411" y="215"/>
                    <a:pt x="431" y="215"/>
                  </a:cubicBezTo>
                  <a:cubicBezTo>
                    <a:pt x="550" y="215"/>
                    <a:pt x="646" y="311"/>
                    <a:pt x="646" y="430"/>
                  </a:cubicBezTo>
                  <a:cubicBezTo>
                    <a:pt x="646" y="549"/>
                    <a:pt x="550" y="645"/>
                    <a:pt x="431" y="645"/>
                  </a:cubicBezTo>
                  <a:cubicBezTo>
                    <a:pt x="312" y="645"/>
                    <a:pt x="216" y="549"/>
                    <a:pt x="216" y="430"/>
                  </a:cubicBezTo>
                  <a:cubicBezTo>
                    <a:pt x="216" y="378"/>
                    <a:pt x="234" y="331"/>
                    <a:pt x="264" y="294"/>
                  </a:cubicBezTo>
                  <a:cubicBezTo>
                    <a:pt x="106" y="147"/>
                    <a:pt x="106" y="147"/>
                    <a:pt x="106" y="147"/>
                  </a:cubicBezTo>
                  <a:cubicBezTo>
                    <a:pt x="40" y="223"/>
                    <a:pt x="0" y="322"/>
                    <a:pt x="0" y="430"/>
                  </a:cubicBezTo>
                  <a:cubicBezTo>
                    <a:pt x="0" y="668"/>
                    <a:pt x="193" y="861"/>
                    <a:pt x="431" y="861"/>
                  </a:cubicBezTo>
                  <a:cubicBezTo>
                    <a:pt x="669" y="861"/>
                    <a:pt x="862" y="668"/>
                    <a:pt x="862" y="430"/>
                  </a:cubicBezTo>
                  <a:cubicBezTo>
                    <a:pt x="862" y="196"/>
                    <a:pt x="675" y="6"/>
                    <a:pt x="443" y="0"/>
                  </a:cubicBezTo>
                  <a:close/>
                </a:path>
              </a:pathLst>
            </a:custGeom>
            <a:solidFill>
              <a:schemeClr val="accent3"/>
            </a:solidFill>
            <a:ln>
              <a:solidFill>
                <a:schemeClr val="accent3"/>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72" name="Freeform 10"/>
            <p:cNvSpPr>
              <a:spLocks noEditPoints="1"/>
            </p:cNvSpPr>
            <p:nvPr/>
          </p:nvSpPr>
          <p:spPr bwMode="auto">
            <a:xfrm>
              <a:off x="7132573" y="4233603"/>
              <a:ext cx="561463" cy="554295"/>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chemeClr val="accent3"/>
            </a:solidFill>
            <a:ln>
              <a:noFill/>
            </a:ln>
          </p:spPr>
          <p:txBody>
            <a:bodyPr vert="horz" wrap="square" lIns="128580" tIns="64290" rIns="128580" bIns="64290" numCol="1" anchor="t" anchorCtr="0" compatLnSpc="1">
              <a:prstTxWarp prst="textNoShape">
                <a:avLst/>
              </a:prstTxWarp>
            </a:bodyPr>
            <a:lstStyle/>
            <a:p>
              <a:endParaRPr lang="en-US" sz="2531">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29" name="文本框 28"/>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0" name="文本框 29"/>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90421357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par>
                          <p:cTn id="10" fill="hold">
                            <p:stCondLst>
                              <p:cond delay="1000"/>
                            </p:stCondLst>
                            <p:childTnLst>
                              <p:par>
                                <p:cTn id="11" presetID="5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Scale>
                                      <p:cBhvr>
                                        <p:cTn id="13"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7"/>
                                        </p:tgtEl>
                                        <p:attrNameLst>
                                          <p:attrName>ppt_x</p:attrName>
                                          <p:attrName>ppt_y</p:attrName>
                                        </p:attrNameLst>
                                      </p:cBhvr>
                                    </p:animMotion>
                                    <p:animEffect transition="in" filter="fade">
                                      <p:cBhvr>
                                        <p:cTn id="15" dur="1000"/>
                                        <p:tgtEl>
                                          <p:spTgt spid="7"/>
                                        </p:tgtEl>
                                      </p:cBhvr>
                                    </p:animEffect>
                                  </p:childTnLst>
                                </p:cTn>
                              </p:par>
                            </p:childTnLst>
                          </p:cTn>
                        </p:par>
                        <p:par>
                          <p:cTn id="16" fill="hold">
                            <p:stCondLst>
                              <p:cond delay="2000"/>
                            </p:stCondLst>
                            <p:childTnLst>
                              <p:par>
                                <p:cTn id="17" presetID="52"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Scale>
                                      <p:cBhvr>
                                        <p:cTn id="19"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8"/>
                                        </p:tgtEl>
                                        <p:attrNameLst>
                                          <p:attrName>ppt_x</p:attrName>
                                          <p:attrName>ppt_y</p:attrName>
                                        </p:attrNameLst>
                                      </p:cBhvr>
                                    </p:animMotion>
                                    <p:animEffect transition="in" filter="fade">
                                      <p:cBhvr>
                                        <p:cTn id="21" dur="1000"/>
                                        <p:tgtEl>
                                          <p:spTgt spid="8"/>
                                        </p:tgtEl>
                                      </p:cBhvr>
                                    </p:animEffect>
                                  </p:childTnLst>
                                </p:cTn>
                              </p:par>
                            </p:childTnLst>
                          </p:cTn>
                        </p:par>
                        <p:par>
                          <p:cTn id="22" fill="hold">
                            <p:stCondLst>
                              <p:cond delay="3000"/>
                            </p:stCondLst>
                            <p:childTnLst>
                              <p:par>
                                <p:cTn id="23" presetID="22" presetClass="entr" presetSubtype="2"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wipe(right)">
                                      <p:cBhvr>
                                        <p:cTn id="25" dur="500"/>
                                        <p:tgtEl>
                                          <p:spTgt spid="50"/>
                                        </p:tgtEl>
                                      </p:cBhvr>
                                    </p:animEffect>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par>
                          <p:cTn id="30" fill="hold">
                            <p:stCondLst>
                              <p:cond delay="4000"/>
                            </p:stCondLst>
                            <p:childTnLst>
                              <p:par>
                                <p:cTn id="31" presetID="22" presetClass="entr" presetSubtype="2"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right)">
                                      <p:cBhvr>
                                        <p:cTn id="33" dur="500"/>
                                        <p:tgtEl>
                                          <p:spTgt spid="27"/>
                                        </p:tgtEl>
                                      </p:cBhvr>
                                    </p:animEffect>
                                  </p:childTnLst>
                                </p:cTn>
                              </p:par>
                            </p:childTnLst>
                          </p:cTn>
                        </p:par>
                        <p:par>
                          <p:cTn id="34" fill="hold">
                            <p:stCondLst>
                              <p:cond delay="4500"/>
                            </p:stCondLst>
                            <p:childTnLst>
                              <p:par>
                                <p:cTn id="35" presetID="22" presetClass="entr" presetSubtype="8"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5000"/>
                            </p:stCondLst>
                            <p:childTnLst>
                              <p:par>
                                <p:cTn id="39" presetID="10"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5500"/>
                            </p:stCondLst>
                            <p:childTnLst>
                              <p:par>
                                <p:cTn id="43" presetID="22" presetClass="entr" presetSubtype="8"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wipe(left)">
                                      <p:cBhvr>
                                        <p:cTn id="45" dur="500"/>
                                        <p:tgtEl>
                                          <p:spTgt spid="37"/>
                                        </p:tgtEl>
                                      </p:cBhvr>
                                    </p:animEffect>
                                  </p:childTnLst>
                                </p:cTn>
                              </p:par>
                            </p:childTnLst>
                          </p:cTn>
                        </p:par>
                        <p:par>
                          <p:cTn id="46" fill="hold">
                            <p:stCondLst>
                              <p:cond delay="6000"/>
                            </p:stCondLst>
                            <p:childTnLst>
                              <p:par>
                                <p:cTn id="47" presetID="22" presetClass="entr" presetSubtype="8" fill="hold" nodeType="after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wipe(left)">
                                      <p:cBhvr>
                                        <p:cTn id="49" dur="500"/>
                                        <p:tgtEl>
                                          <p:spTgt spid="44"/>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childTnLst>
                                </p:cTn>
                              </p:par>
                            </p:childTnLst>
                          </p:cTn>
                        </p:par>
                        <p:par>
                          <p:cTn id="54" fill="hold">
                            <p:stCondLst>
                              <p:cond delay="7000"/>
                            </p:stCondLst>
                            <p:childTnLst>
                              <p:par>
                                <p:cTn id="55" presetID="22" presetClass="entr" presetSubtype="8"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left)">
                                      <p:cBhvr>
                                        <p:cTn id="5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7" grpId="0"/>
      <p:bldP spid="38" grpId="0"/>
      <p:bldP spid="41" grpId="0"/>
      <p:bldP spid="4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email">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259"/>
          <p:cNvSpPr>
            <a:spLocks noChangeArrowheads="1"/>
          </p:cNvSpPr>
          <p:nvPr/>
        </p:nvSpPr>
        <p:spPr bwMode="auto">
          <a:xfrm>
            <a:off x="2611735" y="3121025"/>
            <a:ext cx="7635280" cy="1015663"/>
          </a:xfrm>
          <a:prstGeom prst="rect">
            <a:avLst/>
          </a:prstGeom>
          <a:noFill/>
          <a:ln>
            <a:noFill/>
          </a:ln>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kern="5000" dirty="0">
                <a:solidFill>
                  <a:schemeClr val="tx2"/>
                </a:solidFill>
                <a:latin typeface="方正姚体" panose="02010601030101010101" pitchFamily="2" charset="-122"/>
                <a:ea typeface="方正姚体" panose="02010601030101010101" pitchFamily="2" charset="-122"/>
                <a:cs typeface="Arial" panose="020B0604020202020204" pitchFamily="34" charset="0"/>
              </a:rPr>
              <a:t>感谢聆听，批评指导</a:t>
            </a:r>
          </a:p>
        </p:txBody>
      </p:sp>
      <p:sp>
        <p:nvSpPr>
          <p:cNvPr id="8" name="矩形 259"/>
          <p:cNvSpPr>
            <a:spLocks noChangeArrowheads="1"/>
          </p:cNvSpPr>
          <p:nvPr/>
        </p:nvSpPr>
        <p:spPr bwMode="auto">
          <a:xfrm>
            <a:off x="2940547" y="4264397"/>
            <a:ext cx="6945212" cy="215444"/>
          </a:xfrm>
          <a:prstGeom prst="rect">
            <a:avLst/>
          </a:prstGeom>
          <a:noFill/>
          <a:ln>
            <a:noFill/>
          </a:ln>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400" dirty="0" smtClean="0">
                <a:solidFill>
                  <a:schemeClr val="bg1">
                    <a:lumMod val="65000"/>
                  </a:schemeClr>
                </a:solidFill>
                <a:cs typeface="Arial" panose="020B0604020202020204" pitchFamily="34" charset="0"/>
              </a:rPr>
              <a:t>SMALL PURE AND FRESH AND PPT HAN FAN LITERATURE AND ART</a:t>
            </a:r>
            <a:endParaRPr lang="zh-CN" altLang="en-US" sz="1400" dirty="0">
              <a:solidFill>
                <a:schemeClr val="bg1">
                  <a:lumMod val="65000"/>
                </a:schemeClr>
              </a:solidFill>
              <a:cs typeface="Arial" panose="020B0604020202020204" pitchFamily="34" charset="0"/>
            </a:endParaRPr>
          </a:p>
        </p:txBody>
      </p:sp>
      <p:cxnSp>
        <p:nvCxnSpPr>
          <p:cNvPr id="10" name="直接连接符 9"/>
          <p:cNvCxnSpPr/>
          <p:nvPr/>
        </p:nvCxnSpPr>
        <p:spPr>
          <a:xfrm>
            <a:off x="2826947" y="4087590"/>
            <a:ext cx="7204856"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51915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7"/>
                                        </p:tgtEl>
                                        <p:attrNameLst>
                                          <p:attrName>ppt_y</p:attrName>
                                        </p:attrNameLst>
                                      </p:cBhvr>
                                      <p:tavLst>
                                        <p:tav tm="0">
                                          <p:val>
                                            <p:strVal val="#ppt_y"/>
                                          </p:val>
                                        </p:tav>
                                        <p:tav tm="100000">
                                          <p:val>
                                            <p:strVal val="#ppt_y"/>
                                          </p:val>
                                        </p:tav>
                                      </p:tavLst>
                                    </p:anim>
                                    <p:anim calcmode="lin" valueType="num">
                                      <p:cBhvr>
                                        <p:cTn id="1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7"/>
                                        </p:tgtEl>
                                      </p:cBhvr>
                                    </p:animEffect>
                                  </p:childTnLst>
                                </p:cTn>
                              </p:par>
                            </p:childTnLst>
                          </p:cTn>
                        </p:par>
                        <p:par>
                          <p:cTn id="18" fill="hold">
                            <p:stCondLst>
                              <p:cond delay="190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7"/>
                                        </p:tgtEl>
                                      </p:cBhvr>
                                    </p:animEffect>
                                    <p:animScale>
                                      <p:cBhvr>
                                        <p:cTn id="21" dur="250" autoRev="1" fill="hold"/>
                                        <p:tgtEl>
                                          <p:spTgt spid="7"/>
                                        </p:tgtEl>
                                      </p:cBhvr>
                                      <p:by x="105000" y="105000"/>
                                    </p:animScale>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500"/>
                                        <p:tgtEl>
                                          <p:spTgt spid="10"/>
                                        </p:tgtEl>
                                      </p:cBhvr>
                                    </p:animEffect>
                                  </p:childTnLst>
                                </p:cTn>
                              </p:par>
                            </p:childTnLst>
                          </p:cTn>
                        </p:par>
                        <p:par>
                          <p:cTn id="27" fill="hold">
                            <p:stCondLst>
                              <p:cond delay="5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8"/>
                                        </p:tgtEl>
                                        <p:attrNameLst>
                                          <p:attrName>ppt_y</p:attrName>
                                        </p:attrNameLst>
                                      </p:cBhvr>
                                      <p:tavLst>
                                        <p:tav tm="0">
                                          <p:val>
                                            <p:strVal val="#ppt_y"/>
                                          </p:val>
                                        </p:tav>
                                        <p:tav tm="100000">
                                          <p:val>
                                            <p:strVal val="#ppt_y"/>
                                          </p:val>
                                        </p:tav>
                                      </p:tavLst>
                                    </p:anim>
                                    <p:anim calcmode="lin" valueType="num">
                                      <p:cBhvr>
                                        <p:cTn id="32"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8"/>
                                        </p:tgtEl>
                                      </p:cBhvr>
                                    </p:animEffect>
                                  </p:childTnLst>
                                </p:cTn>
                              </p:par>
                            </p:childTnLst>
                          </p:cTn>
                        </p:par>
                        <p:par>
                          <p:cTn id="35" fill="hold">
                            <p:stCondLst>
                              <p:cond delay="3200"/>
                            </p:stCondLst>
                            <p:childTnLst>
                              <p:par>
                                <p:cTn id="36" presetID="26" presetClass="emph" presetSubtype="0" fill="hold" grpId="1" nodeType="afterEffect">
                                  <p:stCondLst>
                                    <p:cond delay="0"/>
                                  </p:stCondLst>
                                  <p:iterate type="lt">
                                    <p:tmPct val="0"/>
                                  </p:iterate>
                                  <p:childTnLst>
                                    <p:animEffect transition="out" filter="fade">
                                      <p:cBhvr>
                                        <p:cTn id="37" dur="500" tmFilter="0, 0; .2, .5; .8, .5; 1, 0"/>
                                        <p:tgtEl>
                                          <p:spTgt spid="8"/>
                                        </p:tgtEl>
                                      </p:cBhvr>
                                    </p:animEffect>
                                    <p:animScale>
                                      <p:cBhvr>
                                        <p:cTn id="38"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7" grpId="1"/>
      <p:bldP spid="8" grpId="0"/>
      <p:bldP spid="8"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89834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12858750" cy="7232650"/>
          </a:xfrm>
          <a:prstGeom prst="rect">
            <a:avLst/>
          </a:prstGeom>
          <a:blipFill dpi="0" rotWithShape="1">
            <a:blip r:embed="rId4" cstate="email">
              <a:extLst>
                <a:ext uri="{BEBA8EAE-BF5A-486C-A8C5-ECC9F3942E4B}">
                  <a14:imgProps xmlns:a14="http://schemas.microsoft.com/office/drawing/2010/main">
                    <a14:imgLayer r:embed="rId5">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ounded Rectangle 12"/>
          <p:cNvSpPr/>
          <p:nvPr/>
        </p:nvSpPr>
        <p:spPr>
          <a:xfrm rot="18900000">
            <a:off x="1092506" y="3285897"/>
            <a:ext cx="6638155" cy="68950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13"/>
          <p:cNvSpPr/>
          <p:nvPr/>
        </p:nvSpPr>
        <p:spPr>
          <a:xfrm rot="18900000">
            <a:off x="2628275" y="3917215"/>
            <a:ext cx="4774781" cy="68950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16"/>
          <p:cNvSpPr/>
          <p:nvPr/>
        </p:nvSpPr>
        <p:spPr>
          <a:xfrm rot="18900000" flipV="1">
            <a:off x="-60742" y="3425640"/>
            <a:ext cx="6773456" cy="390549"/>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5"/>
          <p:cNvSpPr/>
          <p:nvPr/>
        </p:nvSpPr>
        <p:spPr>
          <a:xfrm rot="18900000">
            <a:off x="909433" y="2322306"/>
            <a:ext cx="4774781" cy="68950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MH_Entry_1"/>
          <p:cNvSpPr/>
          <p:nvPr>
            <p:custDataLst>
              <p:tags r:id="rId1"/>
            </p:custDataLst>
          </p:nvPr>
        </p:nvSpPr>
        <p:spPr>
          <a:xfrm>
            <a:off x="6314803" y="3544287"/>
            <a:ext cx="4794859" cy="12618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5400" dirty="0">
                <a:solidFill>
                  <a:schemeClr val="tx2"/>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540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2800" dirty="0">
                <a:solidFill>
                  <a:schemeClr val="tx2"/>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80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896715" y="5053427"/>
            <a:ext cx="2019784" cy="276999"/>
          </a:xfrm>
          <a:prstGeom prst="rect">
            <a:avLst/>
          </a:prstGeom>
          <a:noFill/>
        </p:spPr>
        <p:txBody>
          <a:bodyPr wrap="none" lIns="0" tIns="0" rIns="0" bIns="0" rtlCol="0">
            <a:spAutoFit/>
          </a:bodyPr>
          <a:lstStyle/>
          <a:p>
            <a:pPr marL="171427" lvl="1" indent="-171427" algn="ctr">
              <a:buFont typeface="Arial" panose="020B0604020202020204" pitchFamily="34" charset="0"/>
              <a:buChar char="•"/>
            </a:pPr>
            <a:r>
              <a:rPr lang="zh-CN" altLang="en-US"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1"/>
          <p:cNvSpPr txBox="1"/>
          <p:nvPr/>
        </p:nvSpPr>
        <p:spPr>
          <a:xfrm>
            <a:off x="6456536" y="5053427"/>
            <a:ext cx="2019784" cy="276999"/>
          </a:xfrm>
          <a:prstGeom prst="rect">
            <a:avLst/>
          </a:prstGeom>
          <a:noFill/>
        </p:spPr>
        <p:txBody>
          <a:bodyPr wrap="none" lIns="0" tIns="0" rIns="0" bIns="0" rtlCol="0">
            <a:spAutoFit/>
          </a:bodyPr>
          <a:lstStyle/>
          <a:p>
            <a:pPr marL="171427" lvl="1" indent="-171427" algn="ctr">
              <a:buFont typeface="Arial" panose="020B0604020202020204" pitchFamily="34" charset="0"/>
              <a:buChar char="•"/>
            </a:pPr>
            <a:r>
              <a:rPr lang="zh-CN" altLang="en-US"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1"/>
          <p:cNvSpPr txBox="1"/>
          <p:nvPr/>
        </p:nvSpPr>
        <p:spPr>
          <a:xfrm>
            <a:off x="8896715" y="5370356"/>
            <a:ext cx="2019784" cy="276999"/>
          </a:xfrm>
          <a:prstGeom prst="rect">
            <a:avLst/>
          </a:prstGeom>
          <a:noFill/>
        </p:spPr>
        <p:txBody>
          <a:bodyPr wrap="none" lIns="0" tIns="0" rIns="0" bIns="0" rtlCol="0">
            <a:spAutoFit/>
          </a:bodyPr>
          <a:lstStyle/>
          <a:p>
            <a:pPr marL="171427" lvl="1" indent="-171427" algn="ctr">
              <a:buFont typeface="Arial" panose="020B0604020202020204" pitchFamily="34" charset="0"/>
              <a:buChar char="•"/>
            </a:pPr>
            <a:r>
              <a:rPr lang="zh-CN" altLang="en-US"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1"/>
          <p:cNvSpPr txBox="1"/>
          <p:nvPr/>
        </p:nvSpPr>
        <p:spPr>
          <a:xfrm>
            <a:off x="6456536" y="5370356"/>
            <a:ext cx="2019784" cy="276999"/>
          </a:xfrm>
          <a:prstGeom prst="rect">
            <a:avLst/>
          </a:prstGeom>
          <a:noFill/>
        </p:spPr>
        <p:txBody>
          <a:bodyPr wrap="none" lIns="0" tIns="0" rIns="0" bIns="0" rtlCol="0">
            <a:spAutoFit/>
          </a:bodyPr>
          <a:lstStyle/>
          <a:p>
            <a:pPr marL="171427" lvl="1" indent="-171427" algn="ctr">
              <a:buFont typeface="Arial" panose="020B0604020202020204" pitchFamily="34" charset="0"/>
              <a:buChar char="•"/>
            </a:pPr>
            <a:r>
              <a:rPr lang="zh-CN" altLang="en-US"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545835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Effect transition="in" filter="fade">
                                      <p:cBhvr>
                                        <p:cTn id="9" dur="1000"/>
                                        <p:tgtEl>
                                          <p:spTgt spid="12"/>
                                        </p:tgtEl>
                                      </p:cBhvr>
                                    </p:animEffect>
                                  </p:childTnLst>
                                </p:cTn>
                              </p:par>
                              <p:par>
                                <p:cTn id="10" presetID="22" presetClass="entr" presetSubtype="1" fill="hold" grpId="0" nodeType="withEffect">
                                  <p:stCondLst>
                                    <p:cond delay="80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par>
                                <p:cTn id="13" presetID="22" presetClass="entr" presetSubtype="4" fill="hold" grpId="0" nodeType="withEffect">
                                  <p:stCondLst>
                                    <p:cond delay="80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par>
                                <p:cTn id="16" presetID="22" presetClass="entr" presetSubtype="4" fill="hold" grpId="0" nodeType="withEffect">
                                  <p:stCondLst>
                                    <p:cond delay="80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par>
                                <p:cTn id="19" presetID="22" presetClass="entr" presetSubtype="1" fill="hold" grpId="0" nodeType="withEffect">
                                  <p:stCondLst>
                                    <p:cond delay="80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13"/>
                                        </p:tgtEl>
                                        <p:attrNameLst>
                                          <p:attrName>style.visibility</p:attrName>
                                        </p:attrNameLst>
                                      </p:cBhvr>
                                      <p:to>
                                        <p:strVal val="visible"/>
                                      </p:to>
                                    </p:set>
                                    <p:anim by="(-#ppt_w*2)" calcmode="lin" valueType="num">
                                      <p:cBhvr rctx="PPT">
                                        <p:cTn id="26" dur="500" autoRev="1" fill="hold">
                                          <p:stCondLst>
                                            <p:cond delay="0"/>
                                          </p:stCondLst>
                                        </p:cTn>
                                        <p:tgtEl>
                                          <p:spTgt spid="13"/>
                                        </p:tgtEl>
                                        <p:attrNameLst>
                                          <p:attrName>ppt_w</p:attrName>
                                        </p:attrNameLst>
                                      </p:cBhvr>
                                    </p:anim>
                                    <p:anim by="(#ppt_w*0.50)" calcmode="lin" valueType="num">
                                      <p:cBhvr>
                                        <p:cTn id="27" dur="500" decel="50000" autoRev="1" fill="hold">
                                          <p:stCondLst>
                                            <p:cond delay="0"/>
                                          </p:stCondLst>
                                        </p:cTn>
                                        <p:tgtEl>
                                          <p:spTgt spid="13"/>
                                        </p:tgtEl>
                                        <p:attrNameLst>
                                          <p:attrName>ppt_x</p:attrName>
                                        </p:attrNameLst>
                                      </p:cBhvr>
                                    </p:anim>
                                    <p:anim from="(-#ppt_h/2)" to="(#ppt_y)" calcmode="lin" valueType="num">
                                      <p:cBhvr>
                                        <p:cTn id="28" dur="1000" fill="hold">
                                          <p:stCondLst>
                                            <p:cond delay="0"/>
                                          </p:stCondLst>
                                        </p:cTn>
                                        <p:tgtEl>
                                          <p:spTgt spid="13"/>
                                        </p:tgtEl>
                                        <p:attrNameLst>
                                          <p:attrName>ppt_y</p:attrName>
                                        </p:attrNameLst>
                                      </p:cBhvr>
                                    </p:anim>
                                    <p:animRot by="21600000">
                                      <p:cBhvr>
                                        <p:cTn id="29" dur="1000" fill="hold">
                                          <p:stCondLst>
                                            <p:cond delay="0"/>
                                          </p:stCondLst>
                                        </p:cTn>
                                        <p:tgtEl>
                                          <p:spTgt spid="13"/>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1000" fill="hold"/>
                                        <p:tgtEl>
                                          <p:spTgt spid="1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anim calcmode="lin" valueType="num">
                                      <p:cBhvr>
                                        <p:cTn id="45" dur="1000" fill="hold"/>
                                        <p:tgtEl>
                                          <p:spTgt spid="16"/>
                                        </p:tgtEl>
                                        <p:attrNameLst>
                                          <p:attrName>ppt_x</p:attrName>
                                        </p:attrNameLst>
                                      </p:cBhvr>
                                      <p:tavLst>
                                        <p:tav tm="0">
                                          <p:val>
                                            <p:strVal val="#ppt_x"/>
                                          </p:val>
                                        </p:tav>
                                        <p:tav tm="100000">
                                          <p:val>
                                            <p:strVal val="#ppt_x"/>
                                          </p:val>
                                        </p:tav>
                                      </p:tavLst>
                                    </p:anim>
                                    <p:anim calcmode="lin" valueType="num">
                                      <p:cBhvr>
                                        <p:cTn id="46" dur="1000" fill="hold"/>
                                        <p:tgtEl>
                                          <p:spTgt spid="1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9" grpId="0" animBg="1"/>
      <p:bldP spid="10" grpId="0" animBg="1"/>
      <p:bldP spid="11" grpId="0" animBg="1"/>
      <p:bldP spid="13" grpId="0"/>
      <p:bldP spid="14" grpId="0"/>
      <p:bldP spid="15"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344251" y="2520464"/>
            <a:ext cx="6169263" cy="32094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dirty="0">
              <a:latin typeface="Corbel" panose="020B0503020204020204" pitchFamily="34" charset="0"/>
              <a:ea typeface="方正正纤黑简体" panose="02000000000000000000" pitchFamily="2" charset="-122"/>
              <a:sym typeface="Corbel" panose="020B0503020204020204" pitchFamily="34" charset="0"/>
            </a:endParaRPr>
          </a:p>
        </p:txBody>
      </p:sp>
      <p:sp>
        <p:nvSpPr>
          <p:cNvPr id="9" name="Rectangle 8"/>
          <p:cNvSpPr/>
          <p:nvPr/>
        </p:nvSpPr>
        <p:spPr>
          <a:xfrm>
            <a:off x="-14601" y="2520462"/>
            <a:ext cx="3343543" cy="3209489"/>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dirty="0">
              <a:latin typeface="Corbel" panose="020B0503020204020204" pitchFamily="34" charset="0"/>
              <a:ea typeface="方正正纤黑简体" panose="02000000000000000000" pitchFamily="2" charset="-122"/>
              <a:sym typeface="Corbel" panose="020B0503020204020204" pitchFamily="34" charset="0"/>
            </a:endParaRPr>
          </a:p>
        </p:txBody>
      </p:sp>
      <p:sp>
        <p:nvSpPr>
          <p:cNvPr id="10" name="Rectangle 9"/>
          <p:cNvSpPr/>
          <p:nvPr/>
        </p:nvSpPr>
        <p:spPr>
          <a:xfrm>
            <a:off x="9528820" y="2520462"/>
            <a:ext cx="3343543" cy="3209489"/>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dirty="0">
              <a:latin typeface="Corbel" panose="020B0503020204020204" pitchFamily="34" charset="0"/>
              <a:ea typeface="方正正纤黑简体" panose="02000000000000000000" pitchFamily="2" charset="-122"/>
              <a:sym typeface="Corbel" panose="020B0503020204020204" pitchFamily="34" charset="0"/>
            </a:endParaRPr>
          </a:p>
        </p:txBody>
      </p:sp>
      <p:sp>
        <p:nvSpPr>
          <p:cNvPr id="12" name="Content Placeholder 2"/>
          <p:cNvSpPr txBox="1">
            <a:spLocks/>
          </p:cNvSpPr>
          <p:nvPr/>
        </p:nvSpPr>
        <p:spPr>
          <a:xfrm>
            <a:off x="4150065" y="3309747"/>
            <a:ext cx="4536254" cy="194861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pPr>
            <a:r>
              <a:rPr lang="zh-CN" altLang="en-US" sz="844" dirty="0">
                <a:solidFill>
                  <a:schemeClr val="bg1"/>
                </a:solidFill>
                <a:latin typeface="Corbel" panose="020B0503020204020204" pitchFamily="34" charset="0"/>
                <a:ea typeface="方正正纤黑简体" panose="02000000000000000000" pitchFamily="2" charset="-122"/>
                <a:cs typeface="Lato Light"/>
                <a:sym typeface="Corbel" panose="020B0503020204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修改文字内容，也可以直接复制你的内容到此。请替换文字内容，修改文字内容，也可以直接复制你的内容到此。修改文字内容，也可以直接复制你的内容到此。请替换文字内容，修改文字内容，也可以直接复制你的内容到此。</a:t>
            </a:r>
            <a:endParaRPr lang="en-US" altLang="zh-CN" sz="844" dirty="0">
              <a:solidFill>
                <a:schemeClr val="bg1"/>
              </a:solidFill>
              <a:latin typeface="Corbel" panose="020B0503020204020204" pitchFamily="34" charset="0"/>
              <a:ea typeface="方正正纤黑简体" panose="02000000000000000000" pitchFamily="2" charset="-122"/>
              <a:cs typeface="Lato Light"/>
              <a:sym typeface="Corbel" panose="020B0503020204020204" pitchFamily="34" charset="0"/>
            </a:endParaRPr>
          </a:p>
        </p:txBody>
      </p:sp>
      <p:sp>
        <p:nvSpPr>
          <p:cNvPr id="6" name="文本框 5"/>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8" name="文本框 7"/>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03079711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grpId="0" nodeType="withEffect" p14:presetBounceEnd="6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60000">
                                          <p:cBhvr additive="base">
                                            <p:cTn id="7" dur="1500" fill="hold"/>
                                            <p:tgtEl>
                                              <p:spTgt spid="9"/>
                                            </p:tgtEl>
                                            <p:attrNameLst>
                                              <p:attrName>ppt_x</p:attrName>
                                            </p:attrNameLst>
                                          </p:cBhvr>
                                          <p:tavLst>
                                            <p:tav tm="0">
                                              <p:val>
                                                <p:strVal val="0-#ppt_w/2"/>
                                              </p:val>
                                            </p:tav>
                                            <p:tav tm="100000">
                                              <p:val>
                                                <p:strVal val="#ppt_x"/>
                                              </p:val>
                                            </p:tav>
                                          </p:tavLst>
                                        </p:anim>
                                        <p:anim calcmode="lin" valueType="num" p14:bounceEnd="60000">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4" accel="40000" fill="hold" grpId="0" nodeType="withEffect" p14:presetBounceEnd="6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60000">
                                          <p:cBhvr additive="base">
                                            <p:cTn id="11" dur="1500" fill="hold"/>
                                            <p:tgtEl>
                                              <p:spTgt spid="7"/>
                                            </p:tgtEl>
                                            <p:attrNameLst>
                                              <p:attrName>ppt_x</p:attrName>
                                            </p:attrNameLst>
                                          </p:cBhvr>
                                          <p:tavLst>
                                            <p:tav tm="0">
                                              <p:val>
                                                <p:strVal val="#ppt_x"/>
                                              </p:val>
                                            </p:tav>
                                            <p:tav tm="100000">
                                              <p:val>
                                                <p:strVal val="#ppt_x"/>
                                              </p:val>
                                            </p:tav>
                                          </p:tavLst>
                                        </p:anim>
                                        <p:anim calcmode="lin" valueType="num" p14:bounceEnd="60000">
                                          <p:cBhvr additive="base">
                                            <p:cTn id="12" dur="1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2" accel="40000" fill="hold" grpId="0" nodeType="withEffect" p14:presetBounceEnd="60000">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14:bounceEnd="60000">
                                          <p:cBhvr additive="base">
                                            <p:cTn id="15" dur="1500" fill="hold"/>
                                            <p:tgtEl>
                                              <p:spTgt spid="10"/>
                                            </p:tgtEl>
                                            <p:attrNameLst>
                                              <p:attrName>ppt_x</p:attrName>
                                            </p:attrNameLst>
                                          </p:cBhvr>
                                          <p:tavLst>
                                            <p:tav tm="0">
                                              <p:val>
                                                <p:strVal val="1+#ppt_w/2"/>
                                              </p:val>
                                            </p:tav>
                                            <p:tav tm="100000">
                                              <p:val>
                                                <p:strVal val="#ppt_x"/>
                                              </p:val>
                                            </p:tav>
                                          </p:tavLst>
                                        </p:anim>
                                        <p:anim calcmode="lin" valueType="num" p14:bounceEnd="60000">
                                          <p:cBhvr additive="base">
                                            <p:cTn id="16" dur="1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up)">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500" fill="hold"/>
                                            <p:tgtEl>
                                              <p:spTgt spid="9"/>
                                            </p:tgtEl>
                                            <p:attrNameLst>
                                              <p:attrName>ppt_x</p:attrName>
                                            </p:attrNameLst>
                                          </p:cBhvr>
                                          <p:tavLst>
                                            <p:tav tm="0">
                                              <p:val>
                                                <p:strVal val="0-#ppt_w/2"/>
                                              </p:val>
                                            </p:tav>
                                            <p:tav tm="100000">
                                              <p:val>
                                                <p:strVal val="#ppt_x"/>
                                              </p:val>
                                            </p:tav>
                                          </p:tavLst>
                                        </p:anim>
                                        <p:anim calcmode="lin" valueType="num">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4" accel="4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ppt_x"/>
                                              </p:val>
                                            </p:tav>
                                            <p:tav tm="100000">
                                              <p:val>
                                                <p:strVal val="#ppt_x"/>
                                              </p:val>
                                            </p:tav>
                                          </p:tavLst>
                                        </p:anim>
                                        <p:anim calcmode="lin" valueType="num">
                                          <p:cBhvr additive="base">
                                            <p:cTn id="12" dur="1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2" accel="4000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500" fill="hold"/>
                                            <p:tgtEl>
                                              <p:spTgt spid="10"/>
                                            </p:tgtEl>
                                            <p:attrNameLst>
                                              <p:attrName>ppt_x</p:attrName>
                                            </p:attrNameLst>
                                          </p:cBhvr>
                                          <p:tavLst>
                                            <p:tav tm="0">
                                              <p:val>
                                                <p:strVal val="1+#ppt_w/2"/>
                                              </p:val>
                                            </p:tav>
                                            <p:tav tm="100000">
                                              <p:val>
                                                <p:strVal val="#ppt_x"/>
                                              </p:val>
                                            </p:tav>
                                          </p:tavLst>
                                        </p:anim>
                                        <p:anim calcmode="lin" valueType="num">
                                          <p:cBhvr additive="base">
                                            <p:cTn id="16" dur="1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up)">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2"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4206635" y="4557598"/>
            <a:ext cx="1772601" cy="433004"/>
          </a:xfrm>
          <a:prstGeom prst="rect">
            <a:avLst/>
          </a:prstGeom>
          <a:noFill/>
        </p:spPr>
        <p:txBody>
          <a:bodyPr wrap="none" rtlCol="0">
            <a:spAutoFit/>
          </a:bodyPr>
          <a:lstStyle/>
          <a:p>
            <a:pPr algn="ctr">
              <a:lnSpc>
                <a:spcPct val="150000"/>
              </a:lnSpc>
            </a:pPr>
            <a:r>
              <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RINDA MOLLAND</a:t>
            </a:r>
          </a:p>
        </p:txBody>
      </p:sp>
      <p:sp>
        <p:nvSpPr>
          <p:cNvPr id="7" name="TextBox 6"/>
          <p:cNvSpPr txBox="1"/>
          <p:nvPr/>
        </p:nvSpPr>
        <p:spPr>
          <a:xfrm>
            <a:off x="1662657" y="4557598"/>
            <a:ext cx="1521570" cy="433004"/>
          </a:xfrm>
          <a:prstGeom prst="rect">
            <a:avLst/>
          </a:prstGeom>
          <a:noFill/>
        </p:spPr>
        <p:txBody>
          <a:bodyPr wrap="none" rtlCol="0">
            <a:spAutoFit/>
          </a:bodyPr>
          <a:lstStyle/>
          <a:p>
            <a:pPr algn="ctr">
              <a:lnSpc>
                <a:spcPct val="150000"/>
              </a:lnSpc>
            </a:pPr>
            <a:r>
              <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STEVE HORLE</a:t>
            </a:r>
          </a:p>
        </p:txBody>
      </p:sp>
      <p:grpSp>
        <p:nvGrpSpPr>
          <p:cNvPr id="2" name="Group 1"/>
          <p:cNvGrpSpPr/>
          <p:nvPr/>
        </p:nvGrpSpPr>
        <p:grpSpPr>
          <a:xfrm>
            <a:off x="1435718" y="2492472"/>
            <a:ext cx="1970128" cy="1970128"/>
            <a:chOff x="1361013" y="2363362"/>
            <a:chExt cx="1868076" cy="1868076"/>
          </a:xfrm>
          <a:solidFill>
            <a:schemeClr val="accent1"/>
          </a:solidFill>
        </p:grpSpPr>
        <p:sp>
          <p:nvSpPr>
            <p:cNvPr id="28" name="Shape 662"/>
            <p:cNvSpPr/>
            <p:nvPr/>
          </p:nvSpPr>
          <p:spPr>
            <a:xfrm>
              <a:off x="1500567" y="2504828"/>
              <a:ext cx="1594006" cy="15940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noFill/>
              <a:miter lim="400000"/>
            </a:ln>
            <a:effectLst/>
          </p:spPr>
          <p:txBody>
            <a:bodyPr wrap="square" lIns="53575" tIns="53575" rIns="53575" bIns="53575" numCol="1" anchor="ctr">
              <a:noAutofit/>
            </a:bodyPr>
            <a:lstStyle/>
            <a:p>
              <a:pPr lvl="0">
                <a:defRPr sz="3200">
                  <a:solidFill>
                    <a:srgbClr val="FFFFFF"/>
                  </a:solidFill>
                  <a:latin typeface="+mn-lt"/>
                  <a:ea typeface="+mn-ea"/>
                  <a:cs typeface="+mn-cs"/>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21" name="Group 20"/>
            <p:cNvGrpSpPr/>
            <p:nvPr/>
          </p:nvGrpSpPr>
          <p:grpSpPr>
            <a:xfrm>
              <a:off x="1361013" y="2363362"/>
              <a:ext cx="1868076" cy="1868076"/>
              <a:chOff x="1119258" y="2257147"/>
              <a:chExt cx="1868076" cy="1868076"/>
            </a:xfrm>
            <a:grpFill/>
          </p:grpSpPr>
          <p:sp>
            <p:nvSpPr>
              <p:cNvPr id="22" name="Freeform 6"/>
              <p:cNvSpPr>
                <a:spLocks/>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23" name="Freeform 7"/>
              <p:cNvSpPr>
                <a:spLocks/>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24" name="Freeform 8"/>
              <p:cNvSpPr>
                <a:spLocks/>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25" name="Freeform 9"/>
              <p:cNvSpPr>
                <a:spLocks/>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35" name="Freeform 10"/>
              <p:cNvSpPr>
                <a:spLocks/>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36" name="Freeform 11"/>
              <p:cNvSpPr>
                <a:spLocks/>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37" name="Freeform 12"/>
              <p:cNvSpPr>
                <a:spLocks/>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38" name="Freeform 13"/>
              <p:cNvSpPr>
                <a:spLocks/>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39" name="Freeform 14"/>
              <p:cNvSpPr>
                <a:spLocks/>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40" name="Freeform 15"/>
              <p:cNvSpPr>
                <a:spLocks/>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41" name="Freeform 16"/>
              <p:cNvSpPr>
                <a:spLocks/>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42" name="Freeform 17"/>
              <p:cNvSpPr>
                <a:spLocks/>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grpSp>
      <p:grpSp>
        <p:nvGrpSpPr>
          <p:cNvPr id="3" name="Group 2"/>
          <p:cNvGrpSpPr/>
          <p:nvPr/>
        </p:nvGrpSpPr>
        <p:grpSpPr>
          <a:xfrm>
            <a:off x="4099538" y="2492472"/>
            <a:ext cx="1970128" cy="1970128"/>
            <a:chOff x="3886848" y="2363362"/>
            <a:chExt cx="1868076" cy="1868076"/>
          </a:xfrm>
          <a:solidFill>
            <a:schemeClr val="accent2"/>
          </a:solidFill>
        </p:grpSpPr>
        <p:sp>
          <p:nvSpPr>
            <p:cNvPr id="32" name="Shape 662"/>
            <p:cNvSpPr/>
            <p:nvPr/>
          </p:nvSpPr>
          <p:spPr>
            <a:xfrm>
              <a:off x="4025400" y="2504828"/>
              <a:ext cx="1594006" cy="15940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noFill/>
              <a:miter lim="400000"/>
            </a:ln>
            <a:effectLst/>
          </p:spPr>
          <p:txBody>
            <a:bodyPr wrap="square" lIns="53575" tIns="53575" rIns="53575" bIns="53575" numCol="1" anchor="ctr">
              <a:noAutofit/>
            </a:bodyPr>
            <a:lstStyle/>
            <a:p>
              <a:pPr lvl="0">
                <a:defRPr sz="3200">
                  <a:solidFill>
                    <a:srgbClr val="FFFFFF"/>
                  </a:solidFill>
                  <a:latin typeface="+mn-lt"/>
                  <a:ea typeface="+mn-ea"/>
                  <a:cs typeface="+mn-cs"/>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43" name="Group 42"/>
            <p:cNvGrpSpPr/>
            <p:nvPr/>
          </p:nvGrpSpPr>
          <p:grpSpPr>
            <a:xfrm>
              <a:off x="3886848" y="2363362"/>
              <a:ext cx="1868076" cy="1868076"/>
              <a:chOff x="1119258" y="2257147"/>
              <a:chExt cx="1868076" cy="1868076"/>
            </a:xfrm>
            <a:grpFill/>
          </p:grpSpPr>
          <p:sp>
            <p:nvSpPr>
              <p:cNvPr id="44" name="Freeform 6"/>
              <p:cNvSpPr>
                <a:spLocks/>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45" name="Freeform 7"/>
              <p:cNvSpPr>
                <a:spLocks/>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46" name="Freeform 8"/>
              <p:cNvSpPr>
                <a:spLocks/>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47" name="Freeform 9"/>
              <p:cNvSpPr>
                <a:spLocks/>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48" name="Freeform 10"/>
              <p:cNvSpPr>
                <a:spLocks/>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49" name="Freeform 11"/>
              <p:cNvSpPr>
                <a:spLocks/>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50" name="Freeform 12"/>
              <p:cNvSpPr>
                <a:spLocks/>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51" name="Freeform 13"/>
              <p:cNvSpPr>
                <a:spLocks/>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52" name="Freeform 14"/>
              <p:cNvSpPr>
                <a:spLocks/>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53" name="Freeform 15"/>
              <p:cNvSpPr>
                <a:spLocks/>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54" name="Freeform 16"/>
              <p:cNvSpPr>
                <a:spLocks/>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55" name="Freeform 17"/>
              <p:cNvSpPr>
                <a:spLocks/>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grpSp>
      <p:grpSp>
        <p:nvGrpSpPr>
          <p:cNvPr id="4" name="Group 3"/>
          <p:cNvGrpSpPr/>
          <p:nvPr/>
        </p:nvGrpSpPr>
        <p:grpSpPr>
          <a:xfrm>
            <a:off x="6766558" y="2492472"/>
            <a:ext cx="1970128" cy="1970128"/>
            <a:chOff x="6415717" y="2363362"/>
            <a:chExt cx="1868076" cy="1868076"/>
          </a:xfrm>
          <a:solidFill>
            <a:schemeClr val="accent3"/>
          </a:solidFill>
        </p:grpSpPr>
        <p:sp>
          <p:nvSpPr>
            <p:cNvPr id="33" name="Shape 662"/>
            <p:cNvSpPr/>
            <p:nvPr/>
          </p:nvSpPr>
          <p:spPr>
            <a:xfrm>
              <a:off x="6551449" y="2504828"/>
              <a:ext cx="1594006" cy="15940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noFill/>
              <a:miter lim="400000"/>
            </a:ln>
            <a:effectLst/>
          </p:spPr>
          <p:txBody>
            <a:bodyPr wrap="square" lIns="53575" tIns="53575" rIns="53575" bIns="53575" numCol="1" anchor="ctr">
              <a:noAutofit/>
            </a:bodyPr>
            <a:lstStyle/>
            <a:p>
              <a:pPr lvl="0">
                <a:defRPr sz="3200">
                  <a:solidFill>
                    <a:srgbClr val="FFFFFF"/>
                  </a:solidFill>
                  <a:latin typeface="+mn-lt"/>
                  <a:ea typeface="+mn-ea"/>
                  <a:cs typeface="+mn-cs"/>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56" name="Group 55"/>
            <p:cNvGrpSpPr/>
            <p:nvPr/>
          </p:nvGrpSpPr>
          <p:grpSpPr>
            <a:xfrm>
              <a:off x="6415717" y="2363362"/>
              <a:ext cx="1868076" cy="1868076"/>
              <a:chOff x="1119258" y="2257147"/>
              <a:chExt cx="1868076" cy="1868076"/>
            </a:xfrm>
            <a:grpFill/>
          </p:grpSpPr>
          <p:sp>
            <p:nvSpPr>
              <p:cNvPr id="57" name="Freeform 6"/>
              <p:cNvSpPr>
                <a:spLocks/>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58" name="Freeform 7"/>
              <p:cNvSpPr>
                <a:spLocks/>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59" name="Freeform 8"/>
              <p:cNvSpPr>
                <a:spLocks/>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60" name="Freeform 9"/>
              <p:cNvSpPr>
                <a:spLocks/>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61" name="Freeform 10"/>
              <p:cNvSpPr>
                <a:spLocks/>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62" name="Freeform 11"/>
              <p:cNvSpPr>
                <a:spLocks/>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63" name="Freeform 12"/>
              <p:cNvSpPr>
                <a:spLocks/>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64" name="Freeform 13"/>
              <p:cNvSpPr>
                <a:spLocks/>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65" name="Freeform 14"/>
              <p:cNvSpPr>
                <a:spLocks/>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66" name="Freeform 15"/>
              <p:cNvSpPr>
                <a:spLocks/>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67" name="Freeform 16"/>
              <p:cNvSpPr>
                <a:spLocks/>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68" name="Freeform 17"/>
              <p:cNvSpPr>
                <a:spLocks/>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grpSp>
      <p:grpSp>
        <p:nvGrpSpPr>
          <p:cNvPr id="5" name="Group 4"/>
          <p:cNvGrpSpPr/>
          <p:nvPr/>
        </p:nvGrpSpPr>
        <p:grpSpPr>
          <a:xfrm>
            <a:off x="9422533" y="2492472"/>
            <a:ext cx="1970128" cy="1970128"/>
            <a:chOff x="8934113" y="2363362"/>
            <a:chExt cx="1868076" cy="1868076"/>
          </a:xfrm>
          <a:solidFill>
            <a:schemeClr val="accent4"/>
          </a:solidFill>
        </p:grpSpPr>
        <p:sp>
          <p:nvSpPr>
            <p:cNvPr id="34" name="Shape 662"/>
            <p:cNvSpPr/>
            <p:nvPr/>
          </p:nvSpPr>
          <p:spPr>
            <a:xfrm>
              <a:off x="9071148" y="2504828"/>
              <a:ext cx="1594006" cy="15940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noFill/>
              <a:miter lim="400000"/>
            </a:ln>
            <a:effectLst/>
          </p:spPr>
          <p:txBody>
            <a:bodyPr wrap="square" lIns="53575" tIns="53575" rIns="53575" bIns="53575" numCol="1" anchor="ctr">
              <a:noAutofit/>
            </a:bodyPr>
            <a:lstStyle/>
            <a:p>
              <a:pPr lvl="0">
                <a:defRPr sz="3200">
                  <a:solidFill>
                    <a:srgbClr val="FFFFFF"/>
                  </a:solidFill>
                  <a:latin typeface="+mn-lt"/>
                  <a:ea typeface="+mn-ea"/>
                  <a:cs typeface="+mn-cs"/>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69" name="Group 68"/>
            <p:cNvGrpSpPr/>
            <p:nvPr/>
          </p:nvGrpSpPr>
          <p:grpSpPr>
            <a:xfrm>
              <a:off x="8934113" y="2363362"/>
              <a:ext cx="1868076" cy="1868076"/>
              <a:chOff x="1119258" y="2257147"/>
              <a:chExt cx="1868076" cy="1868076"/>
            </a:xfrm>
            <a:grpFill/>
          </p:grpSpPr>
          <p:sp>
            <p:nvSpPr>
              <p:cNvPr id="70" name="Freeform 6"/>
              <p:cNvSpPr>
                <a:spLocks/>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71" name="Freeform 7"/>
              <p:cNvSpPr>
                <a:spLocks/>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72" name="Freeform 8"/>
              <p:cNvSpPr>
                <a:spLocks/>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73" name="Freeform 9"/>
              <p:cNvSpPr>
                <a:spLocks/>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74" name="Freeform 10"/>
              <p:cNvSpPr>
                <a:spLocks/>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75" name="Freeform 11"/>
              <p:cNvSpPr>
                <a:spLocks/>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76" name="Freeform 12"/>
              <p:cNvSpPr>
                <a:spLocks/>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77" name="Freeform 13"/>
              <p:cNvSpPr>
                <a:spLocks/>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78" name="Freeform 14"/>
              <p:cNvSpPr>
                <a:spLocks/>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79" name="Freeform 15"/>
              <p:cNvSpPr>
                <a:spLocks/>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80" name="Freeform 16"/>
              <p:cNvSpPr>
                <a:spLocks/>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81" name="Freeform 17"/>
              <p:cNvSpPr>
                <a:spLocks/>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grpSp>
      <p:sp>
        <p:nvSpPr>
          <p:cNvPr id="12" name="TextBox 11"/>
          <p:cNvSpPr txBox="1"/>
          <p:nvPr/>
        </p:nvSpPr>
        <p:spPr>
          <a:xfrm>
            <a:off x="6965202" y="4557598"/>
            <a:ext cx="1612942" cy="433004"/>
          </a:xfrm>
          <a:prstGeom prst="rect">
            <a:avLst/>
          </a:prstGeom>
          <a:noFill/>
        </p:spPr>
        <p:txBody>
          <a:bodyPr wrap="none" rtlCol="0">
            <a:spAutoFit/>
          </a:bodyPr>
          <a:lstStyle/>
          <a:p>
            <a:pPr algn="ctr">
              <a:lnSpc>
                <a:spcPct val="150000"/>
              </a:lnSpc>
            </a:pPr>
            <a:r>
              <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ROBERT GRAM</a:t>
            </a:r>
          </a:p>
        </p:txBody>
      </p:sp>
      <p:sp>
        <p:nvSpPr>
          <p:cNvPr id="16" name="TextBox 15"/>
          <p:cNvSpPr txBox="1"/>
          <p:nvPr/>
        </p:nvSpPr>
        <p:spPr>
          <a:xfrm>
            <a:off x="9650671" y="4557598"/>
            <a:ext cx="1540806" cy="433004"/>
          </a:xfrm>
          <a:prstGeom prst="rect">
            <a:avLst/>
          </a:prstGeom>
          <a:noFill/>
        </p:spPr>
        <p:txBody>
          <a:bodyPr wrap="none" rtlCol="0">
            <a:spAutoFit/>
          </a:bodyPr>
          <a:lstStyle/>
          <a:p>
            <a:pPr algn="ctr">
              <a:lnSpc>
                <a:spcPct val="150000"/>
              </a:lnSpc>
            </a:pPr>
            <a:r>
              <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LISLIE MONDA</a:t>
            </a:r>
          </a:p>
        </p:txBody>
      </p:sp>
      <p:sp>
        <p:nvSpPr>
          <p:cNvPr id="93" name="Rectangle 92"/>
          <p:cNvSpPr/>
          <p:nvPr/>
        </p:nvSpPr>
        <p:spPr>
          <a:xfrm>
            <a:off x="1190727" y="5083444"/>
            <a:ext cx="2307166" cy="806375"/>
          </a:xfrm>
          <a:prstGeom prst="rect">
            <a:avLst/>
          </a:prstGeom>
        </p:spPr>
        <p:txBody>
          <a:bodyPr wrap="square">
            <a:spAutoFit/>
          </a:bodyPr>
          <a:lstStyle/>
          <a:p>
            <a:pPr algn="ctr">
              <a:defRPr/>
            </a:pPr>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a:p>
            <a:pPr algn="ctr" fontAlgn="auto">
              <a:spcBef>
                <a:spcPts val="0"/>
              </a:spcBef>
              <a:spcAft>
                <a:spcPts val="0"/>
              </a:spcAft>
              <a:defRPr/>
            </a:pPr>
            <a:endParaRPr lang="en-US"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sp>
        <p:nvSpPr>
          <p:cNvPr id="94" name="Rectangle 93"/>
          <p:cNvSpPr/>
          <p:nvPr/>
        </p:nvSpPr>
        <p:spPr>
          <a:xfrm>
            <a:off x="3904194" y="5083444"/>
            <a:ext cx="2364015" cy="806375"/>
          </a:xfrm>
          <a:prstGeom prst="rect">
            <a:avLst/>
          </a:prstGeom>
        </p:spPr>
        <p:txBody>
          <a:bodyPr wrap="square">
            <a:spAutoFit/>
          </a:bodyPr>
          <a:lstStyle/>
          <a:p>
            <a:pPr algn="ctr">
              <a:defRPr/>
            </a:pPr>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a:p>
            <a:pPr algn="ctr" fontAlgn="auto">
              <a:spcBef>
                <a:spcPts val="0"/>
              </a:spcBef>
              <a:spcAft>
                <a:spcPts val="0"/>
              </a:spcAft>
              <a:defRPr/>
            </a:pPr>
            <a:endParaRPr lang="en-US"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sp>
        <p:nvSpPr>
          <p:cNvPr id="95" name="Rectangle 94"/>
          <p:cNvSpPr/>
          <p:nvPr/>
        </p:nvSpPr>
        <p:spPr>
          <a:xfrm>
            <a:off x="6604332" y="5083444"/>
            <a:ext cx="2334680" cy="806375"/>
          </a:xfrm>
          <a:prstGeom prst="rect">
            <a:avLst/>
          </a:prstGeom>
        </p:spPr>
        <p:txBody>
          <a:bodyPr wrap="square">
            <a:spAutoFit/>
          </a:bodyPr>
          <a:lstStyle/>
          <a:p>
            <a:pPr algn="ctr">
              <a:defRPr/>
            </a:pPr>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a:t>
            </a:r>
            <a:r>
              <a:rPr lang="zh-CN" altLang="en-US" sz="1107" dirty="0">
                <a:latin typeface="Arial" panose="020B0604020202020204" pitchFamily="34" charset="0"/>
                <a:ea typeface="方正正粗黑简体" panose="02000000000000000000" pitchFamily="2" charset="-122"/>
                <a:sym typeface="Arial" panose="020B0604020202020204" pitchFamily="34" charset="0"/>
              </a:rPr>
              <a:t>复制</a:t>
            </a:r>
            <a:r>
              <a:rPr lang="zh-CN" altLang="en-US" sz="1160" dirty="0">
                <a:latin typeface="Arial" panose="020B0604020202020204" pitchFamily="34" charset="0"/>
                <a:ea typeface="方正正粗黑简体" panose="02000000000000000000" pitchFamily="2" charset="-122"/>
                <a:sym typeface="Arial" panose="020B0604020202020204" pitchFamily="34" charset="0"/>
              </a:rPr>
              <a:t>你的内容到此。</a:t>
            </a:r>
            <a:endParaRPr lang="en-US" altLang="zh-CN"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a:p>
            <a:pPr algn="ctr" fontAlgn="auto">
              <a:spcBef>
                <a:spcPts val="0"/>
              </a:spcBef>
              <a:spcAft>
                <a:spcPts val="0"/>
              </a:spcAft>
              <a:defRPr/>
            </a:pPr>
            <a:endParaRPr lang="en-US"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sp>
        <p:nvSpPr>
          <p:cNvPr id="96" name="Rectangle 95"/>
          <p:cNvSpPr/>
          <p:nvPr/>
        </p:nvSpPr>
        <p:spPr>
          <a:xfrm>
            <a:off x="9265842" y="5083444"/>
            <a:ext cx="2310463" cy="806375"/>
          </a:xfrm>
          <a:prstGeom prst="rect">
            <a:avLst/>
          </a:prstGeom>
        </p:spPr>
        <p:txBody>
          <a:bodyPr wrap="square">
            <a:spAutoFit/>
          </a:bodyPr>
          <a:lstStyle/>
          <a:p>
            <a:pPr algn="ctr">
              <a:defRPr/>
            </a:pPr>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a:p>
            <a:pPr algn="ctr" fontAlgn="auto">
              <a:spcBef>
                <a:spcPts val="0"/>
              </a:spcBef>
              <a:spcAft>
                <a:spcPts val="0"/>
              </a:spcAft>
              <a:defRPr/>
            </a:pPr>
            <a:endParaRPr lang="en-US"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sp>
        <p:nvSpPr>
          <p:cNvPr id="82" name="文本框 81"/>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83" name="文本框 82"/>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57907361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93"/>
                                        </p:tgtEl>
                                        <p:attrNameLst>
                                          <p:attrName>style.visibility</p:attrName>
                                        </p:attrNameLst>
                                      </p:cBhvr>
                                      <p:to>
                                        <p:strVal val="visible"/>
                                      </p:to>
                                    </p:set>
                                    <p:animEffect transition="in" filter="fade">
                                      <p:cBhvr>
                                        <p:cTn id="18" dur="500"/>
                                        <p:tgtEl>
                                          <p:spTgt spid="93"/>
                                        </p:tgtEl>
                                      </p:cBhvr>
                                    </p:animEffect>
                                  </p:childTnLst>
                                </p:cTn>
                              </p:par>
                            </p:childTnLst>
                          </p:cTn>
                        </p:par>
                        <p:par>
                          <p:cTn id="19" fill="hold">
                            <p:stCondLst>
                              <p:cond delay="1500"/>
                            </p:stCondLst>
                            <p:childTnLst>
                              <p:par>
                                <p:cTn id="20" presetID="17" presetClass="entr" presetSubtype="1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strVal val="#ppt_h"/>
                                          </p:val>
                                        </p:tav>
                                        <p:tav tm="100000">
                                          <p:val>
                                            <p:strVal val="#ppt_h"/>
                                          </p:val>
                                        </p:tav>
                                      </p:tavLst>
                                    </p:anim>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animEffect transition="in" filter="fade">
                                      <p:cBhvr>
                                        <p:cTn id="29" dur="500"/>
                                        <p:tgtEl>
                                          <p:spTgt spid="19"/>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94"/>
                                        </p:tgtEl>
                                        <p:attrNameLst>
                                          <p:attrName>style.visibility</p:attrName>
                                        </p:attrNameLst>
                                      </p:cBhvr>
                                      <p:to>
                                        <p:strVal val="visible"/>
                                      </p:to>
                                    </p:set>
                                    <p:animEffect transition="in" filter="fade">
                                      <p:cBhvr>
                                        <p:cTn id="33" dur="500"/>
                                        <p:tgtEl>
                                          <p:spTgt spid="94"/>
                                        </p:tgtEl>
                                      </p:cBhvr>
                                    </p:animEffect>
                                  </p:childTnLst>
                                </p:cTn>
                              </p:par>
                            </p:childTnLst>
                          </p:cTn>
                        </p:par>
                        <p:par>
                          <p:cTn id="34" fill="hold">
                            <p:stCondLst>
                              <p:cond delay="3000"/>
                            </p:stCondLst>
                            <p:childTnLst>
                              <p:par>
                                <p:cTn id="35" presetID="17" presetClass="entr" presetSubtype="1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strVal val="#ppt_h"/>
                                          </p:val>
                                        </p:tav>
                                        <p:tav tm="100000">
                                          <p:val>
                                            <p:strVal val="#ppt_h"/>
                                          </p:val>
                                        </p:tav>
                                      </p:tavLst>
                                    </p:anim>
                                  </p:childTnLst>
                                </p:cTn>
                              </p:par>
                            </p:childTnLst>
                          </p:cTn>
                        </p:par>
                        <p:par>
                          <p:cTn id="39" fill="hold">
                            <p:stCondLst>
                              <p:cond delay="3500"/>
                            </p:stCondLst>
                            <p:childTnLst>
                              <p:par>
                                <p:cTn id="40" presetID="53" presetClass="entr" presetSubtype="16"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fade">
                                      <p:cBhvr>
                                        <p:cTn id="48" dur="500"/>
                                        <p:tgtEl>
                                          <p:spTgt spid="95"/>
                                        </p:tgtEl>
                                      </p:cBhvr>
                                    </p:animEffect>
                                  </p:childTnLst>
                                </p:cTn>
                              </p:par>
                            </p:childTnLst>
                          </p:cTn>
                        </p:par>
                        <p:par>
                          <p:cTn id="49" fill="hold">
                            <p:stCondLst>
                              <p:cond delay="4500"/>
                            </p:stCondLst>
                            <p:childTnLst>
                              <p:par>
                                <p:cTn id="50" presetID="17" presetClass="entr" presetSubtype="10" fill="hold"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p:cTn id="52" dur="500" fill="hold"/>
                                        <p:tgtEl>
                                          <p:spTgt spid="5"/>
                                        </p:tgtEl>
                                        <p:attrNameLst>
                                          <p:attrName>ppt_w</p:attrName>
                                        </p:attrNameLst>
                                      </p:cBhvr>
                                      <p:tavLst>
                                        <p:tav tm="0">
                                          <p:val>
                                            <p:fltVal val="0"/>
                                          </p:val>
                                        </p:tav>
                                        <p:tav tm="100000">
                                          <p:val>
                                            <p:strVal val="#ppt_w"/>
                                          </p:val>
                                        </p:tav>
                                      </p:tavLst>
                                    </p:anim>
                                    <p:anim calcmode="lin" valueType="num">
                                      <p:cBhvr>
                                        <p:cTn id="53" dur="500" fill="hold"/>
                                        <p:tgtEl>
                                          <p:spTgt spid="5"/>
                                        </p:tgtEl>
                                        <p:attrNameLst>
                                          <p:attrName>ppt_h</p:attrName>
                                        </p:attrNameLst>
                                      </p:cBhvr>
                                      <p:tavLst>
                                        <p:tav tm="0">
                                          <p:val>
                                            <p:strVal val="#ppt_h"/>
                                          </p:val>
                                        </p:tav>
                                        <p:tav tm="100000">
                                          <p:val>
                                            <p:strVal val="#ppt_h"/>
                                          </p:val>
                                        </p:tav>
                                      </p:tavLst>
                                    </p:anim>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fltVal val="0"/>
                                          </p:val>
                                        </p:tav>
                                        <p:tav tm="100000">
                                          <p:val>
                                            <p:strVal val="#ppt_w"/>
                                          </p:val>
                                        </p:tav>
                                      </p:tavLst>
                                    </p:anim>
                                    <p:anim calcmode="lin" valueType="num">
                                      <p:cBhvr>
                                        <p:cTn id="58" dur="500" fill="hold"/>
                                        <p:tgtEl>
                                          <p:spTgt spid="16"/>
                                        </p:tgtEl>
                                        <p:attrNameLst>
                                          <p:attrName>ppt_h</p:attrName>
                                        </p:attrNameLst>
                                      </p:cBhvr>
                                      <p:tavLst>
                                        <p:tav tm="0">
                                          <p:val>
                                            <p:fltVal val="0"/>
                                          </p:val>
                                        </p:tav>
                                        <p:tav tm="100000">
                                          <p:val>
                                            <p:strVal val="#ppt_h"/>
                                          </p:val>
                                        </p:tav>
                                      </p:tavLst>
                                    </p:anim>
                                    <p:animEffect transition="in" filter="fade">
                                      <p:cBhvr>
                                        <p:cTn id="59" dur="500"/>
                                        <p:tgtEl>
                                          <p:spTgt spid="16"/>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96"/>
                                        </p:tgtEl>
                                        <p:attrNameLst>
                                          <p:attrName>style.visibility</p:attrName>
                                        </p:attrNameLst>
                                      </p:cBhvr>
                                      <p:to>
                                        <p:strVal val="visible"/>
                                      </p:to>
                                    </p:set>
                                    <p:animEffect transition="in" filter="fade">
                                      <p:cBhvr>
                                        <p:cTn id="63"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7" grpId="0"/>
      <p:bldP spid="12" grpId="0"/>
      <p:bldP spid="16" grpId="0"/>
      <p:bldP spid="93" grpId="0"/>
      <p:bldP spid="94" grpId="0"/>
      <p:bldP spid="95" grpId="0"/>
      <p:bldP spid="9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12800" y="1374769"/>
            <a:ext cx="5579623" cy="3069997"/>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Corbel" panose="020B0503020204020204" pitchFamily="34" charset="0"/>
              <a:ea typeface="方正正纤黑简体" panose="02000000000000000000" pitchFamily="2" charset="-122"/>
              <a:sym typeface="Corbel" panose="020B0503020204020204" pitchFamily="34" charset="0"/>
            </a:endParaRPr>
          </a:p>
        </p:txBody>
      </p:sp>
      <p:sp>
        <p:nvSpPr>
          <p:cNvPr id="6" name="Rectangle 5"/>
          <p:cNvSpPr/>
          <p:nvPr/>
        </p:nvSpPr>
        <p:spPr>
          <a:xfrm>
            <a:off x="812800" y="4511230"/>
            <a:ext cx="5579623" cy="12992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Corbel" panose="020B0503020204020204" pitchFamily="34" charset="0"/>
              <a:ea typeface="方正正纤黑简体" panose="02000000000000000000" pitchFamily="2" charset="-122"/>
              <a:sym typeface="Corbel" panose="020B0503020204020204" pitchFamily="34" charset="0"/>
            </a:endParaRPr>
          </a:p>
        </p:txBody>
      </p:sp>
      <p:sp>
        <p:nvSpPr>
          <p:cNvPr id="7" name="Rectangle 6"/>
          <p:cNvSpPr/>
          <p:nvPr/>
        </p:nvSpPr>
        <p:spPr>
          <a:xfrm>
            <a:off x="6471167" y="1374769"/>
            <a:ext cx="5574784" cy="3069997"/>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Corbel" panose="020B0503020204020204" pitchFamily="34" charset="0"/>
              <a:ea typeface="方正正纤黑简体" panose="02000000000000000000" pitchFamily="2" charset="-122"/>
              <a:sym typeface="Corbel" panose="020B0503020204020204" pitchFamily="34" charset="0"/>
            </a:endParaRPr>
          </a:p>
        </p:txBody>
      </p:sp>
      <p:sp>
        <p:nvSpPr>
          <p:cNvPr id="8" name="Rectangle 7"/>
          <p:cNvSpPr/>
          <p:nvPr/>
        </p:nvSpPr>
        <p:spPr>
          <a:xfrm>
            <a:off x="6464973" y="4511227"/>
            <a:ext cx="5580588" cy="13038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Corbel" panose="020B0503020204020204" pitchFamily="34" charset="0"/>
              <a:ea typeface="方正正纤黑简体" panose="02000000000000000000" pitchFamily="2" charset="-122"/>
              <a:sym typeface="Corbel" panose="020B0503020204020204" pitchFamily="34" charset="0"/>
            </a:endParaRPr>
          </a:p>
        </p:txBody>
      </p:sp>
      <p:sp>
        <p:nvSpPr>
          <p:cNvPr id="14" name="TextBox 13"/>
          <p:cNvSpPr txBox="1"/>
          <p:nvPr/>
        </p:nvSpPr>
        <p:spPr>
          <a:xfrm>
            <a:off x="812800" y="5985566"/>
            <a:ext cx="11233149" cy="353558"/>
          </a:xfrm>
          <a:prstGeom prst="rect">
            <a:avLst/>
          </a:prstGeom>
          <a:noFill/>
        </p:spPr>
        <p:txBody>
          <a:bodyPr wrap="square" lIns="0" tIns="0" rIns="0" bIns="0" numCol="1" spcCol="360000">
            <a:spAutoFit/>
          </a:bodyPr>
          <a:lstStyle/>
          <a:p>
            <a:pPr algn="just">
              <a:lnSpc>
                <a:spcPct val="150000"/>
              </a:lnSpc>
            </a:pP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请替换文字内容</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修改文字内容，也可以直接复制你的内容到此。请替换文字内容</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修改文字内容，也可以直接复制你的内容到此。请替换文字内容</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请替换文字内容</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修改文字内容，也可以直接复制你的内容到此。请替换文字内容</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修改文字内容，也可以直接复制你的内容到此。请替换文字内容</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a:t>
            </a:r>
            <a:r>
              <a:rPr lang="zh-CN" altLang="en-US" sz="800" dirty="0" smtClean="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rPr>
              <a:t>。</a:t>
            </a:r>
            <a:endParaRPr lang="zh-CN" altLang="en-US" sz="800" dirty="0">
              <a:solidFill>
                <a:schemeClr val="bg1">
                  <a:lumMod val="65000"/>
                </a:schemeClr>
              </a:solidFill>
              <a:latin typeface="Corbel" panose="020B0503020204020204" pitchFamily="34" charset="0"/>
              <a:ea typeface="方正正纤黑简体" panose="02000000000000000000" pitchFamily="2" charset="-122"/>
              <a:sym typeface="Corbel" panose="020B0503020204020204" pitchFamily="34" charset="0"/>
            </a:endParaRPr>
          </a:p>
        </p:txBody>
      </p:sp>
      <p:sp>
        <p:nvSpPr>
          <p:cNvPr id="9" name="TextBox 15"/>
          <p:cNvSpPr txBox="1"/>
          <p:nvPr/>
        </p:nvSpPr>
        <p:spPr>
          <a:xfrm>
            <a:off x="1130938" y="5063856"/>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请替换文字内容</a:t>
            </a:r>
            <a:r>
              <a:rPr lang="zh-CN" altLang="en-US" sz="800" dirty="0" smtClean="0">
                <a:solidFill>
                  <a:schemeClr val="bg1"/>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修改文字内容，也可以直接复制你的内容到此。请替换文字内容</a:t>
            </a:r>
            <a:r>
              <a:rPr lang="zh-CN" altLang="en-US" sz="800" dirty="0" smtClean="0">
                <a:solidFill>
                  <a:schemeClr val="bg1"/>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修改文字内容，也可以直接复制你的内容到此。请替换文字内容</a:t>
            </a:r>
            <a:r>
              <a:rPr lang="zh-CN" altLang="en-US" sz="800" dirty="0" smtClean="0">
                <a:solidFill>
                  <a:schemeClr val="bg1"/>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a:t>
            </a:r>
          </a:p>
        </p:txBody>
      </p:sp>
      <p:sp>
        <p:nvSpPr>
          <p:cNvPr id="10" name="TextBox 16"/>
          <p:cNvSpPr txBox="1"/>
          <p:nvPr/>
        </p:nvSpPr>
        <p:spPr>
          <a:xfrm>
            <a:off x="1130938" y="4743125"/>
            <a:ext cx="1615827" cy="215444"/>
          </a:xfrm>
          <a:prstGeom prst="rect">
            <a:avLst/>
          </a:prstGeom>
          <a:noFill/>
        </p:spPr>
        <p:txBody>
          <a:bodyPr wrap="none" lIns="0" tIns="0" rIns="0" bIns="0" rtlCol="0">
            <a:spAutoFit/>
          </a:bodyPr>
          <a:lstStyle/>
          <a:p>
            <a:r>
              <a:rPr lang="zh-CN" altLang="en-US" sz="1400" dirty="0" smtClean="0">
                <a:solidFill>
                  <a:schemeClr val="bg1"/>
                </a:solidFill>
                <a:latin typeface="Corbel" panose="020B0503020204020204" pitchFamily="34" charset="0"/>
                <a:ea typeface="方正正纤黑简体" panose="02000000000000000000" pitchFamily="2" charset="-122"/>
                <a:sym typeface="Corbel" panose="020B0503020204020204" pitchFamily="34" charset="0"/>
              </a:rPr>
              <a:t>点击请替换文字内容</a:t>
            </a:r>
            <a:endParaRPr lang="zh-CN" altLang="en-US" sz="1400" dirty="0">
              <a:solidFill>
                <a:schemeClr val="bg1"/>
              </a:solidFill>
              <a:latin typeface="Corbel" panose="020B0503020204020204" pitchFamily="34" charset="0"/>
              <a:ea typeface="方正正纤黑简体" panose="02000000000000000000" pitchFamily="2" charset="-122"/>
              <a:sym typeface="Corbel" panose="020B0503020204020204" pitchFamily="34" charset="0"/>
            </a:endParaRPr>
          </a:p>
        </p:txBody>
      </p:sp>
      <p:sp>
        <p:nvSpPr>
          <p:cNvPr id="11" name="TextBox 15"/>
          <p:cNvSpPr txBox="1"/>
          <p:nvPr/>
        </p:nvSpPr>
        <p:spPr>
          <a:xfrm>
            <a:off x="6861423" y="5068779"/>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请替换文字内容</a:t>
            </a:r>
            <a:r>
              <a:rPr lang="zh-CN" altLang="en-US" sz="800" dirty="0" smtClean="0">
                <a:solidFill>
                  <a:schemeClr val="bg1"/>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修改文字内容，也可以直接复制你的内容到此。请替换文字内容</a:t>
            </a:r>
            <a:r>
              <a:rPr lang="zh-CN" altLang="en-US" sz="800" dirty="0" smtClean="0">
                <a:solidFill>
                  <a:schemeClr val="bg1"/>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修改文字内容，也可以直接复制你的内容到此。请替换文字内容</a:t>
            </a:r>
            <a:r>
              <a:rPr lang="zh-CN" altLang="en-US" sz="800" dirty="0" smtClean="0">
                <a:solidFill>
                  <a:schemeClr val="bg1"/>
                </a:solidFill>
                <a:latin typeface="Corbel" panose="020B0503020204020204" pitchFamily="34" charset="0"/>
                <a:ea typeface="方正正纤黑简体" panose="02000000000000000000" pitchFamily="2" charset="-122"/>
                <a:sym typeface="Corbel" panose="020B0503020204020204" pitchFamily="34" charset="0"/>
              </a:rPr>
              <a:t>，添加相关标题，</a:t>
            </a:r>
            <a:r>
              <a:rPr lang="zh-CN" altLang="en-US" sz="800" dirty="0">
                <a:solidFill>
                  <a:schemeClr val="bg1"/>
                </a:solidFill>
                <a:latin typeface="Corbel" panose="020B0503020204020204" pitchFamily="34" charset="0"/>
                <a:ea typeface="方正正纤黑简体" panose="02000000000000000000" pitchFamily="2" charset="-122"/>
                <a:sym typeface="Corbel" panose="020B0503020204020204" pitchFamily="34" charset="0"/>
              </a:rPr>
              <a:t>修改文字内容，也可以直接复制你的内容到此。</a:t>
            </a:r>
          </a:p>
        </p:txBody>
      </p:sp>
      <p:sp>
        <p:nvSpPr>
          <p:cNvPr id="12" name="TextBox 16"/>
          <p:cNvSpPr txBox="1"/>
          <p:nvPr/>
        </p:nvSpPr>
        <p:spPr>
          <a:xfrm>
            <a:off x="6861423" y="4748048"/>
            <a:ext cx="1615827" cy="215444"/>
          </a:xfrm>
          <a:prstGeom prst="rect">
            <a:avLst/>
          </a:prstGeom>
          <a:noFill/>
        </p:spPr>
        <p:txBody>
          <a:bodyPr wrap="none" lIns="0" tIns="0" rIns="0" bIns="0" rtlCol="0">
            <a:spAutoFit/>
          </a:bodyPr>
          <a:lstStyle/>
          <a:p>
            <a:r>
              <a:rPr lang="zh-CN" altLang="en-US" sz="1400" dirty="0" smtClean="0">
                <a:solidFill>
                  <a:schemeClr val="bg1"/>
                </a:solidFill>
                <a:latin typeface="Corbel" panose="020B0503020204020204" pitchFamily="34" charset="0"/>
                <a:ea typeface="方正正纤黑简体" panose="02000000000000000000" pitchFamily="2" charset="-122"/>
                <a:sym typeface="Corbel" panose="020B0503020204020204" pitchFamily="34" charset="0"/>
              </a:rPr>
              <a:t>点击请替换文字内容</a:t>
            </a:r>
            <a:endParaRPr lang="zh-CN" altLang="en-US" sz="1400" dirty="0">
              <a:solidFill>
                <a:schemeClr val="bg1"/>
              </a:solidFill>
              <a:latin typeface="Corbel" panose="020B0503020204020204" pitchFamily="34" charset="0"/>
              <a:ea typeface="方正正纤黑简体" panose="02000000000000000000" pitchFamily="2" charset="-122"/>
              <a:sym typeface="Corbel" panose="020B0503020204020204" pitchFamily="34" charset="0"/>
            </a:endParaRPr>
          </a:p>
        </p:txBody>
      </p:sp>
      <p:sp>
        <p:nvSpPr>
          <p:cNvPr id="13" name="文本框 12"/>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14"/>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08730860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1000" fill="hold"/>
                                        <p:tgtEl>
                                          <p:spTgt spid="14"/>
                                        </p:tgtEl>
                                        <p:attrNameLst>
                                          <p:attrName>ppt_x</p:attrName>
                                        </p:attrNameLst>
                                      </p:cBhvr>
                                      <p:tavLst>
                                        <p:tav tm="0">
                                          <p:val>
                                            <p:strVal val="#ppt_x"/>
                                          </p:val>
                                        </p:tav>
                                        <p:tav tm="100000">
                                          <p:val>
                                            <p:strVal val="#ppt_x"/>
                                          </p:val>
                                        </p:tav>
                                      </p:tavLst>
                                    </p:anim>
                                    <p:anim calcmode="lin" valueType="num">
                                      <p:cBhvr additive="base">
                                        <p:cTn id="25" dur="1000" fill="hold"/>
                                        <p:tgtEl>
                                          <p:spTgt spid="14"/>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17" presetClass="entr" presetSubtype="1" fill="hold" grpId="0" nodeType="afterEffect">
                                  <p:stCondLst>
                                    <p:cond delay="0"/>
                                  </p:stCondLst>
                                  <p:iterate type="lt">
                                    <p:tmPct val="40000"/>
                                  </p:iterate>
                                  <p:childTnLst>
                                    <p:set>
                                      <p:cBhvr>
                                        <p:cTn id="28" dur="1" fill="hold">
                                          <p:stCondLst>
                                            <p:cond delay="0"/>
                                          </p:stCondLst>
                                        </p:cTn>
                                        <p:tgtEl>
                                          <p:spTgt spid="10"/>
                                        </p:tgtEl>
                                        <p:attrNameLst>
                                          <p:attrName>style.visibility</p:attrName>
                                        </p:attrNameLst>
                                      </p:cBhvr>
                                      <p:to>
                                        <p:strVal val="visible"/>
                                      </p:to>
                                    </p:set>
                                    <p:anim calcmode="lin" valueType="num">
                                      <p:cBhvr>
                                        <p:cTn id="29" dur="250" fill="hold"/>
                                        <p:tgtEl>
                                          <p:spTgt spid="10"/>
                                        </p:tgtEl>
                                        <p:attrNameLst>
                                          <p:attrName>ppt_x</p:attrName>
                                        </p:attrNameLst>
                                      </p:cBhvr>
                                      <p:tavLst>
                                        <p:tav tm="0">
                                          <p:val>
                                            <p:strVal val="#ppt_x"/>
                                          </p:val>
                                        </p:tav>
                                        <p:tav tm="100000">
                                          <p:val>
                                            <p:strVal val="#ppt_x"/>
                                          </p:val>
                                        </p:tav>
                                      </p:tavLst>
                                    </p:anim>
                                    <p:anim calcmode="lin" valueType="num">
                                      <p:cBhvr>
                                        <p:cTn id="30" dur="250" fill="hold"/>
                                        <p:tgtEl>
                                          <p:spTgt spid="10"/>
                                        </p:tgtEl>
                                        <p:attrNameLst>
                                          <p:attrName>ppt_y</p:attrName>
                                        </p:attrNameLst>
                                      </p:cBhvr>
                                      <p:tavLst>
                                        <p:tav tm="0">
                                          <p:val>
                                            <p:strVal val="#ppt_y-#ppt_h/2"/>
                                          </p:val>
                                        </p:tav>
                                        <p:tav tm="100000">
                                          <p:val>
                                            <p:strVal val="#ppt_y"/>
                                          </p:val>
                                        </p:tav>
                                      </p:tavLst>
                                    </p:anim>
                                    <p:anim calcmode="lin" valueType="num">
                                      <p:cBhvr>
                                        <p:cTn id="31" dur="250" fill="hold"/>
                                        <p:tgtEl>
                                          <p:spTgt spid="10"/>
                                        </p:tgtEl>
                                        <p:attrNameLst>
                                          <p:attrName>ppt_w</p:attrName>
                                        </p:attrNameLst>
                                      </p:cBhvr>
                                      <p:tavLst>
                                        <p:tav tm="0">
                                          <p:val>
                                            <p:strVal val="#ppt_w"/>
                                          </p:val>
                                        </p:tav>
                                        <p:tav tm="100000">
                                          <p:val>
                                            <p:strVal val="#ppt_w"/>
                                          </p:val>
                                        </p:tav>
                                      </p:tavLst>
                                    </p:anim>
                                    <p:anim calcmode="lin" valueType="num">
                                      <p:cBhvr>
                                        <p:cTn id="32" dur="250" fill="hold"/>
                                        <p:tgtEl>
                                          <p:spTgt spid="10"/>
                                        </p:tgtEl>
                                        <p:attrNameLst>
                                          <p:attrName>ppt_h</p:attrName>
                                        </p:attrNameLst>
                                      </p:cBhvr>
                                      <p:tavLst>
                                        <p:tav tm="0">
                                          <p:val>
                                            <p:fltVal val="0"/>
                                          </p:val>
                                        </p:tav>
                                        <p:tav tm="100000">
                                          <p:val>
                                            <p:strVal val="#ppt_h"/>
                                          </p:val>
                                        </p:tav>
                                      </p:tavLst>
                                    </p:anim>
                                  </p:childTnLst>
                                </p:cTn>
                              </p:par>
                            </p:childTnLst>
                          </p:cTn>
                        </p:par>
                        <p:par>
                          <p:cTn id="33" fill="hold">
                            <p:stCondLst>
                              <p:cond delay="3050"/>
                            </p:stCondLst>
                            <p:childTnLst>
                              <p:par>
                                <p:cTn id="34" presetID="2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par>
                          <p:cTn id="37" fill="hold">
                            <p:stCondLst>
                              <p:cond delay="3550"/>
                            </p:stCondLst>
                            <p:childTnLst>
                              <p:par>
                                <p:cTn id="38" presetID="17" presetClass="entr" presetSubtype="1" fill="hold" grpId="0" nodeType="afterEffect">
                                  <p:stCondLst>
                                    <p:cond delay="0"/>
                                  </p:stCondLst>
                                  <p:iterate type="lt">
                                    <p:tmPct val="40000"/>
                                  </p:iterate>
                                  <p:childTnLst>
                                    <p:set>
                                      <p:cBhvr>
                                        <p:cTn id="39" dur="1" fill="hold">
                                          <p:stCondLst>
                                            <p:cond delay="0"/>
                                          </p:stCondLst>
                                        </p:cTn>
                                        <p:tgtEl>
                                          <p:spTgt spid="12"/>
                                        </p:tgtEl>
                                        <p:attrNameLst>
                                          <p:attrName>style.visibility</p:attrName>
                                        </p:attrNameLst>
                                      </p:cBhvr>
                                      <p:to>
                                        <p:strVal val="visible"/>
                                      </p:to>
                                    </p:set>
                                    <p:anim calcmode="lin" valueType="num">
                                      <p:cBhvr>
                                        <p:cTn id="40" dur="250" fill="hold"/>
                                        <p:tgtEl>
                                          <p:spTgt spid="12"/>
                                        </p:tgtEl>
                                        <p:attrNameLst>
                                          <p:attrName>ppt_x</p:attrName>
                                        </p:attrNameLst>
                                      </p:cBhvr>
                                      <p:tavLst>
                                        <p:tav tm="0">
                                          <p:val>
                                            <p:strVal val="#ppt_x"/>
                                          </p:val>
                                        </p:tav>
                                        <p:tav tm="100000">
                                          <p:val>
                                            <p:strVal val="#ppt_x"/>
                                          </p:val>
                                        </p:tav>
                                      </p:tavLst>
                                    </p:anim>
                                    <p:anim calcmode="lin" valueType="num">
                                      <p:cBhvr>
                                        <p:cTn id="41" dur="250" fill="hold"/>
                                        <p:tgtEl>
                                          <p:spTgt spid="12"/>
                                        </p:tgtEl>
                                        <p:attrNameLst>
                                          <p:attrName>ppt_y</p:attrName>
                                        </p:attrNameLst>
                                      </p:cBhvr>
                                      <p:tavLst>
                                        <p:tav tm="0">
                                          <p:val>
                                            <p:strVal val="#ppt_y-#ppt_h/2"/>
                                          </p:val>
                                        </p:tav>
                                        <p:tav tm="100000">
                                          <p:val>
                                            <p:strVal val="#ppt_y"/>
                                          </p:val>
                                        </p:tav>
                                      </p:tavLst>
                                    </p:anim>
                                    <p:anim calcmode="lin" valueType="num">
                                      <p:cBhvr>
                                        <p:cTn id="42" dur="250" fill="hold"/>
                                        <p:tgtEl>
                                          <p:spTgt spid="12"/>
                                        </p:tgtEl>
                                        <p:attrNameLst>
                                          <p:attrName>ppt_w</p:attrName>
                                        </p:attrNameLst>
                                      </p:cBhvr>
                                      <p:tavLst>
                                        <p:tav tm="0">
                                          <p:val>
                                            <p:strVal val="#ppt_w"/>
                                          </p:val>
                                        </p:tav>
                                        <p:tav tm="100000">
                                          <p:val>
                                            <p:strVal val="#ppt_w"/>
                                          </p:val>
                                        </p:tav>
                                      </p:tavLst>
                                    </p:anim>
                                    <p:anim calcmode="lin" valueType="num">
                                      <p:cBhvr>
                                        <p:cTn id="43" dur="250" fill="hold"/>
                                        <p:tgtEl>
                                          <p:spTgt spid="12"/>
                                        </p:tgtEl>
                                        <p:attrNameLst>
                                          <p:attrName>ppt_h</p:attrName>
                                        </p:attrNameLst>
                                      </p:cBhvr>
                                      <p:tavLst>
                                        <p:tav tm="0">
                                          <p:val>
                                            <p:fltVal val="0"/>
                                          </p:val>
                                        </p:tav>
                                        <p:tav tm="100000">
                                          <p:val>
                                            <p:strVal val="#ppt_h"/>
                                          </p:val>
                                        </p:tav>
                                      </p:tavLst>
                                    </p:anim>
                                  </p:childTnLst>
                                </p:cTn>
                              </p:par>
                            </p:childTnLst>
                          </p:cTn>
                        </p:par>
                        <p:par>
                          <p:cTn id="44" fill="hold">
                            <p:stCondLst>
                              <p:cond delay="4600"/>
                            </p:stCondLst>
                            <p:childTnLst>
                              <p:par>
                                <p:cTn id="45" presetID="22" presetClass="entr" presetSubtype="8"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4" grpId="0"/>
      <p:bldP spid="9" grpId="0"/>
      <p:bldP spid="10"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7348501" y="2931275"/>
            <a:ext cx="984724" cy="1117695"/>
            <a:chOff x="6967515" y="2677835"/>
            <a:chExt cx="933715" cy="1059799"/>
          </a:xfrm>
        </p:grpSpPr>
        <p:sp>
          <p:nvSpPr>
            <p:cNvPr id="14" name="Freeform 75"/>
            <p:cNvSpPr>
              <a:spLocks/>
            </p:cNvSpPr>
            <p:nvPr/>
          </p:nvSpPr>
          <p:spPr bwMode="auto">
            <a:xfrm rot="5400000">
              <a:off x="6639239" y="3006111"/>
              <a:ext cx="1059798" cy="403246"/>
            </a:xfrm>
            <a:custGeom>
              <a:avLst/>
              <a:gdLst>
                <a:gd name="T0" fmla="*/ 465 w 933"/>
                <a:gd name="T1" fmla="*/ 0 h 355"/>
                <a:gd name="T2" fmla="*/ 0 w 933"/>
                <a:gd name="T3" fmla="*/ 177 h 355"/>
                <a:gd name="T4" fmla="*/ 465 w 933"/>
                <a:gd name="T5" fmla="*/ 355 h 355"/>
                <a:gd name="T6" fmla="*/ 933 w 933"/>
                <a:gd name="T7" fmla="*/ 177 h 355"/>
                <a:gd name="T8" fmla="*/ 465 w 933"/>
                <a:gd name="T9" fmla="*/ 0 h 355"/>
              </a:gdLst>
              <a:ahLst/>
              <a:cxnLst>
                <a:cxn ang="0">
                  <a:pos x="T0" y="T1"/>
                </a:cxn>
                <a:cxn ang="0">
                  <a:pos x="T2" y="T3"/>
                </a:cxn>
                <a:cxn ang="0">
                  <a:pos x="T4" y="T5"/>
                </a:cxn>
                <a:cxn ang="0">
                  <a:pos x="T6" y="T7"/>
                </a:cxn>
                <a:cxn ang="0">
                  <a:pos x="T8" y="T9"/>
                </a:cxn>
              </a:cxnLst>
              <a:rect l="0" t="0" r="r" b="b"/>
              <a:pathLst>
                <a:path w="933" h="355">
                  <a:moveTo>
                    <a:pt x="465" y="0"/>
                  </a:moveTo>
                  <a:lnTo>
                    <a:pt x="0" y="177"/>
                  </a:lnTo>
                  <a:lnTo>
                    <a:pt x="465" y="355"/>
                  </a:lnTo>
                  <a:lnTo>
                    <a:pt x="933" y="177"/>
                  </a:lnTo>
                  <a:lnTo>
                    <a:pt x="465" y="0"/>
                  </a:lnTo>
                  <a:close/>
                </a:path>
              </a:pathLst>
            </a:custGeom>
            <a:solidFill>
              <a:schemeClr val="accent4">
                <a:lumMod val="40000"/>
                <a:lumOff val="60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15" name="Freeform 76"/>
            <p:cNvSpPr>
              <a:spLocks/>
            </p:cNvSpPr>
            <p:nvPr/>
          </p:nvSpPr>
          <p:spPr bwMode="auto">
            <a:xfrm rot="5400000">
              <a:off x="7271370" y="2576173"/>
              <a:ext cx="528195" cy="731522"/>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16" name="Freeform 77"/>
            <p:cNvSpPr>
              <a:spLocks/>
            </p:cNvSpPr>
            <p:nvPr/>
          </p:nvSpPr>
          <p:spPr bwMode="auto">
            <a:xfrm rot="5400000">
              <a:off x="7269667" y="3106072"/>
              <a:ext cx="531603" cy="731522"/>
            </a:xfrm>
            <a:custGeom>
              <a:avLst/>
              <a:gdLst>
                <a:gd name="T0" fmla="*/ 0 w 468"/>
                <a:gd name="T1" fmla="*/ 467 h 644"/>
                <a:gd name="T2" fmla="*/ 468 w 468"/>
                <a:gd name="T3" fmla="*/ 644 h 644"/>
                <a:gd name="T4" fmla="*/ 468 w 468"/>
                <a:gd name="T5" fmla="*/ 280 h 644"/>
                <a:gd name="T6" fmla="*/ 0 w 468"/>
                <a:gd name="T7" fmla="*/ 0 h 644"/>
                <a:gd name="T8" fmla="*/ 0 w 468"/>
                <a:gd name="T9" fmla="*/ 467 h 644"/>
              </a:gdLst>
              <a:ahLst/>
              <a:cxnLst>
                <a:cxn ang="0">
                  <a:pos x="T0" y="T1"/>
                </a:cxn>
                <a:cxn ang="0">
                  <a:pos x="T2" y="T3"/>
                </a:cxn>
                <a:cxn ang="0">
                  <a:pos x="T4" y="T5"/>
                </a:cxn>
                <a:cxn ang="0">
                  <a:pos x="T6" y="T7"/>
                </a:cxn>
                <a:cxn ang="0">
                  <a:pos x="T8" y="T9"/>
                </a:cxn>
              </a:cxnLst>
              <a:rect l="0" t="0" r="r" b="b"/>
              <a:pathLst>
                <a:path w="468" h="644">
                  <a:moveTo>
                    <a:pt x="0" y="467"/>
                  </a:moveTo>
                  <a:lnTo>
                    <a:pt x="468" y="644"/>
                  </a:lnTo>
                  <a:lnTo>
                    <a:pt x="468" y="280"/>
                  </a:lnTo>
                  <a:lnTo>
                    <a:pt x="0" y="0"/>
                  </a:lnTo>
                  <a:lnTo>
                    <a:pt x="0" y="467"/>
                  </a:ln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22" name="Freeform 83"/>
            <p:cNvSpPr>
              <a:spLocks/>
            </p:cNvSpPr>
            <p:nvPr/>
          </p:nvSpPr>
          <p:spPr bwMode="auto">
            <a:xfrm rot="5400000">
              <a:off x="7630884" y="2941365"/>
              <a:ext cx="9087" cy="531603"/>
            </a:xfrm>
            <a:custGeom>
              <a:avLst/>
              <a:gdLst>
                <a:gd name="T0" fmla="*/ 8 w 8"/>
                <a:gd name="T1" fmla="*/ 468 h 468"/>
                <a:gd name="T2" fmla="*/ 0 w 8"/>
                <a:gd name="T3" fmla="*/ 468 h 468"/>
                <a:gd name="T4" fmla="*/ 0 w 8"/>
                <a:gd name="T5" fmla="*/ 2 h 468"/>
                <a:gd name="T6" fmla="*/ 3 w 8"/>
                <a:gd name="T7" fmla="*/ 0 h 468"/>
                <a:gd name="T8" fmla="*/ 8 w 8"/>
                <a:gd name="T9" fmla="*/ 2 h 468"/>
                <a:gd name="T10" fmla="*/ 8 w 8"/>
                <a:gd name="T11" fmla="*/ 468 h 468"/>
              </a:gdLst>
              <a:ahLst/>
              <a:cxnLst>
                <a:cxn ang="0">
                  <a:pos x="T0" y="T1"/>
                </a:cxn>
                <a:cxn ang="0">
                  <a:pos x="T2" y="T3"/>
                </a:cxn>
                <a:cxn ang="0">
                  <a:pos x="T4" y="T5"/>
                </a:cxn>
                <a:cxn ang="0">
                  <a:pos x="T6" y="T7"/>
                </a:cxn>
                <a:cxn ang="0">
                  <a:pos x="T8" y="T9"/>
                </a:cxn>
                <a:cxn ang="0">
                  <a:pos x="T10" y="T11"/>
                </a:cxn>
              </a:cxnLst>
              <a:rect l="0" t="0" r="r" b="b"/>
              <a:pathLst>
                <a:path w="8" h="468">
                  <a:moveTo>
                    <a:pt x="8" y="468"/>
                  </a:moveTo>
                  <a:lnTo>
                    <a:pt x="0" y="468"/>
                  </a:lnTo>
                  <a:lnTo>
                    <a:pt x="0" y="2"/>
                  </a:lnTo>
                  <a:lnTo>
                    <a:pt x="3" y="0"/>
                  </a:lnTo>
                  <a:lnTo>
                    <a:pt x="8" y="2"/>
                  </a:lnTo>
                  <a:lnTo>
                    <a:pt x="8" y="468"/>
                  </a:lnTo>
                  <a:close/>
                </a:path>
              </a:pathLst>
            </a:custGeom>
            <a:solidFill>
              <a:schemeClr val="bg1">
                <a:alpha val="25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27" name="Freeform 88"/>
            <p:cNvSpPr>
              <a:spLocks/>
            </p:cNvSpPr>
            <p:nvPr/>
          </p:nvSpPr>
          <p:spPr bwMode="auto">
            <a:xfrm rot="5400000">
              <a:off x="7209464" y="3045868"/>
              <a:ext cx="1059798" cy="323733"/>
            </a:xfrm>
            <a:custGeom>
              <a:avLst/>
              <a:gdLst>
                <a:gd name="T0" fmla="*/ 465 w 933"/>
                <a:gd name="T1" fmla="*/ 0 h 285"/>
                <a:gd name="T2" fmla="*/ 0 w 933"/>
                <a:gd name="T3" fmla="*/ 280 h 285"/>
                <a:gd name="T4" fmla="*/ 0 w 933"/>
                <a:gd name="T5" fmla="*/ 285 h 285"/>
                <a:gd name="T6" fmla="*/ 465 w 933"/>
                <a:gd name="T7" fmla="*/ 10 h 285"/>
                <a:gd name="T8" fmla="*/ 933 w 933"/>
                <a:gd name="T9" fmla="*/ 285 h 285"/>
                <a:gd name="T10" fmla="*/ 933 w 933"/>
                <a:gd name="T11" fmla="*/ 280 h 285"/>
                <a:gd name="T12" fmla="*/ 465 w 933"/>
                <a:gd name="T13" fmla="*/ 0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0"/>
                  </a:moveTo>
                  <a:lnTo>
                    <a:pt x="0" y="280"/>
                  </a:lnTo>
                  <a:lnTo>
                    <a:pt x="0" y="285"/>
                  </a:lnTo>
                  <a:lnTo>
                    <a:pt x="465" y="10"/>
                  </a:lnTo>
                  <a:lnTo>
                    <a:pt x="933" y="285"/>
                  </a:lnTo>
                  <a:lnTo>
                    <a:pt x="933" y="280"/>
                  </a:lnTo>
                  <a:lnTo>
                    <a:pt x="465" y="0"/>
                  </a:lnTo>
                  <a:close/>
                </a:path>
              </a:pathLst>
            </a:custGeom>
            <a:solidFill>
              <a:schemeClr val="bg1">
                <a:alpha val="25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28" name="Freeform 89"/>
            <p:cNvSpPr>
              <a:spLocks/>
            </p:cNvSpPr>
            <p:nvPr/>
          </p:nvSpPr>
          <p:spPr bwMode="auto">
            <a:xfrm rot="5400000">
              <a:off x="6743742" y="3103799"/>
              <a:ext cx="1059798" cy="207871"/>
            </a:xfrm>
            <a:custGeom>
              <a:avLst/>
              <a:gdLst>
                <a:gd name="T0" fmla="*/ 0 w 933"/>
                <a:gd name="T1" fmla="*/ 183 h 183"/>
                <a:gd name="T2" fmla="*/ 462 w 933"/>
                <a:gd name="T3" fmla="*/ 7 h 183"/>
                <a:gd name="T4" fmla="*/ 470 w 933"/>
                <a:gd name="T5" fmla="*/ 7 h 183"/>
                <a:gd name="T6" fmla="*/ 933 w 933"/>
                <a:gd name="T7" fmla="*/ 183 h 183"/>
                <a:gd name="T8" fmla="*/ 933 w 933"/>
                <a:gd name="T9" fmla="*/ 178 h 183"/>
                <a:gd name="T10" fmla="*/ 470 w 933"/>
                <a:gd name="T11" fmla="*/ 0 h 183"/>
                <a:gd name="T12" fmla="*/ 462 w 933"/>
                <a:gd name="T13" fmla="*/ 0 h 183"/>
                <a:gd name="T14" fmla="*/ 0 w 933"/>
                <a:gd name="T15" fmla="*/ 178 h 183"/>
                <a:gd name="T16" fmla="*/ 0 w 933"/>
                <a:gd name="T17"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183"/>
                  </a:moveTo>
                  <a:lnTo>
                    <a:pt x="462" y="7"/>
                  </a:lnTo>
                  <a:lnTo>
                    <a:pt x="470" y="7"/>
                  </a:lnTo>
                  <a:lnTo>
                    <a:pt x="933" y="183"/>
                  </a:lnTo>
                  <a:lnTo>
                    <a:pt x="933" y="178"/>
                  </a:lnTo>
                  <a:lnTo>
                    <a:pt x="470" y="0"/>
                  </a:lnTo>
                  <a:lnTo>
                    <a:pt x="462" y="0"/>
                  </a:lnTo>
                  <a:lnTo>
                    <a:pt x="0" y="178"/>
                  </a:lnTo>
                  <a:lnTo>
                    <a:pt x="0" y="183"/>
                  </a:lnTo>
                  <a:close/>
                </a:path>
              </a:pathLst>
            </a:custGeom>
            <a:solidFill>
              <a:schemeClr val="bg1">
                <a:alpha val="25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42" name="Group 41"/>
          <p:cNvGrpSpPr/>
          <p:nvPr/>
        </p:nvGrpSpPr>
        <p:grpSpPr>
          <a:xfrm>
            <a:off x="4508145" y="2931276"/>
            <a:ext cx="984721" cy="1117694"/>
            <a:chOff x="4274289" y="2677836"/>
            <a:chExt cx="933713" cy="1059798"/>
          </a:xfrm>
        </p:grpSpPr>
        <p:sp>
          <p:nvSpPr>
            <p:cNvPr id="8" name="Freeform 69"/>
            <p:cNvSpPr>
              <a:spLocks/>
            </p:cNvSpPr>
            <p:nvPr/>
          </p:nvSpPr>
          <p:spPr bwMode="auto">
            <a:xfrm rot="5400000">
              <a:off x="4475912" y="3005544"/>
              <a:ext cx="1059798" cy="404382"/>
            </a:xfrm>
            <a:custGeom>
              <a:avLst/>
              <a:gdLst>
                <a:gd name="T0" fmla="*/ 465 w 933"/>
                <a:gd name="T1" fmla="*/ 356 h 356"/>
                <a:gd name="T2" fmla="*/ 0 w 933"/>
                <a:gd name="T3" fmla="*/ 178 h 356"/>
                <a:gd name="T4" fmla="*/ 465 w 933"/>
                <a:gd name="T5" fmla="*/ 0 h 356"/>
                <a:gd name="T6" fmla="*/ 933 w 933"/>
                <a:gd name="T7" fmla="*/ 178 h 356"/>
                <a:gd name="T8" fmla="*/ 465 w 933"/>
                <a:gd name="T9" fmla="*/ 356 h 356"/>
              </a:gdLst>
              <a:ahLst/>
              <a:cxnLst>
                <a:cxn ang="0">
                  <a:pos x="T0" y="T1"/>
                </a:cxn>
                <a:cxn ang="0">
                  <a:pos x="T2" y="T3"/>
                </a:cxn>
                <a:cxn ang="0">
                  <a:pos x="T4" y="T5"/>
                </a:cxn>
                <a:cxn ang="0">
                  <a:pos x="T6" y="T7"/>
                </a:cxn>
                <a:cxn ang="0">
                  <a:pos x="T8" y="T9"/>
                </a:cxn>
              </a:cxnLst>
              <a:rect l="0" t="0" r="r" b="b"/>
              <a:pathLst>
                <a:path w="933" h="356">
                  <a:moveTo>
                    <a:pt x="465" y="356"/>
                  </a:moveTo>
                  <a:lnTo>
                    <a:pt x="0" y="178"/>
                  </a:lnTo>
                  <a:lnTo>
                    <a:pt x="465" y="0"/>
                  </a:lnTo>
                  <a:lnTo>
                    <a:pt x="933" y="178"/>
                  </a:lnTo>
                  <a:lnTo>
                    <a:pt x="465" y="356"/>
                  </a:lnTo>
                  <a:close/>
                </a:path>
              </a:pathLst>
            </a:custGeom>
            <a:solidFill>
              <a:schemeClr val="accent4">
                <a:lumMod val="40000"/>
                <a:lumOff val="60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9" name="Freeform 70"/>
            <p:cNvSpPr>
              <a:spLocks/>
            </p:cNvSpPr>
            <p:nvPr/>
          </p:nvSpPr>
          <p:spPr bwMode="auto">
            <a:xfrm rot="5400000">
              <a:off x="4375953" y="2576173"/>
              <a:ext cx="528195" cy="731522"/>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10" name="Freeform 71"/>
            <p:cNvSpPr>
              <a:spLocks/>
            </p:cNvSpPr>
            <p:nvPr/>
          </p:nvSpPr>
          <p:spPr bwMode="auto">
            <a:xfrm rot="5400000">
              <a:off x="4374249" y="3106072"/>
              <a:ext cx="531603" cy="731522"/>
            </a:xfrm>
            <a:custGeom>
              <a:avLst/>
              <a:gdLst>
                <a:gd name="T0" fmla="*/ 0 w 468"/>
                <a:gd name="T1" fmla="*/ 178 h 644"/>
                <a:gd name="T2" fmla="*/ 468 w 468"/>
                <a:gd name="T3" fmla="*/ 0 h 644"/>
                <a:gd name="T4" fmla="*/ 468 w 468"/>
                <a:gd name="T5" fmla="*/ 364 h 644"/>
                <a:gd name="T6" fmla="*/ 0 w 468"/>
                <a:gd name="T7" fmla="*/ 644 h 644"/>
                <a:gd name="T8" fmla="*/ 0 w 468"/>
                <a:gd name="T9" fmla="*/ 178 h 644"/>
              </a:gdLst>
              <a:ahLst/>
              <a:cxnLst>
                <a:cxn ang="0">
                  <a:pos x="T0" y="T1"/>
                </a:cxn>
                <a:cxn ang="0">
                  <a:pos x="T2" y="T3"/>
                </a:cxn>
                <a:cxn ang="0">
                  <a:pos x="T4" y="T5"/>
                </a:cxn>
                <a:cxn ang="0">
                  <a:pos x="T6" y="T7"/>
                </a:cxn>
                <a:cxn ang="0">
                  <a:pos x="T8" y="T9"/>
                </a:cxn>
              </a:cxnLst>
              <a:rect l="0" t="0" r="r" b="b"/>
              <a:pathLst>
                <a:path w="468" h="644">
                  <a:moveTo>
                    <a:pt x="0" y="178"/>
                  </a:moveTo>
                  <a:lnTo>
                    <a:pt x="468" y="0"/>
                  </a:lnTo>
                  <a:lnTo>
                    <a:pt x="468" y="364"/>
                  </a:lnTo>
                  <a:lnTo>
                    <a:pt x="0" y="644"/>
                  </a:lnTo>
                  <a:lnTo>
                    <a:pt x="0" y="178"/>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24" name="Freeform 85"/>
            <p:cNvSpPr>
              <a:spLocks/>
            </p:cNvSpPr>
            <p:nvPr/>
          </p:nvSpPr>
          <p:spPr bwMode="auto">
            <a:xfrm rot="5400000">
              <a:off x="4535547" y="2941365"/>
              <a:ext cx="9087" cy="531603"/>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chemeClr val="bg1">
                <a:alpha val="25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31" name="Freeform 92"/>
            <p:cNvSpPr>
              <a:spLocks/>
            </p:cNvSpPr>
            <p:nvPr/>
          </p:nvSpPr>
          <p:spPr bwMode="auto">
            <a:xfrm rot="5400000">
              <a:off x="3906257" y="3045868"/>
              <a:ext cx="1059798" cy="323733"/>
            </a:xfrm>
            <a:custGeom>
              <a:avLst/>
              <a:gdLst>
                <a:gd name="T0" fmla="*/ 465 w 933"/>
                <a:gd name="T1" fmla="*/ 285 h 285"/>
                <a:gd name="T2" fmla="*/ 0 w 933"/>
                <a:gd name="T3" fmla="*/ 5 h 285"/>
                <a:gd name="T4" fmla="*/ 0 w 933"/>
                <a:gd name="T5" fmla="*/ 0 h 285"/>
                <a:gd name="T6" fmla="*/ 465 w 933"/>
                <a:gd name="T7" fmla="*/ 275 h 285"/>
                <a:gd name="T8" fmla="*/ 933 w 933"/>
                <a:gd name="T9" fmla="*/ 0 h 285"/>
                <a:gd name="T10" fmla="*/ 933 w 933"/>
                <a:gd name="T11" fmla="*/ 5 h 285"/>
                <a:gd name="T12" fmla="*/ 465 w 933"/>
                <a:gd name="T13" fmla="*/ 285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285"/>
                  </a:moveTo>
                  <a:lnTo>
                    <a:pt x="0" y="5"/>
                  </a:lnTo>
                  <a:lnTo>
                    <a:pt x="0" y="0"/>
                  </a:lnTo>
                  <a:lnTo>
                    <a:pt x="465" y="275"/>
                  </a:lnTo>
                  <a:lnTo>
                    <a:pt x="933" y="0"/>
                  </a:lnTo>
                  <a:lnTo>
                    <a:pt x="933" y="5"/>
                  </a:lnTo>
                  <a:lnTo>
                    <a:pt x="465" y="285"/>
                  </a:lnTo>
                  <a:close/>
                </a:path>
              </a:pathLst>
            </a:custGeom>
            <a:solidFill>
              <a:schemeClr val="bg1">
                <a:alpha val="25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32" name="Freeform 93"/>
            <p:cNvSpPr>
              <a:spLocks/>
            </p:cNvSpPr>
            <p:nvPr/>
          </p:nvSpPr>
          <p:spPr bwMode="auto">
            <a:xfrm rot="5400000">
              <a:off x="4371976" y="3103799"/>
              <a:ext cx="1059798" cy="207871"/>
            </a:xfrm>
            <a:custGeom>
              <a:avLst/>
              <a:gdLst>
                <a:gd name="T0" fmla="*/ 0 w 933"/>
                <a:gd name="T1" fmla="*/ 0 h 183"/>
                <a:gd name="T2" fmla="*/ 462 w 933"/>
                <a:gd name="T3" fmla="*/ 176 h 183"/>
                <a:gd name="T4" fmla="*/ 470 w 933"/>
                <a:gd name="T5" fmla="*/ 176 h 183"/>
                <a:gd name="T6" fmla="*/ 933 w 933"/>
                <a:gd name="T7" fmla="*/ 0 h 183"/>
                <a:gd name="T8" fmla="*/ 933 w 933"/>
                <a:gd name="T9" fmla="*/ 5 h 183"/>
                <a:gd name="T10" fmla="*/ 470 w 933"/>
                <a:gd name="T11" fmla="*/ 183 h 183"/>
                <a:gd name="T12" fmla="*/ 462 w 933"/>
                <a:gd name="T13" fmla="*/ 183 h 183"/>
                <a:gd name="T14" fmla="*/ 0 w 933"/>
                <a:gd name="T15" fmla="*/ 5 h 183"/>
                <a:gd name="T16" fmla="*/ 0 w 933"/>
                <a:gd name="T17"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0"/>
                  </a:moveTo>
                  <a:lnTo>
                    <a:pt x="462" y="176"/>
                  </a:lnTo>
                  <a:lnTo>
                    <a:pt x="470" y="176"/>
                  </a:lnTo>
                  <a:lnTo>
                    <a:pt x="933" y="0"/>
                  </a:lnTo>
                  <a:lnTo>
                    <a:pt x="933" y="5"/>
                  </a:lnTo>
                  <a:lnTo>
                    <a:pt x="470" y="183"/>
                  </a:lnTo>
                  <a:lnTo>
                    <a:pt x="462" y="183"/>
                  </a:lnTo>
                  <a:lnTo>
                    <a:pt x="0" y="5"/>
                  </a:lnTo>
                  <a:lnTo>
                    <a:pt x="0" y="0"/>
                  </a:lnTo>
                  <a:close/>
                </a:path>
              </a:pathLst>
            </a:custGeom>
            <a:solidFill>
              <a:schemeClr val="bg1">
                <a:alpha val="25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26" name="Freeform 87"/>
          <p:cNvSpPr>
            <a:spLocks/>
          </p:cNvSpPr>
          <p:nvPr/>
        </p:nvSpPr>
        <p:spPr bwMode="auto">
          <a:xfrm rot="5400000">
            <a:off x="6411101" y="3105578"/>
            <a:ext cx="9583" cy="767891"/>
          </a:xfrm>
          <a:custGeom>
            <a:avLst/>
            <a:gdLst>
              <a:gd name="T0" fmla="*/ 8 w 8"/>
              <a:gd name="T1" fmla="*/ 640 h 641"/>
              <a:gd name="T2" fmla="*/ 3 w 8"/>
              <a:gd name="T3" fmla="*/ 641 h 641"/>
              <a:gd name="T4" fmla="*/ 0 w 8"/>
              <a:gd name="T5" fmla="*/ 640 h 641"/>
              <a:gd name="T6" fmla="*/ 0 w 8"/>
              <a:gd name="T7" fmla="*/ 0 h 641"/>
              <a:gd name="T8" fmla="*/ 3 w 8"/>
              <a:gd name="T9" fmla="*/ 0 h 641"/>
              <a:gd name="T10" fmla="*/ 8 w 8"/>
              <a:gd name="T11" fmla="*/ 0 h 641"/>
              <a:gd name="T12" fmla="*/ 8 w 8"/>
              <a:gd name="T13" fmla="*/ 640 h 641"/>
            </a:gdLst>
            <a:ahLst/>
            <a:cxnLst>
              <a:cxn ang="0">
                <a:pos x="T0" y="T1"/>
              </a:cxn>
              <a:cxn ang="0">
                <a:pos x="T2" y="T3"/>
              </a:cxn>
              <a:cxn ang="0">
                <a:pos x="T4" y="T5"/>
              </a:cxn>
              <a:cxn ang="0">
                <a:pos x="T6" y="T7"/>
              </a:cxn>
              <a:cxn ang="0">
                <a:pos x="T8" y="T9"/>
              </a:cxn>
              <a:cxn ang="0">
                <a:pos x="T10" y="T11"/>
              </a:cxn>
              <a:cxn ang="0">
                <a:pos x="T12" y="T13"/>
              </a:cxn>
            </a:cxnLst>
            <a:rect l="0" t="0" r="r" b="b"/>
            <a:pathLst>
              <a:path w="8" h="641">
                <a:moveTo>
                  <a:pt x="8" y="640"/>
                </a:moveTo>
                <a:lnTo>
                  <a:pt x="3" y="641"/>
                </a:lnTo>
                <a:lnTo>
                  <a:pt x="0" y="640"/>
                </a:lnTo>
                <a:lnTo>
                  <a:pt x="0" y="0"/>
                </a:lnTo>
                <a:lnTo>
                  <a:pt x="3" y="0"/>
                </a:lnTo>
                <a:lnTo>
                  <a:pt x="8" y="0"/>
                </a:lnTo>
                <a:lnTo>
                  <a:pt x="8" y="640"/>
                </a:lnTo>
                <a:close/>
              </a:path>
            </a:pathLst>
          </a:custGeom>
          <a:solidFill>
            <a:schemeClr val="bg1">
              <a:alpha val="25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41" name="Group 40"/>
          <p:cNvGrpSpPr/>
          <p:nvPr/>
        </p:nvGrpSpPr>
        <p:grpSpPr>
          <a:xfrm>
            <a:off x="5256868" y="2594649"/>
            <a:ext cx="874510" cy="1789749"/>
            <a:chOff x="4984228" y="2358647"/>
            <a:chExt cx="829211" cy="1697040"/>
          </a:xfrm>
        </p:grpSpPr>
        <p:sp>
          <p:nvSpPr>
            <p:cNvPr id="12" name="Freeform 73"/>
            <p:cNvSpPr>
              <a:spLocks/>
            </p:cNvSpPr>
            <p:nvPr/>
          </p:nvSpPr>
          <p:spPr bwMode="auto">
            <a:xfrm rot="5400000">
              <a:off x="4911532" y="2431345"/>
              <a:ext cx="847384" cy="701988"/>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13" name="Freeform 74"/>
            <p:cNvSpPr>
              <a:spLocks/>
            </p:cNvSpPr>
            <p:nvPr/>
          </p:nvSpPr>
          <p:spPr bwMode="auto">
            <a:xfrm rot="5400000">
              <a:off x="4910395" y="3279865"/>
              <a:ext cx="849656" cy="701988"/>
            </a:xfrm>
            <a:custGeom>
              <a:avLst/>
              <a:gdLst>
                <a:gd name="T0" fmla="*/ 0 w 748"/>
                <a:gd name="T1" fmla="*/ 112 h 618"/>
                <a:gd name="T2" fmla="*/ 748 w 748"/>
                <a:gd name="T3" fmla="*/ 0 h 618"/>
                <a:gd name="T4" fmla="*/ 748 w 748"/>
                <a:gd name="T5" fmla="*/ 394 h 618"/>
                <a:gd name="T6" fmla="*/ 0 w 748"/>
                <a:gd name="T7" fmla="*/ 618 h 618"/>
                <a:gd name="T8" fmla="*/ 0 w 748"/>
                <a:gd name="T9" fmla="*/ 112 h 618"/>
              </a:gdLst>
              <a:ahLst/>
              <a:cxnLst>
                <a:cxn ang="0">
                  <a:pos x="T0" y="T1"/>
                </a:cxn>
                <a:cxn ang="0">
                  <a:pos x="T2" y="T3"/>
                </a:cxn>
                <a:cxn ang="0">
                  <a:pos x="T4" y="T5"/>
                </a:cxn>
                <a:cxn ang="0">
                  <a:pos x="T6" y="T7"/>
                </a:cxn>
                <a:cxn ang="0">
                  <a:pos x="T8" y="T9"/>
                </a:cxn>
              </a:cxnLst>
              <a:rect l="0" t="0" r="r" b="b"/>
              <a:pathLst>
                <a:path w="748" h="618">
                  <a:moveTo>
                    <a:pt x="0" y="112"/>
                  </a:moveTo>
                  <a:lnTo>
                    <a:pt x="748" y="0"/>
                  </a:lnTo>
                  <a:lnTo>
                    <a:pt x="748" y="394"/>
                  </a:lnTo>
                  <a:lnTo>
                    <a:pt x="0" y="618"/>
                  </a:lnTo>
                  <a:lnTo>
                    <a:pt x="0" y="112"/>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25" name="Freeform 86"/>
            <p:cNvSpPr>
              <a:spLocks/>
            </p:cNvSpPr>
            <p:nvPr/>
          </p:nvSpPr>
          <p:spPr bwMode="auto">
            <a:xfrm rot="5400000">
              <a:off x="5267069" y="2919783"/>
              <a:ext cx="9087" cy="574767"/>
            </a:xfrm>
            <a:custGeom>
              <a:avLst/>
              <a:gdLst>
                <a:gd name="T0" fmla="*/ 8 w 8"/>
                <a:gd name="T1" fmla="*/ 0 h 506"/>
                <a:gd name="T2" fmla="*/ 0 w 8"/>
                <a:gd name="T3" fmla="*/ 0 h 506"/>
                <a:gd name="T4" fmla="*/ 0 w 8"/>
                <a:gd name="T5" fmla="*/ 504 h 506"/>
                <a:gd name="T6" fmla="*/ 3 w 8"/>
                <a:gd name="T7" fmla="*/ 506 h 506"/>
                <a:gd name="T8" fmla="*/ 8 w 8"/>
                <a:gd name="T9" fmla="*/ 504 h 506"/>
                <a:gd name="T10" fmla="*/ 8 w 8"/>
                <a:gd name="T11" fmla="*/ 0 h 506"/>
              </a:gdLst>
              <a:ahLst/>
              <a:cxnLst>
                <a:cxn ang="0">
                  <a:pos x="T0" y="T1"/>
                </a:cxn>
                <a:cxn ang="0">
                  <a:pos x="T2" y="T3"/>
                </a:cxn>
                <a:cxn ang="0">
                  <a:pos x="T4" y="T5"/>
                </a:cxn>
                <a:cxn ang="0">
                  <a:pos x="T6" y="T7"/>
                </a:cxn>
                <a:cxn ang="0">
                  <a:pos x="T8" y="T9"/>
                </a:cxn>
                <a:cxn ang="0">
                  <a:pos x="T10" y="T11"/>
                </a:cxn>
              </a:cxnLst>
              <a:rect l="0" t="0" r="r" b="b"/>
              <a:pathLst>
                <a:path w="8" h="506">
                  <a:moveTo>
                    <a:pt x="8" y="0"/>
                  </a:moveTo>
                  <a:lnTo>
                    <a:pt x="0" y="0"/>
                  </a:lnTo>
                  <a:lnTo>
                    <a:pt x="0" y="504"/>
                  </a:lnTo>
                  <a:lnTo>
                    <a:pt x="3" y="506"/>
                  </a:lnTo>
                  <a:lnTo>
                    <a:pt x="8" y="504"/>
                  </a:lnTo>
                  <a:lnTo>
                    <a:pt x="8" y="0"/>
                  </a:lnTo>
                  <a:close/>
                </a:path>
              </a:pathLst>
            </a:custGeom>
            <a:solidFill>
              <a:schemeClr val="bg1">
                <a:alpha val="25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33" name="Freeform 94"/>
            <p:cNvSpPr>
              <a:spLocks/>
            </p:cNvSpPr>
            <p:nvPr/>
          </p:nvSpPr>
          <p:spPr bwMode="auto">
            <a:xfrm rot="5400000">
              <a:off x="4268041" y="3074834"/>
              <a:ext cx="1697039" cy="264666"/>
            </a:xfrm>
            <a:custGeom>
              <a:avLst/>
              <a:gdLst>
                <a:gd name="T0" fmla="*/ 746 w 1494"/>
                <a:gd name="T1" fmla="*/ 233 h 233"/>
                <a:gd name="T2" fmla="*/ 0 w 1494"/>
                <a:gd name="T3" fmla="*/ 9 h 233"/>
                <a:gd name="T4" fmla="*/ 0 w 1494"/>
                <a:gd name="T5" fmla="*/ 0 h 233"/>
                <a:gd name="T6" fmla="*/ 746 w 1494"/>
                <a:gd name="T7" fmla="*/ 222 h 233"/>
                <a:gd name="T8" fmla="*/ 1494 w 1494"/>
                <a:gd name="T9" fmla="*/ 0 h 233"/>
                <a:gd name="T10" fmla="*/ 1494 w 1494"/>
                <a:gd name="T11" fmla="*/ 9 h 233"/>
                <a:gd name="T12" fmla="*/ 746 w 1494"/>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1494" h="233">
                  <a:moveTo>
                    <a:pt x="746" y="233"/>
                  </a:moveTo>
                  <a:lnTo>
                    <a:pt x="0" y="9"/>
                  </a:lnTo>
                  <a:lnTo>
                    <a:pt x="0" y="0"/>
                  </a:lnTo>
                  <a:lnTo>
                    <a:pt x="746" y="222"/>
                  </a:lnTo>
                  <a:lnTo>
                    <a:pt x="1494" y="0"/>
                  </a:lnTo>
                  <a:lnTo>
                    <a:pt x="1494" y="9"/>
                  </a:lnTo>
                  <a:lnTo>
                    <a:pt x="746" y="233"/>
                  </a:lnTo>
                  <a:close/>
                </a:path>
              </a:pathLst>
            </a:custGeom>
            <a:solidFill>
              <a:schemeClr val="bg1">
                <a:alpha val="25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11" name="Freeform 72"/>
            <p:cNvSpPr>
              <a:spLocks/>
            </p:cNvSpPr>
            <p:nvPr/>
          </p:nvSpPr>
          <p:spPr bwMode="auto">
            <a:xfrm rot="5400000">
              <a:off x="4837698" y="3079946"/>
              <a:ext cx="1697039" cy="254442"/>
            </a:xfrm>
            <a:custGeom>
              <a:avLst/>
              <a:gdLst>
                <a:gd name="T0" fmla="*/ 746 w 1494"/>
                <a:gd name="T1" fmla="*/ 224 h 224"/>
                <a:gd name="T2" fmla="*/ 0 w 1494"/>
                <a:gd name="T3" fmla="*/ 112 h 224"/>
                <a:gd name="T4" fmla="*/ 746 w 1494"/>
                <a:gd name="T5" fmla="*/ 0 h 224"/>
                <a:gd name="T6" fmla="*/ 1494 w 1494"/>
                <a:gd name="T7" fmla="*/ 112 h 224"/>
                <a:gd name="T8" fmla="*/ 746 w 1494"/>
                <a:gd name="T9" fmla="*/ 224 h 224"/>
              </a:gdLst>
              <a:ahLst/>
              <a:cxnLst>
                <a:cxn ang="0">
                  <a:pos x="T0" y="T1"/>
                </a:cxn>
                <a:cxn ang="0">
                  <a:pos x="T2" y="T3"/>
                </a:cxn>
                <a:cxn ang="0">
                  <a:pos x="T4" y="T5"/>
                </a:cxn>
                <a:cxn ang="0">
                  <a:pos x="T6" y="T7"/>
                </a:cxn>
                <a:cxn ang="0">
                  <a:pos x="T8" y="T9"/>
                </a:cxn>
              </a:cxnLst>
              <a:rect l="0" t="0" r="r" b="b"/>
              <a:pathLst>
                <a:path w="1494" h="224">
                  <a:moveTo>
                    <a:pt x="746" y="224"/>
                  </a:moveTo>
                  <a:lnTo>
                    <a:pt x="0" y="112"/>
                  </a:lnTo>
                  <a:lnTo>
                    <a:pt x="746" y="0"/>
                  </a:lnTo>
                  <a:lnTo>
                    <a:pt x="1494" y="112"/>
                  </a:lnTo>
                  <a:lnTo>
                    <a:pt x="746" y="224"/>
                  </a:lnTo>
                  <a:close/>
                </a:path>
              </a:pathLst>
            </a:custGeom>
            <a:solidFill>
              <a:schemeClr val="accent4">
                <a:lumMod val="40000"/>
                <a:lumOff val="60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34" name="Freeform 95"/>
            <p:cNvSpPr>
              <a:spLocks/>
            </p:cNvSpPr>
            <p:nvPr/>
          </p:nvSpPr>
          <p:spPr bwMode="auto">
            <a:xfrm rot="5400000">
              <a:off x="4768408" y="3137877"/>
              <a:ext cx="1697039" cy="138580"/>
            </a:xfrm>
            <a:custGeom>
              <a:avLst/>
              <a:gdLst>
                <a:gd name="T0" fmla="*/ 743 w 1494"/>
                <a:gd name="T1" fmla="*/ 122 h 122"/>
                <a:gd name="T2" fmla="*/ 0 w 1494"/>
                <a:gd name="T3" fmla="*/ 9 h 122"/>
                <a:gd name="T4" fmla="*/ 0 w 1494"/>
                <a:gd name="T5" fmla="*/ 0 h 122"/>
                <a:gd name="T6" fmla="*/ 743 w 1494"/>
                <a:gd name="T7" fmla="*/ 112 h 122"/>
                <a:gd name="T8" fmla="*/ 751 w 1494"/>
                <a:gd name="T9" fmla="*/ 112 h 122"/>
                <a:gd name="T10" fmla="*/ 1494 w 1494"/>
                <a:gd name="T11" fmla="*/ 0 h 122"/>
                <a:gd name="T12" fmla="*/ 1494 w 1494"/>
                <a:gd name="T13" fmla="*/ 9 h 122"/>
                <a:gd name="T14" fmla="*/ 751 w 1494"/>
                <a:gd name="T15" fmla="*/ 122 h 122"/>
                <a:gd name="T16" fmla="*/ 743 w 1494"/>
                <a:gd name="T1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122"/>
                  </a:moveTo>
                  <a:lnTo>
                    <a:pt x="0" y="9"/>
                  </a:lnTo>
                  <a:lnTo>
                    <a:pt x="0" y="0"/>
                  </a:lnTo>
                  <a:lnTo>
                    <a:pt x="743" y="112"/>
                  </a:lnTo>
                  <a:lnTo>
                    <a:pt x="751" y="112"/>
                  </a:lnTo>
                  <a:lnTo>
                    <a:pt x="1494" y="0"/>
                  </a:lnTo>
                  <a:lnTo>
                    <a:pt x="1494" y="9"/>
                  </a:lnTo>
                  <a:lnTo>
                    <a:pt x="751" y="122"/>
                  </a:lnTo>
                  <a:lnTo>
                    <a:pt x="743" y="122"/>
                  </a:lnTo>
                  <a:close/>
                </a:path>
              </a:pathLst>
            </a:custGeom>
            <a:solidFill>
              <a:schemeClr val="bg1">
                <a:alpha val="25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40" name="Group 39"/>
          <p:cNvGrpSpPr/>
          <p:nvPr/>
        </p:nvGrpSpPr>
        <p:grpSpPr>
          <a:xfrm>
            <a:off x="6652490" y="2258023"/>
            <a:ext cx="930813" cy="2463000"/>
            <a:chOff x="6307557" y="2039457"/>
            <a:chExt cx="882597" cy="2335417"/>
          </a:xfrm>
        </p:grpSpPr>
        <p:sp>
          <p:nvSpPr>
            <p:cNvPr id="18" name="Freeform 79"/>
            <p:cNvSpPr>
              <a:spLocks/>
            </p:cNvSpPr>
            <p:nvPr/>
          </p:nvSpPr>
          <p:spPr bwMode="auto">
            <a:xfrm rot="5400000">
              <a:off x="6416035" y="2431913"/>
              <a:ext cx="847384" cy="700853"/>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19" name="Freeform 80"/>
            <p:cNvSpPr>
              <a:spLocks/>
            </p:cNvSpPr>
            <p:nvPr/>
          </p:nvSpPr>
          <p:spPr bwMode="auto">
            <a:xfrm rot="5400000">
              <a:off x="6414899" y="3280433"/>
              <a:ext cx="849656" cy="700853"/>
            </a:xfrm>
            <a:custGeom>
              <a:avLst/>
              <a:gdLst>
                <a:gd name="T0" fmla="*/ 0 w 748"/>
                <a:gd name="T1" fmla="*/ 506 h 617"/>
                <a:gd name="T2" fmla="*/ 748 w 748"/>
                <a:gd name="T3" fmla="*/ 617 h 617"/>
                <a:gd name="T4" fmla="*/ 748 w 748"/>
                <a:gd name="T5" fmla="*/ 224 h 617"/>
                <a:gd name="T6" fmla="*/ 0 w 748"/>
                <a:gd name="T7" fmla="*/ 0 h 617"/>
                <a:gd name="T8" fmla="*/ 0 w 748"/>
                <a:gd name="T9" fmla="*/ 506 h 617"/>
              </a:gdLst>
              <a:ahLst/>
              <a:cxnLst>
                <a:cxn ang="0">
                  <a:pos x="T0" y="T1"/>
                </a:cxn>
                <a:cxn ang="0">
                  <a:pos x="T2" y="T3"/>
                </a:cxn>
                <a:cxn ang="0">
                  <a:pos x="T4" y="T5"/>
                </a:cxn>
                <a:cxn ang="0">
                  <a:pos x="T6" y="T7"/>
                </a:cxn>
                <a:cxn ang="0">
                  <a:pos x="T8" y="T9"/>
                </a:cxn>
              </a:cxnLst>
              <a:rect l="0" t="0" r="r" b="b"/>
              <a:pathLst>
                <a:path w="748" h="617">
                  <a:moveTo>
                    <a:pt x="0" y="506"/>
                  </a:moveTo>
                  <a:lnTo>
                    <a:pt x="748" y="617"/>
                  </a:lnTo>
                  <a:lnTo>
                    <a:pt x="748" y="224"/>
                  </a:lnTo>
                  <a:lnTo>
                    <a:pt x="0" y="0"/>
                  </a:lnTo>
                  <a:lnTo>
                    <a:pt x="0" y="506"/>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23" name="Freeform 84"/>
            <p:cNvSpPr>
              <a:spLocks/>
            </p:cNvSpPr>
            <p:nvPr/>
          </p:nvSpPr>
          <p:spPr bwMode="auto">
            <a:xfrm rot="5400000">
              <a:off x="6898226" y="2919783"/>
              <a:ext cx="9087" cy="574767"/>
            </a:xfrm>
            <a:custGeom>
              <a:avLst/>
              <a:gdLst>
                <a:gd name="T0" fmla="*/ 8 w 8"/>
                <a:gd name="T1" fmla="*/ 506 h 506"/>
                <a:gd name="T2" fmla="*/ 0 w 8"/>
                <a:gd name="T3" fmla="*/ 506 h 506"/>
                <a:gd name="T4" fmla="*/ 0 w 8"/>
                <a:gd name="T5" fmla="*/ 1 h 506"/>
                <a:gd name="T6" fmla="*/ 3 w 8"/>
                <a:gd name="T7" fmla="*/ 0 h 506"/>
                <a:gd name="T8" fmla="*/ 8 w 8"/>
                <a:gd name="T9" fmla="*/ 1 h 506"/>
                <a:gd name="T10" fmla="*/ 8 w 8"/>
                <a:gd name="T11" fmla="*/ 506 h 506"/>
              </a:gdLst>
              <a:ahLst/>
              <a:cxnLst>
                <a:cxn ang="0">
                  <a:pos x="T0" y="T1"/>
                </a:cxn>
                <a:cxn ang="0">
                  <a:pos x="T2" y="T3"/>
                </a:cxn>
                <a:cxn ang="0">
                  <a:pos x="T4" y="T5"/>
                </a:cxn>
                <a:cxn ang="0">
                  <a:pos x="T6" y="T7"/>
                </a:cxn>
                <a:cxn ang="0">
                  <a:pos x="T8" y="T9"/>
                </a:cxn>
                <a:cxn ang="0">
                  <a:pos x="T10" y="T11"/>
                </a:cxn>
              </a:cxnLst>
              <a:rect l="0" t="0" r="r" b="b"/>
              <a:pathLst>
                <a:path w="8" h="506">
                  <a:moveTo>
                    <a:pt x="8" y="506"/>
                  </a:moveTo>
                  <a:lnTo>
                    <a:pt x="0" y="506"/>
                  </a:lnTo>
                  <a:lnTo>
                    <a:pt x="0" y="1"/>
                  </a:lnTo>
                  <a:lnTo>
                    <a:pt x="3" y="0"/>
                  </a:lnTo>
                  <a:lnTo>
                    <a:pt x="8" y="1"/>
                  </a:lnTo>
                  <a:lnTo>
                    <a:pt x="8" y="506"/>
                  </a:lnTo>
                  <a:close/>
                </a:path>
              </a:pathLst>
            </a:custGeom>
            <a:solidFill>
              <a:schemeClr val="bg1">
                <a:alpha val="25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29" name="Freeform 90"/>
            <p:cNvSpPr>
              <a:spLocks/>
            </p:cNvSpPr>
            <p:nvPr/>
          </p:nvSpPr>
          <p:spPr bwMode="auto">
            <a:xfrm rot="5400000">
              <a:off x="6209869" y="3075402"/>
              <a:ext cx="1697039" cy="263530"/>
            </a:xfrm>
            <a:custGeom>
              <a:avLst/>
              <a:gdLst>
                <a:gd name="T0" fmla="*/ 746 w 1494"/>
                <a:gd name="T1" fmla="*/ 0 h 232"/>
                <a:gd name="T2" fmla="*/ 0 w 1494"/>
                <a:gd name="T3" fmla="*/ 224 h 232"/>
                <a:gd name="T4" fmla="*/ 0 w 1494"/>
                <a:gd name="T5" fmla="*/ 232 h 232"/>
                <a:gd name="T6" fmla="*/ 746 w 1494"/>
                <a:gd name="T7" fmla="*/ 10 h 232"/>
                <a:gd name="T8" fmla="*/ 1494 w 1494"/>
                <a:gd name="T9" fmla="*/ 232 h 232"/>
                <a:gd name="T10" fmla="*/ 1494 w 1494"/>
                <a:gd name="T11" fmla="*/ 224 h 232"/>
                <a:gd name="T12" fmla="*/ 746 w 1494"/>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1494" h="232">
                  <a:moveTo>
                    <a:pt x="746" y="0"/>
                  </a:moveTo>
                  <a:lnTo>
                    <a:pt x="0" y="224"/>
                  </a:lnTo>
                  <a:lnTo>
                    <a:pt x="0" y="232"/>
                  </a:lnTo>
                  <a:lnTo>
                    <a:pt x="746" y="10"/>
                  </a:lnTo>
                  <a:lnTo>
                    <a:pt x="1494" y="232"/>
                  </a:lnTo>
                  <a:lnTo>
                    <a:pt x="1494" y="224"/>
                  </a:lnTo>
                  <a:lnTo>
                    <a:pt x="746" y="0"/>
                  </a:lnTo>
                  <a:close/>
                </a:path>
              </a:pathLst>
            </a:custGeom>
            <a:solidFill>
              <a:schemeClr val="bg1">
                <a:alpha val="25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17" name="Freeform 78"/>
            <p:cNvSpPr>
              <a:spLocks/>
            </p:cNvSpPr>
            <p:nvPr/>
          </p:nvSpPr>
          <p:spPr bwMode="auto">
            <a:xfrm rot="5400000">
              <a:off x="5639645" y="3079946"/>
              <a:ext cx="1697039" cy="254442"/>
            </a:xfrm>
            <a:custGeom>
              <a:avLst/>
              <a:gdLst>
                <a:gd name="T0" fmla="*/ 746 w 1494"/>
                <a:gd name="T1" fmla="*/ 0 h 224"/>
                <a:gd name="T2" fmla="*/ 0 w 1494"/>
                <a:gd name="T3" fmla="*/ 111 h 224"/>
                <a:gd name="T4" fmla="*/ 746 w 1494"/>
                <a:gd name="T5" fmla="*/ 224 h 224"/>
                <a:gd name="T6" fmla="*/ 1494 w 1494"/>
                <a:gd name="T7" fmla="*/ 111 h 224"/>
                <a:gd name="T8" fmla="*/ 746 w 1494"/>
                <a:gd name="T9" fmla="*/ 0 h 224"/>
              </a:gdLst>
              <a:ahLst/>
              <a:cxnLst>
                <a:cxn ang="0">
                  <a:pos x="T0" y="T1"/>
                </a:cxn>
                <a:cxn ang="0">
                  <a:pos x="T2" y="T3"/>
                </a:cxn>
                <a:cxn ang="0">
                  <a:pos x="T4" y="T5"/>
                </a:cxn>
                <a:cxn ang="0">
                  <a:pos x="T6" y="T7"/>
                </a:cxn>
                <a:cxn ang="0">
                  <a:pos x="T8" y="T9"/>
                </a:cxn>
              </a:cxnLst>
              <a:rect l="0" t="0" r="r" b="b"/>
              <a:pathLst>
                <a:path w="1494" h="224">
                  <a:moveTo>
                    <a:pt x="746" y="0"/>
                  </a:moveTo>
                  <a:lnTo>
                    <a:pt x="0" y="111"/>
                  </a:lnTo>
                  <a:lnTo>
                    <a:pt x="746" y="224"/>
                  </a:lnTo>
                  <a:lnTo>
                    <a:pt x="1494" y="111"/>
                  </a:lnTo>
                  <a:lnTo>
                    <a:pt x="746" y="0"/>
                  </a:lnTo>
                  <a:close/>
                </a:path>
              </a:pathLst>
            </a:custGeom>
            <a:solidFill>
              <a:schemeClr val="accent4">
                <a:lumMod val="40000"/>
                <a:lumOff val="60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30" name="Freeform 91"/>
            <p:cNvSpPr>
              <a:spLocks/>
            </p:cNvSpPr>
            <p:nvPr/>
          </p:nvSpPr>
          <p:spPr bwMode="auto">
            <a:xfrm rot="5400000">
              <a:off x="5710071" y="3137877"/>
              <a:ext cx="1697039" cy="138580"/>
            </a:xfrm>
            <a:custGeom>
              <a:avLst/>
              <a:gdLst>
                <a:gd name="T0" fmla="*/ 743 w 1494"/>
                <a:gd name="T1" fmla="*/ 0 h 122"/>
                <a:gd name="T2" fmla="*/ 0 w 1494"/>
                <a:gd name="T3" fmla="*/ 113 h 122"/>
                <a:gd name="T4" fmla="*/ 0 w 1494"/>
                <a:gd name="T5" fmla="*/ 122 h 122"/>
                <a:gd name="T6" fmla="*/ 743 w 1494"/>
                <a:gd name="T7" fmla="*/ 11 h 122"/>
                <a:gd name="T8" fmla="*/ 751 w 1494"/>
                <a:gd name="T9" fmla="*/ 11 h 122"/>
                <a:gd name="T10" fmla="*/ 1494 w 1494"/>
                <a:gd name="T11" fmla="*/ 122 h 122"/>
                <a:gd name="T12" fmla="*/ 1494 w 1494"/>
                <a:gd name="T13" fmla="*/ 113 h 122"/>
                <a:gd name="T14" fmla="*/ 751 w 1494"/>
                <a:gd name="T15" fmla="*/ 0 h 122"/>
                <a:gd name="T16" fmla="*/ 743 w 1494"/>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0"/>
                  </a:moveTo>
                  <a:lnTo>
                    <a:pt x="0" y="113"/>
                  </a:lnTo>
                  <a:lnTo>
                    <a:pt x="0" y="122"/>
                  </a:lnTo>
                  <a:lnTo>
                    <a:pt x="743" y="11"/>
                  </a:lnTo>
                  <a:lnTo>
                    <a:pt x="751" y="11"/>
                  </a:lnTo>
                  <a:lnTo>
                    <a:pt x="1494" y="122"/>
                  </a:lnTo>
                  <a:lnTo>
                    <a:pt x="1494" y="113"/>
                  </a:lnTo>
                  <a:lnTo>
                    <a:pt x="751" y="0"/>
                  </a:lnTo>
                  <a:lnTo>
                    <a:pt x="743" y="0"/>
                  </a:lnTo>
                  <a:close/>
                </a:path>
              </a:pathLst>
            </a:custGeom>
            <a:solidFill>
              <a:schemeClr val="bg1">
                <a:alpha val="25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35" name="Freeform 96"/>
            <p:cNvSpPr>
              <a:spLocks/>
            </p:cNvSpPr>
            <p:nvPr/>
          </p:nvSpPr>
          <p:spPr bwMode="auto">
            <a:xfrm rot="5400000">
              <a:off x="5209706" y="3137308"/>
              <a:ext cx="2335417" cy="139716"/>
            </a:xfrm>
            <a:custGeom>
              <a:avLst/>
              <a:gdLst>
                <a:gd name="T0" fmla="*/ 1027 w 2056"/>
                <a:gd name="T1" fmla="*/ 0 h 123"/>
                <a:gd name="T2" fmla="*/ 0 w 2056"/>
                <a:gd name="T3" fmla="*/ 111 h 123"/>
                <a:gd name="T4" fmla="*/ 0 w 2056"/>
                <a:gd name="T5" fmla="*/ 123 h 123"/>
                <a:gd name="T6" fmla="*/ 1027 w 2056"/>
                <a:gd name="T7" fmla="*/ 14 h 123"/>
                <a:gd name="T8" fmla="*/ 2056 w 2056"/>
                <a:gd name="T9" fmla="*/ 123 h 123"/>
                <a:gd name="T10" fmla="*/ 2056 w 2056"/>
                <a:gd name="T11" fmla="*/ 111 h 123"/>
                <a:gd name="T12" fmla="*/ 1027 w 2056"/>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056" h="123">
                  <a:moveTo>
                    <a:pt x="1027" y="0"/>
                  </a:moveTo>
                  <a:lnTo>
                    <a:pt x="0" y="111"/>
                  </a:lnTo>
                  <a:lnTo>
                    <a:pt x="0" y="123"/>
                  </a:lnTo>
                  <a:lnTo>
                    <a:pt x="1027" y="14"/>
                  </a:lnTo>
                  <a:lnTo>
                    <a:pt x="2056" y="123"/>
                  </a:lnTo>
                  <a:lnTo>
                    <a:pt x="2056" y="111"/>
                  </a:lnTo>
                  <a:lnTo>
                    <a:pt x="1027" y="0"/>
                  </a:lnTo>
                  <a:close/>
                </a:path>
              </a:pathLst>
            </a:custGeom>
            <a:solidFill>
              <a:schemeClr val="bg1">
                <a:alpha val="25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36" name="Freeform 97"/>
          <p:cNvSpPr>
            <a:spLocks/>
          </p:cNvSpPr>
          <p:nvPr/>
        </p:nvSpPr>
        <p:spPr bwMode="auto">
          <a:xfrm rot="5400000">
            <a:off x="4871726" y="3418245"/>
            <a:ext cx="2463000" cy="142557"/>
          </a:xfrm>
          <a:custGeom>
            <a:avLst/>
            <a:gdLst>
              <a:gd name="T0" fmla="*/ 1027 w 2056"/>
              <a:gd name="T1" fmla="*/ 119 h 119"/>
              <a:gd name="T2" fmla="*/ 0 w 2056"/>
              <a:gd name="T3" fmla="*/ 10 h 119"/>
              <a:gd name="T4" fmla="*/ 0 w 2056"/>
              <a:gd name="T5" fmla="*/ 0 h 119"/>
              <a:gd name="T6" fmla="*/ 1027 w 2056"/>
              <a:gd name="T7" fmla="*/ 104 h 119"/>
              <a:gd name="T8" fmla="*/ 2056 w 2056"/>
              <a:gd name="T9" fmla="*/ 0 h 119"/>
              <a:gd name="T10" fmla="*/ 2056 w 2056"/>
              <a:gd name="T11" fmla="*/ 10 h 119"/>
              <a:gd name="T12" fmla="*/ 1027 w 2056"/>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056" h="119">
                <a:moveTo>
                  <a:pt x="1027" y="119"/>
                </a:moveTo>
                <a:lnTo>
                  <a:pt x="0" y="10"/>
                </a:lnTo>
                <a:lnTo>
                  <a:pt x="0" y="0"/>
                </a:lnTo>
                <a:lnTo>
                  <a:pt x="1027" y="104"/>
                </a:lnTo>
                <a:lnTo>
                  <a:pt x="2056" y="0"/>
                </a:lnTo>
                <a:lnTo>
                  <a:pt x="2056" y="10"/>
                </a:lnTo>
                <a:lnTo>
                  <a:pt x="1027" y="119"/>
                </a:lnTo>
                <a:close/>
              </a:path>
            </a:pathLst>
          </a:custGeom>
          <a:solidFill>
            <a:schemeClr val="bg1">
              <a:alpha val="25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43" name="Group 42"/>
          <p:cNvGrpSpPr/>
          <p:nvPr/>
        </p:nvGrpSpPr>
        <p:grpSpPr>
          <a:xfrm>
            <a:off x="5308504" y="5345936"/>
            <a:ext cx="2279714" cy="1024270"/>
            <a:chOff x="5033190" y="4967417"/>
            <a:chExt cx="2161625" cy="971213"/>
          </a:xfrm>
        </p:grpSpPr>
        <p:sp>
          <p:nvSpPr>
            <p:cNvPr id="58" name="TextBox 57"/>
            <p:cNvSpPr txBox="1"/>
            <p:nvPr/>
          </p:nvSpPr>
          <p:spPr>
            <a:xfrm>
              <a:off x="5399687" y="4967417"/>
              <a:ext cx="1391074" cy="333725"/>
            </a:xfrm>
            <a:prstGeom prst="rect">
              <a:avLst/>
            </a:prstGeom>
            <a:noFill/>
          </p:spPr>
          <p:txBody>
            <a:bodyPr wrap="none" rtlCol="0">
              <a:spAutoFit/>
            </a:bodyPr>
            <a:lstStyle/>
            <a:p>
              <a:pPr algn="ctr"/>
              <a:r>
                <a:rPr lang="en-US" sz="1687"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Main Project</a:t>
              </a:r>
            </a:p>
          </p:txBody>
        </p:sp>
        <p:sp>
          <p:nvSpPr>
            <p:cNvPr id="59" name="Rectangle 58"/>
            <p:cNvSpPr/>
            <p:nvPr/>
          </p:nvSpPr>
          <p:spPr>
            <a:xfrm>
              <a:off x="5033190" y="5296960"/>
              <a:ext cx="2161625" cy="641670"/>
            </a:xfrm>
            <a:prstGeom prst="rect">
              <a:avLst/>
            </a:prstGeom>
          </p:spPr>
          <p:txBody>
            <a:bodyPr wrap="square">
              <a:spAutoFit/>
            </a:bodyPr>
            <a:lstStyle/>
            <a:p>
              <a:pPr>
                <a:defRPr/>
              </a:pPr>
              <a:r>
                <a:rPr lang="zh-CN" altLang="en-US" sz="1266"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grpSp>
        <p:nvGrpSpPr>
          <p:cNvPr id="38" name="Group 37"/>
          <p:cNvGrpSpPr/>
          <p:nvPr/>
        </p:nvGrpSpPr>
        <p:grpSpPr>
          <a:xfrm>
            <a:off x="6031947" y="2251374"/>
            <a:ext cx="767891" cy="2469649"/>
            <a:chOff x="5719159" y="2033153"/>
            <a:chExt cx="728114" cy="2341722"/>
          </a:xfrm>
          <a:solidFill>
            <a:schemeClr val="accent5">
              <a:lumMod val="50000"/>
            </a:schemeClr>
          </a:solidFill>
        </p:grpSpPr>
        <p:sp>
          <p:nvSpPr>
            <p:cNvPr id="20" name="Freeform 81"/>
            <p:cNvSpPr>
              <a:spLocks/>
            </p:cNvSpPr>
            <p:nvPr/>
          </p:nvSpPr>
          <p:spPr bwMode="auto">
            <a:xfrm rot="5400000">
              <a:off x="5499929" y="2252383"/>
              <a:ext cx="1166573" cy="728114"/>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chemeClr val="accent3"/>
            </a:solidFill>
            <a:ln w="6350">
              <a:solidFill>
                <a:schemeClr val="accent4">
                  <a:lumMod val="60000"/>
                  <a:lumOff val="40000"/>
                </a:schemeClr>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21" name="Freeform 82"/>
            <p:cNvSpPr>
              <a:spLocks/>
            </p:cNvSpPr>
            <p:nvPr/>
          </p:nvSpPr>
          <p:spPr bwMode="auto">
            <a:xfrm rot="5400000">
              <a:off x="5498793" y="3426396"/>
              <a:ext cx="1168845" cy="728114"/>
            </a:xfrm>
            <a:custGeom>
              <a:avLst/>
              <a:gdLst>
                <a:gd name="T0" fmla="*/ 0 w 1029"/>
                <a:gd name="T1" fmla="*/ 641 h 641"/>
                <a:gd name="T2" fmla="*/ 1029 w 1029"/>
                <a:gd name="T3" fmla="*/ 532 h 641"/>
                <a:gd name="T4" fmla="*/ 1029 w 1029"/>
                <a:gd name="T5" fmla="*/ 111 h 641"/>
                <a:gd name="T6" fmla="*/ 0 w 1029"/>
                <a:gd name="T7" fmla="*/ 0 h 641"/>
                <a:gd name="T8" fmla="*/ 0 w 1029"/>
                <a:gd name="T9" fmla="*/ 641 h 641"/>
              </a:gdLst>
              <a:ahLst/>
              <a:cxnLst>
                <a:cxn ang="0">
                  <a:pos x="T0" y="T1"/>
                </a:cxn>
                <a:cxn ang="0">
                  <a:pos x="T2" y="T3"/>
                </a:cxn>
                <a:cxn ang="0">
                  <a:pos x="T4" y="T5"/>
                </a:cxn>
                <a:cxn ang="0">
                  <a:pos x="T6" y="T7"/>
                </a:cxn>
                <a:cxn ang="0">
                  <a:pos x="T8" y="T9"/>
                </a:cxn>
              </a:cxnLst>
              <a:rect l="0" t="0" r="r" b="b"/>
              <a:pathLst>
                <a:path w="1029" h="641">
                  <a:moveTo>
                    <a:pt x="0" y="641"/>
                  </a:moveTo>
                  <a:lnTo>
                    <a:pt x="1029" y="532"/>
                  </a:lnTo>
                  <a:lnTo>
                    <a:pt x="1029" y="111"/>
                  </a:lnTo>
                  <a:lnTo>
                    <a:pt x="0" y="0"/>
                  </a:lnTo>
                  <a:lnTo>
                    <a:pt x="0" y="641"/>
                  </a:lnTo>
                  <a:close/>
                </a:path>
              </a:pathLst>
            </a:custGeom>
            <a:solidFill>
              <a:schemeClr val="accent3"/>
            </a:solidFill>
            <a:ln>
              <a:solidFill>
                <a:schemeClr val="accent4">
                  <a:lumMod val="60000"/>
                  <a:lumOff val="40000"/>
                </a:schemeClr>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63" name="Group 2177"/>
          <p:cNvGrpSpPr/>
          <p:nvPr/>
        </p:nvGrpSpPr>
        <p:grpSpPr>
          <a:xfrm>
            <a:off x="7484625" y="2231234"/>
            <a:ext cx="1684811" cy="826735"/>
            <a:chOff x="33075" y="0"/>
            <a:chExt cx="3467959" cy="1461013"/>
          </a:xfrm>
        </p:grpSpPr>
        <p:sp>
          <p:nvSpPr>
            <p:cNvPr id="64" name="Shape 2175"/>
            <p:cNvSpPr/>
            <p:nvPr/>
          </p:nvSpPr>
          <p:spPr>
            <a:xfrm flipV="1">
              <a:off x="3488334" y="-1"/>
              <a:ext cx="1" cy="1461015"/>
            </a:xfrm>
            <a:prstGeom prst="line">
              <a:avLst/>
            </a:prstGeom>
            <a:noFill/>
            <a:ln w="19050" cap="flat">
              <a:solidFill>
                <a:schemeClr val="bg1">
                  <a:lumMod val="50000"/>
                </a:schemeClr>
              </a:solidFill>
              <a:prstDash val="solid"/>
              <a:miter lim="400000"/>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65" name="Shape 2176"/>
            <p:cNvSpPr/>
            <p:nvPr/>
          </p:nvSpPr>
          <p:spPr>
            <a:xfrm flipH="1" flipV="1">
              <a:off x="33075" y="730506"/>
              <a:ext cx="3467961" cy="1"/>
            </a:xfrm>
            <a:prstGeom prst="line">
              <a:avLst/>
            </a:prstGeom>
            <a:noFill/>
            <a:ln w="19050" cap="flat">
              <a:solidFill>
                <a:schemeClr val="bg1">
                  <a:lumMod val="50000"/>
                </a:schemeClr>
              </a:solidFill>
              <a:prstDash val="solid"/>
              <a:miter lim="400000"/>
              <a:tailEnd type="oval" w="med" len="med"/>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66" name="Group 2177"/>
          <p:cNvGrpSpPr/>
          <p:nvPr/>
        </p:nvGrpSpPr>
        <p:grpSpPr>
          <a:xfrm flipH="1">
            <a:off x="3667459" y="2472323"/>
            <a:ext cx="984441" cy="826735"/>
            <a:chOff x="33075" y="0"/>
            <a:chExt cx="3467959" cy="1461013"/>
          </a:xfrm>
        </p:grpSpPr>
        <p:sp>
          <p:nvSpPr>
            <p:cNvPr id="67" name="Shape 2175"/>
            <p:cNvSpPr/>
            <p:nvPr/>
          </p:nvSpPr>
          <p:spPr>
            <a:xfrm flipV="1">
              <a:off x="3488334" y="-1"/>
              <a:ext cx="1" cy="1461015"/>
            </a:xfrm>
            <a:prstGeom prst="line">
              <a:avLst/>
            </a:prstGeom>
            <a:noFill/>
            <a:ln w="19050" cap="flat">
              <a:solidFill>
                <a:schemeClr val="bg1">
                  <a:lumMod val="50000"/>
                </a:schemeClr>
              </a:solidFill>
              <a:prstDash val="solid"/>
              <a:miter lim="400000"/>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68" name="Shape 2176"/>
            <p:cNvSpPr/>
            <p:nvPr/>
          </p:nvSpPr>
          <p:spPr>
            <a:xfrm flipH="1" flipV="1">
              <a:off x="33075" y="730506"/>
              <a:ext cx="3467961" cy="1"/>
            </a:xfrm>
            <a:prstGeom prst="line">
              <a:avLst/>
            </a:prstGeom>
            <a:noFill/>
            <a:ln w="19050" cap="flat">
              <a:solidFill>
                <a:schemeClr val="bg1">
                  <a:lumMod val="50000"/>
                </a:schemeClr>
              </a:solidFill>
              <a:prstDash val="solid"/>
              <a:miter lim="400000"/>
              <a:tailEnd type="oval" w="med" len="med"/>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69" name="Group 68"/>
          <p:cNvGrpSpPr/>
          <p:nvPr/>
        </p:nvGrpSpPr>
        <p:grpSpPr>
          <a:xfrm>
            <a:off x="9273327" y="2204740"/>
            <a:ext cx="2374476" cy="905365"/>
            <a:chOff x="8305761" y="2653556"/>
            <a:chExt cx="2251479" cy="858468"/>
          </a:xfrm>
        </p:grpSpPr>
        <p:sp>
          <p:nvSpPr>
            <p:cNvPr id="70" name="Text Placeholder 2"/>
            <p:cNvSpPr txBox="1">
              <a:spLocks/>
            </p:cNvSpPr>
            <p:nvPr/>
          </p:nvSpPr>
          <p:spPr>
            <a:xfrm>
              <a:off x="8305761" y="2653556"/>
              <a:ext cx="2251479"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spcBef>
                  <a:spcPct val="0"/>
                </a:spcBef>
                <a:spcAft>
                  <a:spcPct val="0"/>
                </a:spcAft>
              </a:pPr>
              <a:r>
                <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Project 03</a:t>
              </a:r>
            </a:p>
          </p:txBody>
        </p:sp>
        <p:sp>
          <p:nvSpPr>
            <p:cNvPr id="71" name="TextBox 70"/>
            <p:cNvSpPr txBox="1"/>
            <p:nvPr/>
          </p:nvSpPr>
          <p:spPr>
            <a:xfrm>
              <a:off x="8387935" y="2957904"/>
              <a:ext cx="1993890" cy="554120"/>
            </a:xfrm>
            <a:prstGeom prst="rect">
              <a:avLst/>
            </a:prstGeom>
            <a:noFill/>
          </p:spPr>
          <p:txBody>
            <a:bodyPr wrap="square" lIns="0" tIns="0" rIns="0" bIns="0" rtlCol="0">
              <a:spAutoFit/>
            </a:bodyPr>
            <a:lstStyle/>
            <a:p>
              <a:pPr>
                <a:defRPr/>
              </a:pPr>
              <a:r>
                <a:rPr lang="zh-CN" altLang="en-US" sz="1266"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grpSp>
        <p:nvGrpSpPr>
          <p:cNvPr id="72" name="Group 71"/>
          <p:cNvGrpSpPr/>
          <p:nvPr/>
        </p:nvGrpSpPr>
        <p:grpSpPr>
          <a:xfrm>
            <a:off x="1170557" y="2456808"/>
            <a:ext cx="2374476" cy="915411"/>
            <a:chOff x="1728901" y="2644031"/>
            <a:chExt cx="2251479" cy="867993"/>
          </a:xfrm>
        </p:grpSpPr>
        <p:sp>
          <p:nvSpPr>
            <p:cNvPr id="73" name="Text Placeholder 2"/>
            <p:cNvSpPr txBox="1">
              <a:spLocks/>
            </p:cNvSpPr>
            <p:nvPr/>
          </p:nvSpPr>
          <p:spPr>
            <a:xfrm>
              <a:off x="1728901" y="2644031"/>
              <a:ext cx="2251479"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pPr>
              <a:r>
                <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Project 01</a:t>
              </a:r>
            </a:p>
          </p:txBody>
        </p:sp>
        <p:sp>
          <p:nvSpPr>
            <p:cNvPr id="74" name="TextBox 73"/>
            <p:cNvSpPr txBox="1"/>
            <p:nvPr/>
          </p:nvSpPr>
          <p:spPr>
            <a:xfrm>
              <a:off x="1943100" y="2957904"/>
              <a:ext cx="1929574" cy="554120"/>
            </a:xfrm>
            <a:prstGeom prst="rect">
              <a:avLst/>
            </a:prstGeom>
            <a:noFill/>
          </p:spPr>
          <p:txBody>
            <a:bodyPr wrap="square" lIns="0" tIns="0" rIns="0" bIns="0" rtlCol="0">
              <a:spAutoFit/>
            </a:bodyPr>
            <a:lstStyle/>
            <a:p>
              <a:pPr>
                <a:defRPr/>
              </a:pPr>
              <a:r>
                <a:rPr lang="zh-CN" altLang="en-US" sz="1266"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grpSp>
        <p:nvGrpSpPr>
          <p:cNvPr id="75" name="Group 2177"/>
          <p:cNvGrpSpPr/>
          <p:nvPr/>
        </p:nvGrpSpPr>
        <p:grpSpPr>
          <a:xfrm rot="5400000">
            <a:off x="6179132" y="4418441"/>
            <a:ext cx="473520" cy="826735"/>
            <a:chOff x="33075" y="0"/>
            <a:chExt cx="3467959" cy="1461013"/>
          </a:xfrm>
        </p:grpSpPr>
        <p:sp>
          <p:nvSpPr>
            <p:cNvPr id="80" name="Shape 2175"/>
            <p:cNvSpPr/>
            <p:nvPr/>
          </p:nvSpPr>
          <p:spPr>
            <a:xfrm flipV="1">
              <a:off x="3488334" y="-1"/>
              <a:ext cx="1" cy="1461015"/>
            </a:xfrm>
            <a:prstGeom prst="line">
              <a:avLst/>
            </a:prstGeom>
            <a:noFill/>
            <a:ln w="19050" cap="flat">
              <a:solidFill>
                <a:schemeClr val="bg1">
                  <a:lumMod val="50000"/>
                </a:schemeClr>
              </a:solidFill>
              <a:prstDash val="solid"/>
              <a:miter lim="400000"/>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81" name="Shape 2176"/>
            <p:cNvSpPr/>
            <p:nvPr/>
          </p:nvSpPr>
          <p:spPr>
            <a:xfrm flipH="1" flipV="1">
              <a:off x="33075" y="730506"/>
              <a:ext cx="3467961" cy="1"/>
            </a:xfrm>
            <a:prstGeom prst="line">
              <a:avLst/>
            </a:prstGeom>
            <a:noFill/>
            <a:ln w="19050" cap="flat">
              <a:solidFill>
                <a:schemeClr val="bg1">
                  <a:lumMod val="50000"/>
                </a:schemeClr>
              </a:solidFill>
              <a:prstDash val="solid"/>
              <a:miter lim="400000"/>
              <a:tailEnd type="oval" w="med" len="med"/>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82" name="Group 2177"/>
          <p:cNvGrpSpPr/>
          <p:nvPr/>
        </p:nvGrpSpPr>
        <p:grpSpPr>
          <a:xfrm>
            <a:off x="8223726" y="3697020"/>
            <a:ext cx="945710" cy="826735"/>
            <a:chOff x="33075" y="0"/>
            <a:chExt cx="3467959" cy="1461013"/>
          </a:xfrm>
        </p:grpSpPr>
        <p:sp>
          <p:nvSpPr>
            <p:cNvPr id="83" name="Shape 2175"/>
            <p:cNvSpPr/>
            <p:nvPr/>
          </p:nvSpPr>
          <p:spPr>
            <a:xfrm flipV="1">
              <a:off x="3488334" y="-1"/>
              <a:ext cx="1" cy="1461015"/>
            </a:xfrm>
            <a:prstGeom prst="line">
              <a:avLst/>
            </a:prstGeom>
            <a:noFill/>
            <a:ln w="19050" cap="flat">
              <a:solidFill>
                <a:schemeClr val="bg1">
                  <a:lumMod val="50000"/>
                </a:schemeClr>
              </a:solidFill>
              <a:prstDash val="solid"/>
              <a:miter lim="400000"/>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84" name="Shape 2176"/>
            <p:cNvSpPr/>
            <p:nvPr/>
          </p:nvSpPr>
          <p:spPr>
            <a:xfrm flipH="1" flipV="1">
              <a:off x="33075" y="730506"/>
              <a:ext cx="3467961" cy="1"/>
            </a:xfrm>
            <a:prstGeom prst="line">
              <a:avLst/>
            </a:prstGeom>
            <a:noFill/>
            <a:ln w="19050" cap="flat">
              <a:solidFill>
                <a:schemeClr val="bg1">
                  <a:lumMod val="50000"/>
                </a:schemeClr>
              </a:solidFill>
              <a:prstDash val="solid"/>
              <a:miter lim="400000"/>
              <a:tailEnd type="oval" w="med" len="med"/>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85" name="Group 2177"/>
          <p:cNvGrpSpPr/>
          <p:nvPr/>
        </p:nvGrpSpPr>
        <p:grpSpPr>
          <a:xfrm flipH="1">
            <a:off x="3667984" y="3938108"/>
            <a:ext cx="1684811" cy="826735"/>
            <a:chOff x="33075" y="0"/>
            <a:chExt cx="3467959" cy="1461013"/>
          </a:xfrm>
        </p:grpSpPr>
        <p:sp>
          <p:nvSpPr>
            <p:cNvPr id="88" name="Shape 2175"/>
            <p:cNvSpPr/>
            <p:nvPr/>
          </p:nvSpPr>
          <p:spPr>
            <a:xfrm flipV="1">
              <a:off x="3488334" y="-1"/>
              <a:ext cx="1" cy="1461015"/>
            </a:xfrm>
            <a:prstGeom prst="line">
              <a:avLst/>
            </a:prstGeom>
            <a:noFill/>
            <a:ln w="19050" cap="flat">
              <a:solidFill>
                <a:schemeClr val="bg1">
                  <a:lumMod val="50000"/>
                </a:schemeClr>
              </a:solidFill>
              <a:prstDash val="solid"/>
              <a:miter lim="400000"/>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sp>
          <p:nvSpPr>
            <p:cNvPr id="89" name="Shape 2176"/>
            <p:cNvSpPr/>
            <p:nvPr/>
          </p:nvSpPr>
          <p:spPr>
            <a:xfrm flipH="1" flipV="1">
              <a:off x="33075" y="730506"/>
              <a:ext cx="3467961" cy="1"/>
            </a:xfrm>
            <a:prstGeom prst="line">
              <a:avLst/>
            </a:prstGeom>
            <a:noFill/>
            <a:ln w="19050" cap="flat">
              <a:solidFill>
                <a:schemeClr val="bg1">
                  <a:lumMod val="50000"/>
                </a:schemeClr>
              </a:solidFill>
              <a:prstDash val="solid"/>
              <a:miter lim="400000"/>
              <a:tailEnd type="oval" w="med" len="med"/>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93" name="Group 92"/>
          <p:cNvGrpSpPr/>
          <p:nvPr/>
        </p:nvGrpSpPr>
        <p:grpSpPr>
          <a:xfrm>
            <a:off x="9273327" y="3694645"/>
            <a:ext cx="2374476" cy="905365"/>
            <a:chOff x="8305761" y="2653556"/>
            <a:chExt cx="2251479" cy="858468"/>
          </a:xfrm>
        </p:grpSpPr>
        <p:sp>
          <p:nvSpPr>
            <p:cNvPr id="100" name="Text Placeholder 2"/>
            <p:cNvSpPr txBox="1">
              <a:spLocks/>
            </p:cNvSpPr>
            <p:nvPr/>
          </p:nvSpPr>
          <p:spPr>
            <a:xfrm>
              <a:off x="8305761" y="2653556"/>
              <a:ext cx="2251479"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spcBef>
                  <a:spcPct val="0"/>
                </a:spcBef>
                <a:spcAft>
                  <a:spcPct val="0"/>
                </a:spcAft>
              </a:pPr>
              <a:r>
                <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Project 04</a:t>
              </a:r>
            </a:p>
          </p:txBody>
        </p:sp>
        <p:sp>
          <p:nvSpPr>
            <p:cNvPr id="101" name="TextBox 100"/>
            <p:cNvSpPr txBox="1"/>
            <p:nvPr/>
          </p:nvSpPr>
          <p:spPr>
            <a:xfrm>
              <a:off x="8387935" y="2957904"/>
              <a:ext cx="2059603" cy="554120"/>
            </a:xfrm>
            <a:prstGeom prst="rect">
              <a:avLst/>
            </a:prstGeom>
            <a:noFill/>
          </p:spPr>
          <p:txBody>
            <a:bodyPr wrap="square" lIns="0" tIns="0" rIns="0" bIns="0" rtlCol="0">
              <a:spAutoFit/>
            </a:bodyPr>
            <a:lstStyle/>
            <a:p>
              <a:pPr>
                <a:defRPr/>
              </a:pPr>
              <a:r>
                <a:rPr lang="zh-CN" altLang="en-US" sz="1266"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grpSp>
        <p:nvGrpSpPr>
          <p:cNvPr id="102" name="Group 101"/>
          <p:cNvGrpSpPr/>
          <p:nvPr/>
        </p:nvGrpSpPr>
        <p:grpSpPr>
          <a:xfrm>
            <a:off x="1170557" y="3930554"/>
            <a:ext cx="2374476" cy="915411"/>
            <a:chOff x="1728901" y="2644031"/>
            <a:chExt cx="2251479" cy="867993"/>
          </a:xfrm>
        </p:grpSpPr>
        <p:sp>
          <p:nvSpPr>
            <p:cNvPr id="103" name="Text Placeholder 2"/>
            <p:cNvSpPr txBox="1">
              <a:spLocks/>
            </p:cNvSpPr>
            <p:nvPr/>
          </p:nvSpPr>
          <p:spPr>
            <a:xfrm>
              <a:off x="1728901" y="2644031"/>
              <a:ext cx="2251479"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pPr>
              <a:r>
                <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Project 02</a:t>
              </a:r>
            </a:p>
          </p:txBody>
        </p:sp>
        <p:sp>
          <p:nvSpPr>
            <p:cNvPr id="104" name="TextBox 103"/>
            <p:cNvSpPr txBox="1"/>
            <p:nvPr/>
          </p:nvSpPr>
          <p:spPr>
            <a:xfrm>
              <a:off x="1943100" y="2957904"/>
              <a:ext cx="1929574" cy="554120"/>
            </a:xfrm>
            <a:prstGeom prst="rect">
              <a:avLst/>
            </a:prstGeom>
            <a:noFill/>
          </p:spPr>
          <p:txBody>
            <a:bodyPr wrap="square" lIns="0" tIns="0" rIns="0" bIns="0" rtlCol="0">
              <a:spAutoFit/>
            </a:bodyPr>
            <a:lstStyle/>
            <a:p>
              <a:pPr>
                <a:defRPr/>
              </a:pPr>
              <a:r>
                <a:rPr lang="zh-CN" altLang="en-US" sz="1266"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266"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sp>
        <p:nvSpPr>
          <p:cNvPr id="76" name="文本框 75"/>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77" name="文本框 76"/>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58902038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additive="base">
                                        <p:cTn id="12" dur="500" fill="hold"/>
                                        <p:tgtEl>
                                          <p:spTgt spid="41"/>
                                        </p:tgtEl>
                                        <p:attrNameLst>
                                          <p:attrName>ppt_x</p:attrName>
                                        </p:attrNameLst>
                                      </p:cBhvr>
                                      <p:tavLst>
                                        <p:tav tm="0">
                                          <p:val>
                                            <p:strVal val="0-#ppt_w/2"/>
                                          </p:val>
                                        </p:tav>
                                        <p:tav tm="100000">
                                          <p:val>
                                            <p:strVal val="#ppt_x"/>
                                          </p:val>
                                        </p:tav>
                                      </p:tavLst>
                                    </p:anim>
                                    <p:anim calcmode="lin" valueType="num">
                                      <p:cBhvr additive="base">
                                        <p:cTn id="13" dur="500" fill="hold"/>
                                        <p:tgtEl>
                                          <p:spTgt spid="4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6"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additive="base">
                                        <p:cTn id="17" dur="500" fill="hold"/>
                                        <p:tgtEl>
                                          <p:spTgt spid="40"/>
                                        </p:tgtEl>
                                        <p:attrNameLst>
                                          <p:attrName>ppt_x</p:attrName>
                                        </p:attrNameLst>
                                      </p:cBhvr>
                                      <p:tavLst>
                                        <p:tav tm="0">
                                          <p:val>
                                            <p:strVal val="1+#ppt_w/2"/>
                                          </p:val>
                                        </p:tav>
                                        <p:tav tm="100000">
                                          <p:val>
                                            <p:strVal val="#ppt_x"/>
                                          </p:val>
                                        </p:tav>
                                      </p:tavLst>
                                    </p:anim>
                                    <p:anim calcmode="lin" valueType="num">
                                      <p:cBhvr additive="base">
                                        <p:cTn id="18" dur="500" fill="hold"/>
                                        <p:tgtEl>
                                          <p:spTgt spid="4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additive="base">
                                        <p:cTn id="22" dur="500" fill="hold"/>
                                        <p:tgtEl>
                                          <p:spTgt spid="42"/>
                                        </p:tgtEl>
                                        <p:attrNameLst>
                                          <p:attrName>ppt_x</p:attrName>
                                        </p:attrNameLst>
                                      </p:cBhvr>
                                      <p:tavLst>
                                        <p:tav tm="0">
                                          <p:val>
                                            <p:strVal val="0-#ppt_w/2"/>
                                          </p:val>
                                        </p:tav>
                                        <p:tav tm="100000">
                                          <p:val>
                                            <p:strVal val="#ppt_x"/>
                                          </p:val>
                                        </p:tav>
                                      </p:tavLst>
                                    </p:anim>
                                    <p:anim calcmode="lin" valueType="num">
                                      <p:cBhvr additive="base">
                                        <p:cTn id="23" dur="500" fill="hold"/>
                                        <p:tgtEl>
                                          <p:spTgt spid="4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6"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1+#ppt_w/2"/>
                                          </p:val>
                                        </p:tav>
                                        <p:tav tm="100000">
                                          <p:val>
                                            <p:strVal val="#ppt_x"/>
                                          </p:val>
                                        </p:tav>
                                      </p:tavLst>
                                    </p:anim>
                                    <p:anim calcmode="lin" valueType="num">
                                      <p:cBhvr additive="base">
                                        <p:cTn id="28" dur="500" fill="hold"/>
                                        <p:tgtEl>
                                          <p:spTgt spid="39"/>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2" fill="hold" nodeType="after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wipe(right)">
                                      <p:cBhvr>
                                        <p:cTn id="32" dur="500"/>
                                        <p:tgtEl>
                                          <p:spTgt spid="66"/>
                                        </p:tgtEl>
                                      </p:cBhvr>
                                    </p:animEffect>
                                  </p:childTnLst>
                                </p:cTn>
                              </p:par>
                            </p:childTnLst>
                          </p:cTn>
                        </p:par>
                        <p:par>
                          <p:cTn id="33" fill="hold">
                            <p:stCondLst>
                              <p:cond delay="3000"/>
                            </p:stCondLst>
                            <p:childTnLst>
                              <p:par>
                                <p:cTn id="34" presetID="10" presetClass="entr" presetSubtype="0" fill="hold" nodeType="afterEffect">
                                  <p:stCondLst>
                                    <p:cond delay="0"/>
                                  </p:stCondLst>
                                  <p:childTnLst>
                                    <p:set>
                                      <p:cBhvr>
                                        <p:cTn id="35" dur="1" fill="hold">
                                          <p:stCondLst>
                                            <p:cond delay="0"/>
                                          </p:stCondLst>
                                        </p:cTn>
                                        <p:tgtEl>
                                          <p:spTgt spid="72"/>
                                        </p:tgtEl>
                                        <p:attrNameLst>
                                          <p:attrName>style.visibility</p:attrName>
                                        </p:attrNameLst>
                                      </p:cBhvr>
                                      <p:to>
                                        <p:strVal val="visible"/>
                                      </p:to>
                                    </p:set>
                                    <p:animEffect transition="in" filter="fade">
                                      <p:cBhvr>
                                        <p:cTn id="36" dur="500"/>
                                        <p:tgtEl>
                                          <p:spTgt spid="72"/>
                                        </p:tgtEl>
                                      </p:cBhvr>
                                    </p:animEffect>
                                  </p:childTnLst>
                                </p:cTn>
                              </p:par>
                            </p:childTnLst>
                          </p:cTn>
                        </p:par>
                        <p:par>
                          <p:cTn id="37" fill="hold">
                            <p:stCondLst>
                              <p:cond delay="3500"/>
                            </p:stCondLst>
                            <p:childTnLst>
                              <p:par>
                                <p:cTn id="38" presetID="22" presetClass="entr" presetSubtype="2" fill="hold" nodeType="afterEffect">
                                  <p:stCondLst>
                                    <p:cond delay="0"/>
                                  </p:stCondLst>
                                  <p:childTnLst>
                                    <p:set>
                                      <p:cBhvr>
                                        <p:cTn id="39" dur="1" fill="hold">
                                          <p:stCondLst>
                                            <p:cond delay="0"/>
                                          </p:stCondLst>
                                        </p:cTn>
                                        <p:tgtEl>
                                          <p:spTgt spid="85"/>
                                        </p:tgtEl>
                                        <p:attrNameLst>
                                          <p:attrName>style.visibility</p:attrName>
                                        </p:attrNameLst>
                                      </p:cBhvr>
                                      <p:to>
                                        <p:strVal val="visible"/>
                                      </p:to>
                                    </p:set>
                                    <p:animEffect transition="in" filter="wipe(right)">
                                      <p:cBhvr>
                                        <p:cTn id="40" dur="500"/>
                                        <p:tgtEl>
                                          <p:spTgt spid="85"/>
                                        </p:tgtEl>
                                      </p:cBhvr>
                                    </p:animEffect>
                                  </p:childTnLst>
                                </p:cTn>
                              </p:par>
                            </p:childTnLst>
                          </p:cTn>
                        </p:par>
                        <p:par>
                          <p:cTn id="41" fill="hold">
                            <p:stCondLst>
                              <p:cond delay="4000"/>
                            </p:stCondLst>
                            <p:childTnLst>
                              <p:par>
                                <p:cTn id="42" presetID="10" presetClass="entr" presetSubtype="0" fill="hold" nodeType="afterEffect">
                                  <p:stCondLst>
                                    <p:cond delay="0"/>
                                  </p:stCondLst>
                                  <p:childTnLst>
                                    <p:set>
                                      <p:cBhvr>
                                        <p:cTn id="43" dur="1" fill="hold">
                                          <p:stCondLst>
                                            <p:cond delay="0"/>
                                          </p:stCondLst>
                                        </p:cTn>
                                        <p:tgtEl>
                                          <p:spTgt spid="102"/>
                                        </p:tgtEl>
                                        <p:attrNameLst>
                                          <p:attrName>style.visibility</p:attrName>
                                        </p:attrNameLst>
                                      </p:cBhvr>
                                      <p:to>
                                        <p:strVal val="visible"/>
                                      </p:to>
                                    </p:set>
                                    <p:animEffect transition="in" filter="fade">
                                      <p:cBhvr>
                                        <p:cTn id="44" dur="500"/>
                                        <p:tgtEl>
                                          <p:spTgt spid="102"/>
                                        </p:tgtEl>
                                      </p:cBhvr>
                                    </p:animEffect>
                                  </p:childTnLst>
                                </p:cTn>
                              </p:par>
                            </p:childTnLst>
                          </p:cTn>
                        </p:par>
                        <p:par>
                          <p:cTn id="45" fill="hold">
                            <p:stCondLst>
                              <p:cond delay="4500"/>
                            </p:stCondLst>
                            <p:childTnLst>
                              <p:par>
                                <p:cTn id="46" presetID="22" presetClass="entr" presetSubtype="8" fill="hold" nodeType="after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left)">
                                      <p:cBhvr>
                                        <p:cTn id="48" dur="500"/>
                                        <p:tgtEl>
                                          <p:spTgt spid="63"/>
                                        </p:tgtEl>
                                      </p:cBhvr>
                                    </p:animEffect>
                                  </p:childTnLst>
                                </p:cTn>
                              </p:par>
                            </p:childTnLst>
                          </p:cTn>
                        </p:par>
                        <p:par>
                          <p:cTn id="49" fill="hold">
                            <p:stCondLst>
                              <p:cond delay="5000"/>
                            </p:stCondLst>
                            <p:childTnLst>
                              <p:par>
                                <p:cTn id="50" presetID="10" presetClass="entr" presetSubtype="0"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Effect transition="in" filter="fade">
                                      <p:cBhvr>
                                        <p:cTn id="52" dur="500"/>
                                        <p:tgtEl>
                                          <p:spTgt spid="69"/>
                                        </p:tgtEl>
                                      </p:cBhvr>
                                    </p:animEffect>
                                  </p:childTnLst>
                                </p:cTn>
                              </p:par>
                            </p:childTnLst>
                          </p:cTn>
                        </p:par>
                        <p:par>
                          <p:cTn id="53" fill="hold">
                            <p:stCondLst>
                              <p:cond delay="5500"/>
                            </p:stCondLst>
                            <p:childTnLst>
                              <p:par>
                                <p:cTn id="54" presetID="22" presetClass="entr" presetSubtype="8" fill="hold" nodeType="afterEffect">
                                  <p:stCondLst>
                                    <p:cond delay="0"/>
                                  </p:stCondLst>
                                  <p:childTnLst>
                                    <p:set>
                                      <p:cBhvr>
                                        <p:cTn id="55" dur="1" fill="hold">
                                          <p:stCondLst>
                                            <p:cond delay="0"/>
                                          </p:stCondLst>
                                        </p:cTn>
                                        <p:tgtEl>
                                          <p:spTgt spid="82"/>
                                        </p:tgtEl>
                                        <p:attrNameLst>
                                          <p:attrName>style.visibility</p:attrName>
                                        </p:attrNameLst>
                                      </p:cBhvr>
                                      <p:to>
                                        <p:strVal val="visible"/>
                                      </p:to>
                                    </p:set>
                                    <p:animEffect transition="in" filter="wipe(left)">
                                      <p:cBhvr>
                                        <p:cTn id="56" dur="500"/>
                                        <p:tgtEl>
                                          <p:spTgt spid="82"/>
                                        </p:tgtEl>
                                      </p:cBhvr>
                                    </p:animEffect>
                                  </p:childTnLst>
                                </p:cTn>
                              </p:par>
                            </p:childTnLst>
                          </p:cTn>
                        </p:par>
                        <p:par>
                          <p:cTn id="57" fill="hold">
                            <p:stCondLst>
                              <p:cond delay="6000"/>
                            </p:stCondLst>
                            <p:childTnLst>
                              <p:par>
                                <p:cTn id="58" presetID="10" presetClass="entr" presetSubtype="0" fill="hold" nodeType="after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fade">
                                      <p:cBhvr>
                                        <p:cTn id="60" dur="500"/>
                                        <p:tgtEl>
                                          <p:spTgt spid="93"/>
                                        </p:tgtEl>
                                      </p:cBhvr>
                                    </p:animEffect>
                                  </p:childTnLst>
                                </p:cTn>
                              </p:par>
                            </p:childTnLst>
                          </p:cTn>
                        </p:par>
                        <p:par>
                          <p:cTn id="61" fill="hold">
                            <p:stCondLst>
                              <p:cond delay="6500"/>
                            </p:stCondLst>
                            <p:childTnLst>
                              <p:par>
                                <p:cTn id="62" presetID="22" presetClass="entr" presetSubtype="1" fill="hold"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wipe(up)">
                                      <p:cBhvr>
                                        <p:cTn id="64" dur="500"/>
                                        <p:tgtEl>
                                          <p:spTgt spid="75"/>
                                        </p:tgtEl>
                                      </p:cBhvr>
                                    </p:animEffect>
                                  </p:childTnLst>
                                </p:cTn>
                              </p:par>
                            </p:childTnLst>
                          </p:cTn>
                        </p:par>
                        <p:par>
                          <p:cTn id="65" fill="hold">
                            <p:stCondLst>
                              <p:cond delay="7000"/>
                            </p:stCondLst>
                            <p:childTnLst>
                              <p:par>
                                <p:cTn id="66" presetID="10" presetClass="entr" presetSubtype="0" fill="hold" nodeType="after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Group 62"/>
          <p:cNvGrpSpPr/>
          <p:nvPr/>
        </p:nvGrpSpPr>
        <p:grpSpPr>
          <a:xfrm>
            <a:off x="4758880" y="3094181"/>
            <a:ext cx="3355845" cy="3148454"/>
            <a:chOff x="4267432" y="3268989"/>
            <a:chExt cx="3746861" cy="3515306"/>
          </a:xfrm>
        </p:grpSpPr>
        <p:pic>
          <p:nvPicPr>
            <p:cNvPr id="64" name="Picture 6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67432" y="3268989"/>
              <a:ext cx="3746861" cy="3515306"/>
            </a:xfrm>
            <a:prstGeom prst="rect">
              <a:avLst/>
            </a:prstGeom>
            <a:noFill/>
            <a:ln w="9525">
              <a:noFill/>
              <a:miter lim="800000"/>
              <a:headEnd/>
              <a:tailEnd/>
            </a:ln>
          </p:spPr>
        </p:pic>
        <p:grpSp>
          <p:nvGrpSpPr>
            <p:cNvPr id="65" name="Group 64"/>
            <p:cNvGrpSpPr/>
            <p:nvPr/>
          </p:nvGrpSpPr>
          <p:grpSpPr>
            <a:xfrm>
              <a:off x="4640809" y="3702483"/>
              <a:ext cx="3029172" cy="1710230"/>
              <a:chOff x="4640809" y="3464358"/>
              <a:chExt cx="3029172" cy="1710230"/>
            </a:xfrm>
          </p:grpSpPr>
          <p:sp>
            <p:nvSpPr>
              <p:cNvPr id="66" name="Rectangle 44"/>
              <p:cNvSpPr>
                <a:spLocks noChangeArrowheads="1"/>
              </p:cNvSpPr>
              <p:nvPr/>
            </p:nvSpPr>
            <p:spPr bwMode="auto">
              <a:xfrm>
                <a:off x="4640809" y="3464358"/>
                <a:ext cx="3029172" cy="1710230"/>
              </a:xfrm>
              <a:prstGeom prst="rect">
                <a:avLst/>
              </a:prstGeom>
              <a:solidFill>
                <a:schemeClr val="accent3"/>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67" name="Freeform 46"/>
              <p:cNvSpPr>
                <a:spLocks/>
              </p:cNvSpPr>
              <p:nvPr/>
            </p:nvSpPr>
            <p:spPr bwMode="auto">
              <a:xfrm>
                <a:off x="4640809" y="3464358"/>
                <a:ext cx="3029172" cy="1710230"/>
              </a:xfrm>
              <a:custGeom>
                <a:avLst/>
                <a:gdLst>
                  <a:gd name="T0" fmla="*/ 2513 w 2513"/>
                  <a:gd name="T1" fmla="*/ 0 h 1561"/>
                  <a:gd name="T2" fmla="*/ 0 w 2513"/>
                  <a:gd name="T3" fmla="*/ 0 h 1561"/>
                  <a:gd name="T4" fmla="*/ 0 w 2513"/>
                  <a:gd name="T5" fmla="*/ 1561 h 1561"/>
                  <a:gd name="T6" fmla="*/ 2513 w 2513"/>
                  <a:gd name="T7" fmla="*/ 0 h 1561"/>
                </a:gdLst>
                <a:ahLst/>
                <a:cxnLst>
                  <a:cxn ang="0">
                    <a:pos x="T0" y="T1"/>
                  </a:cxn>
                  <a:cxn ang="0">
                    <a:pos x="T2" y="T3"/>
                  </a:cxn>
                  <a:cxn ang="0">
                    <a:pos x="T4" y="T5"/>
                  </a:cxn>
                  <a:cxn ang="0">
                    <a:pos x="T6" y="T7"/>
                  </a:cxn>
                </a:cxnLst>
                <a:rect l="0" t="0" r="r" b="b"/>
                <a:pathLst>
                  <a:path w="2513" h="1561">
                    <a:moveTo>
                      <a:pt x="2513" y="0"/>
                    </a:moveTo>
                    <a:lnTo>
                      <a:pt x="0" y="0"/>
                    </a:lnTo>
                    <a:lnTo>
                      <a:pt x="0" y="1561"/>
                    </a:lnTo>
                    <a:lnTo>
                      <a:pt x="2513" y="0"/>
                    </a:lnTo>
                    <a:close/>
                  </a:path>
                </a:pathLst>
              </a:custGeom>
              <a:solidFill>
                <a:schemeClr val="bg1">
                  <a:alpha val="25000"/>
                </a:schemeClr>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grpSp>
      <p:sp>
        <p:nvSpPr>
          <p:cNvPr id="92" name="Freeform 47"/>
          <p:cNvSpPr>
            <a:spLocks/>
          </p:cNvSpPr>
          <p:nvPr/>
        </p:nvSpPr>
        <p:spPr bwMode="auto">
          <a:xfrm>
            <a:off x="4894687" y="3776359"/>
            <a:ext cx="3747979" cy="2328131"/>
          </a:xfrm>
          <a:custGeom>
            <a:avLst/>
            <a:gdLst>
              <a:gd name="T0" fmla="*/ 2513 w 2513"/>
              <a:gd name="T1" fmla="*/ 0 h 1561"/>
              <a:gd name="T2" fmla="*/ 0 w 2513"/>
              <a:gd name="T3" fmla="*/ 0 h 1561"/>
              <a:gd name="T4" fmla="*/ 0 w 2513"/>
              <a:gd name="T5" fmla="*/ 1561 h 1561"/>
              <a:gd name="T6" fmla="*/ 2513 w 2513"/>
              <a:gd name="T7" fmla="*/ 0 h 1561"/>
            </a:gdLst>
            <a:ahLst/>
            <a:cxnLst>
              <a:cxn ang="0">
                <a:pos x="T0" y="T1"/>
              </a:cxn>
              <a:cxn ang="0">
                <a:pos x="T2" y="T3"/>
              </a:cxn>
              <a:cxn ang="0">
                <a:pos x="T4" y="T5"/>
              </a:cxn>
              <a:cxn ang="0">
                <a:pos x="T6" y="T7"/>
              </a:cxn>
            </a:cxnLst>
            <a:rect l="0" t="0" r="r" b="b"/>
            <a:pathLst>
              <a:path w="2513" h="1561">
                <a:moveTo>
                  <a:pt x="2513" y="0"/>
                </a:moveTo>
                <a:lnTo>
                  <a:pt x="0" y="0"/>
                </a:lnTo>
                <a:lnTo>
                  <a:pt x="0" y="1561"/>
                </a:lnTo>
                <a:lnTo>
                  <a:pt x="25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137" name="Group 136"/>
          <p:cNvGrpSpPr/>
          <p:nvPr/>
        </p:nvGrpSpPr>
        <p:grpSpPr>
          <a:xfrm>
            <a:off x="9766329" y="4668409"/>
            <a:ext cx="2374476" cy="856506"/>
            <a:chOff x="8305761" y="2653556"/>
            <a:chExt cx="2251479" cy="812139"/>
          </a:xfrm>
        </p:grpSpPr>
        <p:sp>
          <p:nvSpPr>
            <p:cNvPr id="138" name="Text Placeholder 2"/>
            <p:cNvSpPr txBox="1">
              <a:spLocks/>
            </p:cNvSpPr>
            <p:nvPr/>
          </p:nvSpPr>
          <p:spPr>
            <a:xfrm>
              <a:off x="8305761" y="2653556"/>
              <a:ext cx="2251479"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spcBef>
                  <a:spcPct val="0"/>
                </a:spcBef>
                <a:spcAft>
                  <a:spcPct val="0"/>
                </a:spcAft>
              </a:pPr>
              <a:r>
                <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Interface</a:t>
              </a:r>
            </a:p>
          </p:txBody>
        </p:sp>
        <p:sp>
          <p:nvSpPr>
            <p:cNvPr id="139" name="TextBox 138"/>
            <p:cNvSpPr txBox="1"/>
            <p:nvPr/>
          </p:nvSpPr>
          <p:spPr>
            <a:xfrm>
              <a:off x="8387935" y="2957904"/>
              <a:ext cx="1914305" cy="507791"/>
            </a:xfrm>
            <a:prstGeom prst="rect">
              <a:avLst/>
            </a:prstGeom>
            <a:noFill/>
          </p:spPr>
          <p:txBody>
            <a:bodyPr wrap="square" lIns="0" tIns="0" rIns="0" bIns="0" rtlCol="0">
              <a:spAutoFit/>
            </a:bodyPr>
            <a:lstStyle/>
            <a:p>
              <a:pPr>
                <a:defRPr/>
              </a:pPr>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grpSp>
        <p:nvGrpSpPr>
          <p:cNvPr id="140" name="Group 139"/>
          <p:cNvGrpSpPr/>
          <p:nvPr/>
        </p:nvGrpSpPr>
        <p:grpSpPr>
          <a:xfrm>
            <a:off x="9450624" y="2447300"/>
            <a:ext cx="2374476" cy="856506"/>
            <a:chOff x="8305761" y="2653556"/>
            <a:chExt cx="2251479" cy="812139"/>
          </a:xfrm>
        </p:grpSpPr>
        <p:sp>
          <p:nvSpPr>
            <p:cNvPr id="141" name="Text Placeholder 2"/>
            <p:cNvSpPr txBox="1">
              <a:spLocks/>
            </p:cNvSpPr>
            <p:nvPr/>
          </p:nvSpPr>
          <p:spPr>
            <a:xfrm>
              <a:off x="8305761" y="2653556"/>
              <a:ext cx="2251479"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spcBef>
                  <a:spcPct val="0"/>
                </a:spcBef>
                <a:spcAft>
                  <a:spcPct val="0"/>
                </a:spcAft>
              </a:pPr>
              <a:r>
                <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Security</a:t>
              </a:r>
            </a:p>
          </p:txBody>
        </p:sp>
        <p:sp>
          <p:nvSpPr>
            <p:cNvPr id="142" name="TextBox 141"/>
            <p:cNvSpPr txBox="1"/>
            <p:nvPr/>
          </p:nvSpPr>
          <p:spPr>
            <a:xfrm>
              <a:off x="8387935" y="2957904"/>
              <a:ext cx="1914305" cy="507791"/>
            </a:xfrm>
            <a:prstGeom prst="rect">
              <a:avLst/>
            </a:prstGeom>
            <a:noFill/>
          </p:spPr>
          <p:txBody>
            <a:bodyPr wrap="square" lIns="0" tIns="0" rIns="0" bIns="0" rtlCol="0">
              <a:spAutoFit/>
            </a:bodyPr>
            <a:lstStyle/>
            <a:p>
              <a:pPr>
                <a:defRPr/>
              </a:pPr>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grpSp>
        <p:nvGrpSpPr>
          <p:cNvPr id="143" name="Group 142"/>
          <p:cNvGrpSpPr/>
          <p:nvPr/>
        </p:nvGrpSpPr>
        <p:grpSpPr>
          <a:xfrm>
            <a:off x="768918" y="4656366"/>
            <a:ext cx="2374476" cy="866551"/>
            <a:chOff x="1728901" y="2644031"/>
            <a:chExt cx="2251479" cy="821663"/>
          </a:xfrm>
        </p:grpSpPr>
        <p:sp>
          <p:nvSpPr>
            <p:cNvPr id="144" name="Text Placeholder 2"/>
            <p:cNvSpPr txBox="1">
              <a:spLocks/>
            </p:cNvSpPr>
            <p:nvPr/>
          </p:nvSpPr>
          <p:spPr>
            <a:xfrm>
              <a:off x="1728901" y="2644031"/>
              <a:ext cx="2251479"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pPr>
              <a:r>
                <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Hashing</a:t>
              </a:r>
            </a:p>
          </p:txBody>
        </p:sp>
        <p:sp>
          <p:nvSpPr>
            <p:cNvPr id="145" name="TextBox 144"/>
            <p:cNvSpPr txBox="1"/>
            <p:nvPr/>
          </p:nvSpPr>
          <p:spPr>
            <a:xfrm>
              <a:off x="1943100" y="2957904"/>
              <a:ext cx="1929574" cy="507790"/>
            </a:xfrm>
            <a:prstGeom prst="rect">
              <a:avLst/>
            </a:prstGeom>
            <a:noFill/>
          </p:spPr>
          <p:txBody>
            <a:bodyPr wrap="square" lIns="0" tIns="0" rIns="0" bIns="0" rtlCol="0">
              <a:spAutoFit/>
            </a:bodyPr>
            <a:lstStyle/>
            <a:p>
              <a:pPr>
                <a:defRPr/>
              </a:pPr>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grpSp>
        <p:nvGrpSpPr>
          <p:cNvPr id="146" name="Group 145"/>
          <p:cNvGrpSpPr/>
          <p:nvPr/>
        </p:nvGrpSpPr>
        <p:grpSpPr>
          <a:xfrm>
            <a:off x="1063582" y="2469696"/>
            <a:ext cx="2374476" cy="866551"/>
            <a:chOff x="1728901" y="2644031"/>
            <a:chExt cx="2251479" cy="821663"/>
          </a:xfrm>
        </p:grpSpPr>
        <p:sp>
          <p:nvSpPr>
            <p:cNvPr id="147" name="Text Placeholder 2"/>
            <p:cNvSpPr txBox="1">
              <a:spLocks/>
            </p:cNvSpPr>
            <p:nvPr/>
          </p:nvSpPr>
          <p:spPr>
            <a:xfrm>
              <a:off x="1728901" y="2644031"/>
              <a:ext cx="2251479"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pPr>
              <a:r>
                <a:rPr lang="en-US" sz="1476" b="1" dirty="0">
                  <a:solidFill>
                    <a:schemeClr val="tx1">
                      <a:lumMod val="65000"/>
                      <a:lumOff val="35000"/>
                    </a:schemeClr>
                  </a:solidFill>
                  <a:latin typeface="Arial" panose="020B0604020202020204" pitchFamily="34" charset="0"/>
                  <a:ea typeface="方正正粗黑简体" panose="02000000000000000000" pitchFamily="2" charset="-122"/>
                  <a:cs typeface="Clear Sans" panose="020B0503030202020304" pitchFamily="34" charset="0"/>
                  <a:sym typeface="Arial" panose="020B0604020202020204" pitchFamily="34" charset="0"/>
                </a:rPr>
                <a:t>Layering</a:t>
              </a:r>
            </a:p>
          </p:txBody>
        </p:sp>
        <p:sp>
          <p:nvSpPr>
            <p:cNvPr id="148" name="TextBox 147"/>
            <p:cNvSpPr txBox="1"/>
            <p:nvPr/>
          </p:nvSpPr>
          <p:spPr>
            <a:xfrm>
              <a:off x="1943100" y="2957904"/>
              <a:ext cx="1929574" cy="507790"/>
            </a:xfrm>
            <a:prstGeom prst="rect">
              <a:avLst/>
            </a:prstGeom>
            <a:noFill/>
          </p:spPr>
          <p:txBody>
            <a:bodyPr wrap="square" lIns="0" tIns="0" rIns="0" bIns="0" rtlCol="0">
              <a:spAutoFit/>
            </a:bodyPr>
            <a:lstStyle/>
            <a:p>
              <a:pPr>
                <a:defRPr/>
              </a:pPr>
              <a:r>
                <a:rPr lang="zh-CN" altLang="en-US" sz="1160" dirty="0">
                  <a:latin typeface="Arial" panose="020B0604020202020204" pitchFamily="34" charset="0"/>
                  <a:ea typeface="方正正粗黑简体" panose="02000000000000000000" pitchFamily="2" charset="-122"/>
                  <a:sym typeface="Arial" panose="020B0604020202020204" pitchFamily="34" charset="0"/>
                </a:rPr>
                <a:t>请替换文字内容，修改文字内容，也可以直接复制你的内容到此。</a:t>
              </a:r>
              <a:endParaRPr lang="en-US" altLang="zh-CN" sz="1160" dirty="0">
                <a:solidFill>
                  <a:schemeClr val="bg1">
                    <a:lumMod val="50000"/>
                  </a:schemeClr>
                </a:solidFill>
                <a:latin typeface="Arial" panose="020B0604020202020204" pitchFamily="34" charset="0"/>
                <a:ea typeface="方正正粗黑简体" panose="02000000000000000000" pitchFamily="2" charset="-122"/>
                <a:cs typeface="Clear Sans Light" panose="020B0303030202020304" pitchFamily="34" charset="0"/>
                <a:sym typeface="Arial" panose="020B0604020202020204" pitchFamily="34" charset="0"/>
              </a:endParaRPr>
            </a:p>
          </p:txBody>
        </p:sp>
      </p:grpSp>
      <p:grpSp>
        <p:nvGrpSpPr>
          <p:cNvPr id="2" name="Group 1"/>
          <p:cNvGrpSpPr/>
          <p:nvPr/>
        </p:nvGrpSpPr>
        <p:grpSpPr>
          <a:xfrm>
            <a:off x="3472110" y="2362233"/>
            <a:ext cx="1328012" cy="1111120"/>
            <a:chOff x="3291920" y="2239870"/>
            <a:chExt cx="1259221" cy="1053564"/>
          </a:xfrm>
        </p:grpSpPr>
        <p:sp>
          <p:nvSpPr>
            <p:cNvPr id="91" name="Freeform 40"/>
            <p:cNvSpPr>
              <a:spLocks/>
            </p:cNvSpPr>
            <p:nvPr/>
          </p:nvSpPr>
          <p:spPr bwMode="auto">
            <a:xfrm>
              <a:off x="4262648" y="2976712"/>
              <a:ext cx="288493" cy="291321"/>
            </a:xfrm>
            <a:custGeom>
              <a:avLst/>
              <a:gdLst>
                <a:gd name="T0" fmla="*/ 181 w 204"/>
                <a:gd name="T1" fmla="*/ 0 h 206"/>
                <a:gd name="T2" fmla="*/ 0 w 204"/>
                <a:gd name="T3" fmla="*/ 184 h 206"/>
                <a:gd name="T4" fmla="*/ 204 w 204"/>
                <a:gd name="T5" fmla="*/ 206 h 206"/>
                <a:gd name="T6" fmla="*/ 181 w 204"/>
                <a:gd name="T7" fmla="*/ 0 h 206"/>
              </a:gdLst>
              <a:ahLst/>
              <a:cxnLst>
                <a:cxn ang="0">
                  <a:pos x="T0" y="T1"/>
                </a:cxn>
                <a:cxn ang="0">
                  <a:pos x="T2" y="T3"/>
                </a:cxn>
                <a:cxn ang="0">
                  <a:pos x="T4" y="T5"/>
                </a:cxn>
                <a:cxn ang="0">
                  <a:pos x="T6" y="T7"/>
                </a:cxn>
              </a:cxnLst>
              <a:rect l="0" t="0" r="r" b="b"/>
              <a:pathLst>
                <a:path w="204" h="206">
                  <a:moveTo>
                    <a:pt x="181" y="0"/>
                  </a:moveTo>
                  <a:lnTo>
                    <a:pt x="0" y="184"/>
                  </a:lnTo>
                  <a:lnTo>
                    <a:pt x="204" y="206"/>
                  </a:lnTo>
                  <a:lnTo>
                    <a:pt x="18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149" name="Group 148"/>
            <p:cNvGrpSpPr/>
            <p:nvPr/>
          </p:nvGrpSpPr>
          <p:grpSpPr>
            <a:xfrm flipH="1">
              <a:off x="3291920" y="2239870"/>
              <a:ext cx="1166697" cy="1053564"/>
              <a:chOff x="7521576" y="1827212"/>
              <a:chExt cx="1309686" cy="1182688"/>
            </a:xfrm>
          </p:grpSpPr>
          <p:sp>
            <p:nvSpPr>
              <p:cNvPr id="151" name="Freeform 29"/>
              <p:cNvSpPr>
                <a:spLocks noEditPoints="1"/>
              </p:cNvSpPr>
              <p:nvPr/>
            </p:nvSpPr>
            <p:spPr bwMode="auto">
              <a:xfrm>
                <a:off x="7605712" y="1827212"/>
                <a:ext cx="1225550" cy="1169987"/>
              </a:xfrm>
              <a:custGeom>
                <a:avLst/>
                <a:gdLst>
                  <a:gd name="T0" fmla="*/ 132 w 277"/>
                  <a:gd name="T1" fmla="*/ 261 h 264"/>
                  <a:gd name="T2" fmla="*/ 41 w 277"/>
                  <a:gd name="T3" fmla="*/ 223 h 264"/>
                  <a:gd name="T4" fmla="*/ 4 w 277"/>
                  <a:gd name="T5" fmla="*/ 132 h 264"/>
                  <a:gd name="T6" fmla="*/ 41 w 277"/>
                  <a:gd name="T7" fmla="*/ 41 h 264"/>
                  <a:gd name="T8" fmla="*/ 132 w 277"/>
                  <a:gd name="T9" fmla="*/ 4 h 264"/>
                  <a:gd name="T10" fmla="*/ 223 w 277"/>
                  <a:gd name="T11" fmla="*/ 41 h 264"/>
                  <a:gd name="T12" fmla="*/ 223 w 277"/>
                  <a:gd name="T13" fmla="*/ 223 h 264"/>
                  <a:gd name="T14" fmla="*/ 132 w 277"/>
                  <a:gd name="T15" fmla="*/ 261 h 264"/>
                  <a:gd name="T16" fmla="*/ 132 w 277"/>
                  <a:gd name="T17" fmla="*/ 0 h 264"/>
                  <a:gd name="T18" fmla="*/ 39 w 277"/>
                  <a:gd name="T19" fmla="*/ 39 h 264"/>
                  <a:gd name="T20" fmla="*/ 0 w 277"/>
                  <a:gd name="T21" fmla="*/ 132 h 264"/>
                  <a:gd name="T22" fmla="*/ 39 w 277"/>
                  <a:gd name="T23" fmla="*/ 226 h 264"/>
                  <a:gd name="T24" fmla="*/ 132 w 277"/>
                  <a:gd name="T25" fmla="*/ 264 h 264"/>
                  <a:gd name="T26" fmla="*/ 226 w 277"/>
                  <a:gd name="T27" fmla="*/ 226 h 264"/>
                  <a:gd name="T28" fmla="*/ 226 w 277"/>
                  <a:gd name="T29" fmla="*/ 39 h 264"/>
                  <a:gd name="T30" fmla="*/ 132 w 277"/>
                  <a:gd name="T31"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64">
                    <a:moveTo>
                      <a:pt x="132" y="261"/>
                    </a:moveTo>
                    <a:cubicBezTo>
                      <a:pt x="98" y="261"/>
                      <a:pt x="66" y="248"/>
                      <a:pt x="41" y="223"/>
                    </a:cubicBezTo>
                    <a:cubicBezTo>
                      <a:pt x="17" y="199"/>
                      <a:pt x="4" y="167"/>
                      <a:pt x="4" y="132"/>
                    </a:cubicBezTo>
                    <a:cubicBezTo>
                      <a:pt x="4" y="98"/>
                      <a:pt x="17" y="66"/>
                      <a:pt x="41" y="41"/>
                    </a:cubicBezTo>
                    <a:cubicBezTo>
                      <a:pt x="66" y="17"/>
                      <a:pt x="98" y="4"/>
                      <a:pt x="132" y="4"/>
                    </a:cubicBezTo>
                    <a:cubicBezTo>
                      <a:pt x="167" y="4"/>
                      <a:pt x="199" y="17"/>
                      <a:pt x="223" y="41"/>
                    </a:cubicBezTo>
                    <a:cubicBezTo>
                      <a:pt x="274" y="92"/>
                      <a:pt x="274" y="173"/>
                      <a:pt x="223" y="223"/>
                    </a:cubicBezTo>
                    <a:cubicBezTo>
                      <a:pt x="199" y="248"/>
                      <a:pt x="167" y="261"/>
                      <a:pt x="132" y="261"/>
                    </a:cubicBezTo>
                    <a:moveTo>
                      <a:pt x="132" y="0"/>
                    </a:moveTo>
                    <a:cubicBezTo>
                      <a:pt x="97" y="0"/>
                      <a:pt x="64" y="14"/>
                      <a:pt x="39" y="39"/>
                    </a:cubicBezTo>
                    <a:cubicBezTo>
                      <a:pt x="14" y="64"/>
                      <a:pt x="0" y="97"/>
                      <a:pt x="0" y="132"/>
                    </a:cubicBezTo>
                    <a:cubicBezTo>
                      <a:pt x="0" y="168"/>
                      <a:pt x="14" y="201"/>
                      <a:pt x="39" y="226"/>
                    </a:cubicBezTo>
                    <a:cubicBezTo>
                      <a:pt x="64" y="251"/>
                      <a:pt x="97" y="264"/>
                      <a:pt x="132" y="264"/>
                    </a:cubicBezTo>
                    <a:cubicBezTo>
                      <a:pt x="168" y="264"/>
                      <a:pt x="201" y="251"/>
                      <a:pt x="226" y="226"/>
                    </a:cubicBezTo>
                    <a:cubicBezTo>
                      <a:pt x="277" y="174"/>
                      <a:pt x="277" y="91"/>
                      <a:pt x="226" y="39"/>
                    </a:cubicBezTo>
                    <a:cubicBezTo>
                      <a:pt x="201" y="14"/>
                      <a:pt x="168" y="0"/>
                      <a:pt x="132" y="0"/>
                    </a:cubicBezTo>
                  </a:path>
                </a:pathLst>
              </a:custGeom>
              <a:solidFill>
                <a:schemeClr val="accent1"/>
              </a:solidFill>
              <a:ln w="6350">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152" name="Freeform 30"/>
              <p:cNvSpPr>
                <a:spLocks/>
              </p:cNvSpPr>
              <p:nvPr/>
            </p:nvSpPr>
            <p:spPr bwMode="auto">
              <a:xfrm>
                <a:off x="7704138" y="1970088"/>
                <a:ext cx="973138" cy="889000"/>
              </a:xfrm>
              <a:custGeom>
                <a:avLst/>
                <a:gdLst>
                  <a:gd name="T0" fmla="*/ 110 w 220"/>
                  <a:gd name="T1" fmla="*/ 0 h 201"/>
                  <a:gd name="T2" fmla="*/ 39 w 220"/>
                  <a:gd name="T3" fmla="*/ 30 h 201"/>
                  <a:gd name="T4" fmla="*/ 39 w 220"/>
                  <a:gd name="T5" fmla="*/ 171 h 201"/>
                  <a:gd name="T6" fmla="*/ 110 w 220"/>
                  <a:gd name="T7" fmla="*/ 201 h 201"/>
                  <a:gd name="T8" fmla="*/ 181 w 220"/>
                  <a:gd name="T9" fmla="*/ 171 h 201"/>
                  <a:gd name="T10" fmla="*/ 181 w 220"/>
                  <a:gd name="T11" fmla="*/ 30 h 201"/>
                  <a:gd name="T12" fmla="*/ 110 w 220"/>
                  <a:gd name="T13" fmla="*/ 0 h 201"/>
                </a:gdLst>
                <a:ahLst/>
                <a:cxnLst>
                  <a:cxn ang="0">
                    <a:pos x="T0" y="T1"/>
                  </a:cxn>
                  <a:cxn ang="0">
                    <a:pos x="T2" y="T3"/>
                  </a:cxn>
                  <a:cxn ang="0">
                    <a:pos x="T4" y="T5"/>
                  </a:cxn>
                  <a:cxn ang="0">
                    <a:pos x="T6" y="T7"/>
                  </a:cxn>
                  <a:cxn ang="0">
                    <a:pos x="T8" y="T9"/>
                  </a:cxn>
                  <a:cxn ang="0">
                    <a:pos x="T10" y="T11"/>
                  </a:cxn>
                  <a:cxn ang="0">
                    <a:pos x="T12" y="T13"/>
                  </a:cxn>
                </a:cxnLst>
                <a:rect l="0" t="0" r="r" b="b"/>
                <a:pathLst>
                  <a:path w="220" h="201">
                    <a:moveTo>
                      <a:pt x="110" y="0"/>
                    </a:moveTo>
                    <a:cubicBezTo>
                      <a:pt x="85" y="0"/>
                      <a:pt x="59" y="10"/>
                      <a:pt x="39" y="30"/>
                    </a:cubicBezTo>
                    <a:cubicBezTo>
                      <a:pt x="0" y="69"/>
                      <a:pt x="0" y="132"/>
                      <a:pt x="39" y="171"/>
                    </a:cubicBezTo>
                    <a:cubicBezTo>
                      <a:pt x="59" y="191"/>
                      <a:pt x="85" y="201"/>
                      <a:pt x="110" y="201"/>
                    </a:cubicBezTo>
                    <a:cubicBezTo>
                      <a:pt x="136" y="201"/>
                      <a:pt x="162" y="191"/>
                      <a:pt x="181" y="171"/>
                    </a:cubicBezTo>
                    <a:cubicBezTo>
                      <a:pt x="220" y="132"/>
                      <a:pt x="220" y="69"/>
                      <a:pt x="181" y="30"/>
                    </a:cubicBezTo>
                    <a:cubicBezTo>
                      <a:pt x="162" y="10"/>
                      <a:pt x="136" y="0"/>
                      <a:pt x="110" y="0"/>
                    </a:cubicBezTo>
                  </a:path>
                </a:pathLst>
              </a:custGeom>
              <a:solidFill>
                <a:schemeClr val="accent1"/>
              </a:solidFill>
              <a:ln w="57150">
                <a:solidFill>
                  <a:schemeClr val="accent1"/>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153" name="Freeform 37"/>
              <p:cNvSpPr>
                <a:spLocks/>
              </p:cNvSpPr>
              <p:nvPr/>
            </p:nvSpPr>
            <p:spPr bwMode="auto">
              <a:xfrm>
                <a:off x="7521576" y="2682873"/>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154" name="Freeform 38"/>
              <p:cNvSpPr>
                <a:spLocks/>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108" name="Shape 1094"/>
            <p:cNvSpPr/>
            <p:nvPr/>
          </p:nvSpPr>
          <p:spPr>
            <a:xfrm>
              <a:off x="3627080" y="2597589"/>
              <a:ext cx="470922" cy="336313"/>
            </a:xfrm>
            <a:custGeom>
              <a:avLst/>
              <a:gdLst/>
              <a:ahLst/>
              <a:cxnLst>
                <a:cxn ang="0">
                  <a:pos x="wd2" y="hd2"/>
                </a:cxn>
                <a:cxn ang="5400000">
                  <a:pos x="wd2" y="hd2"/>
                </a:cxn>
                <a:cxn ang="10800000">
                  <a:pos x="wd2" y="hd2"/>
                </a:cxn>
                <a:cxn ang="16200000">
                  <a:pos x="wd2" y="hd2"/>
                </a:cxn>
              </a:cxnLst>
              <a:rect l="0" t="0" r="r" b="b"/>
              <a:pathLst>
                <a:path w="21600" h="21600" extrusionOk="0">
                  <a:moveTo>
                    <a:pt x="20056" y="17282"/>
                  </a:moveTo>
                  <a:lnTo>
                    <a:pt x="1544" y="17282"/>
                  </a:lnTo>
                  <a:cubicBezTo>
                    <a:pt x="691" y="17282"/>
                    <a:pt x="0" y="18250"/>
                    <a:pt x="0" y="19441"/>
                  </a:cubicBezTo>
                  <a:cubicBezTo>
                    <a:pt x="0" y="20638"/>
                    <a:pt x="691" y="21600"/>
                    <a:pt x="1544" y="21600"/>
                  </a:cubicBezTo>
                  <a:lnTo>
                    <a:pt x="20056" y="21600"/>
                  </a:lnTo>
                  <a:cubicBezTo>
                    <a:pt x="20909" y="21600"/>
                    <a:pt x="21600" y="20638"/>
                    <a:pt x="21600" y="19441"/>
                  </a:cubicBezTo>
                  <a:cubicBezTo>
                    <a:pt x="21600" y="18250"/>
                    <a:pt x="20909" y="17282"/>
                    <a:pt x="20056" y="17282"/>
                  </a:cubicBezTo>
                  <a:close/>
                  <a:moveTo>
                    <a:pt x="1544" y="4321"/>
                  </a:moveTo>
                  <a:lnTo>
                    <a:pt x="20056" y="4321"/>
                  </a:lnTo>
                  <a:cubicBezTo>
                    <a:pt x="20909" y="4321"/>
                    <a:pt x="21600" y="3353"/>
                    <a:pt x="21600" y="2159"/>
                  </a:cubicBezTo>
                  <a:cubicBezTo>
                    <a:pt x="21600" y="965"/>
                    <a:pt x="20909" y="0"/>
                    <a:pt x="20056" y="0"/>
                  </a:cubicBezTo>
                  <a:lnTo>
                    <a:pt x="1544" y="0"/>
                  </a:lnTo>
                  <a:cubicBezTo>
                    <a:pt x="691" y="0"/>
                    <a:pt x="0" y="965"/>
                    <a:pt x="0" y="2159"/>
                  </a:cubicBezTo>
                  <a:cubicBezTo>
                    <a:pt x="0" y="3353"/>
                    <a:pt x="691" y="4321"/>
                    <a:pt x="1544" y="4321"/>
                  </a:cubicBezTo>
                  <a:close/>
                  <a:moveTo>
                    <a:pt x="20056" y="8640"/>
                  </a:moveTo>
                  <a:lnTo>
                    <a:pt x="1544" y="8640"/>
                  </a:lnTo>
                  <a:cubicBezTo>
                    <a:pt x="691" y="8640"/>
                    <a:pt x="0" y="9608"/>
                    <a:pt x="0" y="10799"/>
                  </a:cubicBezTo>
                  <a:cubicBezTo>
                    <a:pt x="0" y="11996"/>
                    <a:pt x="691" y="12958"/>
                    <a:pt x="1544" y="12958"/>
                  </a:cubicBezTo>
                  <a:lnTo>
                    <a:pt x="20056" y="12958"/>
                  </a:lnTo>
                  <a:cubicBezTo>
                    <a:pt x="20909" y="12958"/>
                    <a:pt x="21600" y="11996"/>
                    <a:pt x="21600" y="10799"/>
                  </a:cubicBezTo>
                  <a:cubicBezTo>
                    <a:pt x="21600" y="9608"/>
                    <a:pt x="20909" y="8640"/>
                    <a:pt x="20056" y="8640"/>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4" name="Group 3"/>
          <p:cNvGrpSpPr/>
          <p:nvPr/>
        </p:nvGrpSpPr>
        <p:grpSpPr>
          <a:xfrm>
            <a:off x="8212019" y="2362234"/>
            <a:ext cx="1230434" cy="1111119"/>
            <a:chOff x="7786303" y="2239870"/>
            <a:chExt cx="1166698" cy="1053563"/>
          </a:xfrm>
        </p:grpSpPr>
        <p:grpSp>
          <p:nvGrpSpPr>
            <p:cNvPr id="80" name="Group 79"/>
            <p:cNvGrpSpPr/>
            <p:nvPr/>
          </p:nvGrpSpPr>
          <p:grpSpPr>
            <a:xfrm>
              <a:off x="7786303" y="2239870"/>
              <a:ext cx="1166698" cy="1053563"/>
              <a:chOff x="7521576" y="1827213"/>
              <a:chExt cx="1309687" cy="1182687"/>
            </a:xfrm>
          </p:grpSpPr>
          <p:sp>
            <p:nvSpPr>
              <p:cNvPr id="82" name="Freeform 29"/>
              <p:cNvSpPr>
                <a:spLocks noEditPoints="1"/>
              </p:cNvSpPr>
              <p:nvPr/>
            </p:nvSpPr>
            <p:spPr bwMode="auto">
              <a:xfrm>
                <a:off x="7605713" y="1827213"/>
                <a:ext cx="1225550" cy="1169988"/>
              </a:xfrm>
              <a:custGeom>
                <a:avLst/>
                <a:gdLst>
                  <a:gd name="T0" fmla="*/ 132 w 277"/>
                  <a:gd name="T1" fmla="*/ 261 h 264"/>
                  <a:gd name="T2" fmla="*/ 41 w 277"/>
                  <a:gd name="T3" fmla="*/ 223 h 264"/>
                  <a:gd name="T4" fmla="*/ 4 w 277"/>
                  <a:gd name="T5" fmla="*/ 132 h 264"/>
                  <a:gd name="T6" fmla="*/ 41 w 277"/>
                  <a:gd name="T7" fmla="*/ 41 h 264"/>
                  <a:gd name="T8" fmla="*/ 132 w 277"/>
                  <a:gd name="T9" fmla="*/ 4 h 264"/>
                  <a:gd name="T10" fmla="*/ 223 w 277"/>
                  <a:gd name="T11" fmla="*/ 41 h 264"/>
                  <a:gd name="T12" fmla="*/ 223 w 277"/>
                  <a:gd name="T13" fmla="*/ 223 h 264"/>
                  <a:gd name="T14" fmla="*/ 132 w 277"/>
                  <a:gd name="T15" fmla="*/ 261 h 264"/>
                  <a:gd name="T16" fmla="*/ 132 w 277"/>
                  <a:gd name="T17" fmla="*/ 0 h 264"/>
                  <a:gd name="T18" fmla="*/ 39 w 277"/>
                  <a:gd name="T19" fmla="*/ 39 h 264"/>
                  <a:gd name="T20" fmla="*/ 0 w 277"/>
                  <a:gd name="T21" fmla="*/ 132 h 264"/>
                  <a:gd name="T22" fmla="*/ 39 w 277"/>
                  <a:gd name="T23" fmla="*/ 226 h 264"/>
                  <a:gd name="T24" fmla="*/ 132 w 277"/>
                  <a:gd name="T25" fmla="*/ 264 h 264"/>
                  <a:gd name="T26" fmla="*/ 226 w 277"/>
                  <a:gd name="T27" fmla="*/ 226 h 264"/>
                  <a:gd name="T28" fmla="*/ 226 w 277"/>
                  <a:gd name="T29" fmla="*/ 39 h 264"/>
                  <a:gd name="T30" fmla="*/ 132 w 277"/>
                  <a:gd name="T31"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64">
                    <a:moveTo>
                      <a:pt x="132" y="261"/>
                    </a:moveTo>
                    <a:cubicBezTo>
                      <a:pt x="98" y="261"/>
                      <a:pt x="66" y="248"/>
                      <a:pt x="41" y="223"/>
                    </a:cubicBezTo>
                    <a:cubicBezTo>
                      <a:pt x="17" y="199"/>
                      <a:pt x="4" y="167"/>
                      <a:pt x="4" y="132"/>
                    </a:cubicBezTo>
                    <a:cubicBezTo>
                      <a:pt x="4" y="98"/>
                      <a:pt x="17" y="66"/>
                      <a:pt x="41" y="41"/>
                    </a:cubicBezTo>
                    <a:cubicBezTo>
                      <a:pt x="66" y="17"/>
                      <a:pt x="98" y="4"/>
                      <a:pt x="132" y="4"/>
                    </a:cubicBezTo>
                    <a:cubicBezTo>
                      <a:pt x="167" y="4"/>
                      <a:pt x="199" y="17"/>
                      <a:pt x="223" y="41"/>
                    </a:cubicBezTo>
                    <a:cubicBezTo>
                      <a:pt x="274" y="92"/>
                      <a:pt x="274" y="173"/>
                      <a:pt x="223" y="223"/>
                    </a:cubicBezTo>
                    <a:cubicBezTo>
                      <a:pt x="199" y="248"/>
                      <a:pt x="167" y="261"/>
                      <a:pt x="132" y="261"/>
                    </a:cubicBezTo>
                    <a:moveTo>
                      <a:pt x="132" y="0"/>
                    </a:moveTo>
                    <a:cubicBezTo>
                      <a:pt x="97" y="0"/>
                      <a:pt x="64" y="14"/>
                      <a:pt x="39" y="39"/>
                    </a:cubicBezTo>
                    <a:cubicBezTo>
                      <a:pt x="14" y="64"/>
                      <a:pt x="0" y="97"/>
                      <a:pt x="0" y="132"/>
                    </a:cubicBezTo>
                    <a:cubicBezTo>
                      <a:pt x="0" y="168"/>
                      <a:pt x="14" y="201"/>
                      <a:pt x="39" y="226"/>
                    </a:cubicBezTo>
                    <a:cubicBezTo>
                      <a:pt x="64" y="251"/>
                      <a:pt x="97" y="264"/>
                      <a:pt x="132" y="264"/>
                    </a:cubicBezTo>
                    <a:cubicBezTo>
                      <a:pt x="168" y="264"/>
                      <a:pt x="201" y="251"/>
                      <a:pt x="226" y="226"/>
                    </a:cubicBezTo>
                    <a:cubicBezTo>
                      <a:pt x="277" y="174"/>
                      <a:pt x="277" y="91"/>
                      <a:pt x="226" y="39"/>
                    </a:cubicBezTo>
                    <a:cubicBezTo>
                      <a:pt x="201" y="14"/>
                      <a:pt x="168" y="0"/>
                      <a:pt x="132" y="0"/>
                    </a:cubicBezTo>
                  </a:path>
                </a:pathLst>
              </a:custGeom>
              <a:solidFill>
                <a:schemeClr val="accent5"/>
              </a:solidFill>
              <a:ln>
                <a:solidFill>
                  <a:schemeClr val="accent2"/>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83" name="Freeform 30"/>
              <p:cNvSpPr>
                <a:spLocks/>
              </p:cNvSpPr>
              <p:nvPr/>
            </p:nvSpPr>
            <p:spPr bwMode="auto">
              <a:xfrm>
                <a:off x="7704138" y="1970088"/>
                <a:ext cx="973138" cy="889000"/>
              </a:xfrm>
              <a:custGeom>
                <a:avLst/>
                <a:gdLst>
                  <a:gd name="T0" fmla="*/ 110 w 220"/>
                  <a:gd name="T1" fmla="*/ 0 h 201"/>
                  <a:gd name="T2" fmla="*/ 39 w 220"/>
                  <a:gd name="T3" fmla="*/ 30 h 201"/>
                  <a:gd name="T4" fmla="*/ 39 w 220"/>
                  <a:gd name="T5" fmla="*/ 171 h 201"/>
                  <a:gd name="T6" fmla="*/ 110 w 220"/>
                  <a:gd name="T7" fmla="*/ 201 h 201"/>
                  <a:gd name="T8" fmla="*/ 181 w 220"/>
                  <a:gd name="T9" fmla="*/ 171 h 201"/>
                  <a:gd name="T10" fmla="*/ 181 w 220"/>
                  <a:gd name="T11" fmla="*/ 30 h 201"/>
                  <a:gd name="T12" fmla="*/ 110 w 220"/>
                  <a:gd name="T13" fmla="*/ 0 h 201"/>
                </a:gdLst>
                <a:ahLst/>
                <a:cxnLst>
                  <a:cxn ang="0">
                    <a:pos x="T0" y="T1"/>
                  </a:cxn>
                  <a:cxn ang="0">
                    <a:pos x="T2" y="T3"/>
                  </a:cxn>
                  <a:cxn ang="0">
                    <a:pos x="T4" y="T5"/>
                  </a:cxn>
                  <a:cxn ang="0">
                    <a:pos x="T6" y="T7"/>
                  </a:cxn>
                  <a:cxn ang="0">
                    <a:pos x="T8" y="T9"/>
                  </a:cxn>
                  <a:cxn ang="0">
                    <a:pos x="T10" y="T11"/>
                  </a:cxn>
                  <a:cxn ang="0">
                    <a:pos x="T12" y="T13"/>
                  </a:cxn>
                </a:cxnLst>
                <a:rect l="0" t="0" r="r" b="b"/>
                <a:pathLst>
                  <a:path w="220" h="201">
                    <a:moveTo>
                      <a:pt x="110" y="0"/>
                    </a:moveTo>
                    <a:cubicBezTo>
                      <a:pt x="85" y="0"/>
                      <a:pt x="59" y="10"/>
                      <a:pt x="39" y="30"/>
                    </a:cubicBezTo>
                    <a:cubicBezTo>
                      <a:pt x="0" y="69"/>
                      <a:pt x="0" y="132"/>
                      <a:pt x="39" y="171"/>
                    </a:cubicBezTo>
                    <a:cubicBezTo>
                      <a:pt x="59" y="191"/>
                      <a:pt x="85" y="201"/>
                      <a:pt x="110" y="201"/>
                    </a:cubicBezTo>
                    <a:cubicBezTo>
                      <a:pt x="136" y="201"/>
                      <a:pt x="162" y="191"/>
                      <a:pt x="181" y="171"/>
                    </a:cubicBezTo>
                    <a:cubicBezTo>
                      <a:pt x="220" y="132"/>
                      <a:pt x="220" y="69"/>
                      <a:pt x="181" y="30"/>
                    </a:cubicBezTo>
                    <a:cubicBezTo>
                      <a:pt x="162" y="10"/>
                      <a:pt x="136" y="0"/>
                      <a:pt x="110" y="0"/>
                    </a:cubicBezTo>
                  </a:path>
                </a:pathLst>
              </a:custGeom>
              <a:solidFill>
                <a:schemeClr val="accent2"/>
              </a:solidFill>
              <a:ln w="57150">
                <a:solidFill>
                  <a:schemeClr val="accent2"/>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84" name="Freeform 37"/>
              <p:cNvSpPr>
                <a:spLocks/>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85" name="Freeform 38"/>
              <p:cNvSpPr>
                <a:spLocks/>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109" name="Freeform 108"/>
            <p:cNvSpPr>
              <a:spLocks noEditPoints="1"/>
            </p:cNvSpPr>
            <p:nvPr/>
          </p:nvSpPr>
          <p:spPr bwMode="auto">
            <a:xfrm>
              <a:off x="8196720" y="2509299"/>
              <a:ext cx="352919" cy="461510"/>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3" name="Group 2"/>
          <p:cNvGrpSpPr/>
          <p:nvPr/>
        </p:nvGrpSpPr>
        <p:grpSpPr>
          <a:xfrm>
            <a:off x="3237706" y="4585904"/>
            <a:ext cx="1392999" cy="1099189"/>
            <a:chOff x="3069659" y="4348355"/>
            <a:chExt cx="1320842" cy="1042251"/>
          </a:xfrm>
        </p:grpSpPr>
        <p:sp>
          <p:nvSpPr>
            <p:cNvPr id="73" name="Freeform 32"/>
            <p:cNvSpPr>
              <a:spLocks/>
            </p:cNvSpPr>
            <p:nvPr/>
          </p:nvSpPr>
          <p:spPr bwMode="auto">
            <a:xfrm>
              <a:off x="4033739" y="4700487"/>
              <a:ext cx="227683" cy="362030"/>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93" name="Group 92"/>
            <p:cNvGrpSpPr/>
            <p:nvPr/>
          </p:nvGrpSpPr>
          <p:grpSpPr>
            <a:xfrm flipH="1">
              <a:off x="3069659" y="4348355"/>
              <a:ext cx="1320842" cy="1042251"/>
              <a:chOff x="8162926" y="4165599"/>
              <a:chExt cx="1482723" cy="1169988"/>
            </a:xfrm>
          </p:grpSpPr>
          <p:sp>
            <p:nvSpPr>
              <p:cNvPr id="95" name="Freeform 20"/>
              <p:cNvSpPr>
                <a:spLocks noEditPoints="1"/>
              </p:cNvSpPr>
              <p:nvPr/>
            </p:nvSpPr>
            <p:spPr bwMode="auto">
              <a:xfrm>
                <a:off x="8477250" y="4165599"/>
                <a:ext cx="1168399" cy="1169988"/>
              </a:xfrm>
              <a:custGeom>
                <a:avLst/>
                <a:gdLst>
                  <a:gd name="T0" fmla="*/ 132 w 264"/>
                  <a:gd name="T1" fmla="*/ 261 h 264"/>
                  <a:gd name="T2" fmla="*/ 3 w 264"/>
                  <a:gd name="T3" fmla="*/ 132 h 264"/>
                  <a:gd name="T4" fmla="*/ 132 w 264"/>
                  <a:gd name="T5" fmla="*/ 4 h 264"/>
                  <a:gd name="T6" fmla="*/ 260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0" y="61"/>
                      <a:pt x="260" y="132"/>
                    </a:cubicBezTo>
                    <a:cubicBezTo>
                      <a:pt x="260" y="203"/>
                      <a:pt x="203" y="261"/>
                      <a:pt x="132" y="261"/>
                    </a:cubicBezTo>
                    <a:moveTo>
                      <a:pt x="132" y="0"/>
                    </a:moveTo>
                    <a:cubicBezTo>
                      <a:pt x="59" y="0"/>
                      <a:pt x="0" y="60"/>
                      <a:pt x="0" y="132"/>
                    </a:cubicBezTo>
                    <a:cubicBezTo>
                      <a:pt x="0" y="205"/>
                      <a:pt x="59" y="264"/>
                      <a:pt x="132" y="264"/>
                    </a:cubicBezTo>
                    <a:cubicBezTo>
                      <a:pt x="204" y="264"/>
                      <a:pt x="264" y="205"/>
                      <a:pt x="264" y="132"/>
                    </a:cubicBezTo>
                    <a:cubicBezTo>
                      <a:pt x="264" y="60"/>
                      <a:pt x="204" y="0"/>
                      <a:pt x="132" y="0"/>
                    </a:cubicBezTo>
                  </a:path>
                </a:pathLst>
              </a:custGeom>
              <a:solidFill>
                <a:schemeClr val="accent5"/>
              </a:solidFill>
              <a:ln>
                <a:solidFill>
                  <a:schemeClr val="accent4"/>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96" name="Oval 21"/>
              <p:cNvSpPr>
                <a:spLocks noChangeArrowheads="1"/>
              </p:cNvSpPr>
              <p:nvPr/>
            </p:nvSpPr>
            <p:spPr bwMode="auto">
              <a:xfrm>
                <a:off x="8615363" y="4308475"/>
                <a:ext cx="889000" cy="889000"/>
              </a:xfrm>
              <a:prstGeom prst="ellipse">
                <a:avLst/>
              </a:prstGeom>
              <a:solidFill>
                <a:schemeClr val="accent4"/>
              </a:solidFill>
              <a:ln w="57150">
                <a:solidFill>
                  <a:schemeClr val="accent4"/>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97" name="Freeform 35"/>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close/>
                  </a:path>
                </a:pathLst>
              </a:custGeom>
              <a:solidFill>
                <a:schemeClr val="accent5"/>
              </a:solidFill>
              <a:ln>
                <a:solidFill>
                  <a:schemeClr val="accent4"/>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98" name="Freeform 36"/>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110" name="Shape 565"/>
            <p:cNvSpPr/>
            <p:nvPr/>
          </p:nvSpPr>
          <p:spPr>
            <a:xfrm flipV="1">
              <a:off x="3369891" y="4635774"/>
              <a:ext cx="467447" cy="467413"/>
            </a:xfrm>
            <a:custGeom>
              <a:avLst/>
              <a:gdLst/>
              <a:ahLst/>
              <a:cxnLst>
                <a:cxn ang="0">
                  <a:pos x="wd2" y="hd2"/>
                </a:cxn>
                <a:cxn ang="5400000">
                  <a:pos x="wd2" y="hd2"/>
                </a:cxn>
                <a:cxn ang="10800000">
                  <a:pos x="wd2" y="hd2"/>
                </a:cxn>
                <a:cxn ang="16200000">
                  <a:pos x="wd2" y="hd2"/>
                </a:cxn>
              </a:cxnLst>
              <a:rect l="0" t="0" r="r" b="b"/>
              <a:pathLst>
                <a:path w="21600" h="21600" extrusionOk="0">
                  <a:moveTo>
                    <a:pt x="10800" y="15497"/>
                  </a:moveTo>
                  <a:cubicBezTo>
                    <a:pt x="8207" y="15497"/>
                    <a:pt x="6104" y="13394"/>
                    <a:pt x="6104" y="10801"/>
                  </a:cubicBezTo>
                  <a:cubicBezTo>
                    <a:pt x="6104" y="8206"/>
                    <a:pt x="8207" y="6103"/>
                    <a:pt x="10800" y="6103"/>
                  </a:cubicBezTo>
                  <a:cubicBezTo>
                    <a:pt x="13395" y="6103"/>
                    <a:pt x="15497" y="8206"/>
                    <a:pt x="15497" y="10801"/>
                  </a:cubicBezTo>
                  <a:cubicBezTo>
                    <a:pt x="15497" y="13394"/>
                    <a:pt x="13395" y="15497"/>
                    <a:pt x="10800" y="15497"/>
                  </a:cubicBezTo>
                  <a:close/>
                  <a:moveTo>
                    <a:pt x="19522" y="10801"/>
                  </a:moveTo>
                  <a:cubicBezTo>
                    <a:pt x="19522" y="9454"/>
                    <a:pt x="20352" y="8390"/>
                    <a:pt x="21600" y="7659"/>
                  </a:cubicBezTo>
                  <a:cubicBezTo>
                    <a:pt x="21376" y="6908"/>
                    <a:pt x="21077" y="6187"/>
                    <a:pt x="20711" y="5509"/>
                  </a:cubicBezTo>
                  <a:cubicBezTo>
                    <a:pt x="19310" y="5876"/>
                    <a:pt x="18177" y="5328"/>
                    <a:pt x="17225" y="4375"/>
                  </a:cubicBezTo>
                  <a:cubicBezTo>
                    <a:pt x="16273" y="3423"/>
                    <a:pt x="15982" y="2288"/>
                    <a:pt x="16347" y="889"/>
                  </a:cubicBezTo>
                  <a:cubicBezTo>
                    <a:pt x="15671" y="522"/>
                    <a:pt x="14951" y="225"/>
                    <a:pt x="14198" y="0"/>
                  </a:cubicBezTo>
                  <a:cubicBezTo>
                    <a:pt x="13467" y="1248"/>
                    <a:pt x="12147" y="2078"/>
                    <a:pt x="10800" y="2078"/>
                  </a:cubicBezTo>
                  <a:cubicBezTo>
                    <a:pt x="9453" y="2078"/>
                    <a:pt x="8134" y="1248"/>
                    <a:pt x="7403" y="0"/>
                  </a:cubicBezTo>
                  <a:cubicBezTo>
                    <a:pt x="6651" y="225"/>
                    <a:pt x="5931" y="522"/>
                    <a:pt x="5253" y="889"/>
                  </a:cubicBezTo>
                  <a:cubicBezTo>
                    <a:pt x="5620" y="2288"/>
                    <a:pt x="5329" y="3422"/>
                    <a:pt x="4375" y="4375"/>
                  </a:cubicBezTo>
                  <a:cubicBezTo>
                    <a:pt x="3423" y="5328"/>
                    <a:pt x="2290" y="5876"/>
                    <a:pt x="890" y="5510"/>
                  </a:cubicBezTo>
                  <a:cubicBezTo>
                    <a:pt x="523" y="6187"/>
                    <a:pt x="224" y="6908"/>
                    <a:pt x="0" y="7659"/>
                  </a:cubicBezTo>
                  <a:cubicBezTo>
                    <a:pt x="1249" y="8390"/>
                    <a:pt x="2078" y="9454"/>
                    <a:pt x="2078" y="10801"/>
                  </a:cubicBezTo>
                  <a:cubicBezTo>
                    <a:pt x="2078" y="12146"/>
                    <a:pt x="1249" y="13467"/>
                    <a:pt x="0" y="14198"/>
                  </a:cubicBezTo>
                  <a:cubicBezTo>
                    <a:pt x="224" y="14950"/>
                    <a:pt x="523" y="15670"/>
                    <a:pt x="890" y="16348"/>
                  </a:cubicBezTo>
                  <a:cubicBezTo>
                    <a:pt x="2290" y="15981"/>
                    <a:pt x="3423" y="16272"/>
                    <a:pt x="4375" y="17226"/>
                  </a:cubicBezTo>
                  <a:cubicBezTo>
                    <a:pt x="5327" y="18178"/>
                    <a:pt x="5620" y="19312"/>
                    <a:pt x="5253" y="20711"/>
                  </a:cubicBezTo>
                  <a:cubicBezTo>
                    <a:pt x="5931" y="21078"/>
                    <a:pt x="6651" y="21377"/>
                    <a:pt x="7403" y="21600"/>
                  </a:cubicBezTo>
                  <a:cubicBezTo>
                    <a:pt x="8134" y="20352"/>
                    <a:pt x="9453" y="19524"/>
                    <a:pt x="10800" y="19524"/>
                  </a:cubicBezTo>
                  <a:cubicBezTo>
                    <a:pt x="12147" y="19524"/>
                    <a:pt x="13467" y="20352"/>
                    <a:pt x="14198" y="21600"/>
                  </a:cubicBezTo>
                  <a:cubicBezTo>
                    <a:pt x="14951" y="21375"/>
                    <a:pt x="15671" y="21078"/>
                    <a:pt x="16349" y="20711"/>
                  </a:cubicBezTo>
                  <a:cubicBezTo>
                    <a:pt x="15982" y="19312"/>
                    <a:pt x="16273" y="18178"/>
                    <a:pt x="17225" y="17226"/>
                  </a:cubicBezTo>
                  <a:cubicBezTo>
                    <a:pt x="18177" y="16272"/>
                    <a:pt x="19310" y="15724"/>
                    <a:pt x="20711" y="16091"/>
                  </a:cubicBezTo>
                  <a:cubicBezTo>
                    <a:pt x="21077" y="15413"/>
                    <a:pt x="21376" y="14693"/>
                    <a:pt x="21600" y="13941"/>
                  </a:cubicBezTo>
                  <a:cubicBezTo>
                    <a:pt x="20352" y="13210"/>
                    <a:pt x="19522" y="12146"/>
                    <a:pt x="19522" y="10801"/>
                  </a:cubicBezTo>
                  <a:close/>
                </a:path>
              </a:pathLst>
            </a:custGeom>
            <a:solidFill>
              <a:srgbClr val="FFFFFF"/>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5" name="Group 4"/>
          <p:cNvGrpSpPr/>
          <p:nvPr/>
        </p:nvGrpSpPr>
        <p:grpSpPr>
          <a:xfrm>
            <a:off x="8301769" y="4585905"/>
            <a:ext cx="1393001" cy="1099189"/>
            <a:chOff x="7871404" y="4348356"/>
            <a:chExt cx="1320844" cy="1042251"/>
          </a:xfrm>
        </p:grpSpPr>
        <p:grpSp>
          <p:nvGrpSpPr>
            <p:cNvPr id="74" name="Group 73"/>
            <p:cNvGrpSpPr/>
            <p:nvPr/>
          </p:nvGrpSpPr>
          <p:grpSpPr>
            <a:xfrm>
              <a:off x="7871404" y="4348356"/>
              <a:ext cx="1320844" cy="1042251"/>
              <a:chOff x="8162926" y="4165600"/>
              <a:chExt cx="1482725" cy="1169988"/>
            </a:xfrm>
          </p:grpSpPr>
          <p:sp>
            <p:nvSpPr>
              <p:cNvPr id="76" name="Freeform 20"/>
              <p:cNvSpPr>
                <a:spLocks noEditPoints="1"/>
              </p:cNvSpPr>
              <p:nvPr/>
            </p:nvSpPr>
            <p:spPr bwMode="auto">
              <a:xfrm>
                <a:off x="8477251" y="4165600"/>
                <a:ext cx="1168400" cy="1169988"/>
              </a:xfrm>
              <a:custGeom>
                <a:avLst/>
                <a:gdLst>
                  <a:gd name="T0" fmla="*/ 132 w 264"/>
                  <a:gd name="T1" fmla="*/ 261 h 264"/>
                  <a:gd name="T2" fmla="*/ 3 w 264"/>
                  <a:gd name="T3" fmla="*/ 132 h 264"/>
                  <a:gd name="T4" fmla="*/ 132 w 264"/>
                  <a:gd name="T5" fmla="*/ 4 h 264"/>
                  <a:gd name="T6" fmla="*/ 260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0" y="61"/>
                      <a:pt x="260" y="132"/>
                    </a:cubicBezTo>
                    <a:cubicBezTo>
                      <a:pt x="260" y="203"/>
                      <a:pt x="203" y="261"/>
                      <a:pt x="132" y="261"/>
                    </a:cubicBezTo>
                    <a:moveTo>
                      <a:pt x="132" y="0"/>
                    </a:moveTo>
                    <a:cubicBezTo>
                      <a:pt x="59" y="0"/>
                      <a:pt x="0" y="60"/>
                      <a:pt x="0" y="132"/>
                    </a:cubicBezTo>
                    <a:cubicBezTo>
                      <a:pt x="0" y="205"/>
                      <a:pt x="59" y="264"/>
                      <a:pt x="132" y="264"/>
                    </a:cubicBezTo>
                    <a:cubicBezTo>
                      <a:pt x="204" y="264"/>
                      <a:pt x="264" y="205"/>
                      <a:pt x="264" y="132"/>
                    </a:cubicBezTo>
                    <a:cubicBezTo>
                      <a:pt x="264" y="60"/>
                      <a:pt x="204" y="0"/>
                      <a:pt x="132" y="0"/>
                    </a:cubicBezTo>
                  </a:path>
                </a:pathLst>
              </a:custGeom>
              <a:solidFill>
                <a:schemeClr val="accent5"/>
              </a:solidFill>
              <a:ln>
                <a:solidFill>
                  <a:schemeClr val="accent3"/>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77" name="Oval 21"/>
              <p:cNvSpPr>
                <a:spLocks noChangeArrowheads="1"/>
              </p:cNvSpPr>
              <p:nvPr/>
            </p:nvSpPr>
            <p:spPr bwMode="auto">
              <a:xfrm>
                <a:off x="8615363" y="4308475"/>
                <a:ext cx="889000" cy="889000"/>
              </a:xfrm>
              <a:prstGeom prst="ellipse">
                <a:avLst/>
              </a:prstGeom>
              <a:solidFill>
                <a:schemeClr val="accent3"/>
              </a:solidFill>
              <a:ln w="57150">
                <a:solidFill>
                  <a:schemeClr val="accent3"/>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78" name="Freeform 35"/>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close/>
                  </a:path>
                </a:pathLst>
              </a:custGeom>
              <a:solidFill>
                <a:schemeClr val="accent3"/>
              </a:solidFill>
              <a:ln>
                <a:solidFill>
                  <a:schemeClr val="accent3"/>
                </a:soli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sp>
            <p:nvSpPr>
              <p:cNvPr id="79" name="Freeform 36"/>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111" name="Shape 4617"/>
            <p:cNvSpPr/>
            <p:nvPr/>
          </p:nvSpPr>
          <p:spPr>
            <a:xfrm>
              <a:off x="8454783" y="4648978"/>
              <a:ext cx="451925" cy="451957"/>
            </a:xfrm>
            <a:custGeom>
              <a:avLst/>
              <a:gdLst/>
              <a:ahLst/>
              <a:cxnLst>
                <a:cxn ang="0">
                  <a:pos x="wd2" y="hd2"/>
                </a:cxn>
                <a:cxn ang="5400000">
                  <a:pos x="wd2" y="hd2"/>
                </a:cxn>
                <a:cxn ang="10800000">
                  <a:pos x="wd2" y="hd2"/>
                </a:cxn>
                <a:cxn ang="16200000">
                  <a:pos x="wd2" y="hd2"/>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rgbClr val="FFFFFF"/>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Arial" panose="020B0604020202020204" pitchFamily="34" charset="0"/>
                <a:ea typeface="方正正粗黑简体" panose="02000000000000000000" pitchFamily="2" charset="-122"/>
                <a:sym typeface="Arial" panose="020B0604020202020204" pitchFamily="34" charset="0"/>
              </a:endParaRPr>
            </a:p>
          </p:txBody>
        </p:sp>
      </p:grpSp>
      <p:sp>
        <p:nvSpPr>
          <p:cNvPr id="50" name="文本框 49"/>
          <p:cNvSpPr txBox="1"/>
          <p:nvPr/>
        </p:nvSpPr>
        <p:spPr>
          <a:xfrm>
            <a:off x="373305" y="266734"/>
            <a:ext cx="3785468" cy="528259"/>
          </a:xfrm>
          <a:prstGeom prst="rect">
            <a:avLst/>
          </a:prstGeom>
          <a:noFill/>
        </p:spPr>
        <p:txBody>
          <a:bodyPr wrap="none" lIns="96429" tIns="48215" rIns="96429" bIns="48215" rtlCol="0">
            <a:spAutoFit/>
          </a:bodyPr>
          <a:lstStyle/>
          <a:p>
            <a:pPr defTabSz="964149"/>
            <a:r>
              <a:rPr lang="zh-CN" altLang="en-US" sz="2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1" name="文本框 50"/>
          <p:cNvSpPr txBox="1"/>
          <p:nvPr/>
        </p:nvSpPr>
        <p:spPr>
          <a:xfrm>
            <a:off x="373306" y="731316"/>
            <a:ext cx="2352640" cy="282038"/>
          </a:xfrm>
          <a:prstGeom prst="rect">
            <a:avLst/>
          </a:prstGeom>
          <a:noFill/>
        </p:spPr>
        <p:txBody>
          <a:bodyPr wrap="none" lIns="96429" tIns="48215" rIns="96429" bIns="48215" rtlCol="0">
            <a:spAutoFit/>
          </a:bodyPr>
          <a:lstStyle/>
          <a:p>
            <a:pPr defTabSz="964149"/>
            <a:r>
              <a:rPr lang="en-US" altLang="zh-CN"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51198164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18" presetClass="entr" presetSubtype="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trips(downRight)">
                                      <p:cBhvr>
                                        <p:cTn id="11" dur="500"/>
                                        <p:tgtEl>
                                          <p:spTgt spid="2"/>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46"/>
                                        </p:tgtEl>
                                        <p:attrNameLst>
                                          <p:attrName>style.visibility</p:attrName>
                                        </p:attrNameLst>
                                      </p:cBhvr>
                                      <p:to>
                                        <p:strVal val="visible"/>
                                      </p:to>
                                    </p:set>
                                    <p:animEffect transition="in" filter="wipe(right)">
                                      <p:cBhvr>
                                        <p:cTn id="15" dur="500"/>
                                        <p:tgtEl>
                                          <p:spTgt spid="146"/>
                                        </p:tgtEl>
                                      </p:cBhvr>
                                    </p:animEffect>
                                  </p:childTnLst>
                                </p:cTn>
                              </p:par>
                            </p:childTnLst>
                          </p:cTn>
                        </p:par>
                        <p:par>
                          <p:cTn id="16" fill="hold">
                            <p:stCondLst>
                              <p:cond delay="1500"/>
                            </p:stCondLst>
                            <p:childTnLst>
                              <p:par>
                                <p:cTn id="17" presetID="18" presetClass="entr" presetSubtype="12"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trips(downLeft)">
                                      <p:cBhvr>
                                        <p:cTn id="19" dur="500"/>
                                        <p:tgtEl>
                                          <p:spTgt spid="4"/>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40"/>
                                        </p:tgtEl>
                                        <p:attrNameLst>
                                          <p:attrName>style.visibility</p:attrName>
                                        </p:attrNameLst>
                                      </p:cBhvr>
                                      <p:to>
                                        <p:strVal val="visible"/>
                                      </p:to>
                                    </p:set>
                                    <p:animEffect transition="in" filter="wipe(left)">
                                      <p:cBhvr>
                                        <p:cTn id="23" dur="500"/>
                                        <p:tgtEl>
                                          <p:spTgt spid="140"/>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43"/>
                                        </p:tgtEl>
                                        <p:attrNameLst>
                                          <p:attrName>style.visibility</p:attrName>
                                        </p:attrNameLst>
                                      </p:cBhvr>
                                      <p:to>
                                        <p:strVal val="visible"/>
                                      </p:to>
                                    </p:set>
                                    <p:animEffect transition="in" filter="wipe(right)">
                                      <p:cBhvr>
                                        <p:cTn id="31" dur="500"/>
                                        <p:tgtEl>
                                          <p:spTgt spid="143"/>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right)">
                                      <p:cBhvr>
                                        <p:cTn id="35" dur="500"/>
                                        <p:tgtEl>
                                          <p:spTgt spid="5"/>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37"/>
                                        </p:tgtEl>
                                        <p:attrNameLst>
                                          <p:attrName>style.visibility</p:attrName>
                                        </p:attrNameLst>
                                      </p:cBhvr>
                                      <p:to>
                                        <p:strVal val="visible"/>
                                      </p:to>
                                    </p:set>
                                    <p:animEffect transition="in" filter="wipe(left)">
                                      <p:cBhvr>
                                        <p:cTn id="39"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12858750" cy="7232650"/>
          </a:xfrm>
          <a:prstGeom prst="rect">
            <a:avLst/>
          </a:prstGeom>
          <a:blipFill dpi="0" rotWithShape="1">
            <a:blip r:embed="rId4" cstate="email">
              <a:extLst>
                <a:ext uri="{BEBA8EAE-BF5A-486C-A8C5-ECC9F3942E4B}">
                  <a14:imgProps xmlns:a14="http://schemas.microsoft.com/office/drawing/2010/main">
                    <a14:imgLayer r:embed="rId5">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ounded Rectangle 12"/>
          <p:cNvSpPr/>
          <p:nvPr/>
        </p:nvSpPr>
        <p:spPr>
          <a:xfrm rot="18900000">
            <a:off x="1092506" y="3285897"/>
            <a:ext cx="6638155" cy="68950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13"/>
          <p:cNvSpPr/>
          <p:nvPr/>
        </p:nvSpPr>
        <p:spPr>
          <a:xfrm rot="18900000">
            <a:off x="2628275" y="3917215"/>
            <a:ext cx="4774781" cy="68950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16"/>
          <p:cNvSpPr/>
          <p:nvPr/>
        </p:nvSpPr>
        <p:spPr>
          <a:xfrm rot="18900000" flipV="1">
            <a:off x="-60742" y="3425640"/>
            <a:ext cx="6773456" cy="390549"/>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5"/>
          <p:cNvSpPr/>
          <p:nvPr/>
        </p:nvSpPr>
        <p:spPr>
          <a:xfrm rot="18900000">
            <a:off x="909433" y="2322306"/>
            <a:ext cx="4774781" cy="68950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MH_Entry_1"/>
          <p:cNvSpPr/>
          <p:nvPr>
            <p:custDataLst>
              <p:tags r:id="rId1"/>
            </p:custDataLst>
          </p:nvPr>
        </p:nvSpPr>
        <p:spPr>
          <a:xfrm>
            <a:off x="6314803" y="3544287"/>
            <a:ext cx="4794859" cy="12618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5400">
                <a:solidFill>
                  <a:schemeClr val="accent1"/>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2800">
                <a:solidFill>
                  <a:schemeClr val="accent1"/>
                </a:solidFill>
                <a:latin typeface="Arial" panose="020B0604020202020204" pitchFamily="34" charset="0"/>
                <a:ea typeface="微软雅黑" panose="020B0503020204020204" pitchFamily="34" charset="-122"/>
                <a:sym typeface="Arial" panose="020B0604020202020204" pitchFamily="34" charset="0"/>
              </a:rPr>
              <a:t>WORK COMPLETION</a:t>
            </a:r>
            <a:endPar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896715" y="5053427"/>
            <a:ext cx="2019784" cy="276999"/>
          </a:xfrm>
          <a:prstGeom prst="rect">
            <a:avLst/>
          </a:prstGeom>
          <a:noFill/>
        </p:spPr>
        <p:txBody>
          <a:bodyPr wrap="none" lIns="0" tIns="0" rIns="0" bIns="0" rtlCol="0">
            <a:spAutoFit/>
          </a:bodyPr>
          <a:lstStyle/>
          <a:p>
            <a:pPr marL="171427" lvl="1" indent="-171427" algn="ctr">
              <a:buFont typeface="Arial" panose="020B0604020202020204" pitchFamily="34" charset="0"/>
              <a:buChar char="•"/>
            </a:pPr>
            <a:r>
              <a:rPr lang="zh-CN" altLang="en-US"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1"/>
          <p:cNvSpPr txBox="1"/>
          <p:nvPr/>
        </p:nvSpPr>
        <p:spPr>
          <a:xfrm>
            <a:off x="6456536" y="5053427"/>
            <a:ext cx="2019784" cy="276999"/>
          </a:xfrm>
          <a:prstGeom prst="rect">
            <a:avLst/>
          </a:prstGeom>
          <a:noFill/>
        </p:spPr>
        <p:txBody>
          <a:bodyPr wrap="none" lIns="0" tIns="0" rIns="0" bIns="0" rtlCol="0">
            <a:spAutoFit/>
          </a:bodyPr>
          <a:lstStyle/>
          <a:p>
            <a:pPr marL="171427" lvl="1" indent="-171427" algn="ctr">
              <a:buFont typeface="Arial" panose="020B0604020202020204" pitchFamily="34" charset="0"/>
              <a:buChar char="•"/>
            </a:pPr>
            <a:r>
              <a:rPr lang="zh-CN" altLang="en-US"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1"/>
          <p:cNvSpPr txBox="1"/>
          <p:nvPr/>
        </p:nvSpPr>
        <p:spPr>
          <a:xfrm>
            <a:off x="8896715" y="5370356"/>
            <a:ext cx="2019784" cy="276999"/>
          </a:xfrm>
          <a:prstGeom prst="rect">
            <a:avLst/>
          </a:prstGeom>
          <a:noFill/>
        </p:spPr>
        <p:txBody>
          <a:bodyPr wrap="none" lIns="0" tIns="0" rIns="0" bIns="0" rtlCol="0">
            <a:spAutoFit/>
          </a:bodyPr>
          <a:lstStyle/>
          <a:p>
            <a:pPr marL="171427" lvl="1" indent="-171427" algn="ctr">
              <a:buFont typeface="Arial" panose="020B0604020202020204" pitchFamily="34" charset="0"/>
              <a:buChar char="•"/>
            </a:pPr>
            <a:r>
              <a:rPr lang="zh-CN" altLang="en-US"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1"/>
          <p:cNvSpPr txBox="1"/>
          <p:nvPr/>
        </p:nvSpPr>
        <p:spPr>
          <a:xfrm>
            <a:off x="6456536" y="5370356"/>
            <a:ext cx="2019784" cy="276999"/>
          </a:xfrm>
          <a:prstGeom prst="rect">
            <a:avLst/>
          </a:prstGeom>
          <a:noFill/>
        </p:spPr>
        <p:txBody>
          <a:bodyPr wrap="none" lIns="0" tIns="0" rIns="0" bIns="0" rtlCol="0">
            <a:spAutoFit/>
          </a:bodyPr>
          <a:lstStyle/>
          <a:p>
            <a:pPr marL="171427" lvl="1" indent="-171427" algn="ctr">
              <a:buFont typeface="Arial" panose="020B0604020202020204" pitchFamily="34" charset="0"/>
              <a:buChar char="•"/>
            </a:pPr>
            <a:r>
              <a:rPr lang="zh-CN" altLang="en-US"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7385503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Effect transition="in" filter="fade">
                                      <p:cBhvr>
                                        <p:cTn id="9" dur="1000"/>
                                        <p:tgtEl>
                                          <p:spTgt spid="12"/>
                                        </p:tgtEl>
                                      </p:cBhvr>
                                    </p:animEffect>
                                  </p:childTnLst>
                                </p:cTn>
                              </p:par>
                              <p:par>
                                <p:cTn id="10" presetID="22" presetClass="entr" presetSubtype="1" fill="hold" grpId="0" nodeType="withEffect">
                                  <p:stCondLst>
                                    <p:cond delay="80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par>
                                <p:cTn id="13" presetID="22" presetClass="entr" presetSubtype="4" fill="hold" grpId="0" nodeType="withEffect">
                                  <p:stCondLst>
                                    <p:cond delay="80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par>
                                <p:cTn id="16" presetID="22" presetClass="entr" presetSubtype="4" fill="hold" grpId="0" nodeType="withEffect">
                                  <p:stCondLst>
                                    <p:cond delay="80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par>
                                <p:cTn id="19" presetID="22" presetClass="entr" presetSubtype="1" fill="hold" grpId="0" nodeType="withEffect">
                                  <p:stCondLst>
                                    <p:cond delay="80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13"/>
                                        </p:tgtEl>
                                        <p:attrNameLst>
                                          <p:attrName>style.visibility</p:attrName>
                                        </p:attrNameLst>
                                      </p:cBhvr>
                                      <p:to>
                                        <p:strVal val="visible"/>
                                      </p:to>
                                    </p:set>
                                    <p:anim by="(-#ppt_w*2)" calcmode="lin" valueType="num">
                                      <p:cBhvr rctx="PPT">
                                        <p:cTn id="26" dur="500" autoRev="1" fill="hold">
                                          <p:stCondLst>
                                            <p:cond delay="0"/>
                                          </p:stCondLst>
                                        </p:cTn>
                                        <p:tgtEl>
                                          <p:spTgt spid="13"/>
                                        </p:tgtEl>
                                        <p:attrNameLst>
                                          <p:attrName>ppt_w</p:attrName>
                                        </p:attrNameLst>
                                      </p:cBhvr>
                                    </p:anim>
                                    <p:anim by="(#ppt_w*0.50)" calcmode="lin" valueType="num">
                                      <p:cBhvr>
                                        <p:cTn id="27" dur="500" decel="50000" autoRev="1" fill="hold">
                                          <p:stCondLst>
                                            <p:cond delay="0"/>
                                          </p:stCondLst>
                                        </p:cTn>
                                        <p:tgtEl>
                                          <p:spTgt spid="13"/>
                                        </p:tgtEl>
                                        <p:attrNameLst>
                                          <p:attrName>ppt_x</p:attrName>
                                        </p:attrNameLst>
                                      </p:cBhvr>
                                    </p:anim>
                                    <p:anim from="(-#ppt_h/2)" to="(#ppt_y)" calcmode="lin" valueType="num">
                                      <p:cBhvr>
                                        <p:cTn id="28" dur="1000" fill="hold">
                                          <p:stCondLst>
                                            <p:cond delay="0"/>
                                          </p:stCondLst>
                                        </p:cTn>
                                        <p:tgtEl>
                                          <p:spTgt spid="13"/>
                                        </p:tgtEl>
                                        <p:attrNameLst>
                                          <p:attrName>ppt_y</p:attrName>
                                        </p:attrNameLst>
                                      </p:cBhvr>
                                    </p:anim>
                                    <p:animRot by="21600000">
                                      <p:cBhvr>
                                        <p:cTn id="29" dur="1000" fill="hold">
                                          <p:stCondLst>
                                            <p:cond delay="0"/>
                                          </p:stCondLst>
                                        </p:cTn>
                                        <p:tgtEl>
                                          <p:spTgt spid="13"/>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1000" fill="hold"/>
                                        <p:tgtEl>
                                          <p:spTgt spid="1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anim calcmode="lin" valueType="num">
                                      <p:cBhvr>
                                        <p:cTn id="45" dur="1000" fill="hold"/>
                                        <p:tgtEl>
                                          <p:spTgt spid="16"/>
                                        </p:tgtEl>
                                        <p:attrNameLst>
                                          <p:attrName>ppt_x</p:attrName>
                                        </p:attrNameLst>
                                      </p:cBhvr>
                                      <p:tavLst>
                                        <p:tav tm="0">
                                          <p:val>
                                            <p:strVal val="#ppt_x"/>
                                          </p:val>
                                        </p:tav>
                                        <p:tav tm="100000">
                                          <p:val>
                                            <p:strVal val="#ppt_x"/>
                                          </p:val>
                                        </p:tav>
                                      </p:tavLst>
                                    </p:anim>
                                    <p:anim calcmode="lin" valueType="num">
                                      <p:cBhvr>
                                        <p:cTn id="46" dur="1000" fill="hold"/>
                                        <p:tgtEl>
                                          <p:spTgt spid="1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9" grpId="0" animBg="1"/>
      <p:bldP spid="10" grpId="0" animBg="1"/>
      <p:bldP spid="11" grpId="0" animBg="1"/>
      <p:bldP spid="13" grpId="0"/>
      <p:bldP spid="14" grpId="0"/>
      <p:bldP spid="15" grpId="0"/>
      <p:bldP spid="16" grpId="0"/>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1345"/>
</p:tagLst>
</file>

<file path=ppt/tags/tag10.xml><?xml version="1.0" encoding="utf-8"?>
<p:tagLst xmlns:a="http://schemas.openxmlformats.org/drawingml/2006/main" xmlns:r="http://schemas.openxmlformats.org/officeDocument/2006/relationships" xmlns:p="http://schemas.openxmlformats.org/presentationml/2006/main">
  <p:tag name="MH" val="20161022181333"/>
  <p:tag name="MH_LIBRARY" val="GRAPHIC"/>
  <p:tag name="MH_TYPE" val="SubTitle"/>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61022181333"/>
  <p:tag name="MH_LIBRARY" val="GRAPHIC"/>
  <p:tag name="MH_TYPE" val="Other"/>
  <p:tag name="MH_ORDER" val="5"/>
</p:tagLst>
</file>

<file path=ppt/tags/tag12.xml><?xml version="1.0" encoding="utf-8"?>
<p:tagLst xmlns:a="http://schemas.openxmlformats.org/drawingml/2006/main" xmlns:r="http://schemas.openxmlformats.org/officeDocument/2006/relationships" xmlns:p="http://schemas.openxmlformats.org/presentationml/2006/main">
  <p:tag name="MH" val="20161022181333"/>
  <p:tag name="MH_LIBRARY" val="GRAPHIC"/>
  <p:tag name="MH_TYPE" val="Title"/>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YinZJG#"/>
  <p:tag name="MH_LAYOUT" val="TitleSubTitle"/>
  <p:tag name="MH" val="20161022181333"/>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MH" val="20161022181333"/>
  <p:tag name="MH_LIBRARY" val="GRAPHIC"/>
  <p:tag name="MH_TYPE" val="SubTitle"/>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61022181333"/>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1022181333"/>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1022181333"/>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1022181333"/>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1022181333"/>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1022181333"/>
  <p:tag name="MH_LIBRARY" val="GRAPHIC"/>
  <p:tag name="MH_TYPE" val="SubTitle"/>
  <p:tag name="MH_ORDER" val="2"/>
</p:tagLst>
</file>

<file path=ppt/theme/theme1.xml><?xml version="1.0" encoding="utf-8"?>
<a:theme xmlns:a="http://schemas.openxmlformats.org/drawingml/2006/main" name="第一PPT，www.1ppt.com">
  <a:themeElements>
    <a:clrScheme name="自定义 591">
      <a:dk1>
        <a:sysClr val="windowText" lastClr="000000"/>
      </a:dk1>
      <a:lt1>
        <a:sysClr val="window" lastClr="FFFFFF"/>
      </a:lt1>
      <a:dk2>
        <a:srgbClr val="F0ABAC"/>
      </a:dk2>
      <a:lt2>
        <a:srgbClr val="E7E6E6"/>
      </a:lt2>
      <a:accent1>
        <a:srgbClr val="6F9C8E"/>
      </a:accent1>
      <a:accent2>
        <a:srgbClr val="2F3D39"/>
      </a:accent2>
      <a:accent3>
        <a:srgbClr val="F0ABAC"/>
      </a:accent3>
      <a:accent4>
        <a:srgbClr val="B9303A"/>
      </a:accent4>
      <a:accent5>
        <a:srgbClr val="6F9C8E"/>
      </a:accent5>
      <a:accent6>
        <a:srgbClr val="2F3D39"/>
      </a:accent6>
      <a:hlink>
        <a:srgbClr val="F0ABAC"/>
      </a:hlink>
      <a:folHlink>
        <a:srgbClr val="B9303A"/>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4738</Words>
  <Application>Microsoft Office PowerPoint</Application>
  <PresentationFormat>自定义</PresentationFormat>
  <Paragraphs>266</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韩范</dc:title>
  <dc:creator/>
  <cp:keywords>www.1ppt.com</cp:keywords>
  <cp:lastModifiedBy/>
  <cp:revision>1</cp:revision>
  <dcterms:created xsi:type="dcterms:W3CDTF">2017-03-15T13:32:32Z</dcterms:created>
  <dcterms:modified xsi:type="dcterms:W3CDTF">2019-07-09T14:25:39Z</dcterms:modified>
</cp:coreProperties>
</file>