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38" r:id="rId1"/>
    <p:sldMasterId id="2147483954" r:id="rId2"/>
  </p:sldMasterIdLst>
  <p:notesMasterIdLst>
    <p:notesMasterId r:id="rId30"/>
  </p:notesMasterIdLst>
  <p:handoutMasterIdLst>
    <p:handoutMasterId r:id="rId31"/>
  </p:handoutMasterIdLst>
  <p:sldIdLst>
    <p:sldId id="9902" r:id="rId3"/>
    <p:sldId id="10250" r:id="rId4"/>
    <p:sldId id="10246" r:id="rId5"/>
    <p:sldId id="10251" r:id="rId6"/>
    <p:sldId id="10259" r:id="rId7"/>
    <p:sldId id="10262" r:id="rId8"/>
    <p:sldId id="10267" r:id="rId9"/>
    <p:sldId id="10272" r:id="rId10"/>
    <p:sldId id="10247" r:id="rId11"/>
    <p:sldId id="10253" r:id="rId12"/>
    <p:sldId id="10261" r:id="rId13"/>
    <p:sldId id="10257" r:id="rId14"/>
    <p:sldId id="10263" r:id="rId15"/>
    <p:sldId id="10266" r:id="rId16"/>
    <p:sldId id="10248" r:id="rId17"/>
    <p:sldId id="10252" r:id="rId18"/>
    <p:sldId id="10264" r:id="rId19"/>
    <p:sldId id="10268" r:id="rId20"/>
    <p:sldId id="10254" r:id="rId21"/>
    <p:sldId id="10271" r:id="rId22"/>
    <p:sldId id="10249" r:id="rId23"/>
    <p:sldId id="10255" r:id="rId24"/>
    <p:sldId id="10260" r:id="rId25"/>
    <p:sldId id="10256" r:id="rId26"/>
    <p:sldId id="10265" r:id="rId27"/>
    <p:sldId id="10245" r:id="rId28"/>
    <p:sldId id="10273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8323"/>
    <a:srgbClr val="E92D59"/>
    <a:srgbClr val="FFFFFF"/>
    <a:srgbClr val="E95E76"/>
    <a:srgbClr val="FF720E"/>
    <a:srgbClr val="B9303A"/>
    <a:srgbClr val="2F3D39"/>
    <a:srgbClr val="78754E"/>
    <a:srgbClr val="F0ABAC"/>
    <a:srgbClr val="6F9C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51" autoAdjust="0"/>
    <p:restoredTop sz="95317" autoAdjust="0"/>
  </p:normalViewPr>
  <p:slideViewPr>
    <p:cSldViewPr>
      <p:cViewPr>
        <p:scale>
          <a:sx n="50" d="100"/>
          <a:sy n="50" d="100"/>
        </p:scale>
        <p:origin x="-342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94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2019/7/9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167825A-42C3-43DF-A9E0-B8B749B3939F}" type="datetime1">
              <a:rPr lang="zh-CN" altLang="en-US" smtClean="0"/>
              <a:pPr/>
              <a:t>2019/7/9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A0162E-2667-456C-A790-270787271587}" type="slidenum">
              <a:rPr lang="zh-CN" altLang="en-US" smtClean="0"/>
              <a:pPr/>
              <a:t>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550359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09156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2391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5069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09675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5165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2295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55443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27677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604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227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7469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73992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780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93284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8887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1945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7749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167825A-42C3-43DF-A9E0-B8B749B3939F}" type="datetime1">
              <a:rPr lang="zh-CN" altLang="en-US" smtClean="0"/>
              <a:pPr/>
              <a:t>2019/7/9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A0162E-2667-456C-A790-270787271587}" type="slidenum">
              <a:rPr lang="zh-CN" altLang="en-US" smtClean="0"/>
              <a:pPr/>
              <a:t>26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463916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211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89012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0458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2331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1821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70077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4082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52400" y="167941"/>
            <a:ext cx="12553950" cy="6896768"/>
          </a:xfrm>
          <a:prstGeom prst="rect">
            <a:avLst/>
          </a:prstGeom>
          <a:solidFill>
            <a:srgbClr val="FFFFFF">
              <a:alpha val="7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15DFD-8505-4C7B-90FE-F45A3565472F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6F3C-FA24-4A80-8CD4-EE5698C541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449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15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2784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8732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580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650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780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0"/>
    </mc:Choice>
    <mc:Fallback xmlns=""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15DFD-8505-4C7B-90FE-F45A3565472F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6F3C-FA24-4A80-8CD4-EE5698C541F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758695" y="678467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37030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033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697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310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942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79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95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15DFD-8505-4C7B-90FE-F45A3565472F}" type="datetimeFigureOut">
              <a:rPr lang="zh-CN" altLang="en-US" smtClean="0"/>
              <a:t>2019/7/9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06F3C-FA24-4A80-8CD4-EE5698C541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929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52" r:id="rId2"/>
    <p:sldLayoutId id="2147483953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18973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notesSlide" Target="../notesSlides/notesSlide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611735" y="3008263"/>
            <a:ext cx="7635280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kern="5000" spc="600" dirty="0" smtClean="0">
                <a:solidFill>
                  <a:schemeClr val="accent1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Arial" panose="020B0604020202020204" pitchFamily="34" charset="0"/>
              </a:rPr>
              <a:t>韩范文艺小清新</a:t>
            </a:r>
            <a:r>
              <a:rPr lang="en-US" altLang="zh-CN" sz="5400" kern="5000" spc="600" dirty="0" smtClean="0">
                <a:solidFill>
                  <a:schemeClr val="accent1"/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Arial" panose="020B0604020202020204" pitchFamily="34" charset="0"/>
              </a:rPr>
              <a:t>PPT</a:t>
            </a:r>
            <a:endParaRPr lang="zh-CN" altLang="en-US" sz="5400" kern="5000" spc="600" dirty="0">
              <a:solidFill>
                <a:schemeClr val="accent1"/>
              </a:solidFill>
              <a:latin typeface="方正姚体" panose="02010601030101010101" pitchFamily="2" charset="-122"/>
              <a:ea typeface="方正姚体" panose="02010601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2956769" y="3987658"/>
            <a:ext cx="6945212" cy="18466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SMALL PURE AND FRESH AND PPT HAN FAN LITERATURE AND ART</a:t>
            </a:r>
            <a:endParaRPr lang="zh-CN" altLang="en-US" sz="12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826947" y="3860528"/>
            <a:ext cx="720485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99596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7" grpId="1"/>
      <p:bldP spid="8" grpId="0"/>
      <p:bldP spid="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923273" y="4927190"/>
            <a:ext cx="724534" cy="724534"/>
            <a:chOff x="875113" y="4924847"/>
            <a:chExt cx="687003" cy="687003"/>
          </a:xfrm>
        </p:grpSpPr>
        <p:sp>
          <p:nvSpPr>
            <p:cNvPr id="10" name="Rectangle 9"/>
            <p:cNvSpPr/>
            <p:nvPr/>
          </p:nvSpPr>
          <p:spPr>
            <a:xfrm>
              <a:off x="875113" y="4924847"/>
              <a:ext cx="687003" cy="6870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9196" y="5093738"/>
              <a:ext cx="389292" cy="349219"/>
            </a:xfrm>
            <a:custGeom>
              <a:avLst/>
              <a:gdLst>
                <a:gd name="T0" fmla="*/ 10 w 95"/>
                <a:gd name="T1" fmla="*/ 0 h 85"/>
                <a:gd name="T2" fmla="*/ 85 w 95"/>
                <a:gd name="T3" fmla="*/ 0 h 85"/>
                <a:gd name="T4" fmla="*/ 95 w 95"/>
                <a:gd name="T5" fmla="*/ 10 h 85"/>
                <a:gd name="T6" fmla="*/ 95 w 95"/>
                <a:gd name="T7" fmla="*/ 76 h 85"/>
                <a:gd name="T8" fmla="*/ 85 w 95"/>
                <a:gd name="T9" fmla="*/ 85 h 85"/>
                <a:gd name="T10" fmla="*/ 10 w 95"/>
                <a:gd name="T11" fmla="*/ 85 h 85"/>
                <a:gd name="T12" fmla="*/ 0 w 95"/>
                <a:gd name="T13" fmla="*/ 76 h 85"/>
                <a:gd name="T14" fmla="*/ 0 w 95"/>
                <a:gd name="T15" fmla="*/ 10 h 85"/>
                <a:gd name="T16" fmla="*/ 10 w 95"/>
                <a:gd name="T17" fmla="*/ 0 h 85"/>
                <a:gd name="T18" fmla="*/ 48 w 95"/>
                <a:gd name="T19" fmla="*/ 38 h 85"/>
                <a:gd name="T20" fmla="*/ 43 w 95"/>
                <a:gd name="T21" fmla="*/ 44 h 85"/>
                <a:gd name="T22" fmla="*/ 48 w 95"/>
                <a:gd name="T23" fmla="*/ 50 h 85"/>
                <a:gd name="T24" fmla="*/ 54 w 95"/>
                <a:gd name="T25" fmla="*/ 44 h 85"/>
                <a:gd name="T26" fmla="*/ 48 w 95"/>
                <a:gd name="T27" fmla="*/ 38 h 85"/>
                <a:gd name="T28" fmla="*/ 42 w 95"/>
                <a:gd name="T29" fmla="*/ 36 h 85"/>
                <a:gd name="T30" fmla="*/ 48 w 95"/>
                <a:gd name="T31" fmla="*/ 34 h 85"/>
                <a:gd name="T32" fmla="*/ 54 w 95"/>
                <a:gd name="T33" fmla="*/ 36 h 85"/>
                <a:gd name="T34" fmla="*/ 57 w 95"/>
                <a:gd name="T35" fmla="*/ 30 h 85"/>
                <a:gd name="T36" fmla="*/ 64 w 95"/>
                <a:gd name="T37" fmla="*/ 19 h 85"/>
                <a:gd name="T38" fmla="*/ 48 w 95"/>
                <a:gd name="T39" fmla="*/ 14 h 85"/>
                <a:gd name="T40" fmla="*/ 33 w 95"/>
                <a:gd name="T41" fmla="*/ 19 h 85"/>
                <a:gd name="T42" fmla="*/ 39 w 95"/>
                <a:gd name="T43" fmla="*/ 30 h 85"/>
                <a:gd name="T44" fmla="*/ 42 w 95"/>
                <a:gd name="T45" fmla="*/ 36 h 85"/>
                <a:gd name="T46" fmla="*/ 58 w 95"/>
                <a:gd name="T47" fmla="*/ 43 h 85"/>
                <a:gd name="T48" fmla="*/ 57 w 95"/>
                <a:gd name="T49" fmla="*/ 49 h 85"/>
                <a:gd name="T50" fmla="*/ 53 w 95"/>
                <a:gd name="T51" fmla="*/ 53 h 85"/>
                <a:gd name="T52" fmla="*/ 56 w 95"/>
                <a:gd name="T53" fmla="*/ 59 h 85"/>
                <a:gd name="T54" fmla="*/ 62 w 95"/>
                <a:gd name="T55" fmla="*/ 70 h 85"/>
                <a:gd name="T56" fmla="*/ 74 w 95"/>
                <a:gd name="T57" fmla="*/ 59 h 85"/>
                <a:gd name="T58" fmla="*/ 78 w 95"/>
                <a:gd name="T59" fmla="*/ 43 h 85"/>
                <a:gd name="T60" fmla="*/ 65 w 95"/>
                <a:gd name="T61" fmla="*/ 43 h 85"/>
                <a:gd name="T62" fmla="*/ 58 w 95"/>
                <a:gd name="T63" fmla="*/ 43 h 85"/>
                <a:gd name="T64" fmla="*/ 44 w 95"/>
                <a:gd name="T65" fmla="*/ 53 h 85"/>
                <a:gd name="T66" fmla="*/ 40 w 95"/>
                <a:gd name="T67" fmla="*/ 49 h 85"/>
                <a:gd name="T68" fmla="*/ 38 w 95"/>
                <a:gd name="T69" fmla="*/ 43 h 85"/>
                <a:gd name="T70" fmla="*/ 31 w 95"/>
                <a:gd name="T71" fmla="*/ 43 h 85"/>
                <a:gd name="T72" fmla="*/ 19 w 95"/>
                <a:gd name="T73" fmla="*/ 43 h 85"/>
                <a:gd name="T74" fmla="*/ 23 w 95"/>
                <a:gd name="T75" fmla="*/ 59 h 85"/>
                <a:gd name="T76" fmla="*/ 34 w 95"/>
                <a:gd name="T77" fmla="*/ 70 h 85"/>
                <a:gd name="T78" fmla="*/ 41 w 95"/>
                <a:gd name="T79" fmla="*/ 59 h 85"/>
                <a:gd name="T80" fmla="*/ 44 w 95"/>
                <a:gd name="T81" fmla="*/ 5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85">
                  <a:moveTo>
                    <a:pt x="10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90" y="0"/>
                    <a:pt x="95" y="4"/>
                    <a:pt x="95" y="10"/>
                  </a:cubicBezTo>
                  <a:cubicBezTo>
                    <a:pt x="95" y="76"/>
                    <a:pt x="95" y="76"/>
                    <a:pt x="95" y="76"/>
                  </a:cubicBezTo>
                  <a:cubicBezTo>
                    <a:pt x="95" y="81"/>
                    <a:pt x="90" y="85"/>
                    <a:pt x="85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5" y="85"/>
                    <a:pt x="0" y="81"/>
                    <a:pt x="0" y="7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  <a:moveTo>
                    <a:pt x="48" y="38"/>
                  </a:moveTo>
                  <a:cubicBezTo>
                    <a:pt x="45" y="38"/>
                    <a:pt x="43" y="41"/>
                    <a:pt x="43" y="44"/>
                  </a:cubicBezTo>
                  <a:cubicBezTo>
                    <a:pt x="43" y="47"/>
                    <a:pt x="45" y="50"/>
                    <a:pt x="48" y="50"/>
                  </a:cubicBezTo>
                  <a:cubicBezTo>
                    <a:pt x="51" y="50"/>
                    <a:pt x="54" y="47"/>
                    <a:pt x="54" y="44"/>
                  </a:cubicBezTo>
                  <a:cubicBezTo>
                    <a:pt x="54" y="41"/>
                    <a:pt x="51" y="38"/>
                    <a:pt x="48" y="38"/>
                  </a:cubicBezTo>
                  <a:close/>
                  <a:moveTo>
                    <a:pt x="42" y="36"/>
                  </a:moveTo>
                  <a:cubicBezTo>
                    <a:pt x="44" y="35"/>
                    <a:pt x="46" y="34"/>
                    <a:pt x="48" y="34"/>
                  </a:cubicBezTo>
                  <a:cubicBezTo>
                    <a:pt x="50" y="34"/>
                    <a:pt x="52" y="35"/>
                    <a:pt x="54" y="36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59" y="16"/>
                    <a:pt x="54" y="14"/>
                    <a:pt x="48" y="14"/>
                  </a:cubicBezTo>
                  <a:cubicBezTo>
                    <a:pt x="43" y="14"/>
                    <a:pt x="37" y="16"/>
                    <a:pt x="33" y="1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42" y="36"/>
                    <a:pt x="42" y="36"/>
                    <a:pt x="42" y="36"/>
                  </a:cubicBezTo>
                  <a:close/>
                  <a:moveTo>
                    <a:pt x="58" y="43"/>
                  </a:moveTo>
                  <a:cubicBezTo>
                    <a:pt x="58" y="45"/>
                    <a:pt x="58" y="47"/>
                    <a:pt x="57" y="49"/>
                  </a:cubicBezTo>
                  <a:cubicBezTo>
                    <a:pt x="56" y="51"/>
                    <a:pt x="54" y="52"/>
                    <a:pt x="53" y="53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7" y="67"/>
                    <a:pt x="71" y="64"/>
                    <a:pt x="74" y="59"/>
                  </a:cubicBezTo>
                  <a:cubicBezTo>
                    <a:pt x="77" y="54"/>
                    <a:pt x="78" y="48"/>
                    <a:pt x="78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58" y="43"/>
                    <a:pt x="58" y="43"/>
                    <a:pt x="58" y="43"/>
                  </a:cubicBezTo>
                  <a:close/>
                  <a:moveTo>
                    <a:pt x="44" y="53"/>
                  </a:moveTo>
                  <a:cubicBezTo>
                    <a:pt x="42" y="52"/>
                    <a:pt x="41" y="51"/>
                    <a:pt x="40" y="49"/>
                  </a:cubicBezTo>
                  <a:cubicBezTo>
                    <a:pt x="39" y="47"/>
                    <a:pt x="38" y="45"/>
                    <a:pt x="38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20" y="54"/>
                    <a:pt x="23" y="59"/>
                  </a:cubicBezTo>
                  <a:cubicBezTo>
                    <a:pt x="26" y="64"/>
                    <a:pt x="30" y="68"/>
                    <a:pt x="34" y="70"/>
                  </a:cubicBezTo>
                  <a:cubicBezTo>
                    <a:pt x="41" y="59"/>
                    <a:pt x="41" y="59"/>
                    <a:pt x="41" y="59"/>
                  </a:cubicBezTo>
                  <a:lnTo>
                    <a:pt x="44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923273" y="1828206"/>
            <a:ext cx="724534" cy="724534"/>
            <a:chOff x="875113" y="2012837"/>
            <a:chExt cx="687003" cy="687003"/>
          </a:xfrm>
        </p:grpSpPr>
        <p:sp>
          <p:nvSpPr>
            <p:cNvPr id="7" name="Rectangle 6"/>
            <p:cNvSpPr/>
            <p:nvPr/>
          </p:nvSpPr>
          <p:spPr>
            <a:xfrm>
              <a:off x="875113" y="2012837"/>
              <a:ext cx="687003" cy="68700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045913" y="2205582"/>
              <a:ext cx="345401" cy="301511"/>
            </a:xfrm>
            <a:custGeom>
              <a:avLst/>
              <a:gdLst>
                <a:gd name="T0" fmla="*/ 18 w 84"/>
                <a:gd name="T1" fmla="*/ 0 h 73"/>
                <a:gd name="T2" fmla="*/ 26 w 84"/>
                <a:gd name="T3" fmla="*/ 7 h 73"/>
                <a:gd name="T4" fmla="*/ 10 w 84"/>
                <a:gd name="T5" fmla="*/ 7 h 73"/>
                <a:gd name="T6" fmla="*/ 18 w 84"/>
                <a:gd name="T7" fmla="*/ 0 h 73"/>
                <a:gd name="T8" fmla="*/ 49 w 84"/>
                <a:gd name="T9" fmla="*/ 15 h 73"/>
                <a:gd name="T10" fmla="*/ 67 w 84"/>
                <a:gd name="T11" fmla="*/ 22 h 73"/>
                <a:gd name="T12" fmla="*/ 75 w 84"/>
                <a:gd name="T13" fmla="*/ 41 h 73"/>
                <a:gd name="T14" fmla="*/ 67 w 84"/>
                <a:gd name="T15" fmla="*/ 60 h 73"/>
                <a:gd name="T16" fmla="*/ 49 w 84"/>
                <a:gd name="T17" fmla="*/ 67 h 73"/>
                <a:gd name="T18" fmla="*/ 30 w 84"/>
                <a:gd name="T19" fmla="*/ 60 h 73"/>
                <a:gd name="T20" fmla="*/ 22 w 84"/>
                <a:gd name="T21" fmla="*/ 41 h 73"/>
                <a:gd name="T22" fmla="*/ 30 w 84"/>
                <a:gd name="T23" fmla="*/ 22 h 73"/>
                <a:gd name="T24" fmla="*/ 49 w 84"/>
                <a:gd name="T25" fmla="*/ 15 h 73"/>
                <a:gd name="T26" fmla="*/ 45 w 84"/>
                <a:gd name="T27" fmla="*/ 28 h 73"/>
                <a:gd name="T28" fmla="*/ 35 w 84"/>
                <a:gd name="T29" fmla="*/ 33 h 73"/>
                <a:gd name="T30" fmla="*/ 36 w 84"/>
                <a:gd name="T31" fmla="*/ 44 h 73"/>
                <a:gd name="T32" fmla="*/ 44 w 84"/>
                <a:gd name="T33" fmla="*/ 38 h 73"/>
                <a:gd name="T34" fmla="*/ 45 w 84"/>
                <a:gd name="T35" fmla="*/ 28 h 73"/>
                <a:gd name="T36" fmla="*/ 62 w 84"/>
                <a:gd name="T37" fmla="*/ 28 h 73"/>
                <a:gd name="T38" fmla="*/ 49 w 84"/>
                <a:gd name="T39" fmla="*/ 23 h 73"/>
                <a:gd name="T40" fmla="*/ 36 w 84"/>
                <a:gd name="T41" fmla="*/ 28 h 73"/>
                <a:gd name="T42" fmla="*/ 31 w 84"/>
                <a:gd name="T43" fmla="*/ 41 h 73"/>
                <a:gd name="T44" fmla="*/ 36 w 84"/>
                <a:gd name="T45" fmla="*/ 54 h 73"/>
                <a:gd name="T46" fmla="*/ 49 w 84"/>
                <a:gd name="T47" fmla="*/ 59 h 73"/>
                <a:gd name="T48" fmla="*/ 62 w 84"/>
                <a:gd name="T49" fmla="*/ 54 h 73"/>
                <a:gd name="T50" fmla="*/ 67 w 84"/>
                <a:gd name="T51" fmla="*/ 41 h 73"/>
                <a:gd name="T52" fmla="*/ 62 w 84"/>
                <a:gd name="T53" fmla="*/ 28 h 73"/>
                <a:gd name="T54" fmla="*/ 35 w 84"/>
                <a:gd name="T55" fmla="*/ 0 h 73"/>
                <a:gd name="T56" fmla="*/ 29 w 84"/>
                <a:gd name="T57" fmla="*/ 11 h 73"/>
                <a:gd name="T58" fmla="*/ 9 w 84"/>
                <a:gd name="T59" fmla="*/ 11 h 73"/>
                <a:gd name="T60" fmla="*/ 0 w 84"/>
                <a:gd name="T61" fmla="*/ 21 h 73"/>
                <a:gd name="T62" fmla="*/ 0 w 84"/>
                <a:gd name="T63" fmla="*/ 63 h 73"/>
                <a:gd name="T64" fmla="*/ 9 w 84"/>
                <a:gd name="T65" fmla="*/ 73 h 73"/>
                <a:gd name="T66" fmla="*/ 74 w 84"/>
                <a:gd name="T67" fmla="*/ 73 h 73"/>
                <a:gd name="T68" fmla="*/ 84 w 84"/>
                <a:gd name="T69" fmla="*/ 63 h 73"/>
                <a:gd name="T70" fmla="*/ 84 w 84"/>
                <a:gd name="T71" fmla="*/ 21 h 73"/>
                <a:gd name="T72" fmla="*/ 74 w 84"/>
                <a:gd name="T73" fmla="*/ 11 h 73"/>
                <a:gd name="T74" fmla="*/ 71 w 84"/>
                <a:gd name="T75" fmla="*/ 11 h 73"/>
                <a:gd name="T76" fmla="*/ 64 w 84"/>
                <a:gd name="T77" fmla="*/ 0 h 73"/>
                <a:gd name="T78" fmla="*/ 35 w 84"/>
                <a:gd name="T7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73">
                  <a:moveTo>
                    <a:pt x="18" y="0"/>
                  </a:moveTo>
                  <a:cubicBezTo>
                    <a:pt x="22" y="0"/>
                    <a:pt x="25" y="3"/>
                    <a:pt x="26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4" y="0"/>
                    <a:pt x="18" y="0"/>
                  </a:cubicBezTo>
                  <a:close/>
                  <a:moveTo>
                    <a:pt x="49" y="15"/>
                  </a:moveTo>
                  <a:cubicBezTo>
                    <a:pt x="56" y="15"/>
                    <a:pt x="63" y="18"/>
                    <a:pt x="67" y="22"/>
                  </a:cubicBezTo>
                  <a:cubicBezTo>
                    <a:pt x="72" y="27"/>
                    <a:pt x="75" y="34"/>
                    <a:pt x="75" y="41"/>
                  </a:cubicBezTo>
                  <a:cubicBezTo>
                    <a:pt x="75" y="48"/>
                    <a:pt x="72" y="55"/>
                    <a:pt x="67" y="60"/>
                  </a:cubicBezTo>
                  <a:cubicBezTo>
                    <a:pt x="63" y="64"/>
                    <a:pt x="56" y="67"/>
                    <a:pt x="49" y="67"/>
                  </a:cubicBezTo>
                  <a:cubicBezTo>
                    <a:pt x="41" y="67"/>
                    <a:pt x="35" y="64"/>
                    <a:pt x="30" y="60"/>
                  </a:cubicBezTo>
                  <a:cubicBezTo>
                    <a:pt x="25" y="55"/>
                    <a:pt x="22" y="48"/>
                    <a:pt x="22" y="41"/>
                  </a:cubicBezTo>
                  <a:cubicBezTo>
                    <a:pt x="22" y="34"/>
                    <a:pt x="25" y="27"/>
                    <a:pt x="30" y="22"/>
                  </a:cubicBezTo>
                  <a:cubicBezTo>
                    <a:pt x="35" y="18"/>
                    <a:pt x="41" y="15"/>
                    <a:pt x="49" y="15"/>
                  </a:cubicBezTo>
                  <a:close/>
                  <a:moveTo>
                    <a:pt x="45" y="28"/>
                  </a:moveTo>
                  <a:cubicBezTo>
                    <a:pt x="42" y="26"/>
                    <a:pt x="37" y="28"/>
                    <a:pt x="35" y="33"/>
                  </a:cubicBezTo>
                  <a:cubicBezTo>
                    <a:pt x="32" y="37"/>
                    <a:pt x="33" y="42"/>
                    <a:pt x="36" y="44"/>
                  </a:cubicBezTo>
                  <a:cubicBezTo>
                    <a:pt x="40" y="46"/>
                    <a:pt x="41" y="42"/>
                    <a:pt x="44" y="38"/>
                  </a:cubicBezTo>
                  <a:cubicBezTo>
                    <a:pt x="46" y="33"/>
                    <a:pt x="49" y="30"/>
                    <a:pt x="45" y="28"/>
                  </a:cubicBezTo>
                  <a:close/>
                  <a:moveTo>
                    <a:pt x="62" y="28"/>
                  </a:moveTo>
                  <a:cubicBezTo>
                    <a:pt x="58" y="25"/>
                    <a:pt x="54" y="23"/>
                    <a:pt x="49" y="23"/>
                  </a:cubicBezTo>
                  <a:cubicBezTo>
                    <a:pt x="44" y="23"/>
                    <a:pt x="39" y="25"/>
                    <a:pt x="36" y="28"/>
                  </a:cubicBezTo>
                  <a:cubicBezTo>
                    <a:pt x="33" y="31"/>
                    <a:pt x="31" y="36"/>
                    <a:pt x="31" y="41"/>
                  </a:cubicBezTo>
                  <a:cubicBezTo>
                    <a:pt x="31" y="46"/>
                    <a:pt x="33" y="50"/>
                    <a:pt x="36" y="54"/>
                  </a:cubicBezTo>
                  <a:cubicBezTo>
                    <a:pt x="39" y="57"/>
                    <a:pt x="44" y="59"/>
                    <a:pt x="49" y="59"/>
                  </a:cubicBezTo>
                  <a:cubicBezTo>
                    <a:pt x="54" y="59"/>
                    <a:pt x="58" y="57"/>
                    <a:pt x="62" y="54"/>
                  </a:cubicBezTo>
                  <a:cubicBezTo>
                    <a:pt x="65" y="50"/>
                    <a:pt x="67" y="46"/>
                    <a:pt x="67" y="41"/>
                  </a:cubicBezTo>
                  <a:cubicBezTo>
                    <a:pt x="67" y="36"/>
                    <a:pt x="65" y="31"/>
                    <a:pt x="62" y="28"/>
                  </a:cubicBezTo>
                  <a:close/>
                  <a:moveTo>
                    <a:pt x="35" y="0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9"/>
                    <a:pt x="4" y="73"/>
                    <a:pt x="9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9" y="73"/>
                    <a:pt x="84" y="69"/>
                    <a:pt x="84" y="6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4" y="15"/>
                    <a:pt x="79" y="11"/>
                    <a:pt x="74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23273" y="2861201"/>
            <a:ext cx="724534" cy="724534"/>
            <a:chOff x="875113" y="2983507"/>
            <a:chExt cx="687003" cy="687003"/>
          </a:xfrm>
        </p:grpSpPr>
        <p:sp>
          <p:nvSpPr>
            <p:cNvPr id="8" name="Rectangle 7"/>
            <p:cNvSpPr/>
            <p:nvPr/>
          </p:nvSpPr>
          <p:spPr>
            <a:xfrm>
              <a:off x="875113" y="2983507"/>
              <a:ext cx="687003" cy="6870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045913" y="3129499"/>
              <a:ext cx="337768" cy="395018"/>
            </a:xfrm>
            <a:custGeom>
              <a:avLst/>
              <a:gdLst>
                <a:gd name="T0" fmla="*/ 42 w 82"/>
                <a:gd name="T1" fmla="*/ 0 h 96"/>
                <a:gd name="T2" fmla="*/ 62 w 82"/>
                <a:gd name="T3" fmla="*/ 20 h 96"/>
                <a:gd name="T4" fmla="*/ 67 w 82"/>
                <a:gd name="T5" fmla="*/ 28 h 96"/>
                <a:gd name="T6" fmla="*/ 77 w 82"/>
                <a:gd name="T7" fmla="*/ 20 h 96"/>
                <a:gd name="T8" fmla="*/ 82 w 82"/>
                <a:gd name="T9" fmla="*/ 28 h 96"/>
                <a:gd name="T10" fmla="*/ 77 w 82"/>
                <a:gd name="T11" fmla="*/ 35 h 96"/>
                <a:gd name="T12" fmla="*/ 67 w 82"/>
                <a:gd name="T13" fmla="*/ 67 h 96"/>
                <a:gd name="T14" fmla="*/ 47 w 82"/>
                <a:gd name="T15" fmla="*/ 85 h 96"/>
                <a:gd name="T16" fmla="*/ 67 w 82"/>
                <a:gd name="T17" fmla="*/ 96 h 96"/>
                <a:gd name="T18" fmla="*/ 17 w 82"/>
                <a:gd name="T19" fmla="*/ 85 h 96"/>
                <a:gd name="T20" fmla="*/ 35 w 82"/>
                <a:gd name="T21" fmla="*/ 77 h 96"/>
                <a:gd name="T22" fmla="*/ 6 w 82"/>
                <a:gd name="T23" fmla="*/ 42 h 96"/>
                <a:gd name="T24" fmla="*/ 0 w 82"/>
                <a:gd name="T25" fmla="*/ 35 h 96"/>
                <a:gd name="T26" fmla="*/ 6 w 82"/>
                <a:gd name="T27" fmla="*/ 28 h 96"/>
                <a:gd name="T28" fmla="*/ 16 w 82"/>
                <a:gd name="T29" fmla="*/ 20 h 96"/>
                <a:gd name="T30" fmla="*/ 21 w 82"/>
                <a:gd name="T31" fmla="*/ 28 h 96"/>
                <a:gd name="T32" fmla="*/ 27 w 82"/>
                <a:gd name="T33" fmla="*/ 6 h 96"/>
                <a:gd name="T34" fmla="*/ 50 w 82"/>
                <a:gd name="T35" fmla="*/ 12 h 96"/>
                <a:gd name="T36" fmla="*/ 45 w 82"/>
                <a:gd name="T37" fmla="*/ 12 h 96"/>
                <a:gd name="T38" fmla="*/ 42 w 82"/>
                <a:gd name="T39" fmla="*/ 9 h 96"/>
                <a:gd name="T40" fmla="*/ 36 w 82"/>
                <a:gd name="T41" fmla="*/ 10 h 96"/>
                <a:gd name="T42" fmla="*/ 34 w 82"/>
                <a:gd name="T43" fmla="*/ 15 h 96"/>
                <a:gd name="T44" fmla="*/ 31 w 82"/>
                <a:gd name="T45" fmla="*/ 16 h 96"/>
                <a:gd name="T46" fmla="*/ 34 w 82"/>
                <a:gd name="T47" fmla="*/ 18 h 96"/>
                <a:gd name="T48" fmla="*/ 30 w 82"/>
                <a:gd name="T49" fmla="*/ 21 h 96"/>
                <a:gd name="T50" fmla="*/ 53 w 82"/>
                <a:gd name="T51" fmla="*/ 28 h 96"/>
                <a:gd name="T52" fmla="*/ 51 w 82"/>
                <a:gd name="T53" fmla="*/ 21 h 96"/>
                <a:gd name="T54" fmla="*/ 51 w 82"/>
                <a:gd name="T55" fmla="*/ 16 h 96"/>
                <a:gd name="T56" fmla="*/ 50 w 82"/>
                <a:gd name="T57" fmla="*/ 12 h 96"/>
                <a:gd name="T58" fmla="*/ 38 w 82"/>
                <a:gd name="T59" fmla="*/ 12 h 96"/>
                <a:gd name="T60" fmla="*/ 43 w 82"/>
                <a:gd name="T61" fmla="*/ 12 h 96"/>
                <a:gd name="T62" fmla="*/ 44 w 82"/>
                <a:gd name="T63" fmla="*/ 16 h 96"/>
                <a:gd name="T64" fmla="*/ 44 w 82"/>
                <a:gd name="T65" fmla="*/ 21 h 96"/>
                <a:gd name="T66" fmla="*/ 44 w 82"/>
                <a:gd name="T67" fmla="*/ 16 h 96"/>
                <a:gd name="T68" fmla="*/ 35 w 82"/>
                <a:gd name="T69" fmla="*/ 18 h 96"/>
                <a:gd name="T70" fmla="*/ 40 w 82"/>
                <a:gd name="T71" fmla="*/ 18 h 96"/>
                <a:gd name="T72" fmla="*/ 48 w 82"/>
                <a:gd name="T73" fmla="*/ 22 h 96"/>
                <a:gd name="T74" fmla="*/ 48 w 82"/>
                <a:gd name="T75" fmla="*/ 27 h 96"/>
                <a:gd name="T76" fmla="*/ 48 w 82"/>
                <a:gd name="T77" fmla="*/ 22 h 96"/>
                <a:gd name="T78" fmla="*/ 39 w 82"/>
                <a:gd name="T79" fmla="*/ 24 h 96"/>
                <a:gd name="T80" fmla="*/ 44 w 82"/>
                <a:gd name="T81" fmla="*/ 24 h 96"/>
                <a:gd name="T82" fmla="*/ 34 w 82"/>
                <a:gd name="T83" fmla="*/ 22 h 96"/>
                <a:gd name="T84" fmla="*/ 34 w 82"/>
                <a:gd name="T85" fmla="*/ 27 h 96"/>
                <a:gd name="T86" fmla="*/ 34 w 82"/>
                <a:gd name="T87" fmla="*/ 22 h 96"/>
                <a:gd name="T88" fmla="*/ 62 w 82"/>
                <a:gd name="T89" fmla="*/ 40 h 96"/>
                <a:gd name="T90" fmla="*/ 42 w 82"/>
                <a:gd name="T91" fmla="*/ 61 h 96"/>
                <a:gd name="T92" fmla="*/ 27 w 82"/>
                <a:gd name="T93" fmla="*/ 55 h 96"/>
                <a:gd name="T94" fmla="*/ 21 w 82"/>
                <a:gd name="T95" fmla="*/ 35 h 96"/>
                <a:gd name="T96" fmla="*/ 16 w 82"/>
                <a:gd name="T97" fmla="*/ 42 h 96"/>
                <a:gd name="T98" fmla="*/ 42 w 82"/>
                <a:gd name="T99" fmla="*/ 68 h 96"/>
                <a:gd name="T100" fmla="*/ 60 w 82"/>
                <a:gd name="T101" fmla="*/ 60 h 96"/>
                <a:gd name="T102" fmla="*/ 67 w 82"/>
                <a:gd name="T103" fmla="*/ 3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" h="96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7" y="0"/>
                    <a:pt x="52" y="2"/>
                    <a:pt x="56" y="6"/>
                  </a:cubicBezTo>
                  <a:cubicBezTo>
                    <a:pt x="59" y="9"/>
                    <a:pt x="62" y="14"/>
                    <a:pt x="62" y="20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52"/>
                    <a:pt x="73" y="61"/>
                    <a:pt x="67" y="67"/>
                  </a:cubicBezTo>
                  <a:cubicBezTo>
                    <a:pt x="61" y="72"/>
                    <a:pt x="54" y="76"/>
                    <a:pt x="47" y="77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28" y="76"/>
                    <a:pt x="21" y="72"/>
                    <a:pt x="16" y="67"/>
                  </a:cubicBezTo>
                  <a:cubicBezTo>
                    <a:pt x="10" y="61"/>
                    <a:pt x="6" y="52"/>
                    <a:pt x="6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4"/>
                    <a:pt x="24" y="9"/>
                    <a:pt x="27" y="6"/>
                  </a:cubicBezTo>
                  <a:cubicBezTo>
                    <a:pt x="31" y="2"/>
                    <a:pt x="36" y="0"/>
                    <a:pt x="42" y="0"/>
                  </a:cubicBezTo>
                  <a:close/>
                  <a:moveTo>
                    <a:pt x="50" y="12"/>
                  </a:moveTo>
                  <a:cubicBezTo>
                    <a:pt x="50" y="14"/>
                    <a:pt x="49" y="15"/>
                    <a:pt x="47" y="15"/>
                  </a:cubicBezTo>
                  <a:cubicBezTo>
                    <a:pt x="46" y="15"/>
                    <a:pt x="45" y="14"/>
                    <a:pt x="45" y="12"/>
                  </a:cubicBezTo>
                  <a:cubicBezTo>
                    <a:pt x="45" y="11"/>
                    <a:pt x="46" y="10"/>
                    <a:pt x="46" y="10"/>
                  </a:cubicBezTo>
                  <a:cubicBezTo>
                    <a:pt x="45" y="9"/>
                    <a:pt x="43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9" y="9"/>
                    <a:pt x="37" y="9"/>
                    <a:pt x="36" y="10"/>
                  </a:cubicBezTo>
                  <a:cubicBezTo>
                    <a:pt x="36" y="11"/>
                    <a:pt x="36" y="11"/>
                    <a:pt x="36" y="12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3" y="15"/>
                    <a:pt x="32" y="14"/>
                    <a:pt x="32" y="14"/>
                  </a:cubicBezTo>
                  <a:cubicBezTo>
                    <a:pt x="32" y="15"/>
                    <a:pt x="31" y="15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3" y="16"/>
                    <a:pt x="34" y="17"/>
                    <a:pt x="34" y="18"/>
                  </a:cubicBezTo>
                  <a:cubicBezTo>
                    <a:pt x="34" y="20"/>
                    <a:pt x="33" y="21"/>
                    <a:pt x="31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1"/>
                    <a:pt x="52" y="21"/>
                    <a:pt x="51" y="21"/>
                  </a:cubicBezTo>
                  <a:cubicBezTo>
                    <a:pt x="50" y="21"/>
                    <a:pt x="49" y="20"/>
                    <a:pt x="49" y="18"/>
                  </a:cubicBezTo>
                  <a:cubicBezTo>
                    <a:pt x="49" y="17"/>
                    <a:pt x="50" y="16"/>
                    <a:pt x="51" y="16"/>
                  </a:cubicBezTo>
                  <a:cubicBezTo>
                    <a:pt x="51" y="16"/>
                    <a:pt x="52" y="16"/>
                    <a:pt x="52" y="16"/>
                  </a:cubicBezTo>
                  <a:cubicBezTo>
                    <a:pt x="52" y="15"/>
                    <a:pt x="51" y="13"/>
                    <a:pt x="50" y="12"/>
                  </a:cubicBezTo>
                  <a:close/>
                  <a:moveTo>
                    <a:pt x="41" y="10"/>
                  </a:moveTo>
                  <a:cubicBezTo>
                    <a:pt x="39" y="10"/>
                    <a:pt x="38" y="11"/>
                    <a:pt x="38" y="12"/>
                  </a:cubicBezTo>
                  <a:cubicBezTo>
                    <a:pt x="38" y="14"/>
                    <a:pt x="39" y="15"/>
                    <a:pt x="41" y="15"/>
                  </a:cubicBezTo>
                  <a:cubicBezTo>
                    <a:pt x="42" y="15"/>
                    <a:pt x="43" y="14"/>
                    <a:pt x="43" y="12"/>
                  </a:cubicBezTo>
                  <a:cubicBezTo>
                    <a:pt x="43" y="11"/>
                    <a:pt x="42" y="10"/>
                    <a:pt x="41" y="10"/>
                  </a:cubicBezTo>
                  <a:close/>
                  <a:moveTo>
                    <a:pt x="44" y="16"/>
                  </a:moveTo>
                  <a:cubicBezTo>
                    <a:pt x="43" y="16"/>
                    <a:pt x="42" y="17"/>
                    <a:pt x="42" y="18"/>
                  </a:cubicBezTo>
                  <a:cubicBezTo>
                    <a:pt x="42" y="20"/>
                    <a:pt x="43" y="21"/>
                    <a:pt x="44" y="21"/>
                  </a:cubicBezTo>
                  <a:cubicBezTo>
                    <a:pt x="46" y="21"/>
                    <a:pt x="47" y="20"/>
                    <a:pt x="47" y="18"/>
                  </a:cubicBezTo>
                  <a:cubicBezTo>
                    <a:pt x="47" y="17"/>
                    <a:pt x="46" y="16"/>
                    <a:pt x="44" y="16"/>
                  </a:cubicBezTo>
                  <a:close/>
                  <a:moveTo>
                    <a:pt x="37" y="16"/>
                  </a:moveTo>
                  <a:cubicBezTo>
                    <a:pt x="36" y="16"/>
                    <a:pt x="35" y="17"/>
                    <a:pt x="35" y="18"/>
                  </a:cubicBezTo>
                  <a:cubicBezTo>
                    <a:pt x="35" y="20"/>
                    <a:pt x="36" y="21"/>
                    <a:pt x="37" y="21"/>
                  </a:cubicBezTo>
                  <a:cubicBezTo>
                    <a:pt x="39" y="21"/>
                    <a:pt x="40" y="20"/>
                    <a:pt x="40" y="18"/>
                  </a:cubicBezTo>
                  <a:cubicBezTo>
                    <a:pt x="40" y="17"/>
                    <a:pt x="39" y="16"/>
                    <a:pt x="37" y="16"/>
                  </a:cubicBezTo>
                  <a:close/>
                  <a:moveTo>
                    <a:pt x="48" y="22"/>
                  </a:moveTo>
                  <a:cubicBezTo>
                    <a:pt x="47" y="22"/>
                    <a:pt x="46" y="23"/>
                    <a:pt x="46" y="24"/>
                  </a:cubicBezTo>
                  <a:cubicBezTo>
                    <a:pt x="46" y="26"/>
                    <a:pt x="47" y="27"/>
                    <a:pt x="48" y="27"/>
                  </a:cubicBezTo>
                  <a:cubicBezTo>
                    <a:pt x="50" y="27"/>
                    <a:pt x="51" y="26"/>
                    <a:pt x="51" y="24"/>
                  </a:cubicBezTo>
                  <a:cubicBezTo>
                    <a:pt x="51" y="23"/>
                    <a:pt x="50" y="22"/>
                    <a:pt x="48" y="22"/>
                  </a:cubicBezTo>
                  <a:close/>
                  <a:moveTo>
                    <a:pt x="41" y="22"/>
                  </a:moveTo>
                  <a:cubicBezTo>
                    <a:pt x="40" y="22"/>
                    <a:pt x="39" y="23"/>
                    <a:pt x="39" y="24"/>
                  </a:cubicBezTo>
                  <a:cubicBezTo>
                    <a:pt x="39" y="26"/>
                    <a:pt x="40" y="27"/>
                    <a:pt x="41" y="27"/>
                  </a:cubicBezTo>
                  <a:cubicBezTo>
                    <a:pt x="43" y="27"/>
                    <a:pt x="44" y="26"/>
                    <a:pt x="44" y="24"/>
                  </a:cubicBezTo>
                  <a:cubicBezTo>
                    <a:pt x="44" y="23"/>
                    <a:pt x="43" y="22"/>
                    <a:pt x="41" y="22"/>
                  </a:cubicBezTo>
                  <a:close/>
                  <a:moveTo>
                    <a:pt x="34" y="22"/>
                  </a:moveTo>
                  <a:cubicBezTo>
                    <a:pt x="33" y="22"/>
                    <a:pt x="32" y="23"/>
                    <a:pt x="32" y="24"/>
                  </a:cubicBezTo>
                  <a:cubicBezTo>
                    <a:pt x="32" y="26"/>
                    <a:pt x="33" y="27"/>
                    <a:pt x="34" y="27"/>
                  </a:cubicBezTo>
                  <a:cubicBezTo>
                    <a:pt x="36" y="27"/>
                    <a:pt x="37" y="26"/>
                    <a:pt x="37" y="24"/>
                  </a:cubicBezTo>
                  <a:cubicBezTo>
                    <a:pt x="37" y="23"/>
                    <a:pt x="36" y="22"/>
                    <a:pt x="34" y="22"/>
                  </a:cubicBezTo>
                  <a:close/>
                  <a:moveTo>
                    <a:pt x="62" y="35"/>
                  </a:moveTo>
                  <a:cubicBezTo>
                    <a:pt x="62" y="40"/>
                    <a:pt x="62" y="40"/>
                    <a:pt x="62" y="40"/>
                  </a:cubicBezTo>
                  <a:cubicBezTo>
                    <a:pt x="62" y="46"/>
                    <a:pt x="59" y="51"/>
                    <a:pt x="56" y="55"/>
                  </a:cubicBezTo>
                  <a:cubicBezTo>
                    <a:pt x="52" y="58"/>
                    <a:pt x="47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36" y="61"/>
                    <a:pt x="31" y="58"/>
                    <a:pt x="27" y="55"/>
                  </a:cubicBezTo>
                  <a:cubicBezTo>
                    <a:pt x="24" y="51"/>
                    <a:pt x="21" y="46"/>
                    <a:pt x="21" y="40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9"/>
                    <a:pt x="18" y="56"/>
                    <a:pt x="23" y="60"/>
                  </a:cubicBezTo>
                  <a:cubicBezTo>
                    <a:pt x="28" y="65"/>
                    <a:pt x="34" y="68"/>
                    <a:pt x="4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9" y="68"/>
                    <a:pt x="55" y="65"/>
                    <a:pt x="60" y="60"/>
                  </a:cubicBezTo>
                  <a:cubicBezTo>
                    <a:pt x="65" y="56"/>
                    <a:pt x="67" y="49"/>
                    <a:pt x="67" y="42"/>
                  </a:cubicBezTo>
                  <a:cubicBezTo>
                    <a:pt x="67" y="35"/>
                    <a:pt x="67" y="35"/>
                    <a:pt x="67" y="35"/>
                  </a:cubicBezTo>
                  <a:lnTo>
                    <a:pt x="62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23273" y="3894196"/>
            <a:ext cx="724534" cy="724534"/>
            <a:chOff x="875113" y="3954177"/>
            <a:chExt cx="687003" cy="687003"/>
          </a:xfrm>
        </p:grpSpPr>
        <p:sp>
          <p:nvSpPr>
            <p:cNvPr id="9" name="Rectangle 8"/>
            <p:cNvSpPr/>
            <p:nvPr/>
          </p:nvSpPr>
          <p:spPr>
            <a:xfrm>
              <a:off x="875113" y="3954177"/>
              <a:ext cx="687003" cy="6870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021105" y="4104940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27937" y="1786815"/>
            <a:ext cx="4411347" cy="865305"/>
            <a:chOff x="7855640" y="3619632"/>
            <a:chExt cx="4182840" cy="820481"/>
          </a:xfrm>
        </p:grpSpPr>
        <p:sp>
          <p:nvSpPr>
            <p:cNvPr id="17" name="TextBox 16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55640" y="3914813"/>
              <a:ext cx="4182840" cy="5253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27937" y="2810513"/>
            <a:ext cx="4411347" cy="865305"/>
            <a:chOff x="7855640" y="3619632"/>
            <a:chExt cx="4182840" cy="820481"/>
          </a:xfrm>
        </p:grpSpPr>
        <p:sp>
          <p:nvSpPr>
            <p:cNvPr id="20" name="TextBox 19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855640" y="3914813"/>
              <a:ext cx="4182840" cy="5253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827937" y="3834210"/>
            <a:ext cx="4411347" cy="865305"/>
            <a:chOff x="7855640" y="3619632"/>
            <a:chExt cx="4182840" cy="820481"/>
          </a:xfrm>
        </p:grpSpPr>
        <p:sp>
          <p:nvSpPr>
            <p:cNvPr id="23" name="TextBox 22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855640" y="3914813"/>
              <a:ext cx="4182840" cy="5253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7937" y="4857906"/>
            <a:ext cx="4411347" cy="865305"/>
            <a:chOff x="7855640" y="3619632"/>
            <a:chExt cx="4182840" cy="820481"/>
          </a:xfrm>
        </p:grpSpPr>
        <p:sp>
          <p:nvSpPr>
            <p:cNvPr id="26" name="TextBox 25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855640" y="3914813"/>
              <a:ext cx="4182840" cy="5253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6751179" y="1828206"/>
            <a:ext cx="6107571" cy="3873076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73305" y="266734"/>
            <a:ext cx="3785468" cy="528259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3306" y="731316"/>
            <a:ext cx="2352640" cy="282038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2780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903676" y="1786331"/>
            <a:ext cx="390603" cy="390603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652325" y="2304094"/>
            <a:ext cx="1001830" cy="1031357"/>
            <a:chOff x="2514600" y="2184742"/>
            <a:chExt cx="949935" cy="977933"/>
          </a:xfrm>
        </p:grpSpPr>
        <p:sp>
          <p:nvSpPr>
            <p:cNvPr id="5" name="Flowchart: Off-page Connector 4"/>
            <p:cNvSpPr/>
            <p:nvPr/>
          </p:nvSpPr>
          <p:spPr>
            <a:xfrm rot="16200000">
              <a:off x="2500601" y="2198741"/>
              <a:ext cx="977933" cy="949935"/>
            </a:xfrm>
            <a:prstGeom prst="flowChartOffpageConnector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endParaRPr lang="en-US" sz="2953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>
              <a:off x="2700748" y="2469953"/>
              <a:ext cx="577638" cy="469968"/>
            </a:xfrm>
            <a:custGeom>
              <a:avLst/>
              <a:gdLst>
                <a:gd name="T0" fmla="*/ 397 w 21600"/>
                <a:gd name="T1" fmla="*/ 38 h 21600"/>
                <a:gd name="T2" fmla="*/ 351 w 21600"/>
                <a:gd name="T3" fmla="*/ 52 h 21600"/>
                <a:gd name="T4" fmla="*/ 387 w 21600"/>
                <a:gd name="T5" fmla="*/ 6 h 21600"/>
                <a:gd name="T6" fmla="*/ 335 w 21600"/>
                <a:gd name="T7" fmla="*/ 26 h 21600"/>
                <a:gd name="T8" fmla="*/ 276 w 21600"/>
                <a:gd name="T9" fmla="*/ 0 h 21600"/>
                <a:gd name="T10" fmla="*/ 193 w 21600"/>
                <a:gd name="T11" fmla="*/ 83 h 21600"/>
                <a:gd name="T12" fmla="*/ 195 w 21600"/>
                <a:gd name="T13" fmla="*/ 101 h 21600"/>
                <a:gd name="T14" fmla="*/ 28 w 21600"/>
                <a:gd name="T15" fmla="*/ 16 h 21600"/>
                <a:gd name="T16" fmla="*/ 16 w 21600"/>
                <a:gd name="T17" fmla="*/ 57 h 21600"/>
                <a:gd name="T18" fmla="*/ 52 w 21600"/>
                <a:gd name="T19" fmla="*/ 125 h 21600"/>
                <a:gd name="T20" fmla="*/ 16 w 21600"/>
                <a:gd name="T21" fmla="*/ 115 h 21600"/>
                <a:gd name="T22" fmla="*/ 16 w 21600"/>
                <a:gd name="T23" fmla="*/ 115 h 21600"/>
                <a:gd name="T24" fmla="*/ 83 w 21600"/>
                <a:gd name="T25" fmla="*/ 196 h 21600"/>
                <a:gd name="T26" fmla="*/ 60 w 21600"/>
                <a:gd name="T27" fmla="*/ 198 h 21600"/>
                <a:gd name="T28" fmla="*/ 44 w 21600"/>
                <a:gd name="T29" fmla="*/ 196 h 21600"/>
                <a:gd name="T30" fmla="*/ 121 w 21600"/>
                <a:gd name="T31" fmla="*/ 252 h 21600"/>
                <a:gd name="T32" fmla="*/ 20 w 21600"/>
                <a:gd name="T33" fmla="*/ 289 h 21600"/>
                <a:gd name="T34" fmla="*/ 0 w 21600"/>
                <a:gd name="T35" fmla="*/ 287 h 21600"/>
                <a:gd name="T36" fmla="*/ 125 w 21600"/>
                <a:gd name="T37" fmla="*/ 323 h 21600"/>
                <a:gd name="T38" fmla="*/ 357 w 21600"/>
                <a:gd name="T39" fmla="*/ 91 h 21600"/>
                <a:gd name="T40" fmla="*/ 357 w 21600"/>
                <a:gd name="T41" fmla="*/ 81 h 21600"/>
                <a:gd name="T42" fmla="*/ 397 w 21600"/>
                <a:gd name="T43" fmla="*/ 38 h 21600"/>
                <a:gd name="T44" fmla="*/ 397 w 21600"/>
                <a:gd name="T45" fmla="*/ 38 h 2160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1600" h="21600">
                  <a:moveTo>
                    <a:pt x="21600" y="2565"/>
                  </a:moveTo>
                  <a:cubicBezTo>
                    <a:pt x="20832" y="2970"/>
                    <a:pt x="19955" y="3375"/>
                    <a:pt x="19078" y="3510"/>
                  </a:cubicBezTo>
                  <a:cubicBezTo>
                    <a:pt x="19955" y="2835"/>
                    <a:pt x="20723" y="1755"/>
                    <a:pt x="21052" y="405"/>
                  </a:cubicBezTo>
                  <a:cubicBezTo>
                    <a:pt x="20175" y="1080"/>
                    <a:pt x="19188" y="1485"/>
                    <a:pt x="18201" y="1755"/>
                  </a:cubicBezTo>
                  <a:cubicBezTo>
                    <a:pt x="17434" y="675"/>
                    <a:pt x="16227" y="0"/>
                    <a:pt x="15021" y="0"/>
                  </a:cubicBezTo>
                  <a:cubicBezTo>
                    <a:pt x="12499" y="0"/>
                    <a:pt x="10526" y="2430"/>
                    <a:pt x="10526" y="5535"/>
                  </a:cubicBezTo>
                  <a:cubicBezTo>
                    <a:pt x="10526" y="5940"/>
                    <a:pt x="10636" y="6345"/>
                    <a:pt x="10636" y="6750"/>
                  </a:cubicBezTo>
                  <a:cubicBezTo>
                    <a:pt x="7017" y="6480"/>
                    <a:pt x="3728" y="4320"/>
                    <a:pt x="1535" y="1080"/>
                  </a:cubicBezTo>
                  <a:cubicBezTo>
                    <a:pt x="1096" y="1890"/>
                    <a:pt x="877" y="2835"/>
                    <a:pt x="877" y="3780"/>
                  </a:cubicBezTo>
                  <a:cubicBezTo>
                    <a:pt x="877" y="5670"/>
                    <a:pt x="1754" y="7290"/>
                    <a:pt x="2851" y="8370"/>
                  </a:cubicBezTo>
                  <a:cubicBezTo>
                    <a:pt x="2193" y="8235"/>
                    <a:pt x="1535" y="8100"/>
                    <a:pt x="877" y="7695"/>
                  </a:cubicBezTo>
                  <a:cubicBezTo>
                    <a:pt x="877" y="10395"/>
                    <a:pt x="2412" y="12555"/>
                    <a:pt x="4495" y="13095"/>
                  </a:cubicBezTo>
                  <a:cubicBezTo>
                    <a:pt x="4057" y="13230"/>
                    <a:pt x="3728" y="13230"/>
                    <a:pt x="3289" y="13230"/>
                  </a:cubicBezTo>
                  <a:cubicBezTo>
                    <a:pt x="2960" y="13230"/>
                    <a:pt x="2741" y="13230"/>
                    <a:pt x="2412" y="13095"/>
                  </a:cubicBezTo>
                  <a:cubicBezTo>
                    <a:pt x="2960" y="15255"/>
                    <a:pt x="4605" y="16875"/>
                    <a:pt x="6579" y="16875"/>
                  </a:cubicBezTo>
                  <a:cubicBezTo>
                    <a:pt x="5044" y="18360"/>
                    <a:pt x="3180" y="19305"/>
                    <a:pt x="1096" y="19305"/>
                  </a:cubicBezTo>
                  <a:cubicBezTo>
                    <a:pt x="768" y="19305"/>
                    <a:pt x="329" y="19305"/>
                    <a:pt x="0" y="19170"/>
                  </a:cubicBezTo>
                  <a:cubicBezTo>
                    <a:pt x="1974" y="20790"/>
                    <a:pt x="4276" y="21600"/>
                    <a:pt x="6798" y="21600"/>
                  </a:cubicBezTo>
                  <a:cubicBezTo>
                    <a:pt x="15021" y="21600"/>
                    <a:pt x="19407" y="13365"/>
                    <a:pt x="19407" y="6075"/>
                  </a:cubicBezTo>
                  <a:cubicBezTo>
                    <a:pt x="19407" y="5940"/>
                    <a:pt x="19407" y="5670"/>
                    <a:pt x="19407" y="5400"/>
                  </a:cubicBezTo>
                  <a:cubicBezTo>
                    <a:pt x="20284" y="4590"/>
                    <a:pt x="21052" y="3645"/>
                    <a:pt x="21600" y="2565"/>
                  </a:cubicBezTo>
                  <a:close/>
                  <a:moveTo>
                    <a:pt x="21600" y="256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652325" y="3834814"/>
            <a:ext cx="1001830" cy="1031357"/>
            <a:chOff x="2514600" y="3636171"/>
            <a:chExt cx="949935" cy="977933"/>
          </a:xfrm>
        </p:grpSpPr>
        <p:sp>
          <p:nvSpPr>
            <p:cNvPr id="37" name="Flowchart: Off-page Connector 36"/>
            <p:cNvSpPr/>
            <p:nvPr/>
          </p:nvSpPr>
          <p:spPr>
            <a:xfrm rot="16200000">
              <a:off x="2500601" y="3650170"/>
              <a:ext cx="977933" cy="949935"/>
            </a:xfrm>
            <a:prstGeom prst="flowChartOffpageConnector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endParaRPr lang="en-US" sz="2953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45"/>
            <p:cNvSpPr>
              <a:spLocks/>
            </p:cNvSpPr>
            <p:nvPr/>
          </p:nvSpPr>
          <p:spPr bwMode="auto">
            <a:xfrm>
              <a:off x="2784269" y="3877952"/>
              <a:ext cx="230838" cy="494369"/>
            </a:xfrm>
            <a:custGeom>
              <a:avLst/>
              <a:gdLst>
                <a:gd name="T0" fmla="*/ 194 w 21600"/>
                <a:gd name="T1" fmla="*/ 133 h 21600"/>
                <a:gd name="T2" fmla="*/ 129 w 21600"/>
                <a:gd name="T3" fmla="*/ 133 h 21600"/>
                <a:gd name="T4" fmla="*/ 129 w 21600"/>
                <a:gd name="T5" fmla="*/ 90 h 21600"/>
                <a:gd name="T6" fmla="*/ 147 w 21600"/>
                <a:gd name="T7" fmla="*/ 71 h 21600"/>
                <a:gd name="T8" fmla="*/ 194 w 21600"/>
                <a:gd name="T9" fmla="*/ 71 h 21600"/>
                <a:gd name="T10" fmla="*/ 194 w 21600"/>
                <a:gd name="T11" fmla="*/ 0 h 21600"/>
                <a:gd name="T12" fmla="*/ 129 w 21600"/>
                <a:gd name="T13" fmla="*/ 0 h 21600"/>
                <a:gd name="T14" fmla="*/ 43 w 21600"/>
                <a:gd name="T15" fmla="*/ 86 h 21600"/>
                <a:gd name="T16" fmla="*/ 43 w 21600"/>
                <a:gd name="T17" fmla="*/ 133 h 21600"/>
                <a:gd name="T18" fmla="*/ 0 w 21600"/>
                <a:gd name="T19" fmla="*/ 133 h 21600"/>
                <a:gd name="T20" fmla="*/ 0 w 21600"/>
                <a:gd name="T21" fmla="*/ 206 h 21600"/>
                <a:gd name="T22" fmla="*/ 43 w 21600"/>
                <a:gd name="T23" fmla="*/ 206 h 21600"/>
                <a:gd name="T24" fmla="*/ 43 w 21600"/>
                <a:gd name="T25" fmla="*/ 415 h 21600"/>
                <a:gd name="T26" fmla="*/ 129 w 21600"/>
                <a:gd name="T27" fmla="*/ 415 h 21600"/>
                <a:gd name="T28" fmla="*/ 129 w 21600"/>
                <a:gd name="T29" fmla="*/ 206 h 21600"/>
                <a:gd name="T30" fmla="*/ 188 w 21600"/>
                <a:gd name="T31" fmla="*/ 206 h 21600"/>
                <a:gd name="T32" fmla="*/ 194 w 21600"/>
                <a:gd name="T33" fmla="*/ 133 h 21600"/>
                <a:gd name="T34" fmla="*/ 194 w 21600"/>
                <a:gd name="T35" fmla="*/ 133 h 216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600" h="21600">
                  <a:moveTo>
                    <a:pt x="21600" y="6939"/>
                  </a:moveTo>
                  <a:cubicBezTo>
                    <a:pt x="14400" y="6939"/>
                    <a:pt x="14400" y="6939"/>
                    <a:pt x="14400" y="6939"/>
                  </a:cubicBezTo>
                  <a:cubicBezTo>
                    <a:pt x="14400" y="4701"/>
                    <a:pt x="14400" y="4701"/>
                    <a:pt x="14400" y="4701"/>
                  </a:cubicBezTo>
                  <a:cubicBezTo>
                    <a:pt x="14400" y="3917"/>
                    <a:pt x="15600" y="3693"/>
                    <a:pt x="16320" y="3693"/>
                  </a:cubicBezTo>
                  <a:cubicBezTo>
                    <a:pt x="17280" y="3693"/>
                    <a:pt x="21600" y="3693"/>
                    <a:pt x="21600" y="3693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14400" y="0"/>
                    <a:pt x="14400" y="0"/>
                    <a:pt x="14400" y="0"/>
                  </a:cubicBezTo>
                  <a:cubicBezTo>
                    <a:pt x="6480" y="0"/>
                    <a:pt x="4800" y="2686"/>
                    <a:pt x="4800" y="4477"/>
                  </a:cubicBezTo>
                  <a:cubicBezTo>
                    <a:pt x="4800" y="6939"/>
                    <a:pt x="4800" y="6939"/>
                    <a:pt x="4800" y="6939"/>
                  </a:cubicBezTo>
                  <a:cubicBezTo>
                    <a:pt x="0" y="6939"/>
                    <a:pt x="0" y="6939"/>
                    <a:pt x="0" y="6939"/>
                  </a:cubicBezTo>
                  <a:cubicBezTo>
                    <a:pt x="0" y="10744"/>
                    <a:pt x="0" y="10744"/>
                    <a:pt x="0" y="10744"/>
                  </a:cubicBezTo>
                  <a:cubicBezTo>
                    <a:pt x="4800" y="10744"/>
                    <a:pt x="4800" y="10744"/>
                    <a:pt x="4800" y="10744"/>
                  </a:cubicBezTo>
                  <a:cubicBezTo>
                    <a:pt x="4800" y="15668"/>
                    <a:pt x="4800" y="21600"/>
                    <a:pt x="4800" y="21600"/>
                  </a:cubicBezTo>
                  <a:cubicBezTo>
                    <a:pt x="14400" y="21600"/>
                    <a:pt x="14400" y="21600"/>
                    <a:pt x="14400" y="21600"/>
                  </a:cubicBezTo>
                  <a:cubicBezTo>
                    <a:pt x="14400" y="21600"/>
                    <a:pt x="14400" y="15556"/>
                    <a:pt x="14400" y="10744"/>
                  </a:cubicBezTo>
                  <a:cubicBezTo>
                    <a:pt x="20880" y="10744"/>
                    <a:pt x="20880" y="10744"/>
                    <a:pt x="20880" y="10744"/>
                  </a:cubicBezTo>
                  <a:lnTo>
                    <a:pt x="21600" y="6939"/>
                  </a:lnTo>
                  <a:close/>
                  <a:moveTo>
                    <a:pt x="21600" y="693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652325" y="5275961"/>
            <a:ext cx="1001830" cy="1031357"/>
            <a:chOff x="2514600" y="5002667"/>
            <a:chExt cx="949935" cy="977933"/>
          </a:xfrm>
        </p:grpSpPr>
        <p:sp>
          <p:nvSpPr>
            <p:cNvPr id="39" name="Flowchart: Off-page Connector 38"/>
            <p:cNvSpPr/>
            <p:nvPr/>
          </p:nvSpPr>
          <p:spPr>
            <a:xfrm rot="16200000">
              <a:off x="2500601" y="5016666"/>
              <a:ext cx="977933" cy="949935"/>
            </a:xfrm>
            <a:prstGeom prst="flowChartOffpageConnector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endParaRPr lang="en-US" sz="2953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8" name="AutoShape 48"/>
            <p:cNvSpPr>
              <a:spLocks/>
            </p:cNvSpPr>
            <p:nvPr/>
          </p:nvSpPr>
          <p:spPr bwMode="auto">
            <a:xfrm>
              <a:off x="2700748" y="5268382"/>
              <a:ext cx="444777" cy="446501"/>
            </a:xfrm>
            <a:custGeom>
              <a:avLst/>
              <a:gdLst>
                <a:gd name="T0" fmla="*/ 0 w 21600"/>
                <a:gd name="T1" fmla="*/ 11506 h 21600"/>
                <a:gd name="T2" fmla="*/ 7091 w 21600"/>
                <a:gd name="T3" fmla="*/ 14436 h 21600"/>
                <a:gd name="T4" fmla="*/ 10145 w 21600"/>
                <a:gd name="T5" fmla="*/ 21600 h 21600"/>
                <a:gd name="T6" fmla="*/ 14291 w 21600"/>
                <a:gd name="T7" fmla="*/ 21600 h 21600"/>
                <a:gd name="T8" fmla="*/ 0 w 21600"/>
                <a:gd name="T9" fmla="*/ 7381 h 21600"/>
                <a:gd name="T10" fmla="*/ 0 w 21600"/>
                <a:gd name="T11" fmla="*/ 11506 h 21600"/>
                <a:gd name="T12" fmla="*/ 0 w 21600"/>
                <a:gd name="T13" fmla="*/ 4125 h 21600"/>
                <a:gd name="T14" fmla="*/ 17455 w 21600"/>
                <a:gd name="T15" fmla="*/ 21600 h 21600"/>
                <a:gd name="T16" fmla="*/ 21600 w 21600"/>
                <a:gd name="T17" fmla="*/ 21600 h 21600"/>
                <a:gd name="T18" fmla="*/ 0 w 21600"/>
                <a:gd name="T19" fmla="*/ 0 h 21600"/>
                <a:gd name="T20" fmla="*/ 0 w 21600"/>
                <a:gd name="T21" fmla="*/ 4125 h 21600"/>
                <a:gd name="T22" fmla="*/ 5782 w 21600"/>
                <a:gd name="T23" fmla="*/ 18669 h 21600"/>
                <a:gd name="T24" fmla="*/ 2836 w 21600"/>
                <a:gd name="T25" fmla="*/ 21600 h 21600"/>
                <a:gd name="T26" fmla="*/ 0 w 21600"/>
                <a:gd name="T27" fmla="*/ 18669 h 21600"/>
                <a:gd name="T28" fmla="*/ 2836 w 21600"/>
                <a:gd name="T29" fmla="*/ 15847 h 21600"/>
                <a:gd name="T30" fmla="*/ 5782 w 21600"/>
                <a:gd name="T31" fmla="*/ 18669 h 21600"/>
                <a:gd name="T32" fmla="*/ 5782 w 21600"/>
                <a:gd name="T33" fmla="*/ 186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600" h="21600">
                  <a:moveTo>
                    <a:pt x="0" y="11506"/>
                  </a:moveTo>
                  <a:cubicBezTo>
                    <a:pt x="2727" y="11506"/>
                    <a:pt x="5236" y="12482"/>
                    <a:pt x="7091" y="14436"/>
                  </a:cubicBezTo>
                  <a:cubicBezTo>
                    <a:pt x="9055" y="16390"/>
                    <a:pt x="10145" y="18886"/>
                    <a:pt x="10145" y="21600"/>
                  </a:cubicBezTo>
                  <a:cubicBezTo>
                    <a:pt x="14291" y="21600"/>
                    <a:pt x="14291" y="21600"/>
                    <a:pt x="14291" y="21600"/>
                  </a:cubicBezTo>
                  <a:cubicBezTo>
                    <a:pt x="14291" y="13785"/>
                    <a:pt x="7855" y="7381"/>
                    <a:pt x="0" y="7381"/>
                  </a:cubicBezTo>
                  <a:lnTo>
                    <a:pt x="0" y="11506"/>
                  </a:lnTo>
                  <a:close/>
                  <a:moveTo>
                    <a:pt x="0" y="4125"/>
                  </a:moveTo>
                  <a:cubicBezTo>
                    <a:pt x="9600" y="4125"/>
                    <a:pt x="17455" y="11940"/>
                    <a:pt x="1745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9660"/>
                    <a:pt x="11891" y="0"/>
                    <a:pt x="0" y="0"/>
                  </a:cubicBezTo>
                  <a:lnTo>
                    <a:pt x="0" y="4125"/>
                  </a:lnTo>
                  <a:close/>
                  <a:moveTo>
                    <a:pt x="5782" y="18669"/>
                  </a:moveTo>
                  <a:cubicBezTo>
                    <a:pt x="5782" y="20297"/>
                    <a:pt x="4473" y="21600"/>
                    <a:pt x="2836" y="21600"/>
                  </a:cubicBezTo>
                  <a:cubicBezTo>
                    <a:pt x="1309" y="21600"/>
                    <a:pt x="0" y="20297"/>
                    <a:pt x="0" y="18669"/>
                  </a:cubicBezTo>
                  <a:cubicBezTo>
                    <a:pt x="0" y="17150"/>
                    <a:pt x="1309" y="15847"/>
                    <a:pt x="2836" y="15847"/>
                  </a:cubicBezTo>
                  <a:cubicBezTo>
                    <a:pt x="4473" y="15847"/>
                    <a:pt x="5782" y="17150"/>
                    <a:pt x="5782" y="18669"/>
                  </a:cubicBezTo>
                  <a:close/>
                  <a:moveTo>
                    <a:pt x="5782" y="1866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991915" y="2304094"/>
            <a:ext cx="1001830" cy="1031357"/>
            <a:chOff x="6629400" y="2184742"/>
            <a:chExt cx="949935" cy="977933"/>
          </a:xfrm>
        </p:grpSpPr>
        <p:sp>
          <p:nvSpPr>
            <p:cNvPr id="41" name="Flowchart: Off-page Connector 40"/>
            <p:cNvSpPr/>
            <p:nvPr/>
          </p:nvSpPr>
          <p:spPr>
            <a:xfrm rot="16200000">
              <a:off x="6615401" y="2198741"/>
              <a:ext cx="977933" cy="949935"/>
            </a:xfrm>
            <a:prstGeom prst="flowChartOffpageConnector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endParaRPr lang="en-US" sz="2953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29" name="Group 32"/>
            <p:cNvGrpSpPr>
              <a:grpSpLocks/>
            </p:cNvGrpSpPr>
            <p:nvPr/>
          </p:nvGrpSpPr>
          <p:grpSpPr bwMode="auto">
            <a:xfrm>
              <a:off x="6775620" y="2534330"/>
              <a:ext cx="640385" cy="278756"/>
              <a:chOff x="0" y="0"/>
              <a:chExt cx="424" cy="185"/>
            </a:xfrm>
            <a:solidFill>
              <a:srgbClr val="00B0F0"/>
            </a:solidFill>
          </p:grpSpPr>
          <p:sp>
            <p:nvSpPr>
              <p:cNvPr id="30" name="Oval 30"/>
              <p:cNvSpPr>
                <a:spLocks/>
              </p:cNvSpPr>
              <p:nvPr/>
            </p:nvSpPr>
            <p:spPr bwMode="auto">
              <a:xfrm>
                <a:off x="0" y="0"/>
                <a:ext cx="189" cy="1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1"/>
              <p:cNvSpPr>
                <a:spLocks/>
              </p:cNvSpPr>
              <p:nvPr/>
            </p:nvSpPr>
            <p:spPr bwMode="auto">
              <a:xfrm>
                <a:off x="237" y="0"/>
                <a:ext cx="187" cy="1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6991915" y="3834814"/>
            <a:ext cx="1001830" cy="1031357"/>
            <a:chOff x="6629400" y="3636171"/>
            <a:chExt cx="949935" cy="977933"/>
          </a:xfrm>
        </p:grpSpPr>
        <p:sp>
          <p:nvSpPr>
            <p:cNvPr id="43" name="Flowchart: Off-page Connector 42"/>
            <p:cNvSpPr/>
            <p:nvPr/>
          </p:nvSpPr>
          <p:spPr>
            <a:xfrm rot="16200000">
              <a:off x="6615401" y="3650170"/>
              <a:ext cx="977933" cy="949935"/>
            </a:xfrm>
            <a:prstGeom prst="flowChartOffpageConnector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endParaRPr lang="en-US" sz="2953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32" name="Group 39"/>
            <p:cNvGrpSpPr>
              <a:grpSpLocks/>
            </p:cNvGrpSpPr>
            <p:nvPr/>
          </p:nvGrpSpPr>
          <p:grpSpPr bwMode="auto">
            <a:xfrm>
              <a:off x="6816295" y="3956050"/>
              <a:ext cx="522355" cy="333479"/>
              <a:chOff x="0" y="0"/>
              <a:chExt cx="413" cy="263"/>
            </a:xfrm>
            <a:solidFill>
              <a:schemeClr val="bg1"/>
            </a:solidFill>
          </p:grpSpPr>
          <p:sp>
            <p:nvSpPr>
              <p:cNvPr id="33" name="AutoShape 36"/>
              <p:cNvSpPr>
                <a:spLocks/>
              </p:cNvSpPr>
              <p:nvPr/>
            </p:nvSpPr>
            <p:spPr bwMode="auto">
              <a:xfrm>
                <a:off x="0" y="0"/>
                <a:ext cx="215" cy="256"/>
              </a:xfrm>
              <a:custGeom>
                <a:avLst/>
                <a:gdLst>
                  <a:gd name="T0" fmla="*/ 16457 w 21196"/>
                  <a:gd name="T1" fmla="*/ 9755 h 21426"/>
                  <a:gd name="T2" fmla="*/ 20366 w 21196"/>
                  <a:gd name="T3" fmla="*/ 5748 h 21426"/>
                  <a:gd name="T4" fmla="*/ 13166 w 21196"/>
                  <a:gd name="T5" fmla="*/ 0 h 21426"/>
                  <a:gd name="T6" fmla="*/ 5760 w 21196"/>
                  <a:gd name="T7" fmla="*/ 0 h 21426"/>
                  <a:gd name="T8" fmla="*/ 5554 w 21196"/>
                  <a:gd name="T9" fmla="*/ 0 h 21426"/>
                  <a:gd name="T10" fmla="*/ 0 w 21196"/>
                  <a:gd name="T11" fmla="*/ 0 h 21426"/>
                  <a:gd name="T12" fmla="*/ 0 w 21196"/>
                  <a:gd name="T13" fmla="*/ 21426 h 21426"/>
                  <a:gd name="T14" fmla="*/ 5554 w 21196"/>
                  <a:gd name="T15" fmla="*/ 21426 h 21426"/>
                  <a:gd name="T16" fmla="*/ 5760 w 21196"/>
                  <a:gd name="T17" fmla="*/ 21426 h 21426"/>
                  <a:gd name="T18" fmla="*/ 13166 w 21196"/>
                  <a:gd name="T19" fmla="*/ 21426 h 21426"/>
                  <a:gd name="T20" fmla="*/ 21189 w 21196"/>
                  <a:gd name="T21" fmla="*/ 15155 h 21426"/>
                  <a:gd name="T22" fmla="*/ 16457 w 21196"/>
                  <a:gd name="T23" fmla="*/ 9755 h 21426"/>
                  <a:gd name="T24" fmla="*/ 5760 w 21196"/>
                  <a:gd name="T25" fmla="*/ 3832 h 21426"/>
                  <a:gd name="T26" fmla="*/ 12137 w 21196"/>
                  <a:gd name="T27" fmla="*/ 3832 h 21426"/>
                  <a:gd name="T28" fmla="*/ 13166 w 21196"/>
                  <a:gd name="T29" fmla="*/ 3832 h 21426"/>
                  <a:gd name="T30" fmla="*/ 15017 w 21196"/>
                  <a:gd name="T31" fmla="*/ 5923 h 21426"/>
                  <a:gd name="T32" fmla="*/ 12754 w 21196"/>
                  <a:gd name="T33" fmla="*/ 8535 h 21426"/>
                  <a:gd name="T34" fmla="*/ 5760 w 21196"/>
                  <a:gd name="T35" fmla="*/ 8535 h 21426"/>
                  <a:gd name="T36" fmla="*/ 5760 w 21196"/>
                  <a:gd name="T37" fmla="*/ 3832 h 21426"/>
                  <a:gd name="T38" fmla="*/ 12754 w 21196"/>
                  <a:gd name="T39" fmla="*/ 17594 h 21426"/>
                  <a:gd name="T40" fmla="*/ 12343 w 21196"/>
                  <a:gd name="T41" fmla="*/ 17594 h 21426"/>
                  <a:gd name="T42" fmla="*/ 5760 w 21196"/>
                  <a:gd name="T43" fmla="*/ 17594 h 21426"/>
                  <a:gd name="T44" fmla="*/ 5760 w 21196"/>
                  <a:gd name="T45" fmla="*/ 11845 h 21426"/>
                  <a:gd name="T46" fmla="*/ 13166 w 21196"/>
                  <a:gd name="T47" fmla="*/ 11845 h 21426"/>
                  <a:gd name="T48" fmla="*/ 15840 w 21196"/>
                  <a:gd name="T49" fmla="*/ 14806 h 21426"/>
                  <a:gd name="T50" fmla="*/ 12754 w 21196"/>
                  <a:gd name="T51" fmla="*/ 17594 h 21426"/>
                  <a:gd name="T52" fmla="*/ 12754 w 21196"/>
                  <a:gd name="T53" fmla="*/ 17594 h 21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1196" h="21426">
                    <a:moveTo>
                      <a:pt x="16457" y="9755"/>
                    </a:moveTo>
                    <a:cubicBezTo>
                      <a:pt x="16457" y="9755"/>
                      <a:pt x="20366" y="9581"/>
                      <a:pt x="20366" y="5748"/>
                    </a:cubicBezTo>
                    <a:cubicBezTo>
                      <a:pt x="20366" y="1742"/>
                      <a:pt x="17074" y="0"/>
                      <a:pt x="13166" y="0"/>
                    </a:cubicBezTo>
                    <a:cubicBezTo>
                      <a:pt x="5760" y="0"/>
                      <a:pt x="5760" y="0"/>
                      <a:pt x="5760" y="0"/>
                    </a:cubicBezTo>
                    <a:cubicBezTo>
                      <a:pt x="5554" y="0"/>
                      <a:pt x="5554" y="0"/>
                      <a:pt x="555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1426"/>
                      <a:pt x="0" y="21426"/>
                      <a:pt x="0" y="21426"/>
                    </a:cubicBezTo>
                    <a:cubicBezTo>
                      <a:pt x="5554" y="21426"/>
                      <a:pt x="5554" y="21426"/>
                      <a:pt x="5554" y="21426"/>
                    </a:cubicBezTo>
                    <a:cubicBezTo>
                      <a:pt x="5760" y="21426"/>
                      <a:pt x="5760" y="21426"/>
                      <a:pt x="5760" y="21426"/>
                    </a:cubicBezTo>
                    <a:cubicBezTo>
                      <a:pt x="13166" y="21426"/>
                      <a:pt x="13166" y="21426"/>
                      <a:pt x="13166" y="21426"/>
                    </a:cubicBezTo>
                    <a:cubicBezTo>
                      <a:pt x="13166" y="21426"/>
                      <a:pt x="21189" y="21600"/>
                      <a:pt x="21189" y="15155"/>
                    </a:cubicBezTo>
                    <a:cubicBezTo>
                      <a:pt x="21189" y="15155"/>
                      <a:pt x="21600" y="9755"/>
                      <a:pt x="16457" y="9755"/>
                    </a:cubicBezTo>
                    <a:close/>
                    <a:moveTo>
                      <a:pt x="5760" y="3832"/>
                    </a:moveTo>
                    <a:cubicBezTo>
                      <a:pt x="12137" y="3832"/>
                      <a:pt x="12137" y="3832"/>
                      <a:pt x="12137" y="3832"/>
                    </a:cubicBezTo>
                    <a:cubicBezTo>
                      <a:pt x="13166" y="3832"/>
                      <a:pt x="13166" y="3832"/>
                      <a:pt x="13166" y="3832"/>
                    </a:cubicBezTo>
                    <a:cubicBezTo>
                      <a:pt x="13166" y="3832"/>
                      <a:pt x="15017" y="3832"/>
                      <a:pt x="15017" y="5923"/>
                    </a:cubicBezTo>
                    <a:cubicBezTo>
                      <a:pt x="15017" y="8187"/>
                      <a:pt x="13783" y="8535"/>
                      <a:pt x="12754" y="8535"/>
                    </a:cubicBezTo>
                    <a:cubicBezTo>
                      <a:pt x="5760" y="8535"/>
                      <a:pt x="5760" y="8535"/>
                      <a:pt x="5760" y="8535"/>
                    </a:cubicBezTo>
                    <a:lnTo>
                      <a:pt x="5760" y="3832"/>
                    </a:lnTo>
                    <a:close/>
                    <a:moveTo>
                      <a:pt x="12754" y="17594"/>
                    </a:moveTo>
                    <a:cubicBezTo>
                      <a:pt x="12549" y="17594"/>
                      <a:pt x="12343" y="17594"/>
                      <a:pt x="12343" y="17594"/>
                    </a:cubicBezTo>
                    <a:cubicBezTo>
                      <a:pt x="5760" y="17594"/>
                      <a:pt x="5760" y="17594"/>
                      <a:pt x="5760" y="17594"/>
                    </a:cubicBezTo>
                    <a:cubicBezTo>
                      <a:pt x="5760" y="11845"/>
                      <a:pt x="5760" y="11845"/>
                      <a:pt x="5760" y="11845"/>
                    </a:cubicBezTo>
                    <a:cubicBezTo>
                      <a:pt x="13166" y="11845"/>
                      <a:pt x="13166" y="11845"/>
                      <a:pt x="13166" y="11845"/>
                    </a:cubicBezTo>
                    <a:cubicBezTo>
                      <a:pt x="13166" y="11845"/>
                      <a:pt x="15840" y="11845"/>
                      <a:pt x="15840" y="14806"/>
                    </a:cubicBezTo>
                    <a:cubicBezTo>
                      <a:pt x="15840" y="17245"/>
                      <a:pt x="13783" y="17594"/>
                      <a:pt x="12754" y="17594"/>
                    </a:cubicBezTo>
                    <a:close/>
                    <a:moveTo>
                      <a:pt x="12754" y="1759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bg1"/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AutoShape 37"/>
              <p:cNvSpPr>
                <a:spLocks/>
              </p:cNvSpPr>
              <p:nvPr/>
            </p:nvSpPr>
            <p:spPr bwMode="auto">
              <a:xfrm>
                <a:off x="225" y="64"/>
                <a:ext cx="188" cy="199"/>
              </a:xfrm>
              <a:custGeom>
                <a:avLst/>
                <a:gdLst>
                  <a:gd name="T0" fmla="*/ 10159 w 19520"/>
                  <a:gd name="T1" fmla="*/ 0 h 21159"/>
                  <a:gd name="T2" fmla="*/ 7 w 19520"/>
                  <a:gd name="T3" fmla="*/ 10466 h 21159"/>
                  <a:gd name="T4" fmla="*/ 10159 w 19520"/>
                  <a:gd name="T5" fmla="*/ 21155 h 21159"/>
                  <a:gd name="T6" fmla="*/ 19231 w 19520"/>
                  <a:gd name="T7" fmla="*/ 13806 h 21159"/>
                  <a:gd name="T8" fmla="*/ 14695 w 19520"/>
                  <a:gd name="T9" fmla="*/ 13806 h 21159"/>
                  <a:gd name="T10" fmla="*/ 10375 w 19520"/>
                  <a:gd name="T11" fmla="*/ 16701 h 21159"/>
                  <a:gd name="T12" fmla="*/ 5623 w 19520"/>
                  <a:gd name="T13" fmla="*/ 12025 h 21159"/>
                  <a:gd name="T14" fmla="*/ 19447 w 19520"/>
                  <a:gd name="T15" fmla="*/ 12025 h 21159"/>
                  <a:gd name="T16" fmla="*/ 10159 w 19520"/>
                  <a:gd name="T17" fmla="*/ 0 h 21159"/>
                  <a:gd name="T18" fmla="*/ 5623 w 19520"/>
                  <a:gd name="T19" fmla="*/ 8239 h 21159"/>
                  <a:gd name="T20" fmla="*/ 10375 w 19520"/>
                  <a:gd name="T21" fmla="*/ 4008 h 21159"/>
                  <a:gd name="T22" fmla="*/ 14479 w 19520"/>
                  <a:gd name="T23" fmla="*/ 8239 h 21159"/>
                  <a:gd name="T24" fmla="*/ 5623 w 19520"/>
                  <a:gd name="T25" fmla="*/ 8239 h 21159"/>
                  <a:gd name="T26" fmla="*/ 5623 w 19520"/>
                  <a:gd name="T27" fmla="*/ 8239 h 21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520" h="21159">
                    <a:moveTo>
                      <a:pt x="10159" y="0"/>
                    </a:moveTo>
                    <a:cubicBezTo>
                      <a:pt x="7" y="0"/>
                      <a:pt x="7" y="10466"/>
                      <a:pt x="7" y="10466"/>
                    </a:cubicBezTo>
                    <a:cubicBezTo>
                      <a:pt x="7" y="10466"/>
                      <a:pt x="-641" y="21155"/>
                      <a:pt x="10159" y="21155"/>
                    </a:cubicBezTo>
                    <a:cubicBezTo>
                      <a:pt x="10159" y="21155"/>
                      <a:pt x="19231" y="21600"/>
                      <a:pt x="19231" y="13806"/>
                    </a:cubicBezTo>
                    <a:cubicBezTo>
                      <a:pt x="14695" y="13806"/>
                      <a:pt x="14695" y="13806"/>
                      <a:pt x="14695" y="13806"/>
                    </a:cubicBezTo>
                    <a:cubicBezTo>
                      <a:pt x="14695" y="13806"/>
                      <a:pt x="14695" y="16701"/>
                      <a:pt x="10375" y="16701"/>
                    </a:cubicBezTo>
                    <a:cubicBezTo>
                      <a:pt x="10375" y="16701"/>
                      <a:pt x="5623" y="16924"/>
                      <a:pt x="5623" y="12025"/>
                    </a:cubicBezTo>
                    <a:cubicBezTo>
                      <a:pt x="19447" y="12025"/>
                      <a:pt x="19447" y="12025"/>
                      <a:pt x="19447" y="12025"/>
                    </a:cubicBezTo>
                    <a:cubicBezTo>
                      <a:pt x="19447" y="12025"/>
                      <a:pt x="20959" y="0"/>
                      <a:pt x="10159" y="0"/>
                    </a:cubicBezTo>
                    <a:close/>
                    <a:moveTo>
                      <a:pt x="5623" y="8239"/>
                    </a:moveTo>
                    <a:cubicBezTo>
                      <a:pt x="5623" y="8239"/>
                      <a:pt x="6271" y="4008"/>
                      <a:pt x="10375" y="4008"/>
                    </a:cubicBezTo>
                    <a:cubicBezTo>
                      <a:pt x="14479" y="4008"/>
                      <a:pt x="14479" y="8239"/>
                      <a:pt x="14479" y="8239"/>
                    </a:cubicBezTo>
                    <a:lnTo>
                      <a:pt x="5623" y="8239"/>
                    </a:lnTo>
                    <a:close/>
                    <a:moveTo>
                      <a:pt x="5623" y="823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bg1"/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5" name="Rectangle 38"/>
              <p:cNvSpPr>
                <a:spLocks/>
              </p:cNvSpPr>
              <p:nvPr/>
            </p:nvSpPr>
            <p:spPr bwMode="auto">
              <a:xfrm>
                <a:off x="269" y="15"/>
                <a:ext cx="127" cy="3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solidFill>
                    <a:schemeClr val="bg1"/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6991915" y="5275961"/>
            <a:ext cx="1001830" cy="1031357"/>
            <a:chOff x="6629400" y="5002667"/>
            <a:chExt cx="949935" cy="977933"/>
          </a:xfrm>
        </p:grpSpPr>
        <p:sp>
          <p:nvSpPr>
            <p:cNvPr id="45" name="Flowchart: Off-page Connector 44"/>
            <p:cNvSpPr/>
            <p:nvPr/>
          </p:nvSpPr>
          <p:spPr>
            <a:xfrm rot="16200000">
              <a:off x="6615401" y="5016666"/>
              <a:ext cx="977933" cy="949935"/>
            </a:xfrm>
            <a:prstGeom prst="flowChartOffpageConnector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endParaRPr lang="en-US" sz="2953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56" name="Group 21"/>
            <p:cNvGrpSpPr>
              <a:grpSpLocks/>
            </p:cNvGrpSpPr>
            <p:nvPr/>
          </p:nvGrpSpPr>
          <p:grpSpPr bwMode="auto">
            <a:xfrm>
              <a:off x="6780969" y="5317736"/>
              <a:ext cx="587613" cy="332182"/>
              <a:chOff x="0" y="0"/>
              <a:chExt cx="489" cy="277"/>
            </a:xfrm>
            <a:solidFill>
              <a:schemeClr val="bg1"/>
            </a:solidFill>
          </p:grpSpPr>
          <p:sp>
            <p:nvSpPr>
              <p:cNvPr id="59" name="AutoShape 16"/>
              <p:cNvSpPr>
                <a:spLocks/>
              </p:cNvSpPr>
              <p:nvPr/>
            </p:nvSpPr>
            <p:spPr bwMode="auto">
              <a:xfrm>
                <a:off x="0" y="0"/>
                <a:ext cx="121" cy="212"/>
              </a:xfrm>
              <a:custGeom>
                <a:avLst/>
                <a:gdLst>
                  <a:gd name="T0" fmla="*/ 13221 w 21600"/>
                  <a:gd name="T1" fmla="*/ 0 h 21600"/>
                  <a:gd name="T2" fmla="*/ 13221 w 21600"/>
                  <a:gd name="T3" fmla="*/ 6597 h 21600"/>
                  <a:gd name="T4" fmla="*/ 0 w 21600"/>
                  <a:gd name="T5" fmla="*/ 6597 h 21600"/>
                  <a:gd name="T6" fmla="*/ 0 w 21600"/>
                  <a:gd name="T7" fmla="*/ 21600 h 21600"/>
                  <a:gd name="T8" fmla="*/ 21600 w 21600"/>
                  <a:gd name="T9" fmla="*/ 21600 h 21600"/>
                  <a:gd name="T10" fmla="*/ 21600 w 21600"/>
                  <a:gd name="T11" fmla="*/ 0 h 21600"/>
                  <a:gd name="T12" fmla="*/ 13221 w 21600"/>
                  <a:gd name="T13" fmla="*/ 0 h 21600"/>
                  <a:gd name="T14" fmla="*/ 13221 w 21600"/>
                  <a:gd name="T15" fmla="*/ 17663 h 21600"/>
                  <a:gd name="T16" fmla="*/ 8752 w 21600"/>
                  <a:gd name="T17" fmla="*/ 17663 h 21600"/>
                  <a:gd name="T18" fmla="*/ 8752 w 21600"/>
                  <a:gd name="T19" fmla="*/ 10853 h 21600"/>
                  <a:gd name="T20" fmla="*/ 13221 w 21600"/>
                  <a:gd name="T21" fmla="*/ 10853 h 21600"/>
                  <a:gd name="T22" fmla="*/ 13221 w 21600"/>
                  <a:gd name="T23" fmla="*/ 17663 h 21600"/>
                  <a:gd name="T24" fmla="*/ 13221 w 21600"/>
                  <a:gd name="T25" fmla="*/ 1766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600" h="21600">
                    <a:moveTo>
                      <a:pt x="13221" y="0"/>
                    </a:moveTo>
                    <a:lnTo>
                      <a:pt x="13221" y="6597"/>
                    </a:lnTo>
                    <a:lnTo>
                      <a:pt x="0" y="6597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13221" y="0"/>
                    </a:lnTo>
                    <a:close/>
                    <a:moveTo>
                      <a:pt x="13221" y="17663"/>
                    </a:moveTo>
                    <a:lnTo>
                      <a:pt x="8752" y="17663"/>
                    </a:lnTo>
                    <a:lnTo>
                      <a:pt x="8752" y="10853"/>
                    </a:lnTo>
                    <a:lnTo>
                      <a:pt x="13221" y="10853"/>
                    </a:lnTo>
                    <a:lnTo>
                      <a:pt x="13221" y="17663"/>
                    </a:lnTo>
                    <a:close/>
                    <a:moveTo>
                      <a:pt x="13221" y="1766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AutoShape 17"/>
              <p:cNvSpPr>
                <a:spLocks/>
              </p:cNvSpPr>
              <p:nvPr/>
            </p:nvSpPr>
            <p:spPr bwMode="auto">
              <a:xfrm>
                <a:off x="219" y="64"/>
                <a:ext cx="124" cy="213"/>
              </a:xfrm>
              <a:custGeom>
                <a:avLst/>
                <a:gdLst>
                  <a:gd name="T0" fmla="*/ 549 w 21600"/>
                  <a:gd name="T1" fmla="*/ 0 h 21600"/>
                  <a:gd name="T2" fmla="*/ 549 w 21600"/>
                  <a:gd name="T3" fmla="*/ 15003 h 21600"/>
                  <a:gd name="T4" fmla="*/ 12997 w 21600"/>
                  <a:gd name="T5" fmla="*/ 15003 h 21600"/>
                  <a:gd name="T6" fmla="*/ 12997 w 21600"/>
                  <a:gd name="T7" fmla="*/ 17557 h 21600"/>
                  <a:gd name="T8" fmla="*/ 0 w 21600"/>
                  <a:gd name="T9" fmla="*/ 17557 h 21600"/>
                  <a:gd name="T10" fmla="*/ 0 w 21600"/>
                  <a:gd name="T11" fmla="*/ 21600 h 21600"/>
                  <a:gd name="T12" fmla="*/ 17756 w 21600"/>
                  <a:gd name="T13" fmla="*/ 21600 h 21600"/>
                  <a:gd name="T14" fmla="*/ 21600 w 21600"/>
                  <a:gd name="T15" fmla="*/ 21600 h 21600"/>
                  <a:gd name="T16" fmla="*/ 21600 w 21600"/>
                  <a:gd name="T17" fmla="*/ 0 h 21600"/>
                  <a:gd name="T18" fmla="*/ 549 w 21600"/>
                  <a:gd name="T19" fmla="*/ 0 h 21600"/>
                  <a:gd name="T20" fmla="*/ 12997 w 21600"/>
                  <a:gd name="T21" fmla="*/ 11066 h 21600"/>
                  <a:gd name="T22" fmla="*/ 8786 w 21600"/>
                  <a:gd name="T23" fmla="*/ 11066 h 21600"/>
                  <a:gd name="T24" fmla="*/ 8786 w 21600"/>
                  <a:gd name="T25" fmla="*/ 4043 h 21600"/>
                  <a:gd name="T26" fmla="*/ 12997 w 21600"/>
                  <a:gd name="T27" fmla="*/ 4043 h 21600"/>
                  <a:gd name="T28" fmla="*/ 12997 w 21600"/>
                  <a:gd name="T29" fmla="*/ 11066 h 21600"/>
                  <a:gd name="T30" fmla="*/ 12997 w 21600"/>
                  <a:gd name="T31" fmla="*/ 1106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600" h="21600">
                    <a:moveTo>
                      <a:pt x="549" y="0"/>
                    </a:moveTo>
                    <a:lnTo>
                      <a:pt x="549" y="15003"/>
                    </a:lnTo>
                    <a:lnTo>
                      <a:pt x="12997" y="15003"/>
                    </a:lnTo>
                    <a:lnTo>
                      <a:pt x="12997" y="17557"/>
                    </a:lnTo>
                    <a:lnTo>
                      <a:pt x="0" y="17557"/>
                    </a:lnTo>
                    <a:lnTo>
                      <a:pt x="0" y="21600"/>
                    </a:lnTo>
                    <a:lnTo>
                      <a:pt x="17756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549" y="0"/>
                    </a:lnTo>
                    <a:close/>
                    <a:moveTo>
                      <a:pt x="12997" y="11066"/>
                    </a:moveTo>
                    <a:lnTo>
                      <a:pt x="8786" y="11066"/>
                    </a:lnTo>
                    <a:lnTo>
                      <a:pt x="8786" y="4043"/>
                    </a:lnTo>
                    <a:lnTo>
                      <a:pt x="12997" y="4043"/>
                    </a:lnTo>
                    <a:lnTo>
                      <a:pt x="12997" y="11066"/>
                    </a:lnTo>
                    <a:close/>
                    <a:moveTo>
                      <a:pt x="12997" y="1106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AutoShape 18"/>
              <p:cNvSpPr>
                <a:spLocks/>
              </p:cNvSpPr>
              <p:nvPr/>
            </p:nvSpPr>
            <p:spPr bwMode="auto">
              <a:xfrm>
                <a:off x="368" y="64"/>
                <a:ext cx="121" cy="21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15003 h 21600"/>
                  <a:gd name="T4" fmla="*/ 13221 w 21600"/>
                  <a:gd name="T5" fmla="*/ 15003 h 21600"/>
                  <a:gd name="T6" fmla="*/ 13221 w 21600"/>
                  <a:gd name="T7" fmla="*/ 17557 h 21600"/>
                  <a:gd name="T8" fmla="*/ 0 w 21600"/>
                  <a:gd name="T9" fmla="*/ 17557 h 21600"/>
                  <a:gd name="T10" fmla="*/ 0 w 21600"/>
                  <a:gd name="T11" fmla="*/ 21600 h 21600"/>
                  <a:gd name="T12" fmla="*/ 17690 w 21600"/>
                  <a:gd name="T13" fmla="*/ 21600 h 21600"/>
                  <a:gd name="T14" fmla="*/ 21600 w 21600"/>
                  <a:gd name="T15" fmla="*/ 21600 h 21600"/>
                  <a:gd name="T16" fmla="*/ 21600 w 21600"/>
                  <a:gd name="T17" fmla="*/ 0 h 21600"/>
                  <a:gd name="T18" fmla="*/ 0 w 21600"/>
                  <a:gd name="T19" fmla="*/ 0 h 21600"/>
                  <a:gd name="T20" fmla="*/ 13221 w 21600"/>
                  <a:gd name="T21" fmla="*/ 11066 h 21600"/>
                  <a:gd name="T22" fmla="*/ 8752 w 21600"/>
                  <a:gd name="T23" fmla="*/ 11066 h 21600"/>
                  <a:gd name="T24" fmla="*/ 8752 w 21600"/>
                  <a:gd name="T25" fmla="*/ 4043 h 21600"/>
                  <a:gd name="T26" fmla="*/ 13221 w 21600"/>
                  <a:gd name="T27" fmla="*/ 4043 h 21600"/>
                  <a:gd name="T28" fmla="*/ 13221 w 21600"/>
                  <a:gd name="T29" fmla="*/ 11066 h 21600"/>
                  <a:gd name="T30" fmla="*/ 13221 w 21600"/>
                  <a:gd name="T31" fmla="*/ 1106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15003"/>
                    </a:lnTo>
                    <a:lnTo>
                      <a:pt x="13221" y="15003"/>
                    </a:lnTo>
                    <a:lnTo>
                      <a:pt x="13221" y="17557"/>
                    </a:lnTo>
                    <a:lnTo>
                      <a:pt x="0" y="17557"/>
                    </a:lnTo>
                    <a:lnTo>
                      <a:pt x="0" y="21600"/>
                    </a:lnTo>
                    <a:lnTo>
                      <a:pt x="1769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  <a:moveTo>
                      <a:pt x="13221" y="11066"/>
                    </a:moveTo>
                    <a:lnTo>
                      <a:pt x="8752" y="11066"/>
                    </a:lnTo>
                    <a:lnTo>
                      <a:pt x="8752" y="4043"/>
                    </a:lnTo>
                    <a:lnTo>
                      <a:pt x="13221" y="4043"/>
                    </a:lnTo>
                    <a:lnTo>
                      <a:pt x="13221" y="11066"/>
                    </a:lnTo>
                    <a:close/>
                    <a:moveTo>
                      <a:pt x="13221" y="1106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>
                    <a:solidFill>
                      <a:schemeClr val="tx1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Rectangle 19"/>
              <p:cNvSpPr>
                <a:spLocks/>
              </p:cNvSpPr>
              <p:nvPr/>
            </p:nvSpPr>
            <p:spPr bwMode="auto">
              <a:xfrm>
                <a:off x="145" y="66"/>
                <a:ext cx="64" cy="14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Rectangle 20"/>
              <p:cNvSpPr>
                <a:spLocks/>
              </p:cNvSpPr>
              <p:nvPr/>
            </p:nvSpPr>
            <p:spPr bwMode="auto">
              <a:xfrm>
                <a:off x="145" y="2"/>
                <a:ext cx="64" cy="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3" name="Group 72"/>
          <p:cNvGrpSpPr/>
          <p:nvPr/>
        </p:nvGrpSpPr>
        <p:grpSpPr>
          <a:xfrm>
            <a:off x="8173682" y="2356339"/>
            <a:ext cx="2123455" cy="942198"/>
            <a:chOff x="8657822" y="2704651"/>
            <a:chExt cx="2013460" cy="893393"/>
          </a:xfrm>
        </p:grpSpPr>
        <p:sp>
          <p:nvSpPr>
            <p:cNvPr id="74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Social Media 04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8738503" y="3043924"/>
              <a:ext cx="187600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8173683" y="3895132"/>
            <a:ext cx="2123455" cy="942198"/>
            <a:chOff x="8657822" y="2704651"/>
            <a:chExt cx="2013460" cy="893393"/>
          </a:xfrm>
        </p:grpSpPr>
        <p:sp>
          <p:nvSpPr>
            <p:cNvPr id="77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Social Media 05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8738503" y="3043924"/>
              <a:ext cx="187600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8173683" y="5321079"/>
            <a:ext cx="2123455" cy="942198"/>
            <a:chOff x="8657822" y="2704651"/>
            <a:chExt cx="2013460" cy="893393"/>
          </a:xfrm>
        </p:grpSpPr>
        <p:sp>
          <p:nvSpPr>
            <p:cNvPr id="80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Social Media 06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738503" y="3043924"/>
              <a:ext cx="187600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3811048" y="2356339"/>
            <a:ext cx="2123455" cy="942198"/>
            <a:chOff x="8657822" y="2704651"/>
            <a:chExt cx="2013460" cy="893393"/>
          </a:xfrm>
        </p:grpSpPr>
        <p:sp>
          <p:nvSpPr>
            <p:cNvPr id="92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Social Media 01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738503" y="3043924"/>
              <a:ext cx="187600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3811049" y="3895132"/>
            <a:ext cx="2123455" cy="942198"/>
            <a:chOff x="8657822" y="2704651"/>
            <a:chExt cx="2013460" cy="893393"/>
          </a:xfrm>
        </p:grpSpPr>
        <p:sp>
          <p:nvSpPr>
            <p:cNvPr id="95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Social Media 02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8738503" y="3043924"/>
              <a:ext cx="187600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3811049" y="5321079"/>
            <a:ext cx="2123455" cy="942198"/>
            <a:chOff x="8657822" y="2704651"/>
            <a:chExt cx="2013460" cy="893393"/>
          </a:xfrm>
        </p:grpSpPr>
        <p:sp>
          <p:nvSpPr>
            <p:cNvPr id="98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Social Media 03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738503" y="3043924"/>
              <a:ext cx="187600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373305" y="266734"/>
            <a:ext cx="3785468" cy="528259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73306" y="731316"/>
            <a:ext cx="2352640" cy="282038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278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1104455" y="1528095"/>
            <a:ext cx="2751414" cy="2751414"/>
          </a:xfrm>
          <a:prstGeom prst="roundRect">
            <a:avLst>
              <a:gd name="adj" fmla="val 0"/>
            </a:avLst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053668" y="1528094"/>
            <a:ext cx="2751414" cy="2751414"/>
          </a:xfrm>
          <a:prstGeom prst="roundRect">
            <a:avLst>
              <a:gd name="adj" fmla="val 0"/>
            </a:avLst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9002881" y="1528093"/>
            <a:ext cx="2751414" cy="2751414"/>
          </a:xfrm>
          <a:prstGeom prst="roundRect">
            <a:avLst>
              <a:gd name="adj" fmla="val 0"/>
            </a:avLst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31987" y="4380757"/>
            <a:ext cx="1896352" cy="32457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109" b="1" dirty="0" smtClean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rPr>
              <a:t>请替换文字内容</a:t>
            </a:r>
            <a:endParaRPr lang="en-GB" sz="2109" b="1" dirty="0">
              <a:solidFill>
                <a:schemeClr val="bg1">
                  <a:lumMod val="65000"/>
                </a:schemeClr>
              </a:solidFill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193973" y="4952224"/>
            <a:ext cx="572376" cy="190792"/>
            <a:chOff x="2077781" y="5338156"/>
            <a:chExt cx="656700" cy="218900"/>
          </a:xfrm>
        </p:grpSpPr>
        <p:sp>
          <p:nvSpPr>
            <p:cNvPr id="23" name="Diamond 22"/>
            <p:cNvSpPr/>
            <p:nvPr/>
          </p:nvSpPr>
          <p:spPr>
            <a:xfrm>
              <a:off x="2077781" y="5338156"/>
              <a:ext cx="218900" cy="218900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24" name="Diamond 23"/>
            <p:cNvSpPr/>
            <p:nvPr/>
          </p:nvSpPr>
          <p:spPr>
            <a:xfrm>
              <a:off x="2296681" y="5338156"/>
              <a:ext cx="218900" cy="218900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25" name="Diamond 24"/>
            <p:cNvSpPr/>
            <p:nvPr/>
          </p:nvSpPr>
          <p:spPr>
            <a:xfrm>
              <a:off x="2515581" y="5338156"/>
              <a:ext cx="218900" cy="218900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1183306" y="5322913"/>
            <a:ext cx="2593708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81201" y="4380757"/>
            <a:ext cx="1896352" cy="32457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109" b="1" dirty="0" smtClean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rPr>
              <a:t>请替换文字内容</a:t>
            </a:r>
            <a:endParaRPr lang="en-GB" sz="2109" b="1" dirty="0">
              <a:solidFill>
                <a:schemeClr val="bg1">
                  <a:lumMod val="65000"/>
                </a:schemeClr>
              </a:solidFill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6143187" y="4952224"/>
            <a:ext cx="572376" cy="190792"/>
            <a:chOff x="2077781" y="5338156"/>
            <a:chExt cx="656700" cy="218900"/>
          </a:xfrm>
        </p:grpSpPr>
        <p:sp>
          <p:nvSpPr>
            <p:cNvPr id="30" name="Diamond 29"/>
            <p:cNvSpPr/>
            <p:nvPr/>
          </p:nvSpPr>
          <p:spPr>
            <a:xfrm>
              <a:off x="2077781" y="5338156"/>
              <a:ext cx="218900" cy="218900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31" name="Diamond 30"/>
            <p:cNvSpPr/>
            <p:nvPr/>
          </p:nvSpPr>
          <p:spPr>
            <a:xfrm>
              <a:off x="2296681" y="5338156"/>
              <a:ext cx="218900" cy="218900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32" name="Diamond 31"/>
            <p:cNvSpPr/>
            <p:nvPr/>
          </p:nvSpPr>
          <p:spPr>
            <a:xfrm>
              <a:off x="2515581" y="5338156"/>
              <a:ext cx="218900" cy="218900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5132520" y="5322913"/>
            <a:ext cx="2593708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430414" y="4380757"/>
            <a:ext cx="1896352" cy="32457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109" b="1" dirty="0" smtClean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rPr>
              <a:t>请替换文字内容</a:t>
            </a:r>
            <a:endParaRPr lang="en-GB" sz="2109" b="1" dirty="0">
              <a:solidFill>
                <a:schemeClr val="bg1">
                  <a:lumMod val="65000"/>
                </a:schemeClr>
              </a:solidFill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0092401" y="4952224"/>
            <a:ext cx="572376" cy="190792"/>
            <a:chOff x="2077781" y="5338156"/>
            <a:chExt cx="656700" cy="218900"/>
          </a:xfrm>
          <a:solidFill>
            <a:schemeClr val="accent3"/>
          </a:solidFill>
        </p:grpSpPr>
        <p:sp>
          <p:nvSpPr>
            <p:cNvPr id="37" name="Diamond 36"/>
            <p:cNvSpPr/>
            <p:nvPr/>
          </p:nvSpPr>
          <p:spPr>
            <a:xfrm>
              <a:off x="2077781" y="5338156"/>
              <a:ext cx="218900" cy="21890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38" name="Diamond 37"/>
            <p:cNvSpPr/>
            <p:nvPr/>
          </p:nvSpPr>
          <p:spPr>
            <a:xfrm>
              <a:off x="2296681" y="5338156"/>
              <a:ext cx="218900" cy="21890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39" name="Diamond 38"/>
            <p:cNvSpPr/>
            <p:nvPr/>
          </p:nvSpPr>
          <p:spPr>
            <a:xfrm>
              <a:off x="2515581" y="5338156"/>
              <a:ext cx="218900" cy="218900"/>
            </a:xfrm>
            <a:prstGeom prst="diamond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GB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</p:grpSp>
      <p:sp>
        <p:nvSpPr>
          <p:cNvPr id="40" name="Rectangle 39"/>
          <p:cNvSpPr/>
          <p:nvPr/>
        </p:nvSpPr>
        <p:spPr>
          <a:xfrm>
            <a:off x="9081734" y="5322913"/>
            <a:ext cx="2593708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73305" y="266734"/>
            <a:ext cx="3785468" cy="528259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73306" y="731316"/>
            <a:ext cx="2352640" cy="282038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4445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20" grpId="0"/>
      <p:bldP spid="26" grpId="0"/>
      <p:bldP spid="27" grpId="0"/>
      <p:bldP spid="33" grpId="0"/>
      <p:bldP spid="34" grpId="0"/>
      <p:bldP spid="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65646" y="4432684"/>
            <a:ext cx="1661099" cy="433004"/>
            <a:chOff x="4044352" y="4379225"/>
            <a:chExt cx="1575054" cy="410574"/>
          </a:xfrm>
        </p:grpSpPr>
        <p:sp>
          <p:nvSpPr>
            <p:cNvPr id="35" name="Content Placeholder 2"/>
            <p:cNvSpPr txBox="1">
              <a:spLocks noChangeAspect="1"/>
            </p:cNvSpPr>
            <p:nvPr/>
          </p:nvSpPr>
          <p:spPr>
            <a:xfrm>
              <a:off x="4044352" y="4422350"/>
              <a:ext cx="1575054" cy="351604"/>
            </a:xfrm>
            <a:prstGeom prst="roundRect">
              <a:avLst/>
            </a:prstGeom>
            <a:solidFill>
              <a:schemeClr val="accent2"/>
            </a:solidFill>
          </p:spPr>
          <p:txBody>
            <a:bodyPr vert="horz" lIns="128580" tIns="64290" rIns="128580" bIns="6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endParaRPr lang="en-US" sz="1687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Open Sans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058104" y="4379225"/>
              <a:ext cx="1528601" cy="410574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76" b="1" dirty="0">
                  <a:solidFill>
                    <a:schemeClr val="bg1"/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NANCY AGRAM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941893" y="4432684"/>
            <a:ext cx="1661099" cy="433004"/>
            <a:chOff x="6581969" y="4379225"/>
            <a:chExt cx="1575054" cy="410574"/>
          </a:xfrm>
        </p:grpSpPr>
        <p:sp>
          <p:nvSpPr>
            <p:cNvPr id="43" name="Content Placeholder 2"/>
            <p:cNvSpPr txBox="1">
              <a:spLocks noChangeAspect="1"/>
            </p:cNvSpPr>
            <p:nvPr/>
          </p:nvSpPr>
          <p:spPr>
            <a:xfrm>
              <a:off x="6581969" y="4422350"/>
              <a:ext cx="1575054" cy="351604"/>
            </a:xfrm>
            <a:prstGeom prst="roundRect">
              <a:avLst/>
            </a:prstGeom>
            <a:solidFill>
              <a:schemeClr val="accent3"/>
            </a:solidFill>
          </p:spPr>
          <p:txBody>
            <a:bodyPr vert="horz" lIns="128580" tIns="64290" rIns="128580" bIns="6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endParaRPr lang="en-US" sz="1687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Open Sans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595719" y="4379225"/>
              <a:ext cx="1528601" cy="410574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76" b="1" dirty="0">
                  <a:solidFill>
                    <a:schemeClr val="bg1"/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NANCY AGRAM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587043" y="4432684"/>
            <a:ext cx="1661099" cy="433004"/>
            <a:chOff x="9090100" y="4379225"/>
            <a:chExt cx="1575054" cy="410574"/>
          </a:xfrm>
        </p:grpSpPr>
        <p:sp>
          <p:nvSpPr>
            <p:cNvPr id="47" name="Content Placeholder 2"/>
            <p:cNvSpPr txBox="1">
              <a:spLocks noChangeAspect="1"/>
            </p:cNvSpPr>
            <p:nvPr/>
          </p:nvSpPr>
          <p:spPr>
            <a:xfrm>
              <a:off x="9090100" y="4422350"/>
              <a:ext cx="1575054" cy="351604"/>
            </a:xfrm>
            <a:prstGeom prst="roundRect">
              <a:avLst/>
            </a:prstGeom>
            <a:solidFill>
              <a:schemeClr val="accent4"/>
            </a:solidFill>
          </p:spPr>
          <p:txBody>
            <a:bodyPr vert="horz" lIns="128580" tIns="64290" rIns="128580" bIns="6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endParaRPr lang="en-US" sz="1687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Open Sans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103852" y="4379225"/>
              <a:ext cx="1528601" cy="410574"/>
            </a:xfrm>
            <a:prstGeom prst="rect">
              <a:avLst/>
            </a:prstGeom>
            <a:solidFill>
              <a:schemeClr val="accent4"/>
            </a:solidFill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76" b="1" dirty="0">
                  <a:solidFill>
                    <a:schemeClr val="bg1"/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NANCY AGRAM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587576" y="4432684"/>
            <a:ext cx="1661099" cy="433004"/>
            <a:chOff x="1592089" y="4379225"/>
            <a:chExt cx="1575054" cy="410574"/>
          </a:xfrm>
        </p:grpSpPr>
        <p:sp>
          <p:nvSpPr>
            <p:cNvPr id="28" name="Content Placeholder 2"/>
            <p:cNvSpPr txBox="1">
              <a:spLocks noChangeAspect="1"/>
            </p:cNvSpPr>
            <p:nvPr/>
          </p:nvSpPr>
          <p:spPr>
            <a:xfrm>
              <a:off x="1592089" y="4422350"/>
              <a:ext cx="1575054" cy="351604"/>
            </a:xfrm>
            <a:prstGeom prst="roundRect">
              <a:avLst/>
            </a:prstGeom>
            <a:solidFill>
              <a:schemeClr val="accent5"/>
            </a:solidFill>
          </p:spPr>
          <p:txBody>
            <a:bodyPr vert="horz" lIns="128580" tIns="64290" rIns="128580" bIns="6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endParaRPr lang="en-US" sz="1687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Open Sans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09472" y="4379225"/>
              <a:ext cx="1528601" cy="410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476" b="1" dirty="0">
                  <a:solidFill>
                    <a:schemeClr val="bg1"/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NANCY AGRAM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486586" y="2350611"/>
            <a:ext cx="1873704" cy="1873704"/>
            <a:chOff x="637919" y="2492091"/>
            <a:chExt cx="1776646" cy="1776646"/>
          </a:xfrm>
        </p:grpSpPr>
        <p:sp>
          <p:nvSpPr>
            <p:cNvPr id="24" name="Shape 662"/>
            <p:cNvSpPr/>
            <p:nvPr/>
          </p:nvSpPr>
          <p:spPr>
            <a:xfrm>
              <a:off x="732589" y="2588810"/>
              <a:ext cx="1594006" cy="1594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solidFill>
                <a:schemeClr val="accent1"/>
              </a:solidFill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" name="Oval 1"/>
            <p:cNvSpPr/>
            <p:nvPr/>
          </p:nvSpPr>
          <p:spPr>
            <a:xfrm>
              <a:off x="637919" y="2492091"/>
              <a:ext cx="1776646" cy="1776646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149350" y="2350611"/>
            <a:ext cx="1873704" cy="1873704"/>
            <a:chOff x="637919" y="2492091"/>
            <a:chExt cx="1776646" cy="1776646"/>
          </a:xfrm>
        </p:grpSpPr>
        <p:sp>
          <p:nvSpPr>
            <p:cNvPr id="68" name="Shape 662"/>
            <p:cNvSpPr/>
            <p:nvPr/>
          </p:nvSpPr>
          <p:spPr>
            <a:xfrm>
              <a:off x="732589" y="2588810"/>
              <a:ext cx="1594006" cy="1594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solidFill>
                <a:schemeClr val="accent2"/>
              </a:solidFill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637919" y="2492091"/>
              <a:ext cx="1776646" cy="1776646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835590" y="2350611"/>
            <a:ext cx="1873704" cy="1873704"/>
            <a:chOff x="637919" y="2492091"/>
            <a:chExt cx="1776646" cy="1776646"/>
          </a:xfrm>
        </p:grpSpPr>
        <p:sp>
          <p:nvSpPr>
            <p:cNvPr id="71" name="Shape 662"/>
            <p:cNvSpPr/>
            <p:nvPr/>
          </p:nvSpPr>
          <p:spPr>
            <a:xfrm>
              <a:off x="732589" y="2588810"/>
              <a:ext cx="1594006" cy="1594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solidFill>
                <a:schemeClr val="accent3"/>
              </a:solidFill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637919" y="2492091"/>
              <a:ext cx="1776646" cy="1776646"/>
            </a:xfrm>
            <a:prstGeom prst="ellipse">
              <a:avLst/>
            </a:prstGeom>
            <a:noFill/>
            <a:ln w="38100">
              <a:solidFill>
                <a:schemeClr val="accent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9497533" y="2350611"/>
            <a:ext cx="1873704" cy="1873704"/>
            <a:chOff x="637919" y="2492091"/>
            <a:chExt cx="1776646" cy="1776646"/>
          </a:xfrm>
        </p:grpSpPr>
        <p:sp>
          <p:nvSpPr>
            <p:cNvPr id="74" name="Shape 662"/>
            <p:cNvSpPr/>
            <p:nvPr/>
          </p:nvSpPr>
          <p:spPr>
            <a:xfrm>
              <a:off x="732589" y="2588810"/>
              <a:ext cx="1594006" cy="15940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solidFill>
                <a:schemeClr val="accent4"/>
              </a:solidFill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75" name="Oval 74"/>
            <p:cNvSpPr/>
            <p:nvPr/>
          </p:nvSpPr>
          <p:spPr>
            <a:xfrm>
              <a:off x="637919" y="2492091"/>
              <a:ext cx="1776646" cy="1776646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270482" y="5040225"/>
            <a:ext cx="10320394" cy="676724"/>
            <a:chOff x="1204336" y="4779142"/>
            <a:chExt cx="9785799" cy="641670"/>
          </a:xfrm>
        </p:grpSpPr>
        <p:sp>
          <p:nvSpPr>
            <p:cNvPr id="52" name="Rectangle 51"/>
            <p:cNvSpPr/>
            <p:nvPr/>
          </p:nvSpPr>
          <p:spPr>
            <a:xfrm>
              <a:off x="1204336" y="4779142"/>
              <a:ext cx="2193168" cy="6416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3735295" y="4779142"/>
              <a:ext cx="2193168" cy="6416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6263436" y="4779142"/>
              <a:ext cx="2193168" cy="6416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796967" y="4779142"/>
              <a:ext cx="2193168" cy="6416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373305" y="266734"/>
            <a:ext cx="3785468" cy="528259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73306" y="731316"/>
            <a:ext cx="2352640" cy="282038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077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Rectangle 148"/>
          <p:cNvSpPr/>
          <p:nvPr/>
        </p:nvSpPr>
        <p:spPr>
          <a:xfrm>
            <a:off x="6688624" y="2436028"/>
            <a:ext cx="663421" cy="66342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6688624" y="3407772"/>
            <a:ext cx="663421" cy="6634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51" name="Rectangle 150"/>
          <p:cNvSpPr/>
          <p:nvPr/>
        </p:nvSpPr>
        <p:spPr>
          <a:xfrm>
            <a:off x="6688624" y="4373825"/>
            <a:ext cx="663421" cy="66342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6688624" y="5340787"/>
            <a:ext cx="663421" cy="66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7606755" y="2687020"/>
            <a:ext cx="3533334" cy="4819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266" dirty="0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  <a:endParaRPr lang="en-US" altLang="zh-CN" sz="1266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方正正粗黑简体" panose="02000000000000000000" pitchFamily="2" charset="-122"/>
              <a:cs typeface="Clear Sans Light" panose="020B0303030202020304" pitchFamily="34" charset="0"/>
              <a:sym typeface="Arial" panose="020B0604020202020204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7600847" y="2318607"/>
            <a:ext cx="2049640" cy="43300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" panose="020B0503030202020304" pitchFamily="34" charset="0"/>
                <a:sym typeface="Arial" panose="020B0604020202020204" pitchFamily="34" charset="0"/>
              </a:rPr>
              <a:t>Definition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7606755" y="3649983"/>
            <a:ext cx="3533334" cy="4819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266" dirty="0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  <a:endParaRPr lang="en-US" altLang="zh-CN" sz="1266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方正正粗黑简体" panose="02000000000000000000" pitchFamily="2" charset="-122"/>
              <a:cs typeface="Clear Sans Light" panose="020B0303030202020304" pitchFamily="34" charset="0"/>
              <a:sym typeface="Arial" panose="020B0604020202020204" pitchFamily="34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7600847" y="3281571"/>
            <a:ext cx="2049640" cy="43300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" panose="020B0503030202020304" pitchFamily="34" charset="0"/>
                <a:sym typeface="Arial" panose="020B0604020202020204" pitchFamily="34" charset="0"/>
              </a:rPr>
              <a:t>Design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7606755" y="4601670"/>
            <a:ext cx="3533334" cy="4819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266" dirty="0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  <a:endParaRPr lang="en-US" altLang="zh-CN" sz="1266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方正正粗黑简体" panose="02000000000000000000" pitchFamily="2" charset="-122"/>
              <a:cs typeface="Clear Sans Light" panose="020B0303030202020304" pitchFamily="34" charset="0"/>
              <a:sym typeface="Arial" panose="020B06040202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7600847" y="4233258"/>
            <a:ext cx="2049640" cy="43300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" panose="020B0503030202020304" pitchFamily="34" charset="0"/>
                <a:sym typeface="Arial" panose="020B0604020202020204" pitchFamily="34" charset="0"/>
              </a:rPr>
              <a:t>Data Collection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7606755" y="5548480"/>
            <a:ext cx="3533334" cy="4819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266" dirty="0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  <a:endParaRPr lang="en-US" altLang="zh-CN" sz="1266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方正正粗黑简体" panose="02000000000000000000" pitchFamily="2" charset="-122"/>
              <a:cs typeface="Clear Sans Light" panose="020B0303030202020304" pitchFamily="34" charset="0"/>
              <a:sym typeface="Arial" panose="020B0604020202020204" pitchFamily="34" charset="0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7600847" y="5180068"/>
            <a:ext cx="2049640" cy="43300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" panose="020B0503030202020304" pitchFamily="34" charset="0"/>
                <a:sym typeface="Arial" panose="020B0604020202020204" pitchFamily="34" charset="0"/>
              </a:rPr>
              <a:t>Analysis</a:t>
            </a:r>
          </a:p>
        </p:txBody>
      </p:sp>
      <p:sp>
        <p:nvSpPr>
          <p:cNvPr id="65" name="Shape 581"/>
          <p:cNvSpPr/>
          <p:nvPr/>
        </p:nvSpPr>
        <p:spPr>
          <a:xfrm rot="18900000" flipV="1">
            <a:off x="2945146" y="3307177"/>
            <a:ext cx="544522" cy="544522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4"/>
          </a:solidFill>
          <a:ln w="12700">
            <a:solidFill>
              <a:schemeClr val="accent4"/>
            </a:solidFill>
            <a:miter lim="400000"/>
          </a:ln>
        </p:spPr>
        <p:txBody>
          <a:bodyPr lIns="53575" tIns="53575" rIns="53575" bIns="53575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375"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66" name="Shape 581"/>
          <p:cNvSpPr/>
          <p:nvPr/>
        </p:nvSpPr>
        <p:spPr>
          <a:xfrm rot="2700000">
            <a:off x="4359827" y="3067009"/>
            <a:ext cx="544522" cy="544522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1"/>
          </a:solidFill>
          <a:ln w="12700">
            <a:solidFill>
              <a:schemeClr val="accent1"/>
            </a:solidFill>
            <a:miter lim="400000"/>
          </a:ln>
        </p:spPr>
        <p:txBody>
          <a:bodyPr lIns="53575" tIns="53575" rIns="53575" bIns="53575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375"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67" name="Shape 581"/>
          <p:cNvSpPr/>
          <p:nvPr/>
        </p:nvSpPr>
        <p:spPr>
          <a:xfrm rot="18900000" flipH="1">
            <a:off x="4516435" y="4472859"/>
            <a:ext cx="544522" cy="544522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53575" tIns="53575" rIns="53575" bIns="53575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375"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69" name="Shape 581"/>
          <p:cNvSpPr/>
          <p:nvPr/>
        </p:nvSpPr>
        <p:spPr>
          <a:xfrm rot="2700000" flipH="1" flipV="1">
            <a:off x="3148173" y="4698002"/>
            <a:ext cx="544522" cy="544522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3"/>
          </a:solidFill>
          <a:ln w="12700">
            <a:solidFill>
              <a:schemeClr val="accent3"/>
            </a:solidFill>
            <a:miter lim="400000"/>
          </a:ln>
        </p:spPr>
        <p:txBody>
          <a:bodyPr lIns="53575" tIns="53575" rIns="53575" bIns="53575" anchor="ctr"/>
          <a:lstStyle/>
          <a:p>
            <a:pPr lvl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3375"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969051" y="3507941"/>
            <a:ext cx="1343053" cy="1344878"/>
            <a:chOff x="1866720" y="3326230"/>
            <a:chExt cx="1273483" cy="1275214"/>
          </a:xfrm>
        </p:grpSpPr>
        <p:sp>
          <p:nvSpPr>
            <p:cNvPr id="120" name="Freeform 17"/>
            <p:cNvSpPr>
              <a:spLocks noEditPoints="1"/>
            </p:cNvSpPr>
            <p:nvPr/>
          </p:nvSpPr>
          <p:spPr bwMode="auto">
            <a:xfrm>
              <a:off x="1866720" y="3326230"/>
              <a:ext cx="1273483" cy="1275214"/>
            </a:xfrm>
            <a:custGeom>
              <a:avLst/>
              <a:gdLst>
                <a:gd name="T0" fmla="*/ 132 w 264"/>
                <a:gd name="T1" fmla="*/ 261 h 264"/>
                <a:gd name="T2" fmla="*/ 3 w 264"/>
                <a:gd name="T3" fmla="*/ 132 h 264"/>
                <a:gd name="T4" fmla="*/ 132 w 264"/>
                <a:gd name="T5" fmla="*/ 4 h 264"/>
                <a:gd name="T6" fmla="*/ 261 w 264"/>
                <a:gd name="T7" fmla="*/ 132 h 264"/>
                <a:gd name="T8" fmla="*/ 132 w 264"/>
                <a:gd name="T9" fmla="*/ 261 h 264"/>
                <a:gd name="T10" fmla="*/ 132 w 264"/>
                <a:gd name="T11" fmla="*/ 0 h 264"/>
                <a:gd name="T12" fmla="*/ 0 w 264"/>
                <a:gd name="T13" fmla="*/ 132 h 264"/>
                <a:gd name="T14" fmla="*/ 132 w 264"/>
                <a:gd name="T15" fmla="*/ 264 h 264"/>
                <a:gd name="T16" fmla="*/ 264 w 264"/>
                <a:gd name="T17" fmla="*/ 132 h 264"/>
                <a:gd name="T18" fmla="*/ 132 w 264"/>
                <a:gd name="T19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4" h="264">
                  <a:moveTo>
                    <a:pt x="132" y="261"/>
                  </a:moveTo>
                  <a:cubicBezTo>
                    <a:pt x="61" y="261"/>
                    <a:pt x="3" y="203"/>
                    <a:pt x="3" y="132"/>
                  </a:cubicBezTo>
                  <a:cubicBezTo>
                    <a:pt x="3" y="61"/>
                    <a:pt x="61" y="4"/>
                    <a:pt x="132" y="4"/>
                  </a:cubicBezTo>
                  <a:cubicBezTo>
                    <a:pt x="203" y="4"/>
                    <a:pt x="261" y="61"/>
                    <a:pt x="261" y="132"/>
                  </a:cubicBezTo>
                  <a:cubicBezTo>
                    <a:pt x="261" y="203"/>
                    <a:pt x="203" y="261"/>
                    <a:pt x="132" y="261"/>
                  </a:cubicBezTo>
                  <a:moveTo>
                    <a:pt x="132" y="0"/>
                  </a:moveTo>
                  <a:cubicBezTo>
                    <a:pt x="59" y="0"/>
                    <a:pt x="0" y="60"/>
                    <a:pt x="0" y="132"/>
                  </a:cubicBezTo>
                  <a:cubicBezTo>
                    <a:pt x="0" y="205"/>
                    <a:pt x="59" y="264"/>
                    <a:pt x="132" y="264"/>
                  </a:cubicBezTo>
                  <a:cubicBezTo>
                    <a:pt x="205" y="264"/>
                    <a:pt x="264" y="205"/>
                    <a:pt x="264" y="132"/>
                  </a:cubicBezTo>
                  <a:cubicBezTo>
                    <a:pt x="264" y="60"/>
                    <a:pt x="205" y="0"/>
                    <a:pt x="132" y="0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solidFill>
                <a:schemeClr val="accent4"/>
              </a:solidFill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21" name="Oval 18"/>
            <p:cNvSpPr>
              <a:spLocks noChangeArrowheads="1"/>
            </p:cNvSpPr>
            <p:nvPr/>
          </p:nvSpPr>
          <p:spPr bwMode="auto">
            <a:xfrm>
              <a:off x="2020715" y="3481955"/>
              <a:ext cx="965494" cy="968955"/>
            </a:xfrm>
            <a:prstGeom prst="ellipse">
              <a:avLst/>
            </a:prstGeom>
            <a:solidFill>
              <a:schemeClr val="accent4"/>
            </a:solidFill>
            <a:ln w="57150">
              <a:solidFill>
                <a:schemeClr val="accent4"/>
              </a:solidFill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70" name="Shape 565"/>
            <p:cNvSpPr/>
            <p:nvPr/>
          </p:nvSpPr>
          <p:spPr>
            <a:xfrm flipV="1">
              <a:off x="2283190" y="3734593"/>
              <a:ext cx="463711" cy="463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5497"/>
                  </a:moveTo>
                  <a:cubicBezTo>
                    <a:pt x="8207" y="15497"/>
                    <a:pt x="6104" y="13394"/>
                    <a:pt x="6104" y="10801"/>
                  </a:cubicBezTo>
                  <a:cubicBezTo>
                    <a:pt x="6104" y="8206"/>
                    <a:pt x="8207" y="6103"/>
                    <a:pt x="10800" y="6103"/>
                  </a:cubicBezTo>
                  <a:cubicBezTo>
                    <a:pt x="13395" y="6103"/>
                    <a:pt x="15497" y="8206"/>
                    <a:pt x="15497" y="10801"/>
                  </a:cubicBezTo>
                  <a:cubicBezTo>
                    <a:pt x="15497" y="13394"/>
                    <a:pt x="13395" y="15497"/>
                    <a:pt x="10800" y="15497"/>
                  </a:cubicBezTo>
                  <a:close/>
                  <a:moveTo>
                    <a:pt x="19522" y="10801"/>
                  </a:moveTo>
                  <a:cubicBezTo>
                    <a:pt x="19522" y="9454"/>
                    <a:pt x="20352" y="8390"/>
                    <a:pt x="21600" y="7659"/>
                  </a:cubicBezTo>
                  <a:cubicBezTo>
                    <a:pt x="21376" y="6908"/>
                    <a:pt x="21077" y="6187"/>
                    <a:pt x="20711" y="5509"/>
                  </a:cubicBezTo>
                  <a:cubicBezTo>
                    <a:pt x="19310" y="5876"/>
                    <a:pt x="18177" y="5328"/>
                    <a:pt x="17225" y="4375"/>
                  </a:cubicBezTo>
                  <a:cubicBezTo>
                    <a:pt x="16273" y="3423"/>
                    <a:pt x="15982" y="2288"/>
                    <a:pt x="16347" y="889"/>
                  </a:cubicBezTo>
                  <a:cubicBezTo>
                    <a:pt x="15671" y="522"/>
                    <a:pt x="14951" y="225"/>
                    <a:pt x="14198" y="0"/>
                  </a:cubicBezTo>
                  <a:cubicBezTo>
                    <a:pt x="13467" y="1248"/>
                    <a:pt x="12147" y="2078"/>
                    <a:pt x="10800" y="2078"/>
                  </a:cubicBezTo>
                  <a:cubicBezTo>
                    <a:pt x="9453" y="2078"/>
                    <a:pt x="8134" y="1248"/>
                    <a:pt x="7403" y="0"/>
                  </a:cubicBezTo>
                  <a:cubicBezTo>
                    <a:pt x="6651" y="225"/>
                    <a:pt x="5931" y="522"/>
                    <a:pt x="5253" y="889"/>
                  </a:cubicBezTo>
                  <a:cubicBezTo>
                    <a:pt x="5620" y="2288"/>
                    <a:pt x="5329" y="3422"/>
                    <a:pt x="4375" y="4375"/>
                  </a:cubicBezTo>
                  <a:cubicBezTo>
                    <a:pt x="3423" y="5328"/>
                    <a:pt x="2290" y="5876"/>
                    <a:pt x="890" y="5510"/>
                  </a:cubicBezTo>
                  <a:cubicBezTo>
                    <a:pt x="523" y="6187"/>
                    <a:pt x="224" y="6908"/>
                    <a:pt x="0" y="7659"/>
                  </a:cubicBezTo>
                  <a:cubicBezTo>
                    <a:pt x="1249" y="8390"/>
                    <a:pt x="2078" y="9454"/>
                    <a:pt x="2078" y="10801"/>
                  </a:cubicBezTo>
                  <a:cubicBezTo>
                    <a:pt x="2078" y="12146"/>
                    <a:pt x="1249" y="13467"/>
                    <a:pt x="0" y="14198"/>
                  </a:cubicBezTo>
                  <a:cubicBezTo>
                    <a:pt x="224" y="14950"/>
                    <a:pt x="523" y="15670"/>
                    <a:pt x="890" y="16348"/>
                  </a:cubicBezTo>
                  <a:cubicBezTo>
                    <a:pt x="2290" y="15981"/>
                    <a:pt x="3423" y="16272"/>
                    <a:pt x="4375" y="17226"/>
                  </a:cubicBezTo>
                  <a:cubicBezTo>
                    <a:pt x="5327" y="18178"/>
                    <a:pt x="5620" y="19312"/>
                    <a:pt x="5253" y="20711"/>
                  </a:cubicBezTo>
                  <a:cubicBezTo>
                    <a:pt x="5931" y="21078"/>
                    <a:pt x="6651" y="21377"/>
                    <a:pt x="7403" y="21600"/>
                  </a:cubicBezTo>
                  <a:cubicBezTo>
                    <a:pt x="8134" y="20352"/>
                    <a:pt x="9453" y="19524"/>
                    <a:pt x="10800" y="19524"/>
                  </a:cubicBezTo>
                  <a:cubicBezTo>
                    <a:pt x="12147" y="19524"/>
                    <a:pt x="13467" y="20352"/>
                    <a:pt x="14198" y="21600"/>
                  </a:cubicBezTo>
                  <a:cubicBezTo>
                    <a:pt x="14951" y="21375"/>
                    <a:pt x="15671" y="21078"/>
                    <a:pt x="16349" y="20711"/>
                  </a:cubicBezTo>
                  <a:cubicBezTo>
                    <a:pt x="15982" y="19312"/>
                    <a:pt x="16273" y="18178"/>
                    <a:pt x="17225" y="17226"/>
                  </a:cubicBezTo>
                  <a:cubicBezTo>
                    <a:pt x="18177" y="16272"/>
                    <a:pt x="19310" y="15724"/>
                    <a:pt x="20711" y="16091"/>
                  </a:cubicBezTo>
                  <a:cubicBezTo>
                    <a:pt x="21077" y="15413"/>
                    <a:pt x="21376" y="14693"/>
                    <a:pt x="21600" y="13941"/>
                  </a:cubicBezTo>
                  <a:cubicBezTo>
                    <a:pt x="20352" y="13210"/>
                    <a:pt x="19522" y="12146"/>
                    <a:pt x="19522" y="1080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l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69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22537" y="3507941"/>
            <a:ext cx="1343053" cy="1344878"/>
            <a:chOff x="4477575" y="3326230"/>
            <a:chExt cx="1273483" cy="1275214"/>
          </a:xfrm>
        </p:grpSpPr>
        <p:sp>
          <p:nvSpPr>
            <p:cNvPr id="108" name="Freeform 17"/>
            <p:cNvSpPr>
              <a:spLocks noEditPoints="1"/>
            </p:cNvSpPr>
            <p:nvPr/>
          </p:nvSpPr>
          <p:spPr bwMode="auto">
            <a:xfrm>
              <a:off x="4477575" y="3326230"/>
              <a:ext cx="1273483" cy="1275214"/>
            </a:xfrm>
            <a:custGeom>
              <a:avLst/>
              <a:gdLst>
                <a:gd name="T0" fmla="*/ 132 w 264"/>
                <a:gd name="T1" fmla="*/ 261 h 264"/>
                <a:gd name="T2" fmla="*/ 3 w 264"/>
                <a:gd name="T3" fmla="*/ 132 h 264"/>
                <a:gd name="T4" fmla="*/ 132 w 264"/>
                <a:gd name="T5" fmla="*/ 4 h 264"/>
                <a:gd name="T6" fmla="*/ 261 w 264"/>
                <a:gd name="T7" fmla="*/ 132 h 264"/>
                <a:gd name="T8" fmla="*/ 132 w 264"/>
                <a:gd name="T9" fmla="*/ 261 h 264"/>
                <a:gd name="T10" fmla="*/ 132 w 264"/>
                <a:gd name="T11" fmla="*/ 0 h 264"/>
                <a:gd name="T12" fmla="*/ 0 w 264"/>
                <a:gd name="T13" fmla="*/ 132 h 264"/>
                <a:gd name="T14" fmla="*/ 132 w 264"/>
                <a:gd name="T15" fmla="*/ 264 h 264"/>
                <a:gd name="T16" fmla="*/ 264 w 264"/>
                <a:gd name="T17" fmla="*/ 132 h 264"/>
                <a:gd name="T18" fmla="*/ 132 w 264"/>
                <a:gd name="T19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4" h="264">
                  <a:moveTo>
                    <a:pt x="132" y="261"/>
                  </a:moveTo>
                  <a:cubicBezTo>
                    <a:pt x="61" y="261"/>
                    <a:pt x="3" y="203"/>
                    <a:pt x="3" y="132"/>
                  </a:cubicBezTo>
                  <a:cubicBezTo>
                    <a:pt x="3" y="61"/>
                    <a:pt x="61" y="4"/>
                    <a:pt x="132" y="4"/>
                  </a:cubicBezTo>
                  <a:cubicBezTo>
                    <a:pt x="203" y="4"/>
                    <a:pt x="261" y="61"/>
                    <a:pt x="261" y="132"/>
                  </a:cubicBezTo>
                  <a:cubicBezTo>
                    <a:pt x="261" y="203"/>
                    <a:pt x="203" y="261"/>
                    <a:pt x="132" y="261"/>
                  </a:cubicBezTo>
                  <a:moveTo>
                    <a:pt x="132" y="0"/>
                  </a:moveTo>
                  <a:cubicBezTo>
                    <a:pt x="59" y="0"/>
                    <a:pt x="0" y="60"/>
                    <a:pt x="0" y="132"/>
                  </a:cubicBezTo>
                  <a:cubicBezTo>
                    <a:pt x="0" y="205"/>
                    <a:pt x="59" y="264"/>
                    <a:pt x="132" y="264"/>
                  </a:cubicBezTo>
                  <a:cubicBezTo>
                    <a:pt x="205" y="264"/>
                    <a:pt x="264" y="205"/>
                    <a:pt x="264" y="132"/>
                  </a:cubicBezTo>
                  <a:cubicBezTo>
                    <a:pt x="264" y="60"/>
                    <a:pt x="205" y="0"/>
                    <a:pt x="13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110" name="Group 109"/>
            <p:cNvGrpSpPr/>
            <p:nvPr/>
          </p:nvGrpSpPr>
          <p:grpSpPr>
            <a:xfrm>
              <a:off x="4905330" y="3754960"/>
              <a:ext cx="415660" cy="390568"/>
              <a:chOff x="3175" y="-1587"/>
              <a:chExt cx="1209675" cy="1136651"/>
            </a:xfrm>
            <a:solidFill>
              <a:schemeClr val="bg1"/>
            </a:solidFill>
          </p:grpSpPr>
          <p:sp>
            <p:nvSpPr>
              <p:cNvPr id="111" name="Freeform 59"/>
              <p:cNvSpPr>
                <a:spLocks/>
              </p:cNvSpPr>
              <p:nvPr/>
            </p:nvSpPr>
            <p:spPr bwMode="auto">
              <a:xfrm>
                <a:off x="3175" y="-1587"/>
                <a:ext cx="1209675" cy="454025"/>
              </a:xfrm>
              <a:custGeom>
                <a:avLst/>
                <a:gdLst>
                  <a:gd name="T0" fmla="*/ 297 w 320"/>
                  <a:gd name="T1" fmla="*/ 41 h 120"/>
                  <a:gd name="T2" fmla="*/ 160 w 320"/>
                  <a:gd name="T3" fmla="*/ 0 h 120"/>
                  <a:gd name="T4" fmla="*/ 23 w 320"/>
                  <a:gd name="T5" fmla="*/ 41 h 120"/>
                  <a:gd name="T6" fmla="*/ 0 w 320"/>
                  <a:gd name="T7" fmla="*/ 79 h 120"/>
                  <a:gd name="T8" fmla="*/ 0 w 320"/>
                  <a:gd name="T9" fmla="*/ 100 h 120"/>
                  <a:gd name="T10" fmla="*/ 20 w 320"/>
                  <a:gd name="T11" fmla="*/ 120 h 120"/>
                  <a:gd name="T12" fmla="*/ 60 w 320"/>
                  <a:gd name="T13" fmla="*/ 120 h 120"/>
                  <a:gd name="T14" fmla="*/ 80 w 320"/>
                  <a:gd name="T15" fmla="*/ 100 h 120"/>
                  <a:gd name="T16" fmla="*/ 91 w 320"/>
                  <a:gd name="T17" fmla="*/ 67 h 120"/>
                  <a:gd name="T18" fmla="*/ 160 w 320"/>
                  <a:gd name="T19" fmla="*/ 41 h 120"/>
                  <a:gd name="T20" fmla="*/ 229 w 320"/>
                  <a:gd name="T21" fmla="*/ 67 h 120"/>
                  <a:gd name="T22" fmla="*/ 241 w 320"/>
                  <a:gd name="T23" fmla="*/ 100 h 120"/>
                  <a:gd name="T24" fmla="*/ 261 w 320"/>
                  <a:gd name="T25" fmla="*/ 120 h 120"/>
                  <a:gd name="T26" fmla="*/ 301 w 320"/>
                  <a:gd name="T27" fmla="*/ 120 h 120"/>
                  <a:gd name="T28" fmla="*/ 320 w 320"/>
                  <a:gd name="T29" fmla="*/ 100 h 120"/>
                  <a:gd name="T30" fmla="*/ 320 w 320"/>
                  <a:gd name="T31" fmla="*/ 79 h 120"/>
                  <a:gd name="T32" fmla="*/ 297 w 320"/>
                  <a:gd name="T33" fmla="*/ 41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0" h="120">
                    <a:moveTo>
                      <a:pt x="297" y="41"/>
                    </a:moveTo>
                    <a:cubicBezTo>
                      <a:pt x="273" y="20"/>
                      <a:pt x="240" y="0"/>
                      <a:pt x="160" y="0"/>
                    </a:cubicBezTo>
                    <a:cubicBezTo>
                      <a:pt x="80" y="0"/>
                      <a:pt x="48" y="20"/>
                      <a:pt x="23" y="41"/>
                    </a:cubicBezTo>
                    <a:cubicBezTo>
                      <a:pt x="9" y="53"/>
                      <a:pt x="0" y="61"/>
                      <a:pt x="0" y="79"/>
                    </a:cubicBezTo>
                    <a:cubicBezTo>
                      <a:pt x="0" y="100"/>
                      <a:pt x="0" y="100"/>
                      <a:pt x="0" y="100"/>
                    </a:cubicBezTo>
                    <a:cubicBezTo>
                      <a:pt x="0" y="111"/>
                      <a:pt x="9" y="120"/>
                      <a:pt x="20" y="120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71" y="120"/>
                      <a:pt x="80" y="111"/>
                      <a:pt x="80" y="100"/>
                    </a:cubicBezTo>
                    <a:cubicBezTo>
                      <a:pt x="80" y="89"/>
                      <a:pt x="82" y="80"/>
                      <a:pt x="91" y="67"/>
                    </a:cubicBezTo>
                    <a:cubicBezTo>
                      <a:pt x="101" y="55"/>
                      <a:pt x="120" y="40"/>
                      <a:pt x="160" y="41"/>
                    </a:cubicBezTo>
                    <a:cubicBezTo>
                      <a:pt x="200" y="40"/>
                      <a:pt x="220" y="55"/>
                      <a:pt x="229" y="67"/>
                    </a:cubicBezTo>
                    <a:cubicBezTo>
                      <a:pt x="239" y="80"/>
                      <a:pt x="241" y="89"/>
                      <a:pt x="241" y="100"/>
                    </a:cubicBezTo>
                    <a:cubicBezTo>
                      <a:pt x="241" y="111"/>
                      <a:pt x="250" y="120"/>
                      <a:pt x="261" y="120"/>
                    </a:cubicBezTo>
                    <a:cubicBezTo>
                      <a:pt x="301" y="120"/>
                      <a:pt x="301" y="120"/>
                      <a:pt x="301" y="120"/>
                    </a:cubicBezTo>
                    <a:cubicBezTo>
                      <a:pt x="312" y="120"/>
                      <a:pt x="320" y="111"/>
                      <a:pt x="320" y="100"/>
                    </a:cubicBezTo>
                    <a:cubicBezTo>
                      <a:pt x="320" y="79"/>
                      <a:pt x="320" y="79"/>
                      <a:pt x="320" y="79"/>
                    </a:cubicBezTo>
                    <a:cubicBezTo>
                      <a:pt x="320" y="61"/>
                      <a:pt x="311" y="53"/>
                      <a:pt x="297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Oval 60"/>
              <p:cNvSpPr>
                <a:spLocks noChangeArrowheads="1"/>
              </p:cNvSpPr>
              <p:nvPr/>
            </p:nvSpPr>
            <p:spPr bwMode="auto">
              <a:xfrm>
                <a:off x="457200" y="679451"/>
                <a:ext cx="301625" cy="3032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Freeform 61"/>
              <p:cNvSpPr>
                <a:spLocks noEditPoints="1"/>
              </p:cNvSpPr>
              <p:nvPr/>
            </p:nvSpPr>
            <p:spPr bwMode="auto">
              <a:xfrm>
                <a:off x="77788" y="301626"/>
                <a:ext cx="1060450" cy="833438"/>
              </a:xfrm>
              <a:custGeom>
                <a:avLst/>
                <a:gdLst>
                  <a:gd name="T0" fmla="*/ 210 w 280"/>
                  <a:gd name="T1" fmla="*/ 40 h 220"/>
                  <a:gd name="T2" fmla="*/ 200 w 280"/>
                  <a:gd name="T3" fmla="*/ 40 h 220"/>
                  <a:gd name="T4" fmla="*/ 200 w 280"/>
                  <a:gd name="T5" fmla="*/ 15 h 220"/>
                  <a:gd name="T6" fmla="*/ 180 w 280"/>
                  <a:gd name="T7" fmla="*/ 0 h 220"/>
                  <a:gd name="T8" fmla="*/ 160 w 280"/>
                  <a:gd name="T9" fmla="*/ 15 h 220"/>
                  <a:gd name="T10" fmla="*/ 160 w 280"/>
                  <a:gd name="T11" fmla="*/ 40 h 220"/>
                  <a:gd name="T12" fmla="*/ 120 w 280"/>
                  <a:gd name="T13" fmla="*/ 40 h 220"/>
                  <a:gd name="T14" fmla="*/ 120 w 280"/>
                  <a:gd name="T15" fmla="*/ 15 h 220"/>
                  <a:gd name="T16" fmla="*/ 100 w 280"/>
                  <a:gd name="T17" fmla="*/ 0 h 220"/>
                  <a:gd name="T18" fmla="*/ 80 w 280"/>
                  <a:gd name="T19" fmla="*/ 15 h 220"/>
                  <a:gd name="T20" fmla="*/ 80 w 280"/>
                  <a:gd name="T21" fmla="*/ 40 h 220"/>
                  <a:gd name="T22" fmla="*/ 71 w 280"/>
                  <a:gd name="T23" fmla="*/ 40 h 220"/>
                  <a:gd name="T24" fmla="*/ 54 w 280"/>
                  <a:gd name="T25" fmla="*/ 49 h 220"/>
                  <a:gd name="T26" fmla="*/ 0 w 280"/>
                  <a:gd name="T27" fmla="*/ 160 h 220"/>
                  <a:gd name="T28" fmla="*/ 0 w 280"/>
                  <a:gd name="T29" fmla="*/ 200 h 220"/>
                  <a:gd name="T30" fmla="*/ 20 w 280"/>
                  <a:gd name="T31" fmla="*/ 220 h 220"/>
                  <a:gd name="T32" fmla="*/ 260 w 280"/>
                  <a:gd name="T33" fmla="*/ 220 h 220"/>
                  <a:gd name="T34" fmla="*/ 280 w 280"/>
                  <a:gd name="T35" fmla="*/ 200 h 220"/>
                  <a:gd name="T36" fmla="*/ 280 w 280"/>
                  <a:gd name="T37" fmla="*/ 162 h 220"/>
                  <a:gd name="T38" fmla="*/ 226 w 280"/>
                  <a:gd name="T39" fmla="*/ 48 h 220"/>
                  <a:gd name="T40" fmla="*/ 210 w 280"/>
                  <a:gd name="T41" fmla="*/ 40 h 220"/>
                  <a:gd name="T42" fmla="*/ 140 w 280"/>
                  <a:gd name="T43" fmla="*/ 200 h 220"/>
                  <a:gd name="T44" fmla="*/ 80 w 280"/>
                  <a:gd name="T45" fmla="*/ 140 h 220"/>
                  <a:gd name="T46" fmla="*/ 140 w 280"/>
                  <a:gd name="T47" fmla="*/ 80 h 220"/>
                  <a:gd name="T48" fmla="*/ 200 w 280"/>
                  <a:gd name="T49" fmla="*/ 140 h 220"/>
                  <a:gd name="T50" fmla="*/ 140 w 280"/>
                  <a:gd name="T51" fmla="*/ 20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80" h="220">
                    <a:moveTo>
                      <a:pt x="210" y="40"/>
                    </a:moveTo>
                    <a:cubicBezTo>
                      <a:pt x="200" y="40"/>
                      <a:pt x="200" y="40"/>
                      <a:pt x="200" y="40"/>
                    </a:cubicBezTo>
                    <a:cubicBezTo>
                      <a:pt x="200" y="15"/>
                      <a:pt x="200" y="15"/>
                      <a:pt x="200" y="15"/>
                    </a:cubicBezTo>
                    <a:cubicBezTo>
                      <a:pt x="200" y="7"/>
                      <a:pt x="191" y="0"/>
                      <a:pt x="180" y="0"/>
                    </a:cubicBezTo>
                    <a:cubicBezTo>
                      <a:pt x="169" y="0"/>
                      <a:pt x="160" y="7"/>
                      <a:pt x="160" y="15"/>
                    </a:cubicBezTo>
                    <a:cubicBezTo>
                      <a:pt x="160" y="40"/>
                      <a:pt x="160" y="40"/>
                      <a:pt x="160" y="40"/>
                    </a:cubicBezTo>
                    <a:cubicBezTo>
                      <a:pt x="120" y="40"/>
                      <a:pt x="120" y="40"/>
                      <a:pt x="120" y="40"/>
                    </a:cubicBezTo>
                    <a:cubicBezTo>
                      <a:pt x="120" y="15"/>
                      <a:pt x="120" y="15"/>
                      <a:pt x="120" y="15"/>
                    </a:cubicBezTo>
                    <a:cubicBezTo>
                      <a:pt x="120" y="7"/>
                      <a:pt x="111" y="0"/>
                      <a:pt x="100" y="0"/>
                    </a:cubicBezTo>
                    <a:cubicBezTo>
                      <a:pt x="89" y="0"/>
                      <a:pt x="80" y="7"/>
                      <a:pt x="80" y="15"/>
                    </a:cubicBezTo>
                    <a:cubicBezTo>
                      <a:pt x="80" y="40"/>
                      <a:pt x="80" y="40"/>
                      <a:pt x="80" y="40"/>
                    </a:cubicBezTo>
                    <a:cubicBezTo>
                      <a:pt x="71" y="40"/>
                      <a:pt x="71" y="40"/>
                      <a:pt x="71" y="40"/>
                    </a:cubicBezTo>
                    <a:cubicBezTo>
                      <a:pt x="64" y="40"/>
                      <a:pt x="58" y="43"/>
                      <a:pt x="54" y="49"/>
                    </a:cubicBezTo>
                    <a:cubicBezTo>
                      <a:pt x="39" y="72"/>
                      <a:pt x="0" y="133"/>
                      <a:pt x="0" y="160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0" y="211"/>
                      <a:pt x="9" y="220"/>
                      <a:pt x="20" y="220"/>
                    </a:cubicBezTo>
                    <a:cubicBezTo>
                      <a:pt x="260" y="220"/>
                      <a:pt x="260" y="220"/>
                      <a:pt x="260" y="220"/>
                    </a:cubicBezTo>
                    <a:cubicBezTo>
                      <a:pt x="271" y="220"/>
                      <a:pt x="280" y="211"/>
                      <a:pt x="280" y="200"/>
                    </a:cubicBezTo>
                    <a:cubicBezTo>
                      <a:pt x="280" y="183"/>
                      <a:pt x="280" y="162"/>
                      <a:pt x="280" y="162"/>
                    </a:cubicBezTo>
                    <a:cubicBezTo>
                      <a:pt x="280" y="127"/>
                      <a:pt x="241" y="70"/>
                      <a:pt x="226" y="48"/>
                    </a:cubicBezTo>
                    <a:cubicBezTo>
                      <a:pt x="222" y="43"/>
                      <a:pt x="216" y="40"/>
                      <a:pt x="210" y="40"/>
                    </a:cubicBezTo>
                    <a:close/>
                    <a:moveTo>
                      <a:pt x="140" y="200"/>
                    </a:moveTo>
                    <a:cubicBezTo>
                      <a:pt x="107" y="200"/>
                      <a:pt x="80" y="173"/>
                      <a:pt x="80" y="140"/>
                    </a:cubicBezTo>
                    <a:cubicBezTo>
                      <a:pt x="80" y="107"/>
                      <a:pt x="107" y="80"/>
                      <a:pt x="140" y="80"/>
                    </a:cubicBezTo>
                    <a:cubicBezTo>
                      <a:pt x="173" y="80"/>
                      <a:pt x="200" y="107"/>
                      <a:pt x="200" y="140"/>
                    </a:cubicBezTo>
                    <a:cubicBezTo>
                      <a:pt x="200" y="173"/>
                      <a:pt x="173" y="200"/>
                      <a:pt x="140" y="2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8" name="Oval 18"/>
            <p:cNvSpPr>
              <a:spLocks noChangeArrowheads="1"/>
            </p:cNvSpPr>
            <p:nvPr/>
          </p:nvSpPr>
          <p:spPr bwMode="auto">
            <a:xfrm>
              <a:off x="4629535" y="3474485"/>
              <a:ext cx="965494" cy="968955"/>
            </a:xfrm>
            <a:prstGeom prst="ellipse">
              <a:avLst/>
            </a:prstGeom>
            <a:solidFill>
              <a:schemeClr val="accent2"/>
            </a:solidFill>
            <a:ln w="57150">
              <a:solidFill>
                <a:schemeClr val="accent2"/>
              </a:solidFill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4891749" y="3754960"/>
              <a:ext cx="455469" cy="440964"/>
              <a:chOff x="2339975" y="3200401"/>
              <a:chExt cx="249238" cy="241301"/>
            </a:xfrm>
            <a:solidFill>
              <a:schemeClr val="bg1"/>
            </a:solidFill>
          </p:grpSpPr>
          <p:sp>
            <p:nvSpPr>
              <p:cNvPr id="72" name="Rectangle 18"/>
              <p:cNvSpPr>
                <a:spLocks noChangeArrowheads="1"/>
              </p:cNvSpPr>
              <p:nvPr/>
            </p:nvSpPr>
            <p:spPr bwMode="auto">
              <a:xfrm>
                <a:off x="242887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 dirty="0">
                  <a:latin typeface="Arial" panose="020B0604020202020204" pitchFamily="34" charset="0"/>
                  <a:ea typeface="方正正粗黑简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19"/>
              <p:cNvSpPr>
                <a:spLocks noChangeArrowheads="1"/>
              </p:cNvSpPr>
              <p:nvPr/>
            </p:nvSpPr>
            <p:spPr bwMode="auto">
              <a:xfrm>
                <a:off x="247332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 dirty="0">
                  <a:latin typeface="Arial" panose="020B0604020202020204" pitchFamily="34" charset="0"/>
                  <a:ea typeface="方正正粗黑简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20"/>
              <p:cNvSpPr>
                <a:spLocks noChangeArrowheads="1"/>
              </p:cNvSpPr>
              <p:nvPr/>
            </p:nvSpPr>
            <p:spPr bwMode="auto">
              <a:xfrm>
                <a:off x="2516188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 dirty="0">
                  <a:latin typeface="Arial" panose="020B0604020202020204" pitchFamily="34" charset="0"/>
                  <a:ea typeface="方正正粗黑简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75" name="Rectangle 21"/>
              <p:cNvSpPr>
                <a:spLocks noChangeArrowheads="1"/>
              </p:cNvSpPr>
              <p:nvPr/>
            </p:nvSpPr>
            <p:spPr bwMode="auto">
              <a:xfrm>
                <a:off x="242887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 dirty="0">
                  <a:latin typeface="Arial" panose="020B0604020202020204" pitchFamily="34" charset="0"/>
                  <a:ea typeface="方正正粗黑简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76" name="Rectangle 22"/>
              <p:cNvSpPr>
                <a:spLocks noChangeArrowheads="1"/>
              </p:cNvSpPr>
              <p:nvPr/>
            </p:nvSpPr>
            <p:spPr bwMode="auto">
              <a:xfrm>
                <a:off x="247332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 dirty="0">
                  <a:latin typeface="Arial" panose="020B0604020202020204" pitchFamily="34" charset="0"/>
                  <a:ea typeface="方正正粗黑简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77" name="Rectangle 23"/>
              <p:cNvSpPr>
                <a:spLocks noChangeArrowheads="1"/>
              </p:cNvSpPr>
              <p:nvPr/>
            </p:nvSpPr>
            <p:spPr bwMode="auto">
              <a:xfrm>
                <a:off x="2516188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 dirty="0">
                  <a:latin typeface="Arial" panose="020B0604020202020204" pitchFamily="34" charset="0"/>
                  <a:ea typeface="方正正粗黑简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78" name="Rectangle 24"/>
              <p:cNvSpPr>
                <a:spLocks noChangeArrowheads="1"/>
              </p:cNvSpPr>
              <p:nvPr/>
            </p:nvSpPr>
            <p:spPr bwMode="auto">
              <a:xfrm>
                <a:off x="242887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 dirty="0">
                  <a:latin typeface="Arial" panose="020B0604020202020204" pitchFamily="34" charset="0"/>
                  <a:ea typeface="方正正粗黑简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79" name="Rectangle 25"/>
              <p:cNvSpPr>
                <a:spLocks noChangeArrowheads="1"/>
              </p:cNvSpPr>
              <p:nvPr/>
            </p:nvSpPr>
            <p:spPr bwMode="auto">
              <a:xfrm>
                <a:off x="2386013" y="3338513"/>
                <a:ext cx="25400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 dirty="0">
                  <a:latin typeface="Arial" panose="020B0604020202020204" pitchFamily="34" charset="0"/>
                  <a:ea typeface="方正正粗黑简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26"/>
              <p:cNvSpPr>
                <a:spLocks noChangeArrowheads="1"/>
              </p:cNvSpPr>
              <p:nvPr/>
            </p:nvSpPr>
            <p:spPr bwMode="auto">
              <a:xfrm>
                <a:off x="2386013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 dirty="0">
                  <a:latin typeface="Arial" panose="020B0604020202020204" pitchFamily="34" charset="0"/>
                  <a:ea typeface="方正正粗黑简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81" name="Rectangle 27"/>
              <p:cNvSpPr>
                <a:spLocks noChangeArrowheads="1"/>
              </p:cNvSpPr>
              <p:nvPr/>
            </p:nvSpPr>
            <p:spPr bwMode="auto">
              <a:xfrm>
                <a:off x="247332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 dirty="0">
                  <a:latin typeface="Arial" panose="020B0604020202020204" pitchFamily="34" charset="0"/>
                  <a:ea typeface="方正正粗黑简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82" name="Rectangle 28"/>
              <p:cNvSpPr>
                <a:spLocks noChangeArrowheads="1"/>
              </p:cNvSpPr>
              <p:nvPr/>
            </p:nvSpPr>
            <p:spPr bwMode="auto">
              <a:xfrm>
                <a:off x="2516188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 dirty="0">
                  <a:latin typeface="Arial" panose="020B0604020202020204" pitchFamily="34" charset="0"/>
                  <a:ea typeface="方正正粗黑简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83" name="Freeform 29"/>
              <p:cNvSpPr>
                <a:spLocks noEditPoints="1"/>
              </p:cNvSpPr>
              <p:nvPr/>
            </p:nvSpPr>
            <p:spPr bwMode="auto">
              <a:xfrm>
                <a:off x="2339975" y="3217864"/>
                <a:ext cx="249238" cy="223838"/>
              </a:xfrm>
              <a:custGeom>
                <a:avLst/>
                <a:gdLst>
                  <a:gd name="T0" fmla="*/ 157 w 157"/>
                  <a:gd name="T1" fmla="*/ 0 h 141"/>
                  <a:gd name="T2" fmla="*/ 135 w 157"/>
                  <a:gd name="T3" fmla="*/ 0 h 141"/>
                  <a:gd name="T4" fmla="*/ 135 w 157"/>
                  <a:gd name="T5" fmla="*/ 15 h 141"/>
                  <a:gd name="T6" fmla="*/ 114 w 157"/>
                  <a:gd name="T7" fmla="*/ 15 h 141"/>
                  <a:gd name="T8" fmla="*/ 114 w 157"/>
                  <a:gd name="T9" fmla="*/ 0 h 141"/>
                  <a:gd name="T10" fmla="*/ 47 w 157"/>
                  <a:gd name="T11" fmla="*/ 0 h 141"/>
                  <a:gd name="T12" fmla="*/ 47 w 157"/>
                  <a:gd name="T13" fmla="*/ 15 h 141"/>
                  <a:gd name="T14" fmla="*/ 25 w 157"/>
                  <a:gd name="T15" fmla="*/ 15 h 141"/>
                  <a:gd name="T16" fmla="*/ 25 w 157"/>
                  <a:gd name="T17" fmla="*/ 0 h 141"/>
                  <a:gd name="T18" fmla="*/ 0 w 157"/>
                  <a:gd name="T19" fmla="*/ 0 h 141"/>
                  <a:gd name="T20" fmla="*/ 0 w 157"/>
                  <a:gd name="T21" fmla="*/ 141 h 141"/>
                  <a:gd name="T22" fmla="*/ 12 w 157"/>
                  <a:gd name="T23" fmla="*/ 141 h 141"/>
                  <a:gd name="T24" fmla="*/ 146 w 157"/>
                  <a:gd name="T25" fmla="*/ 141 h 141"/>
                  <a:gd name="T26" fmla="*/ 157 w 157"/>
                  <a:gd name="T27" fmla="*/ 141 h 141"/>
                  <a:gd name="T28" fmla="*/ 157 w 157"/>
                  <a:gd name="T29" fmla="*/ 0 h 141"/>
                  <a:gd name="T30" fmla="*/ 146 w 157"/>
                  <a:gd name="T31" fmla="*/ 129 h 141"/>
                  <a:gd name="T32" fmla="*/ 12 w 157"/>
                  <a:gd name="T33" fmla="*/ 129 h 141"/>
                  <a:gd name="T34" fmla="*/ 12 w 157"/>
                  <a:gd name="T35" fmla="*/ 40 h 141"/>
                  <a:gd name="T36" fmla="*/ 146 w 157"/>
                  <a:gd name="T37" fmla="*/ 40 h 141"/>
                  <a:gd name="T38" fmla="*/ 146 w 157"/>
                  <a:gd name="T39" fmla="*/ 12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7" h="141">
                    <a:moveTo>
                      <a:pt x="157" y="0"/>
                    </a:moveTo>
                    <a:lnTo>
                      <a:pt x="135" y="0"/>
                    </a:lnTo>
                    <a:lnTo>
                      <a:pt x="135" y="15"/>
                    </a:lnTo>
                    <a:lnTo>
                      <a:pt x="114" y="15"/>
                    </a:lnTo>
                    <a:lnTo>
                      <a:pt x="114" y="0"/>
                    </a:lnTo>
                    <a:lnTo>
                      <a:pt x="47" y="0"/>
                    </a:lnTo>
                    <a:lnTo>
                      <a:pt x="47" y="15"/>
                    </a:lnTo>
                    <a:lnTo>
                      <a:pt x="25" y="15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141"/>
                    </a:lnTo>
                    <a:lnTo>
                      <a:pt x="12" y="141"/>
                    </a:lnTo>
                    <a:lnTo>
                      <a:pt x="146" y="141"/>
                    </a:lnTo>
                    <a:lnTo>
                      <a:pt x="157" y="141"/>
                    </a:lnTo>
                    <a:lnTo>
                      <a:pt x="157" y="0"/>
                    </a:lnTo>
                    <a:close/>
                    <a:moveTo>
                      <a:pt x="146" y="129"/>
                    </a:moveTo>
                    <a:lnTo>
                      <a:pt x="12" y="129"/>
                    </a:lnTo>
                    <a:lnTo>
                      <a:pt x="12" y="40"/>
                    </a:lnTo>
                    <a:lnTo>
                      <a:pt x="146" y="40"/>
                    </a:lnTo>
                    <a:lnTo>
                      <a:pt x="146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 dirty="0">
                  <a:latin typeface="Arial" panose="020B0604020202020204" pitchFamily="34" charset="0"/>
                  <a:ea typeface="方正正粗黑简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84" name="Rectangle 30"/>
              <p:cNvSpPr>
                <a:spLocks noChangeArrowheads="1"/>
              </p:cNvSpPr>
              <p:nvPr/>
            </p:nvSpPr>
            <p:spPr bwMode="auto">
              <a:xfrm>
                <a:off x="2387600" y="3200401"/>
                <a:ext cx="20638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 dirty="0">
                  <a:latin typeface="Arial" panose="020B0604020202020204" pitchFamily="34" charset="0"/>
                  <a:ea typeface="方正正粗黑简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85" name="Rectangle 31"/>
              <p:cNvSpPr>
                <a:spLocks noChangeArrowheads="1"/>
              </p:cNvSpPr>
              <p:nvPr/>
            </p:nvSpPr>
            <p:spPr bwMode="auto">
              <a:xfrm>
                <a:off x="2525713" y="3200401"/>
                <a:ext cx="23813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 dirty="0">
                  <a:latin typeface="Arial" panose="020B0604020202020204" pitchFamily="34" charset="0"/>
                  <a:ea typeface="方正正粗黑简体" panose="02000000000000000000" pitchFamily="2" charset="-122"/>
                  <a:cs typeface="Open Sans" panose="020B0606030504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3351955" y="2087531"/>
            <a:ext cx="1343053" cy="1344878"/>
            <a:chOff x="3177989" y="1979397"/>
            <a:chExt cx="1273483" cy="1275214"/>
          </a:xfrm>
        </p:grpSpPr>
        <p:sp>
          <p:nvSpPr>
            <p:cNvPr id="127" name="Freeform 17"/>
            <p:cNvSpPr>
              <a:spLocks noEditPoints="1"/>
            </p:cNvSpPr>
            <p:nvPr/>
          </p:nvSpPr>
          <p:spPr bwMode="auto">
            <a:xfrm>
              <a:off x="3177989" y="1979397"/>
              <a:ext cx="1273483" cy="1275214"/>
            </a:xfrm>
            <a:custGeom>
              <a:avLst/>
              <a:gdLst>
                <a:gd name="T0" fmla="*/ 132 w 264"/>
                <a:gd name="T1" fmla="*/ 261 h 264"/>
                <a:gd name="T2" fmla="*/ 3 w 264"/>
                <a:gd name="T3" fmla="*/ 132 h 264"/>
                <a:gd name="T4" fmla="*/ 132 w 264"/>
                <a:gd name="T5" fmla="*/ 4 h 264"/>
                <a:gd name="T6" fmla="*/ 261 w 264"/>
                <a:gd name="T7" fmla="*/ 132 h 264"/>
                <a:gd name="T8" fmla="*/ 132 w 264"/>
                <a:gd name="T9" fmla="*/ 261 h 264"/>
                <a:gd name="T10" fmla="*/ 132 w 264"/>
                <a:gd name="T11" fmla="*/ 0 h 264"/>
                <a:gd name="T12" fmla="*/ 0 w 264"/>
                <a:gd name="T13" fmla="*/ 132 h 264"/>
                <a:gd name="T14" fmla="*/ 132 w 264"/>
                <a:gd name="T15" fmla="*/ 264 h 264"/>
                <a:gd name="T16" fmla="*/ 264 w 264"/>
                <a:gd name="T17" fmla="*/ 132 h 264"/>
                <a:gd name="T18" fmla="*/ 132 w 264"/>
                <a:gd name="T19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4" h="264">
                  <a:moveTo>
                    <a:pt x="132" y="261"/>
                  </a:moveTo>
                  <a:cubicBezTo>
                    <a:pt x="61" y="261"/>
                    <a:pt x="3" y="203"/>
                    <a:pt x="3" y="132"/>
                  </a:cubicBezTo>
                  <a:cubicBezTo>
                    <a:pt x="3" y="61"/>
                    <a:pt x="61" y="4"/>
                    <a:pt x="132" y="4"/>
                  </a:cubicBezTo>
                  <a:cubicBezTo>
                    <a:pt x="203" y="4"/>
                    <a:pt x="261" y="61"/>
                    <a:pt x="261" y="132"/>
                  </a:cubicBezTo>
                  <a:cubicBezTo>
                    <a:pt x="261" y="203"/>
                    <a:pt x="203" y="261"/>
                    <a:pt x="132" y="261"/>
                  </a:cubicBezTo>
                  <a:moveTo>
                    <a:pt x="132" y="0"/>
                  </a:moveTo>
                  <a:cubicBezTo>
                    <a:pt x="59" y="0"/>
                    <a:pt x="0" y="60"/>
                    <a:pt x="0" y="132"/>
                  </a:cubicBezTo>
                  <a:cubicBezTo>
                    <a:pt x="0" y="205"/>
                    <a:pt x="59" y="264"/>
                    <a:pt x="132" y="264"/>
                  </a:cubicBezTo>
                  <a:cubicBezTo>
                    <a:pt x="205" y="264"/>
                    <a:pt x="264" y="205"/>
                    <a:pt x="264" y="132"/>
                  </a:cubicBezTo>
                  <a:cubicBezTo>
                    <a:pt x="264" y="60"/>
                    <a:pt x="205" y="0"/>
                    <a:pt x="132" y="0"/>
                  </a:cubicBezTo>
                </a:path>
              </a:pathLst>
            </a:custGeom>
            <a:solidFill>
              <a:schemeClr val="accent5"/>
            </a:solidFill>
            <a:ln>
              <a:solidFill>
                <a:schemeClr val="accent1"/>
              </a:solidFill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28" name="Oval 18"/>
            <p:cNvSpPr>
              <a:spLocks noChangeArrowheads="1"/>
            </p:cNvSpPr>
            <p:nvPr/>
          </p:nvSpPr>
          <p:spPr bwMode="auto">
            <a:xfrm>
              <a:off x="3331984" y="2135122"/>
              <a:ext cx="965494" cy="968955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accent1"/>
              </a:solidFill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6" name="Shape 1469"/>
            <p:cNvSpPr/>
            <p:nvPr/>
          </p:nvSpPr>
          <p:spPr>
            <a:xfrm>
              <a:off x="3641733" y="2435175"/>
              <a:ext cx="371393" cy="3636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26" h="20334" extrusionOk="0">
                  <a:moveTo>
                    <a:pt x="19964" y="64"/>
                  </a:moveTo>
                  <a:cubicBezTo>
                    <a:pt x="19154" y="-762"/>
                    <a:pt x="10181" y="6693"/>
                    <a:pt x="7510" y="9416"/>
                  </a:cubicBezTo>
                  <a:cubicBezTo>
                    <a:pt x="6185" y="10767"/>
                    <a:pt x="5743" y="11492"/>
                    <a:pt x="5336" y="12034"/>
                  </a:cubicBezTo>
                  <a:cubicBezTo>
                    <a:pt x="5160" y="12268"/>
                    <a:pt x="5392" y="12341"/>
                    <a:pt x="5498" y="12397"/>
                  </a:cubicBezTo>
                  <a:cubicBezTo>
                    <a:pt x="6023" y="12675"/>
                    <a:pt x="6391" y="12933"/>
                    <a:pt x="6864" y="13417"/>
                  </a:cubicBezTo>
                  <a:cubicBezTo>
                    <a:pt x="7340" y="13900"/>
                    <a:pt x="7594" y="14275"/>
                    <a:pt x="7865" y="14809"/>
                  </a:cubicBezTo>
                  <a:cubicBezTo>
                    <a:pt x="7919" y="14917"/>
                    <a:pt x="7991" y="15156"/>
                    <a:pt x="8222" y="14975"/>
                  </a:cubicBezTo>
                  <a:cubicBezTo>
                    <a:pt x="8753" y="14561"/>
                    <a:pt x="9464" y="14110"/>
                    <a:pt x="10789" y="12758"/>
                  </a:cubicBezTo>
                  <a:cubicBezTo>
                    <a:pt x="13461" y="10036"/>
                    <a:pt x="20774" y="889"/>
                    <a:pt x="19964" y="64"/>
                  </a:cubicBezTo>
                  <a:close/>
                  <a:moveTo>
                    <a:pt x="2465" y="14020"/>
                  </a:moveTo>
                  <a:cubicBezTo>
                    <a:pt x="886" y="15630"/>
                    <a:pt x="2220" y="17281"/>
                    <a:pt x="121" y="19731"/>
                  </a:cubicBezTo>
                  <a:cubicBezTo>
                    <a:pt x="-826" y="20838"/>
                    <a:pt x="4021" y="20501"/>
                    <a:pt x="6421" y="18052"/>
                  </a:cubicBezTo>
                  <a:cubicBezTo>
                    <a:pt x="7439" y="17016"/>
                    <a:pt x="7152" y="15502"/>
                    <a:pt x="6060" y="14389"/>
                  </a:cubicBezTo>
                  <a:cubicBezTo>
                    <a:pt x="4968" y="13275"/>
                    <a:pt x="3483" y="12982"/>
                    <a:pt x="2465" y="1402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365348" y="4850020"/>
            <a:ext cx="1343053" cy="1344878"/>
            <a:chOff x="3190689" y="4598790"/>
            <a:chExt cx="1273483" cy="1275214"/>
          </a:xfrm>
        </p:grpSpPr>
        <p:sp>
          <p:nvSpPr>
            <p:cNvPr id="134" name="Freeform 17"/>
            <p:cNvSpPr>
              <a:spLocks noEditPoints="1"/>
            </p:cNvSpPr>
            <p:nvPr/>
          </p:nvSpPr>
          <p:spPr bwMode="auto">
            <a:xfrm>
              <a:off x="3190689" y="4598790"/>
              <a:ext cx="1273483" cy="1275214"/>
            </a:xfrm>
            <a:custGeom>
              <a:avLst/>
              <a:gdLst>
                <a:gd name="T0" fmla="*/ 132 w 264"/>
                <a:gd name="T1" fmla="*/ 261 h 264"/>
                <a:gd name="T2" fmla="*/ 3 w 264"/>
                <a:gd name="T3" fmla="*/ 132 h 264"/>
                <a:gd name="T4" fmla="*/ 132 w 264"/>
                <a:gd name="T5" fmla="*/ 4 h 264"/>
                <a:gd name="T6" fmla="*/ 261 w 264"/>
                <a:gd name="T7" fmla="*/ 132 h 264"/>
                <a:gd name="T8" fmla="*/ 132 w 264"/>
                <a:gd name="T9" fmla="*/ 261 h 264"/>
                <a:gd name="T10" fmla="*/ 132 w 264"/>
                <a:gd name="T11" fmla="*/ 0 h 264"/>
                <a:gd name="T12" fmla="*/ 0 w 264"/>
                <a:gd name="T13" fmla="*/ 132 h 264"/>
                <a:gd name="T14" fmla="*/ 132 w 264"/>
                <a:gd name="T15" fmla="*/ 264 h 264"/>
                <a:gd name="T16" fmla="*/ 264 w 264"/>
                <a:gd name="T17" fmla="*/ 132 h 264"/>
                <a:gd name="T18" fmla="*/ 132 w 264"/>
                <a:gd name="T19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4" h="264">
                  <a:moveTo>
                    <a:pt x="132" y="261"/>
                  </a:moveTo>
                  <a:cubicBezTo>
                    <a:pt x="61" y="261"/>
                    <a:pt x="3" y="203"/>
                    <a:pt x="3" y="132"/>
                  </a:cubicBezTo>
                  <a:cubicBezTo>
                    <a:pt x="3" y="61"/>
                    <a:pt x="61" y="4"/>
                    <a:pt x="132" y="4"/>
                  </a:cubicBezTo>
                  <a:cubicBezTo>
                    <a:pt x="203" y="4"/>
                    <a:pt x="261" y="61"/>
                    <a:pt x="261" y="132"/>
                  </a:cubicBezTo>
                  <a:cubicBezTo>
                    <a:pt x="261" y="203"/>
                    <a:pt x="203" y="261"/>
                    <a:pt x="132" y="261"/>
                  </a:cubicBezTo>
                  <a:moveTo>
                    <a:pt x="132" y="0"/>
                  </a:moveTo>
                  <a:cubicBezTo>
                    <a:pt x="59" y="0"/>
                    <a:pt x="0" y="60"/>
                    <a:pt x="0" y="132"/>
                  </a:cubicBezTo>
                  <a:cubicBezTo>
                    <a:pt x="0" y="205"/>
                    <a:pt x="59" y="264"/>
                    <a:pt x="132" y="264"/>
                  </a:cubicBezTo>
                  <a:cubicBezTo>
                    <a:pt x="205" y="264"/>
                    <a:pt x="264" y="205"/>
                    <a:pt x="264" y="132"/>
                  </a:cubicBezTo>
                  <a:cubicBezTo>
                    <a:pt x="264" y="60"/>
                    <a:pt x="205" y="0"/>
                    <a:pt x="13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35" name="Oval 18"/>
            <p:cNvSpPr>
              <a:spLocks noChangeArrowheads="1"/>
            </p:cNvSpPr>
            <p:nvPr/>
          </p:nvSpPr>
          <p:spPr bwMode="auto">
            <a:xfrm>
              <a:off x="3344684" y="4754515"/>
              <a:ext cx="965494" cy="968955"/>
            </a:xfrm>
            <a:prstGeom prst="ellipse">
              <a:avLst/>
            </a:prstGeom>
            <a:solidFill>
              <a:schemeClr val="accent3"/>
            </a:solidFill>
            <a:ln w="57150">
              <a:solidFill>
                <a:schemeClr val="accent3"/>
              </a:solidFill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7" name="Shape 719"/>
            <p:cNvSpPr/>
            <p:nvPr/>
          </p:nvSpPr>
          <p:spPr>
            <a:xfrm>
              <a:off x="3578298" y="5026956"/>
              <a:ext cx="472864" cy="4066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446" extrusionOk="0">
                  <a:moveTo>
                    <a:pt x="9262" y="7207"/>
                  </a:moveTo>
                  <a:lnTo>
                    <a:pt x="14475" y="11108"/>
                  </a:lnTo>
                  <a:cubicBezTo>
                    <a:pt x="14915" y="11436"/>
                    <a:pt x="15500" y="11301"/>
                    <a:pt x="15796" y="10800"/>
                  </a:cubicBezTo>
                  <a:lnTo>
                    <a:pt x="21160" y="1771"/>
                  </a:lnTo>
                  <a:cubicBezTo>
                    <a:pt x="21464" y="1257"/>
                    <a:pt x="21354" y="555"/>
                    <a:pt x="20913" y="200"/>
                  </a:cubicBezTo>
                  <a:cubicBezTo>
                    <a:pt x="20472" y="-154"/>
                    <a:pt x="19869" y="-26"/>
                    <a:pt x="19564" y="487"/>
                  </a:cubicBezTo>
                  <a:lnTo>
                    <a:pt x="14734" y="8618"/>
                  </a:lnTo>
                  <a:lnTo>
                    <a:pt x="9490" y="4694"/>
                  </a:lnTo>
                  <a:cubicBezTo>
                    <a:pt x="9273" y="4532"/>
                    <a:pt x="9010" y="4478"/>
                    <a:pt x="8757" y="4541"/>
                  </a:cubicBezTo>
                  <a:cubicBezTo>
                    <a:pt x="8505" y="4607"/>
                    <a:pt x="8285" y="4785"/>
                    <a:pt x="8147" y="5039"/>
                  </a:cubicBezTo>
                  <a:lnTo>
                    <a:pt x="152" y="19712"/>
                  </a:lnTo>
                  <a:cubicBezTo>
                    <a:pt x="-136" y="20237"/>
                    <a:pt x="-2" y="20936"/>
                    <a:pt x="450" y="21269"/>
                  </a:cubicBezTo>
                  <a:cubicBezTo>
                    <a:pt x="611" y="21389"/>
                    <a:pt x="791" y="21446"/>
                    <a:pt x="969" y="21446"/>
                  </a:cubicBezTo>
                  <a:cubicBezTo>
                    <a:pt x="1290" y="21446"/>
                    <a:pt x="1604" y="21260"/>
                    <a:pt x="1788" y="20921"/>
                  </a:cubicBezTo>
                  <a:cubicBezTo>
                    <a:pt x="1788" y="20921"/>
                    <a:pt x="9262" y="7207"/>
                    <a:pt x="9262" y="7207"/>
                  </a:cubicBezTo>
                  <a:close/>
                  <a:moveTo>
                    <a:pt x="19712" y="12707"/>
                  </a:moveTo>
                  <a:lnTo>
                    <a:pt x="14952" y="17715"/>
                  </a:lnTo>
                  <a:lnTo>
                    <a:pt x="9355" y="12653"/>
                  </a:lnTo>
                  <a:cubicBezTo>
                    <a:pt x="9249" y="12556"/>
                    <a:pt x="9125" y="12487"/>
                    <a:pt x="8994" y="12450"/>
                  </a:cubicBezTo>
                  <a:lnTo>
                    <a:pt x="8249" y="12234"/>
                  </a:lnTo>
                  <a:lnTo>
                    <a:pt x="7154" y="14242"/>
                  </a:lnTo>
                  <a:lnTo>
                    <a:pt x="8327" y="14582"/>
                  </a:lnTo>
                  <a:lnTo>
                    <a:pt x="14404" y="20078"/>
                  </a:lnTo>
                  <a:cubicBezTo>
                    <a:pt x="14580" y="20237"/>
                    <a:pt x="14789" y="20317"/>
                    <a:pt x="14999" y="20317"/>
                  </a:cubicBezTo>
                  <a:cubicBezTo>
                    <a:pt x="15232" y="20317"/>
                    <a:pt x="15466" y="20218"/>
                    <a:pt x="15650" y="20026"/>
                  </a:cubicBezTo>
                  <a:lnTo>
                    <a:pt x="21012" y="14382"/>
                  </a:lnTo>
                  <a:cubicBezTo>
                    <a:pt x="21410" y="13963"/>
                    <a:pt x="21441" y="13250"/>
                    <a:pt x="21081" y="12788"/>
                  </a:cubicBezTo>
                  <a:cubicBezTo>
                    <a:pt x="20722" y="12325"/>
                    <a:pt x="20109" y="12289"/>
                    <a:pt x="19712" y="12707"/>
                  </a:cubicBezTo>
                  <a:close/>
                  <a:moveTo>
                    <a:pt x="735" y="12382"/>
                  </a:moveTo>
                  <a:lnTo>
                    <a:pt x="2190" y="12804"/>
                  </a:lnTo>
                  <a:lnTo>
                    <a:pt x="3284" y="10795"/>
                  </a:lnTo>
                  <a:lnTo>
                    <a:pt x="1204" y="10192"/>
                  </a:lnTo>
                  <a:cubicBezTo>
                    <a:pt x="683" y="10040"/>
                    <a:pt x="158" y="10410"/>
                    <a:pt x="28" y="11015"/>
                  </a:cubicBezTo>
                  <a:cubicBezTo>
                    <a:pt x="-100" y="11620"/>
                    <a:pt x="216" y="12231"/>
                    <a:pt x="735" y="12382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l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69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373305" y="266734"/>
            <a:ext cx="3785468" cy="528259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373306" y="731316"/>
            <a:ext cx="2352640" cy="282038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526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" grpId="0" animBg="1"/>
      <p:bldP spid="150" grpId="0" animBg="1"/>
      <p:bldP spid="151" grpId="0" animBg="1"/>
      <p:bldP spid="152" grpId="0" animBg="1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65" grpId="0" animBg="1"/>
      <p:bldP spid="66" grpId="0" animBg="1"/>
      <p:bldP spid="67" grpId="0" animBg="1"/>
      <p:bldP spid="6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6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20" y="2520708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905" y="2957655"/>
            <a:ext cx="5504548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2103"/>
            <a:ext cx="3021981" cy="315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98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69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123" grpId="0"/>
      <p:bldP spid="5124" grpId="0"/>
      <p:bldP spid="5125" grpId="0" animBg="1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531774" y="1672110"/>
            <a:ext cx="5528959" cy="48199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8082554" y="2314463"/>
            <a:ext cx="3384730" cy="1401467"/>
            <a:chOff x="8153397" y="2183402"/>
            <a:chExt cx="4150574" cy="1328869"/>
          </a:xfrm>
        </p:grpSpPr>
        <p:sp>
          <p:nvSpPr>
            <p:cNvPr id="15" name="TextBox 14"/>
            <p:cNvSpPr txBox="1"/>
            <p:nvPr/>
          </p:nvSpPr>
          <p:spPr>
            <a:xfrm>
              <a:off x="8153398" y="2183402"/>
              <a:ext cx="1858002" cy="204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2"/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</a:t>
              </a:r>
              <a:endParaRPr lang="en-US" sz="1400" dirty="0">
                <a:solidFill>
                  <a:schemeClr val="bg2"/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153397" y="2461671"/>
              <a:ext cx="4150574" cy="10506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2"/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2"/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2"/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2"/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2"/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2"/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。</a:t>
              </a:r>
              <a:endParaRPr lang="en-US" altLang="zh-CN" sz="800" dirty="0">
                <a:solidFill>
                  <a:schemeClr val="bg2"/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082554" y="4531771"/>
            <a:ext cx="3384731" cy="1401467"/>
            <a:chOff x="8153397" y="2183402"/>
            <a:chExt cx="4150575" cy="1328869"/>
          </a:xfrm>
        </p:grpSpPr>
        <p:sp>
          <p:nvSpPr>
            <p:cNvPr id="18" name="TextBox 17"/>
            <p:cNvSpPr txBox="1"/>
            <p:nvPr/>
          </p:nvSpPr>
          <p:spPr>
            <a:xfrm>
              <a:off x="8153398" y="2183402"/>
              <a:ext cx="2058367" cy="204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2"/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</a:t>
              </a:r>
              <a:endParaRPr lang="en-US" sz="1400" dirty="0">
                <a:solidFill>
                  <a:schemeClr val="bg2"/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8153397" y="2461671"/>
              <a:ext cx="4150575" cy="10506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2"/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2"/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133039" y="4489940"/>
            <a:ext cx="724534" cy="724534"/>
            <a:chOff x="6666119" y="5012741"/>
            <a:chExt cx="687003" cy="687003"/>
          </a:xfrm>
        </p:grpSpPr>
        <p:sp>
          <p:nvSpPr>
            <p:cNvPr id="13" name="Oval 12"/>
            <p:cNvSpPr/>
            <p:nvPr/>
          </p:nvSpPr>
          <p:spPr>
            <a:xfrm>
              <a:off x="6666119" y="5012741"/>
              <a:ext cx="687003" cy="6870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20" name="AutoShape 59"/>
            <p:cNvSpPr>
              <a:spLocks/>
            </p:cNvSpPr>
            <p:nvPr/>
          </p:nvSpPr>
          <p:spPr bwMode="auto">
            <a:xfrm>
              <a:off x="6776505" y="5164364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50000"/>
                </a:lnSpc>
              </a:pPr>
              <a:endParaRPr lang="en-US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133039" y="2272631"/>
            <a:ext cx="724534" cy="724534"/>
            <a:chOff x="6666119" y="3778542"/>
            <a:chExt cx="687003" cy="687003"/>
          </a:xfrm>
        </p:grpSpPr>
        <p:sp>
          <p:nvSpPr>
            <p:cNvPr id="12" name="Oval 11"/>
            <p:cNvSpPr/>
            <p:nvPr/>
          </p:nvSpPr>
          <p:spPr>
            <a:xfrm>
              <a:off x="6666119" y="3778542"/>
              <a:ext cx="687003" cy="6870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21" name="AutoShape 83"/>
            <p:cNvSpPr>
              <a:spLocks/>
            </p:cNvSpPr>
            <p:nvPr/>
          </p:nvSpPr>
          <p:spPr bwMode="auto">
            <a:xfrm>
              <a:off x="6815370" y="3993228"/>
              <a:ext cx="383755" cy="25190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610" y="13990"/>
                  </a:moveTo>
                  <a:cubicBezTo>
                    <a:pt x="11373" y="14259"/>
                    <a:pt x="11093" y="14400"/>
                    <a:pt x="10800" y="14400"/>
                  </a:cubicBezTo>
                  <a:cubicBezTo>
                    <a:pt x="10505" y="14400"/>
                    <a:pt x="10225" y="14259"/>
                    <a:pt x="9990" y="13990"/>
                  </a:cubicBezTo>
                  <a:lnTo>
                    <a:pt x="7198" y="10800"/>
                  </a:lnTo>
                  <a:lnTo>
                    <a:pt x="6636" y="10157"/>
                  </a:lnTo>
                  <a:lnTo>
                    <a:pt x="1349" y="4115"/>
                  </a:lnTo>
                  <a:lnTo>
                    <a:pt x="1349" y="4114"/>
                  </a:lnTo>
                  <a:cubicBezTo>
                    <a:pt x="1349" y="2980"/>
                    <a:pt x="1955" y="2057"/>
                    <a:pt x="2699" y="2057"/>
                  </a:cubicBezTo>
                  <a:lnTo>
                    <a:pt x="18899" y="2057"/>
                  </a:lnTo>
                  <a:cubicBezTo>
                    <a:pt x="19643" y="2057"/>
                    <a:pt x="20249" y="2980"/>
                    <a:pt x="20249" y="4114"/>
                  </a:cubicBezTo>
                  <a:cubicBezTo>
                    <a:pt x="20249" y="4114"/>
                    <a:pt x="11610" y="13990"/>
                    <a:pt x="11610" y="13990"/>
                  </a:cubicBezTo>
                  <a:close/>
                  <a:moveTo>
                    <a:pt x="20249" y="16198"/>
                  </a:moveTo>
                  <a:lnTo>
                    <a:pt x="15525" y="10800"/>
                  </a:lnTo>
                  <a:lnTo>
                    <a:pt x="20249" y="5399"/>
                  </a:lnTo>
                  <a:cubicBezTo>
                    <a:pt x="20249" y="5399"/>
                    <a:pt x="20249" y="16198"/>
                    <a:pt x="20249" y="16198"/>
                  </a:cubicBezTo>
                  <a:close/>
                  <a:moveTo>
                    <a:pt x="20249" y="17484"/>
                  </a:moveTo>
                  <a:cubicBezTo>
                    <a:pt x="20249" y="18620"/>
                    <a:pt x="19643" y="19541"/>
                    <a:pt x="18899" y="19541"/>
                  </a:cubicBezTo>
                  <a:lnTo>
                    <a:pt x="2699" y="19541"/>
                  </a:lnTo>
                  <a:cubicBezTo>
                    <a:pt x="1955" y="19541"/>
                    <a:pt x="1349" y="18620"/>
                    <a:pt x="1349" y="17484"/>
                  </a:cubicBezTo>
                  <a:lnTo>
                    <a:pt x="6636" y="11442"/>
                  </a:lnTo>
                  <a:lnTo>
                    <a:pt x="9585" y="14813"/>
                  </a:lnTo>
                  <a:cubicBezTo>
                    <a:pt x="9945" y="15222"/>
                    <a:pt x="10372" y="15429"/>
                    <a:pt x="10800" y="15429"/>
                  </a:cubicBezTo>
                  <a:cubicBezTo>
                    <a:pt x="11228" y="15429"/>
                    <a:pt x="11654" y="15222"/>
                    <a:pt x="12015" y="14813"/>
                  </a:cubicBezTo>
                  <a:lnTo>
                    <a:pt x="14963" y="11442"/>
                  </a:lnTo>
                  <a:cubicBezTo>
                    <a:pt x="14963" y="11442"/>
                    <a:pt x="20249" y="17484"/>
                    <a:pt x="20249" y="17484"/>
                  </a:cubicBezTo>
                  <a:close/>
                  <a:moveTo>
                    <a:pt x="1349" y="5399"/>
                  </a:moveTo>
                  <a:lnTo>
                    <a:pt x="6074" y="10800"/>
                  </a:lnTo>
                  <a:lnTo>
                    <a:pt x="1349" y="16198"/>
                  </a:lnTo>
                  <a:cubicBezTo>
                    <a:pt x="1349" y="16198"/>
                    <a:pt x="1349" y="5399"/>
                    <a:pt x="1349" y="5399"/>
                  </a:cubicBezTo>
                  <a:close/>
                  <a:moveTo>
                    <a:pt x="18899" y="0"/>
                  </a:moveTo>
                  <a:lnTo>
                    <a:pt x="2699" y="0"/>
                  </a:lnTo>
                  <a:cubicBezTo>
                    <a:pt x="1208" y="0"/>
                    <a:pt x="0" y="1842"/>
                    <a:pt x="0" y="4114"/>
                  </a:cubicBezTo>
                  <a:lnTo>
                    <a:pt x="0" y="17484"/>
                  </a:lnTo>
                  <a:cubicBezTo>
                    <a:pt x="0" y="19756"/>
                    <a:pt x="1208" y="21600"/>
                    <a:pt x="2699" y="21600"/>
                  </a:cubicBezTo>
                  <a:lnTo>
                    <a:pt x="18899" y="21600"/>
                  </a:lnTo>
                  <a:cubicBezTo>
                    <a:pt x="20391" y="21600"/>
                    <a:pt x="21600" y="19756"/>
                    <a:pt x="21600" y="17484"/>
                  </a:cubicBezTo>
                  <a:lnTo>
                    <a:pt x="21600" y="4114"/>
                  </a:lnTo>
                  <a:cubicBezTo>
                    <a:pt x="21600" y="1842"/>
                    <a:pt x="20391" y="0"/>
                    <a:pt x="18899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50000"/>
                </a:lnSpc>
              </a:pPr>
              <a:endParaRPr lang="en-US" sz="1582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0" y="1672110"/>
            <a:ext cx="6531774" cy="481997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73305" y="266734"/>
            <a:ext cx="3785468" cy="528259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3306" y="731316"/>
            <a:ext cx="2352640" cy="282038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3880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/>
          <p:cNvSpPr txBox="1"/>
          <p:nvPr/>
        </p:nvSpPr>
        <p:spPr>
          <a:xfrm>
            <a:off x="9508454" y="2815149"/>
            <a:ext cx="869149" cy="31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" panose="020B0503030202020304" pitchFamily="34" charset="0"/>
                <a:sym typeface="Arial" panose="020B0604020202020204" pitchFamily="34" charset="0"/>
              </a:rPr>
              <a:t>Interest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9570966" y="3118328"/>
            <a:ext cx="1794230" cy="5355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zh-CN" altLang="en-US" sz="1160" dirty="0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  <a:endParaRPr lang="en-US" altLang="zh-CN" sz="116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方正正粗黑简体" panose="02000000000000000000" pitchFamily="2" charset="-122"/>
              <a:cs typeface="Clear Sans Light" panose="020B0303030202020304" pitchFamily="34" charset="0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 rot="2700000">
            <a:off x="4897971" y="2628576"/>
            <a:ext cx="3091711" cy="3091711"/>
          </a:xfrm>
          <a:prstGeom prst="rect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746027" y="2504016"/>
            <a:ext cx="1611735" cy="1611736"/>
            <a:chOff x="4499849" y="2374309"/>
            <a:chExt cx="1528247" cy="1528248"/>
          </a:xfrm>
        </p:grpSpPr>
        <p:sp>
          <p:nvSpPr>
            <p:cNvPr id="20" name="Rounded Rectangle 19"/>
            <p:cNvSpPr/>
            <p:nvPr/>
          </p:nvSpPr>
          <p:spPr>
            <a:xfrm>
              <a:off x="4499849" y="2374309"/>
              <a:ext cx="1528247" cy="1528248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62" name="Text Placeholder 1"/>
            <p:cNvSpPr txBox="1">
              <a:spLocks/>
            </p:cNvSpPr>
            <p:nvPr/>
          </p:nvSpPr>
          <p:spPr>
            <a:xfrm>
              <a:off x="4966316" y="2922941"/>
              <a:ext cx="636051" cy="430983"/>
            </a:xfrm>
            <a:prstGeom prst="rect">
              <a:avLst/>
            </a:prstGeom>
          </p:spPr>
          <p:txBody>
            <a:bodyPr vert="horz" lIns="0" tIns="0" rIns="96435" bIns="0" rtlCol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6328" b="1" dirty="0">
                  <a:solidFill>
                    <a:schemeClr val="bg1"/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 Medium" panose="020B0603030202020304" pitchFamily="34" charset="0"/>
                  <a:sym typeface="Arial" panose="020B0604020202020204" pitchFamily="34" charset="0"/>
                </a:rPr>
                <a:t>A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443827" y="2504016"/>
            <a:ext cx="1611735" cy="1611736"/>
            <a:chOff x="6095900" y="2441544"/>
            <a:chExt cx="1617266" cy="1617267"/>
          </a:xfrm>
        </p:grpSpPr>
        <p:sp>
          <p:nvSpPr>
            <p:cNvPr id="25" name="Rounded Rectangle 24"/>
            <p:cNvSpPr/>
            <p:nvPr/>
          </p:nvSpPr>
          <p:spPr>
            <a:xfrm>
              <a:off x="6095900" y="2441544"/>
              <a:ext cx="1617266" cy="1617267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63" name="Text Placeholder 1"/>
            <p:cNvSpPr txBox="1">
              <a:spLocks/>
            </p:cNvSpPr>
            <p:nvPr/>
          </p:nvSpPr>
          <p:spPr>
            <a:xfrm>
              <a:off x="6567983" y="3022133"/>
              <a:ext cx="673100" cy="456087"/>
            </a:xfrm>
            <a:prstGeom prst="rect">
              <a:avLst/>
            </a:prstGeom>
            <a:ln>
              <a:noFill/>
            </a:ln>
          </p:spPr>
          <p:txBody>
            <a:bodyPr vert="horz" lIns="0" tIns="0" rIns="96435" bIns="0" rtlCol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6328" b="1" dirty="0">
                  <a:solidFill>
                    <a:schemeClr val="bg1"/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 Medium" panose="020B0603030202020304" pitchFamily="34" charset="0"/>
                  <a:sym typeface="Arial" panose="020B0604020202020204" pitchFamily="34" charset="0"/>
                </a:rPr>
                <a:t>I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746027" y="4229200"/>
            <a:ext cx="1611735" cy="1611736"/>
            <a:chOff x="4499849" y="4010128"/>
            <a:chExt cx="1528247" cy="1528248"/>
          </a:xfrm>
        </p:grpSpPr>
        <p:sp>
          <p:nvSpPr>
            <p:cNvPr id="30" name="Rounded Rectangle 29"/>
            <p:cNvSpPr/>
            <p:nvPr/>
          </p:nvSpPr>
          <p:spPr>
            <a:xfrm>
              <a:off x="4499849" y="4010128"/>
              <a:ext cx="1528247" cy="1528248"/>
            </a:xfrm>
            <a:prstGeom prst="round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64" name="Text Placeholder 1"/>
            <p:cNvSpPr txBox="1">
              <a:spLocks/>
            </p:cNvSpPr>
            <p:nvPr/>
          </p:nvSpPr>
          <p:spPr>
            <a:xfrm>
              <a:off x="4966316" y="4562842"/>
              <a:ext cx="636051" cy="430983"/>
            </a:xfrm>
            <a:prstGeom prst="rect">
              <a:avLst/>
            </a:prstGeom>
          </p:spPr>
          <p:txBody>
            <a:bodyPr vert="horz" lIns="0" tIns="0" rIns="96435" bIns="0" rtlCol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6328" b="1" dirty="0">
                  <a:solidFill>
                    <a:schemeClr val="bg1"/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 Medium" panose="020B0603030202020304" pitchFamily="34" charset="0"/>
                  <a:sym typeface="Arial" panose="020B0604020202020204" pitchFamily="34" charset="0"/>
                </a:rPr>
                <a:t>D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443827" y="4229200"/>
            <a:ext cx="1611735" cy="1611736"/>
            <a:chOff x="6095900" y="4172648"/>
            <a:chExt cx="1617266" cy="1617267"/>
          </a:xfrm>
        </p:grpSpPr>
        <p:sp>
          <p:nvSpPr>
            <p:cNvPr id="35" name="Rounded Rectangle 34"/>
            <p:cNvSpPr/>
            <p:nvPr/>
          </p:nvSpPr>
          <p:spPr>
            <a:xfrm>
              <a:off x="6095900" y="4172648"/>
              <a:ext cx="1617266" cy="1617267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 Placeholder 1"/>
            <p:cNvSpPr txBox="1">
              <a:spLocks/>
            </p:cNvSpPr>
            <p:nvPr/>
          </p:nvSpPr>
          <p:spPr>
            <a:xfrm>
              <a:off x="6567983" y="4757557"/>
              <a:ext cx="673100" cy="456087"/>
            </a:xfrm>
            <a:prstGeom prst="rect">
              <a:avLst/>
            </a:prstGeom>
            <a:ln>
              <a:noFill/>
            </a:ln>
          </p:spPr>
          <p:txBody>
            <a:bodyPr vert="horz" lIns="0" tIns="0" rIns="96435" bIns="0" rtlCol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6328" b="1" dirty="0">
                  <a:solidFill>
                    <a:schemeClr val="bg1"/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 Medium" panose="020B0603030202020304" pitchFamily="34" charset="0"/>
                  <a:sym typeface="Arial" panose="020B0604020202020204" pitchFamily="34" charset="0"/>
                </a:rPr>
                <a:t>A</a:t>
              </a:r>
            </a:p>
          </p:txBody>
        </p:sp>
      </p:grpSp>
      <p:grpSp>
        <p:nvGrpSpPr>
          <p:cNvPr id="73" name="Group 2177"/>
          <p:cNvGrpSpPr/>
          <p:nvPr/>
        </p:nvGrpSpPr>
        <p:grpSpPr>
          <a:xfrm>
            <a:off x="8298302" y="2937391"/>
            <a:ext cx="1046735" cy="826735"/>
            <a:chOff x="33075" y="0"/>
            <a:chExt cx="3467959" cy="1461013"/>
          </a:xfrm>
        </p:grpSpPr>
        <p:sp>
          <p:nvSpPr>
            <p:cNvPr id="74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28575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75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28575" cap="flat">
              <a:solidFill>
                <a:schemeClr val="bg1">
                  <a:lumMod val="50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9508454" y="4530794"/>
            <a:ext cx="772969" cy="31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" panose="020B0503030202020304" pitchFamily="34" charset="0"/>
                <a:sym typeface="Arial" panose="020B0604020202020204" pitchFamily="34" charset="0"/>
              </a:rPr>
              <a:t>Action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9570966" y="4833973"/>
            <a:ext cx="1794230" cy="5355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zh-CN" altLang="en-US" sz="1160" dirty="0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  <a:endParaRPr lang="en-US" altLang="zh-CN" sz="116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方正正粗黑简体" panose="02000000000000000000" pitchFamily="2" charset="-122"/>
              <a:cs typeface="Clear Sans Light" panose="020B0303030202020304" pitchFamily="34" charset="0"/>
              <a:sym typeface="Arial" panose="020B0604020202020204" pitchFamily="34" charset="0"/>
            </a:endParaRPr>
          </a:p>
        </p:txBody>
      </p:sp>
      <p:grpSp>
        <p:nvGrpSpPr>
          <p:cNvPr id="83" name="Group 2177"/>
          <p:cNvGrpSpPr/>
          <p:nvPr/>
        </p:nvGrpSpPr>
        <p:grpSpPr>
          <a:xfrm>
            <a:off x="8298302" y="4653036"/>
            <a:ext cx="1046735" cy="826735"/>
            <a:chOff x="33075" y="0"/>
            <a:chExt cx="3467959" cy="1461013"/>
          </a:xfrm>
        </p:grpSpPr>
        <p:sp>
          <p:nvSpPr>
            <p:cNvPr id="84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28575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5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28575" cap="flat">
              <a:solidFill>
                <a:schemeClr val="bg1">
                  <a:lumMod val="50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2177"/>
          <p:cNvGrpSpPr/>
          <p:nvPr/>
        </p:nvGrpSpPr>
        <p:grpSpPr>
          <a:xfrm flipH="1">
            <a:off x="3343685" y="2923210"/>
            <a:ext cx="1046735" cy="826735"/>
            <a:chOff x="33075" y="0"/>
            <a:chExt cx="3467959" cy="1461013"/>
          </a:xfrm>
        </p:grpSpPr>
        <p:sp>
          <p:nvSpPr>
            <p:cNvPr id="87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28575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8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28575" cap="flat">
              <a:solidFill>
                <a:schemeClr val="bg1">
                  <a:lumMod val="50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2177"/>
          <p:cNvGrpSpPr/>
          <p:nvPr/>
        </p:nvGrpSpPr>
        <p:grpSpPr>
          <a:xfrm flipH="1">
            <a:off x="3343685" y="4653035"/>
            <a:ext cx="1046735" cy="826735"/>
            <a:chOff x="33075" y="0"/>
            <a:chExt cx="3467959" cy="1461013"/>
          </a:xfrm>
        </p:grpSpPr>
        <p:sp>
          <p:nvSpPr>
            <p:cNvPr id="90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28575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1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28575" cap="flat">
              <a:solidFill>
                <a:schemeClr val="bg1">
                  <a:lumMod val="50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2202475" y="2800968"/>
            <a:ext cx="1013418" cy="31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" panose="020B0503030202020304" pitchFamily="34" charset="0"/>
                <a:sym typeface="Arial" panose="020B0604020202020204" pitchFamily="34" charset="0"/>
              </a:rPr>
              <a:t>Attention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355725" y="3104147"/>
            <a:ext cx="1794230" cy="5355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zh-CN" altLang="en-US" sz="1160" dirty="0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  <a:endParaRPr lang="en-US" altLang="zh-CN" sz="116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方正正粗黑简体" panose="02000000000000000000" pitchFamily="2" charset="-122"/>
              <a:cs typeface="Clear Sans Light" panose="020B0303030202020304" pitchFamily="34" charset="0"/>
              <a:sym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442000" y="4530794"/>
            <a:ext cx="764953" cy="31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" panose="020B0503030202020304" pitchFamily="34" charset="0"/>
                <a:sym typeface="Arial" panose="020B0604020202020204" pitchFamily="34" charset="0"/>
              </a:rPr>
              <a:t>Desire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1331477" y="4833973"/>
            <a:ext cx="1794230" cy="5355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defRPr/>
            </a:pPr>
            <a:r>
              <a:rPr lang="zh-CN" altLang="en-US" sz="1160" dirty="0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  <a:endParaRPr lang="en-US" altLang="zh-CN" sz="116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方正正粗黑简体" panose="02000000000000000000" pitchFamily="2" charset="-122"/>
              <a:cs typeface="Clear Sans Light" panose="020B0303030202020304" pitchFamily="34" charset="0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73305" y="266734"/>
            <a:ext cx="3785468" cy="528259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73306" y="731316"/>
            <a:ext cx="2352640" cy="282038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4217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1" grpId="0"/>
      <p:bldP spid="15" grpId="0" animBg="1"/>
      <p:bldP spid="81" grpId="0"/>
      <p:bldP spid="82" grpId="0"/>
      <p:bldP spid="92" grpId="0"/>
      <p:bldP spid="93" grpId="0"/>
      <p:bldP spid="94" grpId="0"/>
      <p:bldP spid="9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1202446" y="2450351"/>
            <a:ext cx="2460835" cy="946108"/>
            <a:chOff x="1139825" y="2386923"/>
            <a:chExt cx="2333364" cy="897100"/>
          </a:xfrm>
        </p:grpSpPr>
        <p:sp>
          <p:nvSpPr>
            <p:cNvPr id="6" name="TextBox 5"/>
            <p:cNvSpPr txBox="1"/>
            <p:nvPr/>
          </p:nvSpPr>
          <p:spPr>
            <a:xfrm>
              <a:off x="2254480" y="2386923"/>
              <a:ext cx="1218709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Fast Access</a:t>
              </a:r>
              <a:endParaRPr lang="id-ID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" panose="020B05030302020203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139825" y="2642353"/>
              <a:ext cx="2333364" cy="6416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233360" y="3741896"/>
            <a:ext cx="2429922" cy="946108"/>
            <a:chOff x="1169138" y="3611566"/>
            <a:chExt cx="2304052" cy="897100"/>
          </a:xfrm>
        </p:grpSpPr>
        <p:sp>
          <p:nvSpPr>
            <p:cNvPr id="8" name="TextBox 7"/>
            <p:cNvSpPr txBox="1"/>
            <p:nvPr/>
          </p:nvSpPr>
          <p:spPr>
            <a:xfrm>
              <a:off x="2241894" y="3611566"/>
              <a:ext cx="1231296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Saving Time</a:t>
              </a:r>
              <a:endParaRPr lang="id-ID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" panose="020B05030302020203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69138" y="3866996"/>
              <a:ext cx="2304051" cy="6416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233360" y="5044270"/>
            <a:ext cx="2429922" cy="946108"/>
            <a:chOff x="1169138" y="4846478"/>
            <a:chExt cx="2304052" cy="897100"/>
          </a:xfrm>
        </p:grpSpPr>
        <p:sp>
          <p:nvSpPr>
            <p:cNvPr id="10" name="TextBox 9"/>
            <p:cNvSpPr txBox="1"/>
            <p:nvPr/>
          </p:nvSpPr>
          <p:spPr>
            <a:xfrm>
              <a:off x="2376989" y="4846478"/>
              <a:ext cx="1096201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Make Easy</a:t>
              </a:r>
              <a:endParaRPr lang="id-ID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" panose="020B05030302020203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69138" y="5101908"/>
              <a:ext cx="2304052" cy="6416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164580" y="2450352"/>
            <a:ext cx="2488375" cy="946108"/>
            <a:chOff x="8689522" y="2386924"/>
            <a:chExt cx="2359478" cy="897100"/>
          </a:xfrm>
        </p:grpSpPr>
        <p:sp>
          <p:nvSpPr>
            <p:cNvPr id="12" name="TextBox 11"/>
            <p:cNvSpPr txBox="1"/>
            <p:nvPr/>
          </p:nvSpPr>
          <p:spPr>
            <a:xfrm>
              <a:off x="8689522" y="2386924"/>
              <a:ext cx="1532432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Stay Connected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689522" y="2642354"/>
              <a:ext cx="2359478" cy="6416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9164580" y="3741897"/>
            <a:ext cx="2488375" cy="946108"/>
            <a:chOff x="8689522" y="3611567"/>
            <a:chExt cx="2359478" cy="897100"/>
          </a:xfrm>
        </p:grpSpPr>
        <p:sp>
          <p:nvSpPr>
            <p:cNvPr id="14" name="TextBox 13"/>
            <p:cNvSpPr txBox="1"/>
            <p:nvPr/>
          </p:nvSpPr>
          <p:spPr>
            <a:xfrm>
              <a:off x="8689522" y="3611567"/>
              <a:ext cx="1202599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6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Entetaiment</a:t>
              </a:r>
              <a:endParaRPr lang="en-US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" panose="020B05030302020203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89522" y="3866997"/>
              <a:ext cx="2359478" cy="6416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164582" y="5044271"/>
            <a:ext cx="2488374" cy="946108"/>
            <a:chOff x="8689523" y="4846479"/>
            <a:chExt cx="2359477" cy="897100"/>
          </a:xfrm>
        </p:grpSpPr>
        <p:sp>
          <p:nvSpPr>
            <p:cNvPr id="16" name="TextBox 15"/>
            <p:cNvSpPr txBox="1"/>
            <p:nvPr/>
          </p:nvSpPr>
          <p:spPr>
            <a:xfrm>
              <a:off x="8689523" y="4846479"/>
              <a:ext cx="816527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Privacy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689523" y="5101909"/>
              <a:ext cx="2359477" cy="6416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83" y="2281884"/>
            <a:ext cx="2974004" cy="3680065"/>
            <a:chOff x="729025" y="2493538"/>
            <a:chExt cx="3009991" cy="3724596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9025" y="2493538"/>
              <a:ext cx="3009991" cy="3724596"/>
            </a:xfrm>
            <a:prstGeom prst="rect">
              <a:avLst/>
            </a:prstGeom>
          </p:spPr>
        </p:pic>
        <p:sp>
          <p:nvSpPr>
            <p:cNvPr id="40" name="Rectangle 39"/>
            <p:cNvSpPr/>
            <p:nvPr/>
          </p:nvSpPr>
          <p:spPr>
            <a:xfrm>
              <a:off x="1171299" y="2949850"/>
              <a:ext cx="2129088" cy="27510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8170125" y="2388609"/>
            <a:ext cx="839461" cy="840602"/>
            <a:chOff x="2720353" y="4348356"/>
            <a:chExt cx="1040836" cy="1042251"/>
          </a:xfrm>
          <a:solidFill>
            <a:srgbClr val="C3382B"/>
          </a:solidFill>
        </p:grpSpPr>
        <p:sp>
          <p:nvSpPr>
            <p:cNvPr id="57" name="Freeform 17"/>
            <p:cNvSpPr>
              <a:spLocks noEditPoints="1"/>
            </p:cNvSpPr>
            <p:nvPr/>
          </p:nvSpPr>
          <p:spPr bwMode="auto">
            <a:xfrm>
              <a:off x="2720353" y="4348356"/>
              <a:ext cx="1040836" cy="1042251"/>
            </a:xfrm>
            <a:custGeom>
              <a:avLst/>
              <a:gdLst>
                <a:gd name="T0" fmla="*/ 132 w 264"/>
                <a:gd name="T1" fmla="*/ 261 h 264"/>
                <a:gd name="T2" fmla="*/ 3 w 264"/>
                <a:gd name="T3" fmla="*/ 132 h 264"/>
                <a:gd name="T4" fmla="*/ 132 w 264"/>
                <a:gd name="T5" fmla="*/ 4 h 264"/>
                <a:gd name="T6" fmla="*/ 261 w 264"/>
                <a:gd name="T7" fmla="*/ 132 h 264"/>
                <a:gd name="T8" fmla="*/ 132 w 264"/>
                <a:gd name="T9" fmla="*/ 261 h 264"/>
                <a:gd name="T10" fmla="*/ 132 w 264"/>
                <a:gd name="T11" fmla="*/ 0 h 264"/>
                <a:gd name="T12" fmla="*/ 0 w 264"/>
                <a:gd name="T13" fmla="*/ 132 h 264"/>
                <a:gd name="T14" fmla="*/ 132 w 264"/>
                <a:gd name="T15" fmla="*/ 264 h 264"/>
                <a:gd name="T16" fmla="*/ 264 w 264"/>
                <a:gd name="T17" fmla="*/ 132 h 264"/>
                <a:gd name="T18" fmla="*/ 132 w 264"/>
                <a:gd name="T19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4" h="264">
                  <a:moveTo>
                    <a:pt x="132" y="261"/>
                  </a:moveTo>
                  <a:cubicBezTo>
                    <a:pt x="61" y="261"/>
                    <a:pt x="3" y="203"/>
                    <a:pt x="3" y="132"/>
                  </a:cubicBezTo>
                  <a:cubicBezTo>
                    <a:pt x="3" y="61"/>
                    <a:pt x="61" y="4"/>
                    <a:pt x="132" y="4"/>
                  </a:cubicBezTo>
                  <a:cubicBezTo>
                    <a:pt x="203" y="4"/>
                    <a:pt x="261" y="61"/>
                    <a:pt x="261" y="132"/>
                  </a:cubicBezTo>
                  <a:cubicBezTo>
                    <a:pt x="261" y="203"/>
                    <a:pt x="203" y="261"/>
                    <a:pt x="132" y="261"/>
                  </a:cubicBezTo>
                  <a:moveTo>
                    <a:pt x="132" y="0"/>
                  </a:moveTo>
                  <a:cubicBezTo>
                    <a:pt x="59" y="0"/>
                    <a:pt x="0" y="60"/>
                    <a:pt x="0" y="132"/>
                  </a:cubicBezTo>
                  <a:cubicBezTo>
                    <a:pt x="0" y="205"/>
                    <a:pt x="59" y="264"/>
                    <a:pt x="132" y="264"/>
                  </a:cubicBezTo>
                  <a:cubicBezTo>
                    <a:pt x="205" y="264"/>
                    <a:pt x="264" y="205"/>
                    <a:pt x="264" y="132"/>
                  </a:cubicBezTo>
                  <a:cubicBezTo>
                    <a:pt x="264" y="60"/>
                    <a:pt x="205" y="0"/>
                    <a:pt x="1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8" name="Oval 18"/>
            <p:cNvSpPr>
              <a:spLocks noChangeArrowheads="1"/>
            </p:cNvSpPr>
            <p:nvPr/>
          </p:nvSpPr>
          <p:spPr bwMode="auto">
            <a:xfrm>
              <a:off x="2846215" y="4475632"/>
              <a:ext cx="789112" cy="791941"/>
            </a:xfrm>
            <a:prstGeom prst="ellipse">
              <a:avLst/>
            </a:prstGeom>
            <a:solidFill>
              <a:schemeClr val="accent4"/>
            </a:solidFill>
            <a:ln w="57150">
              <a:solidFill>
                <a:schemeClr val="accent4"/>
              </a:solidFill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170125" y="3726556"/>
            <a:ext cx="839461" cy="840602"/>
            <a:chOff x="2720353" y="4348356"/>
            <a:chExt cx="1040836" cy="1042251"/>
          </a:xfrm>
          <a:solidFill>
            <a:srgbClr val="297E9F"/>
          </a:solidFill>
        </p:grpSpPr>
        <p:sp>
          <p:nvSpPr>
            <p:cNvPr id="64" name="Freeform 17"/>
            <p:cNvSpPr>
              <a:spLocks noEditPoints="1"/>
            </p:cNvSpPr>
            <p:nvPr/>
          </p:nvSpPr>
          <p:spPr bwMode="auto">
            <a:xfrm>
              <a:off x="2720353" y="4348356"/>
              <a:ext cx="1040836" cy="1042251"/>
            </a:xfrm>
            <a:custGeom>
              <a:avLst/>
              <a:gdLst>
                <a:gd name="T0" fmla="*/ 132 w 264"/>
                <a:gd name="T1" fmla="*/ 261 h 264"/>
                <a:gd name="T2" fmla="*/ 3 w 264"/>
                <a:gd name="T3" fmla="*/ 132 h 264"/>
                <a:gd name="T4" fmla="*/ 132 w 264"/>
                <a:gd name="T5" fmla="*/ 4 h 264"/>
                <a:gd name="T6" fmla="*/ 261 w 264"/>
                <a:gd name="T7" fmla="*/ 132 h 264"/>
                <a:gd name="T8" fmla="*/ 132 w 264"/>
                <a:gd name="T9" fmla="*/ 261 h 264"/>
                <a:gd name="T10" fmla="*/ 132 w 264"/>
                <a:gd name="T11" fmla="*/ 0 h 264"/>
                <a:gd name="T12" fmla="*/ 0 w 264"/>
                <a:gd name="T13" fmla="*/ 132 h 264"/>
                <a:gd name="T14" fmla="*/ 132 w 264"/>
                <a:gd name="T15" fmla="*/ 264 h 264"/>
                <a:gd name="T16" fmla="*/ 264 w 264"/>
                <a:gd name="T17" fmla="*/ 132 h 264"/>
                <a:gd name="T18" fmla="*/ 132 w 264"/>
                <a:gd name="T19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4" h="264">
                  <a:moveTo>
                    <a:pt x="132" y="261"/>
                  </a:moveTo>
                  <a:cubicBezTo>
                    <a:pt x="61" y="261"/>
                    <a:pt x="3" y="203"/>
                    <a:pt x="3" y="132"/>
                  </a:cubicBezTo>
                  <a:cubicBezTo>
                    <a:pt x="3" y="61"/>
                    <a:pt x="61" y="4"/>
                    <a:pt x="132" y="4"/>
                  </a:cubicBezTo>
                  <a:cubicBezTo>
                    <a:pt x="203" y="4"/>
                    <a:pt x="261" y="61"/>
                    <a:pt x="261" y="132"/>
                  </a:cubicBezTo>
                  <a:cubicBezTo>
                    <a:pt x="261" y="203"/>
                    <a:pt x="203" y="261"/>
                    <a:pt x="132" y="261"/>
                  </a:cubicBezTo>
                  <a:moveTo>
                    <a:pt x="132" y="0"/>
                  </a:moveTo>
                  <a:cubicBezTo>
                    <a:pt x="59" y="0"/>
                    <a:pt x="0" y="60"/>
                    <a:pt x="0" y="132"/>
                  </a:cubicBezTo>
                  <a:cubicBezTo>
                    <a:pt x="0" y="205"/>
                    <a:pt x="59" y="264"/>
                    <a:pt x="132" y="264"/>
                  </a:cubicBezTo>
                  <a:cubicBezTo>
                    <a:pt x="205" y="264"/>
                    <a:pt x="264" y="205"/>
                    <a:pt x="264" y="132"/>
                  </a:cubicBezTo>
                  <a:cubicBezTo>
                    <a:pt x="264" y="60"/>
                    <a:pt x="205" y="0"/>
                    <a:pt x="132" y="0"/>
                  </a:cubicBezTo>
                </a:path>
              </a:pathLst>
            </a:custGeom>
            <a:solidFill>
              <a:schemeClr val="accent5"/>
            </a:solidFill>
            <a:ln>
              <a:solidFill>
                <a:schemeClr val="accent5"/>
              </a:solidFill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65" name="Oval 18"/>
            <p:cNvSpPr>
              <a:spLocks noChangeArrowheads="1"/>
            </p:cNvSpPr>
            <p:nvPr/>
          </p:nvSpPr>
          <p:spPr bwMode="auto">
            <a:xfrm>
              <a:off x="2846215" y="4475632"/>
              <a:ext cx="789112" cy="791941"/>
            </a:xfrm>
            <a:prstGeom prst="ellipse">
              <a:avLst/>
            </a:prstGeom>
            <a:solidFill>
              <a:schemeClr val="accent5"/>
            </a:solidFill>
            <a:ln w="57150">
              <a:solidFill>
                <a:schemeClr val="accent5"/>
              </a:solidFill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170125" y="4996573"/>
            <a:ext cx="839461" cy="840602"/>
            <a:chOff x="2720353" y="4348356"/>
            <a:chExt cx="1040836" cy="1042251"/>
          </a:xfrm>
          <a:solidFill>
            <a:schemeClr val="accent3"/>
          </a:solidFill>
        </p:grpSpPr>
        <p:sp>
          <p:nvSpPr>
            <p:cNvPr id="71" name="Freeform 17"/>
            <p:cNvSpPr>
              <a:spLocks noEditPoints="1"/>
            </p:cNvSpPr>
            <p:nvPr/>
          </p:nvSpPr>
          <p:spPr bwMode="auto">
            <a:xfrm>
              <a:off x="2720353" y="4348356"/>
              <a:ext cx="1040836" cy="1042251"/>
            </a:xfrm>
            <a:custGeom>
              <a:avLst/>
              <a:gdLst>
                <a:gd name="T0" fmla="*/ 132 w 264"/>
                <a:gd name="T1" fmla="*/ 261 h 264"/>
                <a:gd name="T2" fmla="*/ 3 w 264"/>
                <a:gd name="T3" fmla="*/ 132 h 264"/>
                <a:gd name="T4" fmla="*/ 132 w 264"/>
                <a:gd name="T5" fmla="*/ 4 h 264"/>
                <a:gd name="T6" fmla="*/ 261 w 264"/>
                <a:gd name="T7" fmla="*/ 132 h 264"/>
                <a:gd name="T8" fmla="*/ 132 w 264"/>
                <a:gd name="T9" fmla="*/ 261 h 264"/>
                <a:gd name="T10" fmla="*/ 132 w 264"/>
                <a:gd name="T11" fmla="*/ 0 h 264"/>
                <a:gd name="T12" fmla="*/ 0 w 264"/>
                <a:gd name="T13" fmla="*/ 132 h 264"/>
                <a:gd name="T14" fmla="*/ 132 w 264"/>
                <a:gd name="T15" fmla="*/ 264 h 264"/>
                <a:gd name="T16" fmla="*/ 264 w 264"/>
                <a:gd name="T17" fmla="*/ 132 h 264"/>
                <a:gd name="T18" fmla="*/ 132 w 264"/>
                <a:gd name="T19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4" h="264">
                  <a:moveTo>
                    <a:pt x="132" y="261"/>
                  </a:moveTo>
                  <a:cubicBezTo>
                    <a:pt x="61" y="261"/>
                    <a:pt x="3" y="203"/>
                    <a:pt x="3" y="132"/>
                  </a:cubicBezTo>
                  <a:cubicBezTo>
                    <a:pt x="3" y="61"/>
                    <a:pt x="61" y="4"/>
                    <a:pt x="132" y="4"/>
                  </a:cubicBezTo>
                  <a:cubicBezTo>
                    <a:pt x="203" y="4"/>
                    <a:pt x="261" y="61"/>
                    <a:pt x="261" y="132"/>
                  </a:cubicBezTo>
                  <a:cubicBezTo>
                    <a:pt x="261" y="203"/>
                    <a:pt x="203" y="261"/>
                    <a:pt x="132" y="261"/>
                  </a:cubicBezTo>
                  <a:moveTo>
                    <a:pt x="132" y="0"/>
                  </a:moveTo>
                  <a:cubicBezTo>
                    <a:pt x="59" y="0"/>
                    <a:pt x="0" y="60"/>
                    <a:pt x="0" y="132"/>
                  </a:cubicBezTo>
                  <a:cubicBezTo>
                    <a:pt x="0" y="205"/>
                    <a:pt x="59" y="264"/>
                    <a:pt x="132" y="264"/>
                  </a:cubicBezTo>
                  <a:cubicBezTo>
                    <a:pt x="205" y="264"/>
                    <a:pt x="264" y="205"/>
                    <a:pt x="264" y="132"/>
                  </a:cubicBezTo>
                  <a:cubicBezTo>
                    <a:pt x="264" y="60"/>
                    <a:pt x="205" y="0"/>
                    <a:pt x="132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72" name="Oval 18"/>
            <p:cNvSpPr>
              <a:spLocks noChangeArrowheads="1"/>
            </p:cNvSpPr>
            <p:nvPr/>
          </p:nvSpPr>
          <p:spPr bwMode="auto">
            <a:xfrm>
              <a:off x="2846215" y="4475632"/>
              <a:ext cx="789112" cy="791941"/>
            </a:xfrm>
            <a:prstGeom prst="ellipse">
              <a:avLst/>
            </a:prstGeom>
            <a:solidFill>
              <a:schemeClr val="accent6"/>
            </a:solidFill>
            <a:ln w="57150">
              <a:solidFill>
                <a:schemeClr val="accent6"/>
              </a:solidFill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860546" y="4996573"/>
            <a:ext cx="839461" cy="840602"/>
            <a:chOff x="2720353" y="4348356"/>
            <a:chExt cx="1040836" cy="1042251"/>
          </a:xfrm>
          <a:solidFill>
            <a:srgbClr val="13A286"/>
          </a:solidFill>
        </p:grpSpPr>
        <p:sp>
          <p:nvSpPr>
            <p:cNvPr id="78" name="Freeform 17"/>
            <p:cNvSpPr>
              <a:spLocks noEditPoints="1"/>
            </p:cNvSpPr>
            <p:nvPr/>
          </p:nvSpPr>
          <p:spPr bwMode="auto">
            <a:xfrm>
              <a:off x="2720353" y="4348356"/>
              <a:ext cx="1040836" cy="1042251"/>
            </a:xfrm>
            <a:custGeom>
              <a:avLst/>
              <a:gdLst>
                <a:gd name="T0" fmla="*/ 132 w 264"/>
                <a:gd name="T1" fmla="*/ 261 h 264"/>
                <a:gd name="T2" fmla="*/ 3 w 264"/>
                <a:gd name="T3" fmla="*/ 132 h 264"/>
                <a:gd name="T4" fmla="*/ 132 w 264"/>
                <a:gd name="T5" fmla="*/ 4 h 264"/>
                <a:gd name="T6" fmla="*/ 261 w 264"/>
                <a:gd name="T7" fmla="*/ 132 h 264"/>
                <a:gd name="T8" fmla="*/ 132 w 264"/>
                <a:gd name="T9" fmla="*/ 261 h 264"/>
                <a:gd name="T10" fmla="*/ 132 w 264"/>
                <a:gd name="T11" fmla="*/ 0 h 264"/>
                <a:gd name="T12" fmla="*/ 0 w 264"/>
                <a:gd name="T13" fmla="*/ 132 h 264"/>
                <a:gd name="T14" fmla="*/ 132 w 264"/>
                <a:gd name="T15" fmla="*/ 264 h 264"/>
                <a:gd name="T16" fmla="*/ 264 w 264"/>
                <a:gd name="T17" fmla="*/ 132 h 264"/>
                <a:gd name="T18" fmla="*/ 132 w 264"/>
                <a:gd name="T19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4" h="264">
                  <a:moveTo>
                    <a:pt x="132" y="261"/>
                  </a:moveTo>
                  <a:cubicBezTo>
                    <a:pt x="61" y="261"/>
                    <a:pt x="3" y="203"/>
                    <a:pt x="3" y="132"/>
                  </a:cubicBezTo>
                  <a:cubicBezTo>
                    <a:pt x="3" y="61"/>
                    <a:pt x="61" y="4"/>
                    <a:pt x="132" y="4"/>
                  </a:cubicBezTo>
                  <a:cubicBezTo>
                    <a:pt x="203" y="4"/>
                    <a:pt x="261" y="61"/>
                    <a:pt x="261" y="132"/>
                  </a:cubicBezTo>
                  <a:cubicBezTo>
                    <a:pt x="261" y="203"/>
                    <a:pt x="203" y="261"/>
                    <a:pt x="132" y="261"/>
                  </a:cubicBezTo>
                  <a:moveTo>
                    <a:pt x="132" y="0"/>
                  </a:moveTo>
                  <a:cubicBezTo>
                    <a:pt x="59" y="0"/>
                    <a:pt x="0" y="60"/>
                    <a:pt x="0" y="132"/>
                  </a:cubicBezTo>
                  <a:cubicBezTo>
                    <a:pt x="0" y="205"/>
                    <a:pt x="59" y="264"/>
                    <a:pt x="132" y="264"/>
                  </a:cubicBezTo>
                  <a:cubicBezTo>
                    <a:pt x="205" y="264"/>
                    <a:pt x="264" y="205"/>
                    <a:pt x="264" y="132"/>
                  </a:cubicBezTo>
                  <a:cubicBezTo>
                    <a:pt x="264" y="60"/>
                    <a:pt x="205" y="0"/>
                    <a:pt x="132" y="0"/>
                  </a:cubicBezTo>
                </a:path>
              </a:pathLst>
            </a:custGeom>
            <a:solidFill>
              <a:schemeClr val="accent5"/>
            </a:solidFill>
            <a:ln>
              <a:solidFill>
                <a:schemeClr val="accent3"/>
              </a:solidFill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79" name="Oval 18"/>
            <p:cNvSpPr>
              <a:spLocks noChangeArrowheads="1"/>
            </p:cNvSpPr>
            <p:nvPr/>
          </p:nvSpPr>
          <p:spPr bwMode="auto">
            <a:xfrm>
              <a:off x="2846215" y="4475632"/>
              <a:ext cx="789112" cy="791941"/>
            </a:xfrm>
            <a:prstGeom prst="ellipse">
              <a:avLst/>
            </a:prstGeom>
            <a:solidFill>
              <a:schemeClr val="accent3"/>
            </a:solidFill>
            <a:ln w="57150">
              <a:solidFill>
                <a:schemeClr val="accent3"/>
              </a:solidFill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3860546" y="3751934"/>
            <a:ext cx="839461" cy="840602"/>
            <a:chOff x="2720353" y="4348356"/>
            <a:chExt cx="1040836" cy="1042251"/>
          </a:xfrm>
          <a:solidFill>
            <a:srgbClr val="9CBC58"/>
          </a:solidFill>
        </p:grpSpPr>
        <p:sp>
          <p:nvSpPr>
            <p:cNvPr id="85" name="Freeform 17"/>
            <p:cNvSpPr>
              <a:spLocks noEditPoints="1"/>
            </p:cNvSpPr>
            <p:nvPr/>
          </p:nvSpPr>
          <p:spPr bwMode="auto">
            <a:xfrm>
              <a:off x="2720353" y="4348356"/>
              <a:ext cx="1040836" cy="1042251"/>
            </a:xfrm>
            <a:custGeom>
              <a:avLst/>
              <a:gdLst>
                <a:gd name="T0" fmla="*/ 132 w 264"/>
                <a:gd name="T1" fmla="*/ 261 h 264"/>
                <a:gd name="T2" fmla="*/ 3 w 264"/>
                <a:gd name="T3" fmla="*/ 132 h 264"/>
                <a:gd name="T4" fmla="*/ 132 w 264"/>
                <a:gd name="T5" fmla="*/ 4 h 264"/>
                <a:gd name="T6" fmla="*/ 261 w 264"/>
                <a:gd name="T7" fmla="*/ 132 h 264"/>
                <a:gd name="T8" fmla="*/ 132 w 264"/>
                <a:gd name="T9" fmla="*/ 261 h 264"/>
                <a:gd name="T10" fmla="*/ 132 w 264"/>
                <a:gd name="T11" fmla="*/ 0 h 264"/>
                <a:gd name="T12" fmla="*/ 0 w 264"/>
                <a:gd name="T13" fmla="*/ 132 h 264"/>
                <a:gd name="T14" fmla="*/ 132 w 264"/>
                <a:gd name="T15" fmla="*/ 264 h 264"/>
                <a:gd name="T16" fmla="*/ 264 w 264"/>
                <a:gd name="T17" fmla="*/ 132 h 264"/>
                <a:gd name="T18" fmla="*/ 132 w 264"/>
                <a:gd name="T19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4" h="264">
                  <a:moveTo>
                    <a:pt x="132" y="261"/>
                  </a:moveTo>
                  <a:cubicBezTo>
                    <a:pt x="61" y="261"/>
                    <a:pt x="3" y="203"/>
                    <a:pt x="3" y="132"/>
                  </a:cubicBezTo>
                  <a:cubicBezTo>
                    <a:pt x="3" y="61"/>
                    <a:pt x="61" y="4"/>
                    <a:pt x="132" y="4"/>
                  </a:cubicBezTo>
                  <a:cubicBezTo>
                    <a:pt x="203" y="4"/>
                    <a:pt x="261" y="61"/>
                    <a:pt x="261" y="132"/>
                  </a:cubicBezTo>
                  <a:cubicBezTo>
                    <a:pt x="261" y="203"/>
                    <a:pt x="203" y="261"/>
                    <a:pt x="132" y="261"/>
                  </a:cubicBezTo>
                  <a:moveTo>
                    <a:pt x="132" y="0"/>
                  </a:moveTo>
                  <a:cubicBezTo>
                    <a:pt x="59" y="0"/>
                    <a:pt x="0" y="60"/>
                    <a:pt x="0" y="132"/>
                  </a:cubicBezTo>
                  <a:cubicBezTo>
                    <a:pt x="0" y="205"/>
                    <a:pt x="59" y="264"/>
                    <a:pt x="132" y="264"/>
                  </a:cubicBezTo>
                  <a:cubicBezTo>
                    <a:pt x="205" y="264"/>
                    <a:pt x="264" y="205"/>
                    <a:pt x="264" y="132"/>
                  </a:cubicBezTo>
                  <a:cubicBezTo>
                    <a:pt x="264" y="60"/>
                    <a:pt x="205" y="0"/>
                    <a:pt x="132" y="0"/>
                  </a:cubicBezTo>
                </a:path>
              </a:pathLst>
            </a:custGeom>
            <a:solidFill>
              <a:schemeClr val="accent5"/>
            </a:solidFill>
            <a:ln>
              <a:solidFill>
                <a:schemeClr val="accent2"/>
              </a:solidFill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6" name="Oval 18"/>
            <p:cNvSpPr>
              <a:spLocks noChangeArrowheads="1"/>
            </p:cNvSpPr>
            <p:nvPr/>
          </p:nvSpPr>
          <p:spPr bwMode="auto">
            <a:xfrm>
              <a:off x="2846215" y="4475632"/>
              <a:ext cx="789112" cy="791941"/>
            </a:xfrm>
            <a:prstGeom prst="ellipse">
              <a:avLst/>
            </a:prstGeom>
            <a:solidFill>
              <a:schemeClr val="accent2"/>
            </a:solidFill>
            <a:ln w="57150">
              <a:solidFill>
                <a:schemeClr val="accent2"/>
              </a:solidFill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3860546" y="2404633"/>
            <a:ext cx="839461" cy="840602"/>
            <a:chOff x="2720353" y="4348356"/>
            <a:chExt cx="1040836" cy="1042251"/>
          </a:xfrm>
          <a:solidFill>
            <a:srgbClr val="F69C15"/>
          </a:solidFill>
        </p:grpSpPr>
        <p:sp>
          <p:nvSpPr>
            <p:cNvPr id="92" name="Freeform 17"/>
            <p:cNvSpPr>
              <a:spLocks noEditPoints="1"/>
            </p:cNvSpPr>
            <p:nvPr/>
          </p:nvSpPr>
          <p:spPr bwMode="auto">
            <a:xfrm>
              <a:off x="2720353" y="4348356"/>
              <a:ext cx="1040836" cy="1042251"/>
            </a:xfrm>
            <a:custGeom>
              <a:avLst/>
              <a:gdLst>
                <a:gd name="T0" fmla="*/ 132 w 264"/>
                <a:gd name="T1" fmla="*/ 261 h 264"/>
                <a:gd name="T2" fmla="*/ 3 w 264"/>
                <a:gd name="T3" fmla="*/ 132 h 264"/>
                <a:gd name="T4" fmla="*/ 132 w 264"/>
                <a:gd name="T5" fmla="*/ 4 h 264"/>
                <a:gd name="T6" fmla="*/ 261 w 264"/>
                <a:gd name="T7" fmla="*/ 132 h 264"/>
                <a:gd name="T8" fmla="*/ 132 w 264"/>
                <a:gd name="T9" fmla="*/ 261 h 264"/>
                <a:gd name="T10" fmla="*/ 132 w 264"/>
                <a:gd name="T11" fmla="*/ 0 h 264"/>
                <a:gd name="T12" fmla="*/ 0 w 264"/>
                <a:gd name="T13" fmla="*/ 132 h 264"/>
                <a:gd name="T14" fmla="*/ 132 w 264"/>
                <a:gd name="T15" fmla="*/ 264 h 264"/>
                <a:gd name="T16" fmla="*/ 264 w 264"/>
                <a:gd name="T17" fmla="*/ 132 h 264"/>
                <a:gd name="T18" fmla="*/ 132 w 264"/>
                <a:gd name="T19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4" h="264">
                  <a:moveTo>
                    <a:pt x="132" y="261"/>
                  </a:moveTo>
                  <a:cubicBezTo>
                    <a:pt x="61" y="261"/>
                    <a:pt x="3" y="203"/>
                    <a:pt x="3" y="132"/>
                  </a:cubicBezTo>
                  <a:cubicBezTo>
                    <a:pt x="3" y="61"/>
                    <a:pt x="61" y="4"/>
                    <a:pt x="132" y="4"/>
                  </a:cubicBezTo>
                  <a:cubicBezTo>
                    <a:pt x="203" y="4"/>
                    <a:pt x="261" y="61"/>
                    <a:pt x="261" y="132"/>
                  </a:cubicBezTo>
                  <a:cubicBezTo>
                    <a:pt x="261" y="203"/>
                    <a:pt x="203" y="261"/>
                    <a:pt x="132" y="261"/>
                  </a:cubicBezTo>
                  <a:moveTo>
                    <a:pt x="132" y="0"/>
                  </a:moveTo>
                  <a:cubicBezTo>
                    <a:pt x="59" y="0"/>
                    <a:pt x="0" y="60"/>
                    <a:pt x="0" y="132"/>
                  </a:cubicBezTo>
                  <a:cubicBezTo>
                    <a:pt x="0" y="205"/>
                    <a:pt x="59" y="264"/>
                    <a:pt x="132" y="264"/>
                  </a:cubicBezTo>
                  <a:cubicBezTo>
                    <a:pt x="205" y="264"/>
                    <a:pt x="264" y="205"/>
                    <a:pt x="264" y="132"/>
                  </a:cubicBezTo>
                  <a:cubicBezTo>
                    <a:pt x="264" y="60"/>
                    <a:pt x="205" y="0"/>
                    <a:pt x="132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3" name="Oval 18"/>
            <p:cNvSpPr>
              <a:spLocks noChangeArrowheads="1"/>
            </p:cNvSpPr>
            <p:nvPr/>
          </p:nvSpPr>
          <p:spPr bwMode="auto">
            <a:xfrm>
              <a:off x="2846215" y="4475632"/>
              <a:ext cx="789112" cy="791941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accent1"/>
              </a:solidFill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373305" y="266734"/>
            <a:ext cx="3785468" cy="528259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373306" y="731316"/>
            <a:ext cx="2352640" cy="282038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329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6862098" y="1526373"/>
            <a:ext cx="5266852" cy="2382793"/>
            <a:chOff x="6506308" y="1672786"/>
            <a:chExt cx="4994030" cy="2153626"/>
          </a:xfrm>
        </p:grpSpPr>
        <p:sp>
          <p:nvSpPr>
            <p:cNvPr id="6" name="Rectangle 5"/>
            <p:cNvSpPr/>
            <p:nvPr/>
          </p:nvSpPr>
          <p:spPr>
            <a:xfrm>
              <a:off x="6506308" y="1672786"/>
              <a:ext cx="4994030" cy="215362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795474" y="2292399"/>
              <a:ext cx="914400" cy="9144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7028449" y="2564932"/>
              <a:ext cx="448449" cy="362576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7909753" y="2258261"/>
              <a:ext cx="3286062" cy="1331020"/>
              <a:chOff x="7999040" y="2380266"/>
              <a:chExt cx="3286062" cy="1331020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7999040" y="2380266"/>
                <a:ext cx="1361892" cy="2225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1600" dirty="0" smtClean="0">
                    <a:solidFill>
                      <a:schemeClr val="bg1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请替换文字内容</a:t>
                </a:r>
                <a:endParaRPr lang="en-US" sz="1600" dirty="0">
                  <a:solidFill>
                    <a:schemeClr val="bg1"/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7999040" y="2709852"/>
                <a:ext cx="3286062" cy="1001434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  <a:defRPr/>
                </a:pPr>
                <a:r>
                  <a:rPr lang="zh-CN" altLang="en-US" sz="800" dirty="0">
                    <a:solidFill>
                      <a:schemeClr val="bg1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请替换文字内容，修改文字内容，也可以直接复制你的内容到此。请替换文字内容，修改文字内容，也可以直接复制你的内容到此。</a:t>
                </a:r>
                <a:r>
                  <a:rPr lang="en-GB" altLang="zh-CN" sz="800" dirty="0">
                    <a:solidFill>
                      <a:schemeClr val="bg1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 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请替换文字内容，修改文字内容，也可以直接复制你的内容到此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请替换文字内容，修改文字内容，也可以直接复制你的内容到此。请替换文字内容，修改文字内容，也可以直接复制你的内容到此。</a:t>
                </a:r>
                <a:r>
                  <a:rPr lang="en-GB" altLang="zh-CN" sz="800" dirty="0">
                    <a:solidFill>
                      <a:schemeClr val="bg1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 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请替换文字内容，修改文字内容，也可以直接复制你的内容到此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。</a:t>
                </a:r>
                <a:endParaRPr lang="en-GB" altLang="zh-CN" sz="800" dirty="0">
                  <a:solidFill>
                    <a:schemeClr val="bg1"/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6862099" y="4035403"/>
            <a:ext cx="2538632" cy="2537036"/>
            <a:chOff x="6506309" y="3938954"/>
            <a:chExt cx="2407131" cy="2293034"/>
          </a:xfrm>
        </p:grpSpPr>
        <p:sp>
          <p:nvSpPr>
            <p:cNvPr id="7" name="Rectangle 6"/>
            <p:cNvSpPr/>
            <p:nvPr/>
          </p:nvSpPr>
          <p:spPr>
            <a:xfrm>
              <a:off x="6506309" y="3938954"/>
              <a:ext cx="2407131" cy="229303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6943811" y="4509710"/>
              <a:ext cx="1532127" cy="1020297"/>
              <a:chOff x="6943811" y="4543399"/>
              <a:chExt cx="1532127" cy="1020297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6943811" y="4543399"/>
                <a:ext cx="1532127" cy="2503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chemeClr val="bg1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请替换文字内容</a:t>
                </a:r>
                <a:endParaRPr lang="en-US" dirty="0">
                  <a:solidFill>
                    <a:schemeClr val="bg1"/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003757" y="4771590"/>
                <a:ext cx="1412232" cy="7921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sz="5695" b="1" dirty="0" smtClean="0">
                    <a:solidFill>
                      <a:schemeClr val="bg1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2019</a:t>
                </a:r>
                <a:endParaRPr lang="en-US" sz="5695" b="1" dirty="0">
                  <a:solidFill>
                    <a:schemeClr val="bg1"/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9529313" y="4035403"/>
            <a:ext cx="2599639" cy="2537036"/>
            <a:chOff x="9035362" y="3938954"/>
            <a:chExt cx="2464978" cy="2293034"/>
          </a:xfrm>
        </p:grpSpPr>
        <p:sp>
          <p:nvSpPr>
            <p:cNvPr id="8" name="Rectangle 7"/>
            <p:cNvSpPr/>
            <p:nvPr/>
          </p:nvSpPr>
          <p:spPr>
            <a:xfrm>
              <a:off x="9035362" y="3938954"/>
              <a:ext cx="2464978" cy="229303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9501788" y="4509710"/>
              <a:ext cx="1532127" cy="1020297"/>
              <a:chOff x="6943812" y="4543399"/>
              <a:chExt cx="1532127" cy="1020297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6943812" y="4543399"/>
                <a:ext cx="1532127" cy="2503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zh-CN" altLang="en-US" dirty="0" smtClean="0">
                    <a:solidFill>
                      <a:schemeClr val="bg1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请替换文字内容</a:t>
                </a:r>
                <a:endParaRPr lang="en-US" dirty="0">
                  <a:solidFill>
                    <a:schemeClr val="bg1"/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7068204" y="4771590"/>
                <a:ext cx="1283338" cy="7921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sz="5695" b="1">
                    <a:solidFill>
                      <a:schemeClr val="bg1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65%</a:t>
                </a:r>
              </a:p>
            </p:txBody>
          </p:sp>
        </p:grpSp>
      </p:grpSp>
      <p:sp>
        <p:nvSpPr>
          <p:cNvPr id="23" name="Rectangle 22"/>
          <p:cNvSpPr/>
          <p:nvPr/>
        </p:nvSpPr>
        <p:spPr>
          <a:xfrm>
            <a:off x="695182" y="1528093"/>
            <a:ext cx="6038337" cy="5044346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3305" y="266734"/>
            <a:ext cx="3785468" cy="528259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73306" y="731316"/>
            <a:ext cx="2352640" cy="282038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5548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MH_SubTitle_1"/>
          <p:cNvSpPr txBox="1"/>
          <p:nvPr>
            <p:custDataLst>
              <p:tags r:id="rId2"/>
            </p:custDataLst>
          </p:nvPr>
        </p:nvSpPr>
        <p:spPr>
          <a:xfrm>
            <a:off x="7581839" y="2131502"/>
            <a:ext cx="3066561" cy="707758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3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3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127177" y="2096213"/>
            <a:ext cx="1128364" cy="686394"/>
            <a:chOff x="6127160" y="2096130"/>
            <a:chExt cx="1128426" cy="686432"/>
          </a:xfrm>
        </p:grpSpPr>
        <p:cxnSp>
          <p:nvCxnSpPr>
            <p:cNvPr id="4" name="MH_Other_1"/>
            <p:cNvCxnSpPr/>
            <p:nvPr>
              <p:custDataLst>
                <p:tags r:id="rId17"/>
              </p:custDataLst>
            </p:nvPr>
          </p:nvCxnSpPr>
          <p:spPr>
            <a:xfrm flipH="1">
              <a:off x="6525624" y="2096130"/>
              <a:ext cx="729962" cy="68643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MH_Other_2"/>
            <p:cNvSpPr/>
            <p:nvPr>
              <p:custDataLst>
                <p:tags r:id="rId18"/>
              </p:custDataLst>
            </p:nvPr>
          </p:nvSpPr>
          <p:spPr>
            <a:xfrm>
              <a:off x="6145577" y="2497943"/>
              <a:ext cx="532403" cy="242763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29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0" name="MH_Other_3"/>
            <p:cNvSpPr txBox="1"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6127160" y="2108456"/>
              <a:ext cx="565888" cy="389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da-DK" altLang="zh-CN" sz="253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MH_SubTitle_2"/>
          <p:cNvSpPr txBox="1"/>
          <p:nvPr>
            <p:custDataLst>
              <p:tags r:id="rId3"/>
            </p:custDataLst>
          </p:nvPr>
        </p:nvSpPr>
        <p:spPr>
          <a:xfrm>
            <a:off x="7581839" y="3176718"/>
            <a:ext cx="3066561" cy="707758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3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3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127177" y="3141987"/>
            <a:ext cx="1128364" cy="686394"/>
            <a:chOff x="6127160" y="3142521"/>
            <a:chExt cx="1128426" cy="686432"/>
          </a:xfrm>
        </p:grpSpPr>
        <p:cxnSp>
          <p:nvCxnSpPr>
            <p:cNvPr id="9" name="MH_Other_4"/>
            <p:cNvCxnSpPr/>
            <p:nvPr>
              <p:custDataLst>
                <p:tags r:id="rId14"/>
              </p:custDataLst>
            </p:nvPr>
          </p:nvCxnSpPr>
          <p:spPr>
            <a:xfrm flipH="1">
              <a:off x="6525624" y="3142521"/>
              <a:ext cx="729962" cy="686432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MH_Other_5"/>
            <p:cNvSpPr/>
            <p:nvPr>
              <p:custDataLst>
                <p:tags r:id="rId15"/>
              </p:custDataLst>
            </p:nvPr>
          </p:nvSpPr>
          <p:spPr>
            <a:xfrm>
              <a:off x="6145577" y="3544334"/>
              <a:ext cx="532403" cy="241088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29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4" name="MH_Other_6"/>
            <p:cNvSpPr txBox="1"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6127160" y="3154847"/>
              <a:ext cx="565888" cy="389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253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MH_SubTitle_3"/>
          <p:cNvSpPr txBox="1"/>
          <p:nvPr>
            <p:custDataLst>
              <p:tags r:id="rId4"/>
            </p:custDataLst>
          </p:nvPr>
        </p:nvSpPr>
        <p:spPr>
          <a:xfrm>
            <a:off x="7581839" y="4221935"/>
            <a:ext cx="3066561" cy="707758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3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3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127177" y="4187761"/>
            <a:ext cx="1128364" cy="686394"/>
            <a:chOff x="6127160" y="4187237"/>
            <a:chExt cx="1128426" cy="686432"/>
          </a:xfrm>
        </p:grpSpPr>
        <p:cxnSp>
          <p:nvCxnSpPr>
            <p:cNvPr id="15" name="MH_Other_7"/>
            <p:cNvCxnSpPr/>
            <p:nvPr>
              <p:custDataLst>
                <p:tags r:id="rId11"/>
              </p:custDataLst>
            </p:nvPr>
          </p:nvCxnSpPr>
          <p:spPr>
            <a:xfrm flipH="1">
              <a:off x="6525624" y="4187237"/>
              <a:ext cx="729962" cy="686432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MH_Other_8"/>
            <p:cNvSpPr/>
            <p:nvPr>
              <p:custDataLst>
                <p:tags r:id="rId12"/>
              </p:custDataLst>
            </p:nvPr>
          </p:nvSpPr>
          <p:spPr>
            <a:xfrm>
              <a:off x="6145577" y="4589050"/>
              <a:ext cx="532403" cy="241088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29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8" name="MH_Other_9"/>
            <p:cNvSpPr txBox="1"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6127160" y="4199563"/>
              <a:ext cx="565888" cy="389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253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MH_SubTitle_4"/>
          <p:cNvSpPr txBox="1"/>
          <p:nvPr>
            <p:custDataLst>
              <p:tags r:id="rId5"/>
            </p:custDataLst>
          </p:nvPr>
        </p:nvSpPr>
        <p:spPr>
          <a:xfrm>
            <a:off x="7581839" y="5267153"/>
            <a:ext cx="3066561" cy="707758"/>
          </a:xfrm>
          <a:prstGeom prst="rect">
            <a:avLst/>
          </a:prstGeom>
          <a:noFill/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3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3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127177" y="5233535"/>
            <a:ext cx="1128364" cy="684720"/>
            <a:chOff x="6127160" y="5233626"/>
            <a:chExt cx="1128426" cy="684758"/>
          </a:xfrm>
        </p:grpSpPr>
        <p:cxnSp>
          <p:nvCxnSpPr>
            <p:cNvPr id="20" name="MH_Other_10"/>
            <p:cNvCxnSpPr/>
            <p:nvPr>
              <p:custDataLst>
                <p:tags r:id="rId8"/>
              </p:custDataLst>
            </p:nvPr>
          </p:nvCxnSpPr>
          <p:spPr>
            <a:xfrm flipH="1">
              <a:off x="6525624" y="5233626"/>
              <a:ext cx="729962" cy="684758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MH_Other_11"/>
            <p:cNvSpPr/>
            <p:nvPr>
              <p:custDataLst>
                <p:tags r:id="rId9"/>
              </p:custDataLst>
            </p:nvPr>
          </p:nvSpPr>
          <p:spPr>
            <a:xfrm>
              <a:off x="6145577" y="5635440"/>
              <a:ext cx="532403" cy="241088"/>
            </a:xfrm>
            <a:custGeom>
              <a:avLst/>
              <a:gdLst>
                <a:gd name="connsiteX0" fmla="*/ 0 w 928918"/>
                <a:gd name="connsiteY0" fmla="*/ 0 h 459023"/>
                <a:gd name="connsiteX1" fmla="*/ 928918 w 928918"/>
                <a:gd name="connsiteY1" fmla="*/ 0 h 459023"/>
                <a:gd name="connsiteX2" fmla="*/ 464459 w 928918"/>
                <a:gd name="connsiteY2" fmla="*/ 459023 h 459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918" h="459023">
                  <a:moveTo>
                    <a:pt x="0" y="0"/>
                  </a:moveTo>
                  <a:lnTo>
                    <a:pt x="928918" y="0"/>
                  </a:lnTo>
                  <a:lnTo>
                    <a:pt x="464459" y="45902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75929" anchor="ctr">
              <a:normAutofit fontScale="85000" lnSpcReduction="20000"/>
            </a:bodyPr>
            <a:lstStyle/>
            <a:p>
              <a:pPr algn="ctr">
                <a:defRPr/>
              </a:pPr>
              <a:endParaRPr lang="zh-CN" altLang="en-US" sz="147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62" name="MH_Other_12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6127160" y="5245952"/>
              <a:ext cx="565888" cy="389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253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MH_Others_1"/>
          <p:cNvSpPr txBox="1"/>
          <p:nvPr>
            <p:custDataLst>
              <p:tags r:id="rId6"/>
            </p:custDataLst>
          </p:nvPr>
        </p:nvSpPr>
        <p:spPr>
          <a:xfrm>
            <a:off x="2080591" y="2888150"/>
            <a:ext cx="2873744" cy="101553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599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19" name="MH_Others_2"/>
          <p:cNvSpPr txBox="1"/>
          <p:nvPr>
            <p:custDataLst>
              <p:tags r:id="rId7"/>
            </p:custDataLst>
          </p:nvPr>
        </p:nvSpPr>
        <p:spPr>
          <a:xfrm>
            <a:off x="2095103" y="3903721"/>
            <a:ext cx="2844716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94792581"/>
      </p:ext>
    </p:extLst>
  </p:cSld>
  <p:clrMapOvr>
    <a:masterClrMapping/>
  </p:clrMapOvr>
  <p:transition spd="med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8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0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1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9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2" presetClass="entr" presetSubtype="8" accel="40000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6" fill="hold">
                          <p:stCondLst>
                            <p:cond delay="indefinite"/>
                          </p:stCondLst>
                          <p:childTnLst>
                            <p:par>
                              <p:cTn id="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0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1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6" grpId="0"/>
          <p:bldP spid="12" grpId="0"/>
          <p:bldP spid="17" grpId="0"/>
          <p:bldP spid="22" grpId="0"/>
          <p:bldP spid="18" grpId="0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8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0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1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2" presetClass="entr" presetSubtype="8" accel="4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6" fill="hold">
                          <p:stCondLst>
                            <p:cond delay="indefinite"/>
                          </p:stCondLst>
                          <p:childTnLst>
                            <p:par>
                              <p:cTn id="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6" grpId="0"/>
          <p:bldP spid="12" grpId="0"/>
          <p:bldP spid="17" grpId="0"/>
          <p:bldP spid="22" grpId="0"/>
          <p:bldP spid="18" grpId="0"/>
          <p:bldP spid="19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935434" y="2129048"/>
            <a:ext cx="5020523" cy="187184"/>
            <a:chOff x="3731244" y="2221961"/>
            <a:chExt cx="4760461" cy="177488"/>
          </a:xfrm>
        </p:grpSpPr>
        <p:sp>
          <p:nvSpPr>
            <p:cNvPr id="108" name="Shape 4309"/>
            <p:cNvSpPr/>
            <p:nvPr/>
          </p:nvSpPr>
          <p:spPr>
            <a:xfrm>
              <a:off x="3731244" y="2230203"/>
              <a:ext cx="139985" cy="139986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09" name="Shape 4310"/>
            <p:cNvSpPr/>
            <p:nvPr/>
          </p:nvSpPr>
          <p:spPr>
            <a:xfrm>
              <a:off x="5004303" y="2230203"/>
              <a:ext cx="139985" cy="139985"/>
            </a:xfrm>
            <a:prstGeom prst="roundRect">
              <a:avLst>
                <a:gd name="adj" fmla="val 15000"/>
              </a:avLst>
            </a:prstGeom>
            <a:solidFill>
              <a:schemeClr val="accent2">
                <a:alpha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10" name="Shape 4311"/>
            <p:cNvSpPr/>
            <p:nvPr/>
          </p:nvSpPr>
          <p:spPr>
            <a:xfrm>
              <a:off x="6103166" y="2230203"/>
              <a:ext cx="139985" cy="139985"/>
            </a:xfrm>
            <a:prstGeom prst="roundRect">
              <a:avLst>
                <a:gd name="adj" fmla="val 15000"/>
              </a:avLst>
            </a:prstGeom>
            <a:solidFill>
              <a:schemeClr val="accent3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11" name="Shape 4312"/>
            <p:cNvSpPr/>
            <p:nvPr/>
          </p:nvSpPr>
          <p:spPr>
            <a:xfrm>
              <a:off x="7354333" y="2230203"/>
              <a:ext cx="139985" cy="139985"/>
            </a:xfrm>
            <a:prstGeom prst="roundRect">
              <a:avLst>
                <a:gd name="adj" fmla="val 15000"/>
              </a:avLst>
            </a:prstGeom>
            <a:solidFill>
              <a:schemeClr val="accent4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952192" y="2225594"/>
              <a:ext cx="1052111" cy="1539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055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Wood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220054" y="2225218"/>
              <a:ext cx="883112" cy="1539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055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Fish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6345060" y="2221961"/>
              <a:ext cx="883112" cy="15394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055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Sugar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7608593" y="2230186"/>
              <a:ext cx="883112" cy="16926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16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Corn</a:t>
              </a:r>
            </a:p>
          </p:txBody>
        </p:sp>
      </p:grpSp>
      <p:sp>
        <p:nvSpPr>
          <p:cNvPr id="112" name="Text Placeholder 2"/>
          <p:cNvSpPr txBox="1">
            <a:spLocks/>
          </p:cNvSpPr>
          <p:nvPr/>
        </p:nvSpPr>
        <p:spPr>
          <a:xfrm>
            <a:off x="3247530" y="5037127"/>
            <a:ext cx="629941" cy="276081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6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" panose="020B0503030202020304" pitchFamily="34" charset="0"/>
                <a:sym typeface="Arial" panose="020B0604020202020204" pitchFamily="34" charset="0"/>
              </a:rPr>
              <a:t>2013</a:t>
            </a:r>
          </a:p>
        </p:txBody>
      </p:sp>
      <p:sp>
        <p:nvSpPr>
          <p:cNvPr id="113" name="Text Placeholder 2"/>
          <p:cNvSpPr txBox="1">
            <a:spLocks/>
          </p:cNvSpPr>
          <p:nvPr/>
        </p:nvSpPr>
        <p:spPr>
          <a:xfrm>
            <a:off x="6113590" y="5037127"/>
            <a:ext cx="629941" cy="276081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66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" panose="020B0503030202020304" pitchFamily="34" charset="0"/>
                <a:sym typeface="Arial" panose="020B0604020202020204" pitchFamily="34" charset="0"/>
              </a:rPr>
              <a:t>2019</a:t>
            </a:r>
            <a:endParaRPr lang="en-GB" sz="1266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方正正粗黑简体" panose="02000000000000000000" pitchFamily="2" charset="-122"/>
              <a:cs typeface="Clear Sans" panose="020B0503030202020304" pitchFamily="34" charset="0"/>
              <a:sym typeface="Arial" panose="020B0604020202020204" pitchFamily="34" charset="0"/>
            </a:endParaRPr>
          </a:p>
        </p:txBody>
      </p:sp>
      <p:sp>
        <p:nvSpPr>
          <p:cNvPr id="114" name="Text Placeholder 2"/>
          <p:cNvSpPr txBox="1">
            <a:spLocks/>
          </p:cNvSpPr>
          <p:nvPr/>
        </p:nvSpPr>
        <p:spPr>
          <a:xfrm>
            <a:off x="8999002" y="5037127"/>
            <a:ext cx="629941" cy="276081"/>
          </a:xfrm>
          <a:prstGeom prst="rect">
            <a:avLst/>
          </a:prstGeom>
          <a:noFill/>
        </p:spPr>
        <p:txBody>
          <a:bodyPr vert="horz" lIns="96435" tIns="48218" rIns="96435" bIns="48218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66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" panose="020B0503030202020304" pitchFamily="34" charset="0"/>
                <a:sym typeface="Arial" panose="020B0604020202020204" pitchFamily="34" charset="0"/>
              </a:rPr>
              <a:t>20XX</a:t>
            </a:r>
            <a:endParaRPr lang="en-GB" sz="1266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方正正粗黑简体" panose="02000000000000000000" pitchFamily="2" charset="-122"/>
              <a:cs typeface="Clear Sans" panose="020B0503030202020304" pitchFamily="34" charset="0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586030" y="3019542"/>
            <a:ext cx="1957210" cy="1863352"/>
            <a:chOff x="1511939" y="3066330"/>
            <a:chExt cx="1855827" cy="1766831"/>
          </a:xfrm>
        </p:grpSpPr>
        <p:sp>
          <p:nvSpPr>
            <p:cNvPr id="71" name="Shape 4255"/>
            <p:cNvSpPr/>
            <p:nvPr/>
          </p:nvSpPr>
          <p:spPr>
            <a:xfrm>
              <a:off x="1628066" y="3066330"/>
              <a:ext cx="297332" cy="1766831"/>
            </a:xfrm>
            <a:prstGeom prst="rect">
              <a:avLst/>
            </a:pr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72" name="Shape 4256"/>
            <p:cNvSpPr/>
            <p:nvPr/>
          </p:nvSpPr>
          <p:spPr>
            <a:xfrm>
              <a:off x="2076997" y="3066330"/>
              <a:ext cx="297332" cy="1766831"/>
            </a:xfrm>
            <a:prstGeom prst="rect">
              <a:avLst/>
            </a:pr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73" name="Shape 4257"/>
            <p:cNvSpPr/>
            <p:nvPr/>
          </p:nvSpPr>
          <p:spPr>
            <a:xfrm>
              <a:off x="2525927" y="3066330"/>
              <a:ext cx="297332" cy="1766831"/>
            </a:xfrm>
            <a:prstGeom prst="rect">
              <a:avLst/>
            </a:pr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74" name="Shape 4258"/>
            <p:cNvSpPr/>
            <p:nvPr/>
          </p:nvSpPr>
          <p:spPr>
            <a:xfrm>
              <a:off x="2974858" y="3066330"/>
              <a:ext cx="297332" cy="1766831"/>
            </a:xfrm>
            <a:prstGeom prst="rect">
              <a:avLst/>
            </a:pr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7" name="Shape 4276"/>
            <p:cNvSpPr/>
            <p:nvPr/>
          </p:nvSpPr>
          <p:spPr>
            <a:xfrm flipH="1">
              <a:off x="1511939" y="4829240"/>
              <a:ext cx="1855827" cy="0"/>
            </a:xfrm>
            <a:prstGeom prst="line">
              <a:avLst/>
            </a:prstGeom>
            <a:ln w="3175">
              <a:solidFill>
                <a:schemeClr val="accent1"/>
              </a:solidFill>
              <a:miter lim="400000"/>
            </a:ln>
          </p:spPr>
          <p:txBody>
            <a:bodyPr lIns="53575" tIns="53575" rIns="53575" bIns="53575" anchor="ctr"/>
            <a:lstStyle/>
            <a:p>
              <a:pPr>
                <a:spcBef>
                  <a:spcPts val="2109"/>
                </a:spcBef>
                <a:defRPr sz="2000">
                  <a:solidFill>
                    <a:srgbClr val="A6AAA9"/>
                  </a:solidFill>
                  <a:latin typeface="Source Sans Pro"/>
                  <a:ea typeface="Source Sans Pro"/>
                  <a:cs typeface="Source Sans Pro"/>
                  <a:sym typeface="Source Sans Pro"/>
                </a:defRPr>
              </a:pPr>
              <a:endParaRPr sz="2109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281"/>
          <p:cNvGrpSpPr/>
          <p:nvPr/>
        </p:nvGrpSpPr>
        <p:grpSpPr>
          <a:xfrm>
            <a:off x="2708500" y="3195632"/>
            <a:ext cx="1733942" cy="1687262"/>
            <a:chOff x="0" y="0"/>
            <a:chExt cx="3356259" cy="2328969"/>
          </a:xfrm>
        </p:grpSpPr>
        <p:sp>
          <p:nvSpPr>
            <p:cNvPr id="89" name="Shape 4277"/>
            <p:cNvSpPr/>
            <p:nvPr/>
          </p:nvSpPr>
          <p:spPr>
            <a:xfrm>
              <a:off x="0" y="455665"/>
              <a:ext cx="606963" cy="1873305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0" name="Shape 4278"/>
            <p:cNvSpPr/>
            <p:nvPr/>
          </p:nvSpPr>
          <p:spPr>
            <a:xfrm>
              <a:off x="916432" y="764867"/>
              <a:ext cx="606963" cy="1564103"/>
            </a:xfrm>
            <a:prstGeom prst="rect">
              <a:avLst/>
            </a:prstGeom>
            <a:solidFill>
              <a:schemeClr val="accent2">
                <a:alpha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1" name="Shape 4279"/>
            <p:cNvSpPr/>
            <p:nvPr/>
          </p:nvSpPr>
          <p:spPr>
            <a:xfrm>
              <a:off x="1832864" y="0"/>
              <a:ext cx="606963" cy="2328970"/>
            </a:xfrm>
            <a:prstGeom prst="rect">
              <a:avLst/>
            </a:prstGeom>
            <a:solidFill>
              <a:schemeClr val="accent3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2" name="Shape 4280"/>
            <p:cNvSpPr/>
            <p:nvPr/>
          </p:nvSpPr>
          <p:spPr>
            <a:xfrm>
              <a:off x="2749297" y="1392317"/>
              <a:ext cx="606963" cy="936653"/>
            </a:xfrm>
            <a:prstGeom prst="rect">
              <a:avLst/>
            </a:prstGeom>
            <a:solidFill>
              <a:schemeClr val="accent4">
                <a:alpha val="41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674621" y="2703520"/>
            <a:ext cx="1803125" cy="319575"/>
            <a:chOff x="1595941" y="2766675"/>
            <a:chExt cx="1709723" cy="303021"/>
          </a:xfrm>
        </p:grpSpPr>
        <p:sp>
          <p:nvSpPr>
            <p:cNvPr id="131" name="TextBox 130"/>
            <p:cNvSpPr txBox="1"/>
            <p:nvPr/>
          </p:nvSpPr>
          <p:spPr>
            <a:xfrm>
              <a:off x="1595941" y="2766675"/>
              <a:ext cx="364280" cy="303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055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7</a:t>
              </a:r>
              <a:r>
                <a:rPr lang="id-ID" sz="1055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0</a:t>
              </a:r>
              <a:r>
                <a:rPr lang="id-ID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%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2045962" y="2766675"/>
              <a:ext cx="364280" cy="303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055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55</a:t>
              </a:r>
              <a:r>
                <a:rPr lang="id-ID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%</a:t>
              </a: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2494280" y="2766675"/>
              <a:ext cx="364280" cy="303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055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85</a:t>
              </a:r>
              <a:r>
                <a:rPr lang="id-ID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%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2941384" y="2766675"/>
              <a:ext cx="364280" cy="303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055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3</a:t>
              </a:r>
              <a:r>
                <a:rPr lang="id-ID" sz="1055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0</a:t>
              </a:r>
              <a:r>
                <a:rPr lang="id-ID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%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424502" y="3019542"/>
            <a:ext cx="1957210" cy="1863352"/>
            <a:chOff x="3974779" y="3066330"/>
            <a:chExt cx="1855827" cy="1766831"/>
          </a:xfrm>
        </p:grpSpPr>
        <p:sp>
          <p:nvSpPr>
            <p:cNvPr id="136" name="Shape 4255"/>
            <p:cNvSpPr/>
            <p:nvPr/>
          </p:nvSpPr>
          <p:spPr>
            <a:xfrm>
              <a:off x="4090906" y="3066330"/>
              <a:ext cx="297332" cy="1766831"/>
            </a:xfrm>
            <a:prstGeom prst="rect">
              <a:avLst/>
            </a:pr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37" name="Shape 4256"/>
            <p:cNvSpPr/>
            <p:nvPr/>
          </p:nvSpPr>
          <p:spPr>
            <a:xfrm>
              <a:off x="4539837" y="3066330"/>
              <a:ext cx="297332" cy="1766831"/>
            </a:xfrm>
            <a:prstGeom prst="rect">
              <a:avLst/>
            </a:pr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38" name="Shape 4257"/>
            <p:cNvSpPr/>
            <p:nvPr/>
          </p:nvSpPr>
          <p:spPr>
            <a:xfrm>
              <a:off x="4988767" y="3066330"/>
              <a:ext cx="297332" cy="1766831"/>
            </a:xfrm>
            <a:prstGeom prst="rect">
              <a:avLst/>
            </a:pr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39" name="Shape 4258"/>
            <p:cNvSpPr/>
            <p:nvPr/>
          </p:nvSpPr>
          <p:spPr>
            <a:xfrm>
              <a:off x="5437698" y="3066330"/>
              <a:ext cx="297332" cy="1766831"/>
            </a:xfrm>
            <a:prstGeom prst="rect">
              <a:avLst/>
            </a:pr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0" name="Shape 4276"/>
            <p:cNvSpPr/>
            <p:nvPr/>
          </p:nvSpPr>
          <p:spPr>
            <a:xfrm flipH="1">
              <a:off x="3974779" y="4829240"/>
              <a:ext cx="1855827" cy="0"/>
            </a:xfrm>
            <a:prstGeom prst="line">
              <a:avLst/>
            </a:prstGeom>
            <a:ln w="3175">
              <a:solidFill>
                <a:schemeClr val="accent1"/>
              </a:solidFill>
              <a:miter lim="400000"/>
            </a:ln>
          </p:spPr>
          <p:txBody>
            <a:bodyPr lIns="53575" tIns="53575" rIns="53575" bIns="53575" anchor="ctr"/>
            <a:lstStyle/>
            <a:p>
              <a:pPr>
                <a:spcBef>
                  <a:spcPts val="2109"/>
                </a:spcBef>
                <a:defRPr sz="2000">
                  <a:solidFill>
                    <a:srgbClr val="A6AAA9"/>
                  </a:solidFill>
                  <a:latin typeface="Source Sans Pro"/>
                  <a:ea typeface="Source Sans Pro"/>
                  <a:cs typeface="Source Sans Pro"/>
                  <a:sym typeface="Source Sans Pro"/>
                </a:defRPr>
              </a:pPr>
              <a:endParaRPr sz="2109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4281"/>
          <p:cNvGrpSpPr/>
          <p:nvPr/>
        </p:nvGrpSpPr>
        <p:grpSpPr>
          <a:xfrm>
            <a:off x="5546973" y="3348731"/>
            <a:ext cx="1733942" cy="1534164"/>
            <a:chOff x="0" y="211326"/>
            <a:chExt cx="3356260" cy="2117645"/>
          </a:xfrm>
        </p:grpSpPr>
        <p:sp>
          <p:nvSpPr>
            <p:cNvPr id="146" name="Shape 4277"/>
            <p:cNvSpPr/>
            <p:nvPr/>
          </p:nvSpPr>
          <p:spPr>
            <a:xfrm>
              <a:off x="0" y="211326"/>
              <a:ext cx="606963" cy="2117645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7" name="Shape 4278"/>
            <p:cNvSpPr/>
            <p:nvPr/>
          </p:nvSpPr>
          <p:spPr>
            <a:xfrm>
              <a:off x="916432" y="764867"/>
              <a:ext cx="606963" cy="1564103"/>
            </a:xfrm>
            <a:prstGeom prst="rect">
              <a:avLst/>
            </a:prstGeom>
            <a:solidFill>
              <a:schemeClr val="accent2">
                <a:alpha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8" name="Shape 4279"/>
            <p:cNvSpPr/>
            <p:nvPr/>
          </p:nvSpPr>
          <p:spPr>
            <a:xfrm>
              <a:off x="1832864" y="284887"/>
              <a:ext cx="606964" cy="2044081"/>
            </a:xfrm>
            <a:prstGeom prst="rect">
              <a:avLst/>
            </a:prstGeom>
            <a:solidFill>
              <a:schemeClr val="accent3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9" name="Shape 4280"/>
            <p:cNvSpPr/>
            <p:nvPr/>
          </p:nvSpPr>
          <p:spPr>
            <a:xfrm>
              <a:off x="2749296" y="1074356"/>
              <a:ext cx="606964" cy="1254613"/>
            </a:xfrm>
            <a:prstGeom prst="rect">
              <a:avLst/>
            </a:prstGeom>
            <a:solidFill>
              <a:schemeClr val="accent4">
                <a:alpha val="41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513093" y="2703520"/>
            <a:ext cx="1803125" cy="319575"/>
            <a:chOff x="4058781" y="2766675"/>
            <a:chExt cx="1709723" cy="303021"/>
          </a:xfrm>
        </p:grpSpPr>
        <p:sp>
          <p:nvSpPr>
            <p:cNvPr id="142" name="TextBox 141"/>
            <p:cNvSpPr txBox="1"/>
            <p:nvPr/>
          </p:nvSpPr>
          <p:spPr>
            <a:xfrm>
              <a:off x="4058781" y="2766675"/>
              <a:ext cx="364280" cy="303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055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85</a:t>
              </a:r>
              <a:r>
                <a:rPr lang="id-ID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%</a:t>
              </a: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4508802" y="2766675"/>
              <a:ext cx="364280" cy="303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055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65</a:t>
              </a:r>
              <a:r>
                <a:rPr lang="id-ID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%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4957120" y="2766675"/>
              <a:ext cx="364280" cy="303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055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85</a:t>
              </a:r>
              <a:r>
                <a:rPr lang="id-ID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%</a:t>
              </a: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5404224" y="2766675"/>
              <a:ext cx="364280" cy="303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40</a:t>
              </a:r>
              <a:r>
                <a:rPr lang="id-ID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%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318429" y="3019542"/>
            <a:ext cx="1957210" cy="1863352"/>
            <a:chOff x="6388601" y="3066330"/>
            <a:chExt cx="1855827" cy="1766831"/>
          </a:xfrm>
        </p:grpSpPr>
        <p:sp>
          <p:nvSpPr>
            <p:cNvPr id="151" name="Shape 4255"/>
            <p:cNvSpPr/>
            <p:nvPr/>
          </p:nvSpPr>
          <p:spPr>
            <a:xfrm>
              <a:off x="6504728" y="3066330"/>
              <a:ext cx="297332" cy="1766831"/>
            </a:xfrm>
            <a:prstGeom prst="rect">
              <a:avLst/>
            </a:pr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52" name="Shape 4256"/>
            <p:cNvSpPr/>
            <p:nvPr/>
          </p:nvSpPr>
          <p:spPr>
            <a:xfrm>
              <a:off x="6953659" y="3066330"/>
              <a:ext cx="297332" cy="1766831"/>
            </a:xfrm>
            <a:prstGeom prst="rect">
              <a:avLst/>
            </a:pr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53" name="Shape 4257"/>
            <p:cNvSpPr/>
            <p:nvPr/>
          </p:nvSpPr>
          <p:spPr>
            <a:xfrm>
              <a:off x="7402589" y="3066330"/>
              <a:ext cx="297332" cy="1766831"/>
            </a:xfrm>
            <a:prstGeom prst="rect">
              <a:avLst/>
            </a:pr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54" name="Shape 4258"/>
            <p:cNvSpPr/>
            <p:nvPr/>
          </p:nvSpPr>
          <p:spPr>
            <a:xfrm>
              <a:off x="7851520" y="3066330"/>
              <a:ext cx="297332" cy="1766831"/>
            </a:xfrm>
            <a:prstGeom prst="rect">
              <a:avLst/>
            </a:prstGeom>
            <a:solidFill>
              <a:srgbClr val="F1F1F1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55" name="Shape 4276"/>
            <p:cNvSpPr/>
            <p:nvPr/>
          </p:nvSpPr>
          <p:spPr>
            <a:xfrm flipH="1">
              <a:off x="6388601" y="4829240"/>
              <a:ext cx="1855827" cy="0"/>
            </a:xfrm>
            <a:prstGeom prst="line">
              <a:avLst/>
            </a:prstGeom>
            <a:ln w="3175">
              <a:solidFill>
                <a:schemeClr val="accent1"/>
              </a:solidFill>
              <a:miter lim="400000"/>
            </a:ln>
          </p:spPr>
          <p:txBody>
            <a:bodyPr lIns="53575" tIns="53575" rIns="53575" bIns="53575" anchor="ctr"/>
            <a:lstStyle/>
            <a:p>
              <a:pPr>
                <a:spcBef>
                  <a:spcPts val="2109"/>
                </a:spcBef>
                <a:defRPr sz="2000">
                  <a:solidFill>
                    <a:srgbClr val="A6AAA9"/>
                  </a:solidFill>
                  <a:latin typeface="Source Sans Pro"/>
                  <a:ea typeface="Source Sans Pro"/>
                  <a:cs typeface="Source Sans Pro"/>
                  <a:sym typeface="Source Sans Pro"/>
                </a:defRPr>
              </a:pPr>
              <a:endParaRPr sz="2109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4281"/>
          <p:cNvGrpSpPr/>
          <p:nvPr/>
        </p:nvGrpSpPr>
        <p:grpSpPr>
          <a:xfrm>
            <a:off x="8440900" y="3136894"/>
            <a:ext cx="1733942" cy="1746001"/>
            <a:chOff x="0" y="-81077"/>
            <a:chExt cx="3356260" cy="2410048"/>
          </a:xfrm>
        </p:grpSpPr>
        <p:sp>
          <p:nvSpPr>
            <p:cNvPr id="161" name="Shape 4277"/>
            <p:cNvSpPr/>
            <p:nvPr/>
          </p:nvSpPr>
          <p:spPr>
            <a:xfrm>
              <a:off x="0" y="11093"/>
              <a:ext cx="606963" cy="2317878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62" name="Shape 4278"/>
            <p:cNvSpPr/>
            <p:nvPr/>
          </p:nvSpPr>
          <p:spPr>
            <a:xfrm>
              <a:off x="916432" y="764867"/>
              <a:ext cx="606963" cy="1564103"/>
            </a:xfrm>
            <a:prstGeom prst="rect">
              <a:avLst/>
            </a:prstGeom>
            <a:solidFill>
              <a:schemeClr val="accent2">
                <a:alpha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63" name="Shape 4279"/>
            <p:cNvSpPr/>
            <p:nvPr/>
          </p:nvSpPr>
          <p:spPr>
            <a:xfrm>
              <a:off x="1832864" y="-81077"/>
              <a:ext cx="606964" cy="2410047"/>
            </a:xfrm>
            <a:prstGeom prst="rect">
              <a:avLst/>
            </a:prstGeom>
            <a:solidFill>
              <a:schemeClr val="accent3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64" name="Shape 4280"/>
            <p:cNvSpPr/>
            <p:nvPr/>
          </p:nvSpPr>
          <p:spPr>
            <a:xfrm>
              <a:off x="2749296" y="580693"/>
              <a:ext cx="606964" cy="1748277"/>
            </a:xfrm>
            <a:prstGeom prst="rect">
              <a:avLst/>
            </a:prstGeom>
            <a:solidFill>
              <a:schemeClr val="accent4">
                <a:alpha val="41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407020" y="2703520"/>
            <a:ext cx="1803125" cy="319575"/>
            <a:chOff x="6472603" y="2766675"/>
            <a:chExt cx="1709723" cy="303021"/>
          </a:xfrm>
        </p:grpSpPr>
        <p:sp>
          <p:nvSpPr>
            <p:cNvPr id="157" name="TextBox 156"/>
            <p:cNvSpPr txBox="1"/>
            <p:nvPr/>
          </p:nvSpPr>
          <p:spPr>
            <a:xfrm>
              <a:off x="6472603" y="2766675"/>
              <a:ext cx="364280" cy="303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90</a:t>
              </a:r>
              <a:r>
                <a:rPr lang="id-ID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%</a:t>
              </a: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6922624" y="2766675"/>
              <a:ext cx="364280" cy="303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055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65</a:t>
              </a:r>
              <a:r>
                <a:rPr lang="id-ID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%</a:t>
              </a: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7370942" y="2766675"/>
              <a:ext cx="364280" cy="303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055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95</a:t>
              </a:r>
              <a:r>
                <a:rPr lang="id-ID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%</a:t>
              </a: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7818046" y="2766675"/>
              <a:ext cx="364280" cy="303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055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87</a:t>
              </a:r>
              <a:r>
                <a:rPr lang="id-ID" sz="1055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%</a:t>
              </a:r>
            </a:p>
          </p:txBody>
        </p:sp>
      </p:grpSp>
      <p:sp>
        <p:nvSpPr>
          <p:cNvPr id="76" name="Rectangle 75"/>
          <p:cNvSpPr/>
          <p:nvPr/>
        </p:nvSpPr>
        <p:spPr>
          <a:xfrm>
            <a:off x="2408917" y="5390389"/>
            <a:ext cx="2307166" cy="676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266" dirty="0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  <a:endParaRPr lang="en-US" altLang="zh-CN" sz="1266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方正正粗黑简体" panose="02000000000000000000" pitchFamily="2" charset="-122"/>
              <a:cs typeface="Clear Sans Light" panose="020B0303030202020304" pitchFamily="34" charset="0"/>
              <a:sym typeface="Arial" panose="020B060402020202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5287514" y="5390389"/>
            <a:ext cx="2307166" cy="676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266" dirty="0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  <a:endParaRPr lang="en-US" altLang="zh-CN" sz="1266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方正正粗黑简体" panose="02000000000000000000" pitchFamily="2" charset="-122"/>
              <a:cs typeface="Clear Sans Light" panose="020B0303030202020304" pitchFamily="34" charset="0"/>
              <a:sym typeface="Arial" panose="020B0604020202020204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8179192" y="5390389"/>
            <a:ext cx="2307166" cy="676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266" dirty="0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  <a:endParaRPr lang="en-US" altLang="zh-CN" sz="1266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方正正粗黑简体" panose="02000000000000000000" pitchFamily="2" charset="-122"/>
              <a:cs typeface="Clear Sans Light" panose="020B0303030202020304" pitchFamily="34" charset="0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3305" y="266734"/>
            <a:ext cx="3785468" cy="528259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3306" y="731316"/>
            <a:ext cx="2352640" cy="282038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296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  <p:bldP spid="113" grpId="0"/>
      <p:bldP spid="114" grpId="0"/>
      <p:bldP spid="76" grpId="0"/>
      <p:bldP spid="77" grpId="0"/>
      <p:bldP spid="7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6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20" y="2520708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905" y="2957655"/>
            <a:ext cx="5504548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2103"/>
            <a:ext cx="3021981" cy="315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98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36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123" grpId="0"/>
      <p:bldP spid="5124" grpId="0"/>
      <p:bldP spid="5125" grpId="0" animBg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5715" y="1456085"/>
            <a:ext cx="5097294" cy="518358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6429376" y="1729199"/>
            <a:ext cx="796139" cy="517689"/>
          </a:xfrm>
          <a:custGeom>
            <a:avLst/>
            <a:gdLst>
              <a:gd name="T0" fmla="*/ 13 w 94"/>
              <a:gd name="T1" fmla="*/ 0 h 61"/>
              <a:gd name="T2" fmla="*/ 82 w 94"/>
              <a:gd name="T3" fmla="*/ 0 h 61"/>
              <a:gd name="T4" fmla="*/ 89 w 94"/>
              <a:gd name="T5" fmla="*/ 2 h 61"/>
              <a:gd name="T6" fmla="*/ 47 w 94"/>
              <a:gd name="T7" fmla="*/ 33 h 61"/>
              <a:gd name="T8" fmla="*/ 6 w 94"/>
              <a:gd name="T9" fmla="*/ 2 h 61"/>
              <a:gd name="T10" fmla="*/ 13 w 94"/>
              <a:gd name="T11" fmla="*/ 0 h 61"/>
              <a:gd name="T12" fmla="*/ 94 w 94"/>
              <a:gd name="T13" fmla="*/ 9 h 61"/>
              <a:gd name="T14" fmla="*/ 67 w 94"/>
              <a:gd name="T15" fmla="*/ 29 h 61"/>
              <a:gd name="T16" fmla="*/ 93 w 94"/>
              <a:gd name="T17" fmla="*/ 53 h 61"/>
              <a:gd name="T18" fmla="*/ 94 w 94"/>
              <a:gd name="T19" fmla="*/ 48 h 61"/>
              <a:gd name="T20" fmla="*/ 94 w 94"/>
              <a:gd name="T21" fmla="*/ 12 h 61"/>
              <a:gd name="T22" fmla="*/ 94 w 94"/>
              <a:gd name="T23" fmla="*/ 9 h 61"/>
              <a:gd name="T24" fmla="*/ 87 w 94"/>
              <a:gd name="T25" fmla="*/ 60 h 61"/>
              <a:gd name="T26" fmla="*/ 82 w 94"/>
              <a:gd name="T27" fmla="*/ 61 h 61"/>
              <a:gd name="T28" fmla="*/ 13 w 94"/>
              <a:gd name="T29" fmla="*/ 61 h 61"/>
              <a:gd name="T30" fmla="*/ 6 w 94"/>
              <a:gd name="T31" fmla="*/ 59 h 61"/>
              <a:gd name="T32" fmla="*/ 34 w 94"/>
              <a:gd name="T33" fmla="*/ 34 h 61"/>
              <a:gd name="T34" fmla="*/ 44 w 94"/>
              <a:gd name="T35" fmla="*/ 42 h 61"/>
              <a:gd name="T36" fmla="*/ 47 w 94"/>
              <a:gd name="T37" fmla="*/ 44 h 61"/>
              <a:gd name="T38" fmla="*/ 50 w 94"/>
              <a:gd name="T39" fmla="*/ 42 h 61"/>
              <a:gd name="T40" fmla="*/ 60 w 94"/>
              <a:gd name="T41" fmla="*/ 35 h 61"/>
              <a:gd name="T42" fmla="*/ 87 w 94"/>
              <a:gd name="T43" fmla="*/ 60 h 61"/>
              <a:gd name="T44" fmla="*/ 1 w 94"/>
              <a:gd name="T45" fmla="*/ 52 h 61"/>
              <a:gd name="T46" fmla="*/ 27 w 94"/>
              <a:gd name="T47" fmla="*/ 29 h 61"/>
              <a:gd name="T48" fmla="*/ 1 w 94"/>
              <a:gd name="T49" fmla="*/ 9 h 61"/>
              <a:gd name="T50" fmla="*/ 0 w 94"/>
              <a:gd name="T51" fmla="*/ 12 h 61"/>
              <a:gd name="T52" fmla="*/ 0 w 94"/>
              <a:gd name="T53" fmla="*/ 48 h 61"/>
              <a:gd name="T54" fmla="*/ 1 w 94"/>
              <a:gd name="T55" fmla="*/ 5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4" h="61">
                <a:moveTo>
                  <a:pt x="13" y="0"/>
                </a:moveTo>
                <a:cubicBezTo>
                  <a:pt x="82" y="0"/>
                  <a:pt x="82" y="0"/>
                  <a:pt x="82" y="0"/>
                </a:cubicBezTo>
                <a:cubicBezTo>
                  <a:pt x="84" y="0"/>
                  <a:pt x="87" y="1"/>
                  <a:pt x="89" y="2"/>
                </a:cubicBezTo>
                <a:cubicBezTo>
                  <a:pt x="47" y="33"/>
                  <a:pt x="47" y="33"/>
                  <a:pt x="47" y="33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3" y="0"/>
                </a:cubicBezTo>
                <a:close/>
                <a:moveTo>
                  <a:pt x="94" y="9"/>
                </a:moveTo>
                <a:cubicBezTo>
                  <a:pt x="67" y="29"/>
                  <a:pt x="67" y="29"/>
                  <a:pt x="67" y="29"/>
                </a:cubicBezTo>
                <a:cubicBezTo>
                  <a:pt x="93" y="53"/>
                  <a:pt x="93" y="53"/>
                  <a:pt x="93" y="53"/>
                </a:cubicBezTo>
                <a:cubicBezTo>
                  <a:pt x="94" y="52"/>
                  <a:pt x="94" y="50"/>
                  <a:pt x="94" y="48"/>
                </a:cubicBezTo>
                <a:cubicBezTo>
                  <a:pt x="94" y="12"/>
                  <a:pt x="94" y="12"/>
                  <a:pt x="94" y="12"/>
                </a:cubicBezTo>
                <a:cubicBezTo>
                  <a:pt x="94" y="11"/>
                  <a:pt x="94" y="10"/>
                  <a:pt x="94" y="9"/>
                </a:cubicBezTo>
                <a:close/>
                <a:moveTo>
                  <a:pt x="87" y="60"/>
                </a:moveTo>
                <a:cubicBezTo>
                  <a:pt x="85" y="60"/>
                  <a:pt x="84" y="61"/>
                  <a:pt x="82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10" y="61"/>
                  <a:pt x="8" y="60"/>
                  <a:pt x="6" y="59"/>
                </a:cubicBezTo>
                <a:cubicBezTo>
                  <a:pt x="34" y="34"/>
                  <a:pt x="34" y="34"/>
                  <a:pt x="34" y="34"/>
                </a:cubicBezTo>
                <a:cubicBezTo>
                  <a:pt x="44" y="42"/>
                  <a:pt x="44" y="42"/>
                  <a:pt x="44" y="42"/>
                </a:cubicBezTo>
                <a:cubicBezTo>
                  <a:pt x="47" y="44"/>
                  <a:pt x="47" y="44"/>
                  <a:pt x="47" y="44"/>
                </a:cubicBezTo>
                <a:cubicBezTo>
                  <a:pt x="50" y="42"/>
                  <a:pt x="50" y="42"/>
                  <a:pt x="50" y="42"/>
                </a:cubicBezTo>
                <a:cubicBezTo>
                  <a:pt x="60" y="35"/>
                  <a:pt x="60" y="35"/>
                  <a:pt x="60" y="35"/>
                </a:cubicBezTo>
                <a:cubicBezTo>
                  <a:pt x="87" y="60"/>
                  <a:pt x="87" y="60"/>
                  <a:pt x="87" y="60"/>
                </a:cubicBezTo>
                <a:close/>
                <a:moveTo>
                  <a:pt x="1" y="52"/>
                </a:moveTo>
                <a:cubicBezTo>
                  <a:pt x="27" y="29"/>
                  <a:pt x="27" y="29"/>
                  <a:pt x="27" y="29"/>
                </a:cubicBezTo>
                <a:cubicBezTo>
                  <a:pt x="1" y="9"/>
                  <a:pt x="1" y="9"/>
                  <a:pt x="1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9"/>
                  <a:pt x="0" y="51"/>
                  <a:pt x="1" y="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zh-CN" altLang="en-US" sz="1898">
              <a:solidFill>
                <a:prstClr val="black"/>
              </a:solidFill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6429376" y="3325415"/>
            <a:ext cx="709860" cy="8118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zh-CN" altLang="en-US" sz="1898">
              <a:solidFill>
                <a:prstClr val="black"/>
              </a:solidFill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56529" y="1847160"/>
            <a:ext cx="16158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b="1" dirty="0" smtClean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rPr>
              <a:t>请替换文字内容</a:t>
            </a:r>
            <a:endParaRPr lang="en-GB" b="1" dirty="0">
              <a:solidFill>
                <a:schemeClr val="bg1">
                  <a:lumMod val="65000"/>
                </a:schemeClr>
              </a:solidFill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429376" y="2334045"/>
            <a:ext cx="527617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56529" y="3679069"/>
            <a:ext cx="16158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rPr>
              <a:t>请替换文字内容</a:t>
            </a:r>
            <a:endParaRPr lang="en-GB" b="1" dirty="0">
              <a:solidFill>
                <a:schemeClr val="bg1">
                  <a:lumMod val="65000"/>
                </a:schemeClr>
              </a:solidFill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6429376" y="5036619"/>
            <a:ext cx="717704" cy="658876"/>
          </a:xfrm>
          <a:custGeom>
            <a:avLst/>
            <a:gdLst>
              <a:gd name="T0" fmla="*/ 29 w 85"/>
              <a:gd name="T1" fmla="*/ 0 h 78"/>
              <a:gd name="T2" fmla="*/ 34 w 85"/>
              <a:gd name="T3" fmla="*/ 29 h 78"/>
              <a:gd name="T4" fmla="*/ 8 w 85"/>
              <a:gd name="T5" fmla="*/ 29 h 78"/>
              <a:gd name="T6" fmla="*/ 6 w 85"/>
              <a:gd name="T7" fmla="*/ 29 h 78"/>
              <a:gd name="T8" fmla="*/ 0 w 85"/>
              <a:gd name="T9" fmla="*/ 35 h 78"/>
              <a:gd name="T10" fmla="*/ 0 w 85"/>
              <a:gd name="T11" fmla="*/ 35 h 78"/>
              <a:gd name="T12" fmla="*/ 4 w 85"/>
              <a:gd name="T13" fmla="*/ 42 h 78"/>
              <a:gd name="T14" fmla="*/ 0 w 85"/>
              <a:gd name="T15" fmla="*/ 47 h 78"/>
              <a:gd name="T16" fmla="*/ 0 w 85"/>
              <a:gd name="T17" fmla="*/ 47 h 78"/>
              <a:gd name="T18" fmla="*/ 5 w 85"/>
              <a:gd name="T19" fmla="*/ 54 h 78"/>
              <a:gd name="T20" fmla="*/ 4 w 85"/>
              <a:gd name="T21" fmla="*/ 58 h 78"/>
              <a:gd name="T22" fmla="*/ 4 w 85"/>
              <a:gd name="T23" fmla="*/ 58 h 78"/>
              <a:gd name="T24" fmla="*/ 10 w 85"/>
              <a:gd name="T25" fmla="*/ 65 h 78"/>
              <a:gd name="T26" fmla="*/ 11 w 85"/>
              <a:gd name="T27" fmla="*/ 65 h 78"/>
              <a:gd name="T28" fmla="*/ 9 w 85"/>
              <a:gd name="T29" fmla="*/ 70 h 78"/>
              <a:gd name="T30" fmla="*/ 9 w 85"/>
              <a:gd name="T31" fmla="*/ 70 h 78"/>
              <a:gd name="T32" fmla="*/ 15 w 85"/>
              <a:gd name="T33" fmla="*/ 77 h 78"/>
              <a:gd name="T34" fmla="*/ 29 w 85"/>
              <a:gd name="T35" fmla="*/ 77 h 78"/>
              <a:gd name="T36" fmla="*/ 45 w 85"/>
              <a:gd name="T37" fmla="*/ 77 h 78"/>
              <a:gd name="T38" fmla="*/ 46 w 85"/>
              <a:gd name="T39" fmla="*/ 77 h 78"/>
              <a:gd name="T40" fmla="*/ 51 w 85"/>
              <a:gd name="T41" fmla="*/ 71 h 78"/>
              <a:gd name="T42" fmla="*/ 66 w 85"/>
              <a:gd name="T43" fmla="*/ 69 h 78"/>
              <a:gd name="T44" fmla="*/ 66 w 85"/>
              <a:gd name="T45" fmla="*/ 78 h 78"/>
              <a:gd name="T46" fmla="*/ 85 w 85"/>
              <a:gd name="T47" fmla="*/ 78 h 78"/>
              <a:gd name="T48" fmla="*/ 85 w 85"/>
              <a:gd name="T49" fmla="*/ 25 h 78"/>
              <a:gd name="T50" fmla="*/ 66 w 85"/>
              <a:gd name="T51" fmla="*/ 25 h 78"/>
              <a:gd name="T52" fmla="*/ 66 w 85"/>
              <a:gd name="T53" fmla="*/ 32 h 78"/>
              <a:gd name="T54" fmla="*/ 61 w 85"/>
              <a:gd name="T55" fmla="*/ 32 h 78"/>
              <a:gd name="T56" fmla="*/ 29 w 85"/>
              <a:gd name="T5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5" h="78">
                <a:moveTo>
                  <a:pt x="29" y="0"/>
                </a:moveTo>
                <a:cubicBezTo>
                  <a:pt x="1" y="7"/>
                  <a:pt x="33" y="28"/>
                  <a:pt x="34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3" y="29"/>
                  <a:pt x="0" y="32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1" y="41"/>
                  <a:pt x="4" y="42"/>
                </a:cubicBezTo>
                <a:cubicBezTo>
                  <a:pt x="2" y="43"/>
                  <a:pt x="0" y="45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1"/>
                  <a:pt x="2" y="53"/>
                  <a:pt x="5" y="54"/>
                </a:cubicBezTo>
                <a:cubicBezTo>
                  <a:pt x="4" y="55"/>
                  <a:pt x="4" y="57"/>
                  <a:pt x="4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4" y="62"/>
                  <a:pt x="7" y="65"/>
                  <a:pt x="10" y="65"/>
                </a:cubicBezTo>
                <a:cubicBezTo>
                  <a:pt x="11" y="65"/>
                  <a:pt x="11" y="65"/>
                  <a:pt x="11" y="65"/>
                </a:cubicBezTo>
                <a:cubicBezTo>
                  <a:pt x="9" y="66"/>
                  <a:pt x="9" y="68"/>
                  <a:pt x="9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9" y="74"/>
                  <a:pt x="12" y="77"/>
                  <a:pt x="15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45" y="77"/>
                  <a:pt x="45" y="77"/>
                  <a:pt x="45" y="77"/>
                </a:cubicBezTo>
                <a:cubicBezTo>
                  <a:pt x="46" y="77"/>
                  <a:pt x="46" y="77"/>
                  <a:pt x="46" y="77"/>
                </a:cubicBezTo>
                <a:cubicBezTo>
                  <a:pt x="51" y="71"/>
                  <a:pt x="51" y="71"/>
                  <a:pt x="51" y="71"/>
                </a:cubicBezTo>
                <a:cubicBezTo>
                  <a:pt x="66" y="69"/>
                  <a:pt x="66" y="69"/>
                  <a:pt x="66" y="69"/>
                </a:cubicBezTo>
                <a:cubicBezTo>
                  <a:pt x="66" y="78"/>
                  <a:pt x="66" y="78"/>
                  <a:pt x="66" y="78"/>
                </a:cubicBezTo>
                <a:cubicBezTo>
                  <a:pt x="85" y="78"/>
                  <a:pt x="85" y="78"/>
                  <a:pt x="85" y="78"/>
                </a:cubicBezTo>
                <a:cubicBezTo>
                  <a:pt x="85" y="25"/>
                  <a:pt x="85" y="25"/>
                  <a:pt x="85" y="25"/>
                </a:cubicBezTo>
                <a:cubicBezTo>
                  <a:pt x="66" y="25"/>
                  <a:pt x="66" y="25"/>
                  <a:pt x="66" y="25"/>
                </a:cubicBezTo>
                <a:cubicBezTo>
                  <a:pt x="66" y="32"/>
                  <a:pt x="66" y="32"/>
                  <a:pt x="66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7" y="16"/>
                  <a:pt x="32" y="17"/>
                  <a:pt x="2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endParaRPr lang="zh-CN" altLang="en-US" sz="1898">
              <a:solidFill>
                <a:prstClr val="black"/>
              </a:solidFill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526023" y="4147568"/>
            <a:ext cx="527617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56529" y="5366057"/>
            <a:ext cx="161582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b="1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rPr>
              <a:t>请替换文字内容</a:t>
            </a:r>
            <a:endParaRPr lang="en-GB" b="1" dirty="0">
              <a:solidFill>
                <a:schemeClr val="bg1">
                  <a:lumMod val="65000"/>
                </a:schemeClr>
              </a:solidFill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526022" y="5766460"/>
            <a:ext cx="5276178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73305" y="266734"/>
            <a:ext cx="3785468" cy="528259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3306" y="731316"/>
            <a:ext cx="2352640" cy="282038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790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  <p:bldP spid="11" grpId="0" animBg="1"/>
      <p:bldP spid="12" grpId="0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Group 116"/>
          <p:cNvGrpSpPr/>
          <p:nvPr/>
        </p:nvGrpSpPr>
        <p:grpSpPr>
          <a:xfrm>
            <a:off x="9244830" y="2412775"/>
            <a:ext cx="2715036" cy="942198"/>
            <a:chOff x="8657822" y="2704651"/>
            <a:chExt cx="2574398" cy="893393"/>
          </a:xfrm>
        </p:grpSpPr>
        <p:sp>
          <p:nvSpPr>
            <p:cNvPr id="69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Product Service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738504" y="3043924"/>
              <a:ext cx="2493716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  <a:p>
              <a:endParaRPr lang="en-US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952833" y="2412775"/>
            <a:ext cx="2706844" cy="942198"/>
            <a:chOff x="1319148" y="2220559"/>
            <a:chExt cx="2566630" cy="893393"/>
          </a:xfrm>
        </p:grpSpPr>
        <p:sp>
          <p:nvSpPr>
            <p:cNvPr id="75" name="Text Placeholder 2"/>
            <p:cNvSpPr txBox="1">
              <a:spLocks/>
            </p:cNvSpPr>
            <p:nvPr/>
          </p:nvSpPr>
          <p:spPr>
            <a:xfrm>
              <a:off x="1872318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Mission </a:t>
              </a:r>
              <a:r>
                <a:rPr lang="en-GB" sz="1476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Statment</a:t>
              </a:r>
              <a:endParaRPr lang="en-GB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" panose="020B05030302020203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319148" y="2559832"/>
              <a:ext cx="249950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  <a:p>
              <a:endParaRPr lang="en-US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68" name="Shape 4159"/>
          <p:cNvSpPr/>
          <p:nvPr/>
        </p:nvSpPr>
        <p:spPr>
          <a:xfrm rot="2218901">
            <a:off x="8223548" y="1833783"/>
            <a:ext cx="1338840" cy="1268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14" name="Shape 4159"/>
          <p:cNvSpPr/>
          <p:nvPr/>
        </p:nvSpPr>
        <p:spPr>
          <a:xfrm rot="20065798" flipV="1">
            <a:off x="8110120" y="5104602"/>
            <a:ext cx="1338840" cy="1268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grpSp>
        <p:nvGrpSpPr>
          <p:cNvPr id="122" name="Group 121"/>
          <p:cNvGrpSpPr/>
          <p:nvPr/>
        </p:nvGrpSpPr>
        <p:grpSpPr>
          <a:xfrm>
            <a:off x="916601" y="4953927"/>
            <a:ext cx="2712460" cy="942198"/>
            <a:chOff x="1313823" y="4952809"/>
            <a:chExt cx="2571955" cy="893393"/>
          </a:xfrm>
        </p:grpSpPr>
        <p:sp>
          <p:nvSpPr>
            <p:cNvPr id="115" name="Text Placeholder 2"/>
            <p:cNvSpPr txBox="1">
              <a:spLocks/>
            </p:cNvSpPr>
            <p:nvPr/>
          </p:nvSpPr>
          <p:spPr>
            <a:xfrm>
              <a:off x="1872318" y="495280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Time Management</a:t>
              </a: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313823" y="5292082"/>
              <a:ext cx="2504828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  <a:p>
              <a:endParaRPr lang="en-US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9244825" y="4953928"/>
            <a:ext cx="2886479" cy="942198"/>
            <a:chOff x="8657822" y="2704651"/>
            <a:chExt cx="2736960" cy="893393"/>
          </a:xfrm>
        </p:grpSpPr>
        <p:sp>
          <p:nvSpPr>
            <p:cNvPr id="119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476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Asessment</a:t>
              </a:r>
              <a:endParaRPr lang="en-GB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" panose="020B05030302020203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8738503" y="3043924"/>
              <a:ext cx="2656279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  <a:p>
              <a:endParaRPr lang="en-US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51" name="Shape 4159"/>
          <p:cNvSpPr/>
          <p:nvPr/>
        </p:nvSpPr>
        <p:spPr>
          <a:xfrm rot="19381099" flipH="1">
            <a:off x="3335005" y="1833783"/>
            <a:ext cx="1338840" cy="1268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52" name="Shape 4159"/>
          <p:cNvSpPr/>
          <p:nvPr/>
        </p:nvSpPr>
        <p:spPr>
          <a:xfrm rot="1534202" flipH="1" flipV="1">
            <a:off x="3432009" y="5104601"/>
            <a:ext cx="1338840" cy="1268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auto">
          <a:xfrm>
            <a:off x="5965854" y="4178385"/>
            <a:ext cx="914127" cy="2491246"/>
          </a:xfrm>
          <a:custGeom>
            <a:avLst/>
            <a:gdLst>
              <a:gd name="T0" fmla="*/ 183 w 278"/>
              <a:gd name="T1" fmla="*/ 249 h 757"/>
              <a:gd name="T2" fmla="*/ 156 w 278"/>
              <a:gd name="T3" fmla="*/ 0 h 757"/>
              <a:gd name="T4" fmla="*/ 143 w 278"/>
              <a:gd name="T5" fmla="*/ 2 h 757"/>
              <a:gd name="T6" fmla="*/ 122 w 278"/>
              <a:gd name="T7" fmla="*/ 257 h 757"/>
              <a:gd name="T8" fmla="*/ 14 w 278"/>
              <a:gd name="T9" fmla="*/ 198 h 757"/>
              <a:gd name="T10" fmla="*/ 0 w 278"/>
              <a:gd name="T11" fmla="*/ 231 h 757"/>
              <a:gd name="T12" fmla="*/ 111 w 278"/>
              <a:gd name="T13" fmla="*/ 352 h 757"/>
              <a:gd name="T14" fmla="*/ 82 w 278"/>
              <a:gd name="T15" fmla="*/ 753 h 757"/>
              <a:gd name="T16" fmla="*/ 239 w 278"/>
              <a:gd name="T17" fmla="*/ 757 h 757"/>
              <a:gd name="T18" fmla="*/ 194 w 278"/>
              <a:gd name="T19" fmla="*/ 351 h 757"/>
              <a:gd name="T20" fmla="*/ 278 w 278"/>
              <a:gd name="T21" fmla="*/ 238 h 757"/>
              <a:gd name="T22" fmla="*/ 259 w 278"/>
              <a:gd name="T23" fmla="*/ 195 h 757"/>
              <a:gd name="T24" fmla="*/ 183 w 278"/>
              <a:gd name="T25" fmla="*/ 24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78" h="757">
                <a:moveTo>
                  <a:pt x="183" y="249"/>
                </a:moveTo>
                <a:cubicBezTo>
                  <a:pt x="183" y="249"/>
                  <a:pt x="178" y="167"/>
                  <a:pt x="156" y="0"/>
                </a:cubicBezTo>
                <a:cubicBezTo>
                  <a:pt x="152" y="1"/>
                  <a:pt x="148" y="2"/>
                  <a:pt x="143" y="2"/>
                </a:cubicBezTo>
                <a:cubicBezTo>
                  <a:pt x="136" y="75"/>
                  <a:pt x="124" y="201"/>
                  <a:pt x="122" y="257"/>
                </a:cubicBezTo>
                <a:cubicBezTo>
                  <a:pt x="121" y="263"/>
                  <a:pt x="85" y="221"/>
                  <a:pt x="14" y="198"/>
                </a:cubicBezTo>
                <a:cubicBezTo>
                  <a:pt x="10" y="209"/>
                  <a:pt x="5" y="220"/>
                  <a:pt x="0" y="231"/>
                </a:cubicBezTo>
                <a:cubicBezTo>
                  <a:pt x="46" y="263"/>
                  <a:pt x="98" y="308"/>
                  <a:pt x="111" y="352"/>
                </a:cubicBezTo>
                <a:cubicBezTo>
                  <a:pt x="111" y="352"/>
                  <a:pt x="110" y="624"/>
                  <a:pt x="82" y="753"/>
                </a:cubicBezTo>
                <a:cubicBezTo>
                  <a:pt x="82" y="753"/>
                  <a:pt x="179" y="727"/>
                  <a:pt x="239" y="757"/>
                </a:cubicBezTo>
                <a:cubicBezTo>
                  <a:pt x="203" y="698"/>
                  <a:pt x="194" y="351"/>
                  <a:pt x="194" y="351"/>
                </a:cubicBezTo>
                <a:cubicBezTo>
                  <a:pt x="207" y="304"/>
                  <a:pt x="241" y="266"/>
                  <a:pt x="278" y="238"/>
                </a:cubicBezTo>
                <a:cubicBezTo>
                  <a:pt x="271" y="224"/>
                  <a:pt x="264" y="209"/>
                  <a:pt x="259" y="195"/>
                </a:cubicBezTo>
                <a:cubicBezTo>
                  <a:pt x="231" y="206"/>
                  <a:pt x="203" y="223"/>
                  <a:pt x="183" y="24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037148" y="2067188"/>
            <a:ext cx="4818418" cy="3325010"/>
            <a:chOff x="3827689" y="1960108"/>
            <a:chExt cx="4568825" cy="3152775"/>
          </a:xfrm>
        </p:grpSpPr>
        <p:sp>
          <p:nvSpPr>
            <p:cNvPr id="130" name="Shape 1034"/>
            <p:cNvSpPr/>
            <p:nvPr/>
          </p:nvSpPr>
          <p:spPr>
            <a:xfrm>
              <a:off x="6059442" y="3266536"/>
              <a:ext cx="152772" cy="1180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43" y="9828"/>
                  </a:moveTo>
                  <a:cubicBezTo>
                    <a:pt x="20503" y="10692"/>
                    <a:pt x="21004" y="11543"/>
                    <a:pt x="21600" y="12462"/>
                  </a:cubicBezTo>
                  <a:cubicBezTo>
                    <a:pt x="20797" y="15394"/>
                    <a:pt x="20629" y="18810"/>
                    <a:pt x="20550" y="21600"/>
                  </a:cubicBezTo>
                  <a:cubicBezTo>
                    <a:pt x="17285" y="18886"/>
                    <a:pt x="18957" y="12766"/>
                    <a:pt x="16102" y="12414"/>
                  </a:cubicBezTo>
                  <a:cubicBezTo>
                    <a:pt x="13346" y="12074"/>
                    <a:pt x="12988" y="13608"/>
                    <a:pt x="12526" y="15998"/>
                  </a:cubicBezTo>
                  <a:cubicBezTo>
                    <a:pt x="12064" y="18387"/>
                    <a:pt x="11785" y="20178"/>
                    <a:pt x="11785" y="20178"/>
                  </a:cubicBezTo>
                  <a:cubicBezTo>
                    <a:pt x="11785" y="20178"/>
                    <a:pt x="2700" y="7597"/>
                    <a:pt x="0" y="3147"/>
                  </a:cubicBezTo>
                  <a:cubicBezTo>
                    <a:pt x="1311" y="2680"/>
                    <a:pt x="1742" y="2046"/>
                    <a:pt x="1827" y="0"/>
                  </a:cubicBezTo>
                  <a:cubicBezTo>
                    <a:pt x="4847" y="4160"/>
                    <a:pt x="12262" y="11667"/>
                    <a:pt x="15756" y="11667"/>
                  </a:cubicBezTo>
                  <a:cubicBezTo>
                    <a:pt x="17415" y="11667"/>
                    <a:pt x="18853" y="10951"/>
                    <a:pt x="20143" y="982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69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31" name="Shape 1035"/>
            <p:cNvSpPr/>
            <p:nvPr/>
          </p:nvSpPr>
          <p:spPr>
            <a:xfrm>
              <a:off x="6218550" y="3584752"/>
              <a:ext cx="63807" cy="889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08" h="21600" extrusionOk="0">
                  <a:moveTo>
                    <a:pt x="11314" y="594"/>
                  </a:moveTo>
                  <a:lnTo>
                    <a:pt x="0" y="0"/>
                  </a:lnTo>
                  <a:cubicBezTo>
                    <a:pt x="0" y="0"/>
                    <a:pt x="10284" y="5549"/>
                    <a:pt x="10284" y="11495"/>
                  </a:cubicBezTo>
                  <a:cubicBezTo>
                    <a:pt x="10284" y="17438"/>
                    <a:pt x="9772" y="20013"/>
                    <a:pt x="9772" y="20013"/>
                  </a:cubicBezTo>
                  <a:lnTo>
                    <a:pt x="18772" y="21600"/>
                  </a:lnTo>
                  <a:cubicBezTo>
                    <a:pt x="18772" y="21600"/>
                    <a:pt x="21600" y="15655"/>
                    <a:pt x="19026" y="9907"/>
                  </a:cubicBezTo>
                  <a:cubicBezTo>
                    <a:pt x="16457" y="4162"/>
                    <a:pt x="13629" y="2575"/>
                    <a:pt x="11314" y="59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69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32" name="Shape 1036"/>
            <p:cNvSpPr/>
            <p:nvPr/>
          </p:nvSpPr>
          <p:spPr>
            <a:xfrm>
              <a:off x="6258327" y="3793582"/>
              <a:ext cx="27989" cy="76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479" y="0"/>
                  </a:moveTo>
                  <a:cubicBezTo>
                    <a:pt x="6479" y="0"/>
                    <a:pt x="2878" y="12381"/>
                    <a:pt x="1439" y="16334"/>
                  </a:cubicBezTo>
                  <a:cubicBezTo>
                    <a:pt x="0" y="20286"/>
                    <a:pt x="0" y="21600"/>
                    <a:pt x="0" y="21600"/>
                  </a:cubicBezTo>
                  <a:lnTo>
                    <a:pt x="21600" y="20286"/>
                  </a:lnTo>
                  <a:cubicBezTo>
                    <a:pt x="21600" y="20286"/>
                    <a:pt x="16556" y="10275"/>
                    <a:pt x="647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69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5727927" y="1960108"/>
              <a:ext cx="736600" cy="1362075"/>
            </a:xfrm>
            <a:custGeom>
              <a:avLst/>
              <a:gdLst>
                <a:gd name="T0" fmla="*/ 123 w 236"/>
                <a:gd name="T1" fmla="*/ 0 h 436"/>
                <a:gd name="T2" fmla="*/ 6 w 236"/>
                <a:gd name="T3" fmla="*/ 218 h 436"/>
                <a:gd name="T4" fmla="*/ 0 w 236"/>
                <a:gd name="T5" fmla="*/ 219 h 436"/>
                <a:gd name="T6" fmla="*/ 105 w 236"/>
                <a:gd name="T7" fmla="*/ 5 h 436"/>
                <a:gd name="T8" fmla="*/ 105 w 236"/>
                <a:gd name="T9" fmla="*/ 432 h 436"/>
                <a:gd name="T10" fmla="*/ 116 w 236"/>
                <a:gd name="T11" fmla="*/ 436 h 436"/>
                <a:gd name="T12" fmla="*/ 236 w 236"/>
                <a:gd name="T13" fmla="*/ 218 h 436"/>
                <a:gd name="T14" fmla="*/ 123 w 236"/>
                <a:gd name="T1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436">
                  <a:moveTo>
                    <a:pt x="123" y="0"/>
                  </a:moveTo>
                  <a:cubicBezTo>
                    <a:pt x="123" y="0"/>
                    <a:pt x="6" y="98"/>
                    <a:pt x="6" y="218"/>
                  </a:cubicBezTo>
                  <a:cubicBezTo>
                    <a:pt x="6" y="219"/>
                    <a:pt x="0" y="219"/>
                    <a:pt x="0" y="219"/>
                  </a:cubicBezTo>
                  <a:cubicBezTo>
                    <a:pt x="0" y="113"/>
                    <a:pt x="85" y="25"/>
                    <a:pt x="105" y="5"/>
                  </a:cubicBezTo>
                  <a:cubicBezTo>
                    <a:pt x="105" y="432"/>
                    <a:pt x="105" y="432"/>
                    <a:pt x="105" y="432"/>
                  </a:cubicBezTo>
                  <a:cubicBezTo>
                    <a:pt x="121" y="435"/>
                    <a:pt x="116" y="436"/>
                    <a:pt x="116" y="436"/>
                  </a:cubicBezTo>
                  <a:cubicBezTo>
                    <a:pt x="116" y="436"/>
                    <a:pt x="236" y="339"/>
                    <a:pt x="236" y="218"/>
                  </a:cubicBezTo>
                  <a:cubicBezTo>
                    <a:pt x="236" y="98"/>
                    <a:pt x="123" y="0"/>
                    <a:pt x="12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7459889" y="4195308"/>
              <a:ext cx="936625" cy="693738"/>
            </a:xfrm>
            <a:custGeom>
              <a:avLst/>
              <a:gdLst>
                <a:gd name="T0" fmla="*/ 180 w 300"/>
                <a:gd name="T1" fmla="*/ 31 h 222"/>
                <a:gd name="T2" fmla="*/ 0 w 300"/>
                <a:gd name="T3" fmla="*/ 55 h 222"/>
                <a:gd name="T4" fmla="*/ 120 w 300"/>
                <a:gd name="T5" fmla="*/ 191 h 222"/>
                <a:gd name="T6" fmla="*/ 300 w 300"/>
                <a:gd name="T7" fmla="*/ 167 h 222"/>
                <a:gd name="T8" fmla="*/ 180 w 300"/>
                <a:gd name="T9" fmla="*/ 31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22">
                  <a:moveTo>
                    <a:pt x="180" y="31"/>
                  </a:moveTo>
                  <a:cubicBezTo>
                    <a:pt x="97" y="0"/>
                    <a:pt x="0" y="55"/>
                    <a:pt x="0" y="55"/>
                  </a:cubicBezTo>
                  <a:cubicBezTo>
                    <a:pt x="0" y="55"/>
                    <a:pt x="37" y="160"/>
                    <a:pt x="120" y="191"/>
                  </a:cubicBezTo>
                  <a:cubicBezTo>
                    <a:pt x="202" y="222"/>
                    <a:pt x="300" y="167"/>
                    <a:pt x="300" y="167"/>
                  </a:cubicBezTo>
                  <a:cubicBezTo>
                    <a:pt x="300" y="167"/>
                    <a:pt x="263" y="62"/>
                    <a:pt x="180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7472589" y="2682420"/>
              <a:ext cx="908050" cy="714375"/>
            </a:xfrm>
            <a:custGeom>
              <a:avLst/>
              <a:gdLst>
                <a:gd name="T0" fmla="*/ 181 w 291"/>
                <a:gd name="T1" fmla="*/ 192 h 229"/>
                <a:gd name="T2" fmla="*/ 291 w 291"/>
                <a:gd name="T3" fmla="*/ 48 h 229"/>
                <a:gd name="T4" fmla="*/ 110 w 291"/>
                <a:gd name="T5" fmla="*/ 36 h 229"/>
                <a:gd name="T6" fmla="*/ 0 w 291"/>
                <a:gd name="T7" fmla="*/ 180 h 229"/>
                <a:gd name="T8" fmla="*/ 181 w 291"/>
                <a:gd name="T9" fmla="*/ 19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229">
                  <a:moveTo>
                    <a:pt x="181" y="192"/>
                  </a:moveTo>
                  <a:cubicBezTo>
                    <a:pt x="261" y="156"/>
                    <a:pt x="291" y="48"/>
                    <a:pt x="291" y="48"/>
                  </a:cubicBezTo>
                  <a:cubicBezTo>
                    <a:pt x="291" y="48"/>
                    <a:pt x="191" y="0"/>
                    <a:pt x="110" y="36"/>
                  </a:cubicBezTo>
                  <a:cubicBezTo>
                    <a:pt x="30" y="73"/>
                    <a:pt x="0" y="180"/>
                    <a:pt x="0" y="180"/>
                  </a:cubicBezTo>
                  <a:cubicBezTo>
                    <a:pt x="0" y="180"/>
                    <a:pt x="100" y="229"/>
                    <a:pt x="181" y="19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2"/>
            <p:cNvSpPr>
              <a:spLocks/>
            </p:cNvSpPr>
            <p:nvPr/>
          </p:nvSpPr>
          <p:spPr bwMode="auto">
            <a:xfrm>
              <a:off x="6386739" y="4068308"/>
              <a:ext cx="1023938" cy="1044575"/>
            </a:xfrm>
            <a:custGeom>
              <a:avLst/>
              <a:gdLst>
                <a:gd name="T0" fmla="*/ 7 w 328"/>
                <a:gd name="T1" fmla="*/ 13 h 335"/>
                <a:gd name="T2" fmla="*/ 25 w 328"/>
                <a:gd name="T3" fmla="*/ 161 h 335"/>
                <a:gd name="T4" fmla="*/ 44 w 328"/>
                <a:gd name="T5" fmla="*/ 204 h 335"/>
                <a:gd name="T6" fmla="*/ 79 w 328"/>
                <a:gd name="T7" fmla="*/ 250 h 335"/>
                <a:gd name="T8" fmla="*/ 315 w 328"/>
                <a:gd name="T9" fmla="*/ 321 h 335"/>
                <a:gd name="T10" fmla="*/ 243 w 328"/>
                <a:gd name="T11" fmla="*/ 85 h 335"/>
                <a:gd name="T12" fmla="*/ 7 w 328"/>
                <a:gd name="T13" fmla="*/ 13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" h="335">
                  <a:moveTo>
                    <a:pt x="7" y="13"/>
                  </a:moveTo>
                  <a:cubicBezTo>
                    <a:pt x="7" y="13"/>
                    <a:pt x="0" y="87"/>
                    <a:pt x="25" y="161"/>
                  </a:cubicBezTo>
                  <a:cubicBezTo>
                    <a:pt x="30" y="175"/>
                    <a:pt x="37" y="190"/>
                    <a:pt x="44" y="204"/>
                  </a:cubicBezTo>
                  <a:cubicBezTo>
                    <a:pt x="54" y="220"/>
                    <a:pt x="65" y="236"/>
                    <a:pt x="79" y="250"/>
                  </a:cubicBezTo>
                  <a:cubicBezTo>
                    <a:pt x="164" y="335"/>
                    <a:pt x="315" y="321"/>
                    <a:pt x="315" y="321"/>
                  </a:cubicBezTo>
                  <a:cubicBezTo>
                    <a:pt x="315" y="321"/>
                    <a:pt x="328" y="170"/>
                    <a:pt x="243" y="85"/>
                  </a:cubicBezTo>
                  <a:cubicBezTo>
                    <a:pt x="158" y="0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34"/>
            <p:cNvSpPr>
              <a:spLocks/>
            </p:cNvSpPr>
            <p:nvPr/>
          </p:nvSpPr>
          <p:spPr bwMode="auto">
            <a:xfrm>
              <a:off x="6386739" y="2463345"/>
              <a:ext cx="1044575" cy="1046163"/>
            </a:xfrm>
            <a:custGeom>
              <a:avLst/>
              <a:gdLst>
                <a:gd name="T0" fmla="*/ 13 w 335"/>
                <a:gd name="T1" fmla="*/ 321 h 335"/>
                <a:gd name="T2" fmla="*/ 250 w 335"/>
                <a:gd name="T3" fmla="*/ 249 h 335"/>
                <a:gd name="T4" fmla="*/ 322 w 335"/>
                <a:gd name="T5" fmla="*/ 13 h 335"/>
                <a:gd name="T6" fmla="*/ 85 w 335"/>
                <a:gd name="T7" fmla="*/ 85 h 335"/>
                <a:gd name="T8" fmla="*/ 13 w 335"/>
                <a:gd name="T9" fmla="*/ 321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" h="335">
                  <a:moveTo>
                    <a:pt x="13" y="321"/>
                  </a:moveTo>
                  <a:cubicBezTo>
                    <a:pt x="13" y="321"/>
                    <a:pt x="165" y="335"/>
                    <a:pt x="250" y="249"/>
                  </a:cubicBezTo>
                  <a:cubicBezTo>
                    <a:pt x="335" y="164"/>
                    <a:pt x="322" y="13"/>
                    <a:pt x="322" y="13"/>
                  </a:cubicBezTo>
                  <a:cubicBezTo>
                    <a:pt x="322" y="13"/>
                    <a:pt x="170" y="0"/>
                    <a:pt x="85" y="85"/>
                  </a:cubicBezTo>
                  <a:cubicBezTo>
                    <a:pt x="0" y="170"/>
                    <a:pt x="13" y="321"/>
                    <a:pt x="13" y="32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42"/>
            <p:cNvSpPr>
              <a:spLocks/>
            </p:cNvSpPr>
            <p:nvPr/>
          </p:nvSpPr>
          <p:spPr bwMode="auto">
            <a:xfrm>
              <a:off x="5718402" y="1975983"/>
              <a:ext cx="338138" cy="1339850"/>
            </a:xfrm>
            <a:custGeom>
              <a:avLst/>
              <a:gdLst>
                <a:gd name="T0" fmla="*/ 3 w 108"/>
                <a:gd name="T1" fmla="*/ 214 h 429"/>
                <a:gd name="T2" fmla="*/ 0 w 108"/>
                <a:gd name="T3" fmla="*/ 214 h 429"/>
                <a:gd name="T4" fmla="*/ 108 w 108"/>
                <a:gd name="T5" fmla="*/ 429 h 429"/>
                <a:gd name="T6" fmla="*/ 108 w 108"/>
                <a:gd name="T7" fmla="*/ 427 h 429"/>
                <a:gd name="T8" fmla="*/ 108 w 108"/>
                <a:gd name="T9" fmla="*/ 0 h 429"/>
                <a:gd name="T10" fmla="*/ 3 w 108"/>
                <a:gd name="T11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429">
                  <a:moveTo>
                    <a:pt x="3" y="214"/>
                  </a:moveTo>
                  <a:cubicBezTo>
                    <a:pt x="3" y="214"/>
                    <a:pt x="0" y="214"/>
                    <a:pt x="0" y="214"/>
                  </a:cubicBezTo>
                  <a:cubicBezTo>
                    <a:pt x="0" y="321"/>
                    <a:pt x="88" y="409"/>
                    <a:pt x="108" y="429"/>
                  </a:cubicBezTo>
                  <a:cubicBezTo>
                    <a:pt x="108" y="427"/>
                    <a:pt x="108" y="427"/>
                    <a:pt x="108" y="427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8" y="20"/>
                    <a:pt x="3" y="108"/>
                    <a:pt x="3" y="21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52"/>
            <p:cNvSpPr>
              <a:spLocks/>
            </p:cNvSpPr>
            <p:nvPr/>
          </p:nvSpPr>
          <p:spPr bwMode="auto">
            <a:xfrm>
              <a:off x="3827689" y="2699883"/>
              <a:ext cx="936625" cy="693738"/>
            </a:xfrm>
            <a:custGeom>
              <a:avLst/>
              <a:gdLst>
                <a:gd name="T0" fmla="*/ 180 w 300"/>
                <a:gd name="T1" fmla="*/ 30 h 222"/>
                <a:gd name="T2" fmla="*/ 0 w 300"/>
                <a:gd name="T3" fmla="*/ 54 h 222"/>
                <a:gd name="T4" fmla="*/ 0 w 300"/>
                <a:gd name="T5" fmla="*/ 54 h 222"/>
                <a:gd name="T6" fmla="*/ 120 w 300"/>
                <a:gd name="T7" fmla="*/ 191 h 222"/>
                <a:gd name="T8" fmla="*/ 300 w 300"/>
                <a:gd name="T9" fmla="*/ 167 h 222"/>
                <a:gd name="T10" fmla="*/ 299 w 300"/>
                <a:gd name="T11" fmla="*/ 165 h 222"/>
                <a:gd name="T12" fmla="*/ 180 w 300"/>
                <a:gd name="T13" fmla="*/ 3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222">
                  <a:moveTo>
                    <a:pt x="180" y="30"/>
                  </a:moveTo>
                  <a:cubicBezTo>
                    <a:pt x="99" y="0"/>
                    <a:pt x="5" y="51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37" y="160"/>
                    <a:pt x="120" y="191"/>
                  </a:cubicBezTo>
                  <a:cubicBezTo>
                    <a:pt x="203" y="222"/>
                    <a:pt x="300" y="167"/>
                    <a:pt x="300" y="167"/>
                  </a:cubicBezTo>
                  <a:cubicBezTo>
                    <a:pt x="300" y="167"/>
                    <a:pt x="299" y="166"/>
                    <a:pt x="299" y="165"/>
                  </a:cubicBezTo>
                  <a:cubicBezTo>
                    <a:pt x="294" y="153"/>
                    <a:pt x="257" y="59"/>
                    <a:pt x="180" y="3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53"/>
            <p:cNvSpPr>
              <a:spLocks/>
            </p:cNvSpPr>
            <p:nvPr/>
          </p:nvSpPr>
          <p:spPr bwMode="auto">
            <a:xfrm>
              <a:off x="3840389" y="4201658"/>
              <a:ext cx="911225" cy="711200"/>
            </a:xfrm>
            <a:custGeom>
              <a:avLst/>
              <a:gdLst>
                <a:gd name="T0" fmla="*/ 111 w 292"/>
                <a:gd name="T1" fmla="*/ 35 h 228"/>
                <a:gd name="T2" fmla="*/ 1 w 292"/>
                <a:gd name="T3" fmla="*/ 177 h 228"/>
                <a:gd name="T4" fmla="*/ 0 w 292"/>
                <a:gd name="T5" fmla="*/ 180 h 228"/>
                <a:gd name="T6" fmla="*/ 181 w 292"/>
                <a:gd name="T7" fmla="*/ 192 h 228"/>
                <a:gd name="T8" fmla="*/ 292 w 292"/>
                <a:gd name="T9" fmla="*/ 47 h 228"/>
                <a:gd name="T10" fmla="*/ 291 w 292"/>
                <a:gd name="T11" fmla="*/ 47 h 228"/>
                <a:gd name="T12" fmla="*/ 111 w 292"/>
                <a:gd name="T13" fmla="*/ 3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" h="228">
                  <a:moveTo>
                    <a:pt x="111" y="35"/>
                  </a:moveTo>
                  <a:cubicBezTo>
                    <a:pt x="39" y="68"/>
                    <a:pt x="7" y="158"/>
                    <a:pt x="1" y="177"/>
                  </a:cubicBezTo>
                  <a:cubicBezTo>
                    <a:pt x="1" y="179"/>
                    <a:pt x="0" y="180"/>
                    <a:pt x="0" y="180"/>
                  </a:cubicBezTo>
                  <a:cubicBezTo>
                    <a:pt x="0" y="180"/>
                    <a:pt x="101" y="228"/>
                    <a:pt x="181" y="192"/>
                  </a:cubicBezTo>
                  <a:cubicBezTo>
                    <a:pt x="262" y="155"/>
                    <a:pt x="292" y="47"/>
                    <a:pt x="292" y="47"/>
                  </a:cubicBezTo>
                  <a:cubicBezTo>
                    <a:pt x="292" y="47"/>
                    <a:pt x="291" y="47"/>
                    <a:pt x="291" y="47"/>
                  </a:cubicBezTo>
                  <a:cubicBezTo>
                    <a:pt x="282" y="43"/>
                    <a:pt x="187" y="0"/>
                    <a:pt x="111" y="3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54"/>
            <p:cNvSpPr>
              <a:spLocks/>
            </p:cNvSpPr>
            <p:nvPr/>
          </p:nvSpPr>
          <p:spPr bwMode="auto">
            <a:xfrm>
              <a:off x="4819877" y="2444295"/>
              <a:ext cx="968375" cy="1049338"/>
            </a:xfrm>
            <a:custGeom>
              <a:avLst/>
              <a:gdLst>
                <a:gd name="T0" fmla="*/ 1 w 310"/>
                <a:gd name="T1" fmla="*/ 13 h 336"/>
                <a:gd name="T2" fmla="*/ 0 w 310"/>
                <a:gd name="T3" fmla="*/ 38 h 336"/>
                <a:gd name="T4" fmla="*/ 73 w 310"/>
                <a:gd name="T5" fmla="*/ 251 h 336"/>
                <a:gd name="T6" fmla="*/ 310 w 310"/>
                <a:gd name="T7" fmla="*/ 323 h 336"/>
                <a:gd name="T8" fmla="*/ 310 w 310"/>
                <a:gd name="T9" fmla="*/ 298 h 336"/>
                <a:gd name="T10" fmla="*/ 238 w 310"/>
                <a:gd name="T11" fmla="*/ 85 h 336"/>
                <a:gd name="T12" fmla="*/ 1 w 310"/>
                <a:gd name="T13" fmla="*/ 1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336">
                  <a:moveTo>
                    <a:pt x="1" y="13"/>
                  </a:moveTo>
                  <a:cubicBezTo>
                    <a:pt x="1" y="13"/>
                    <a:pt x="0" y="22"/>
                    <a:pt x="0" y="38"/>
                  </a:cubicBezTo>
                  <a:cubicBezTo>
                    <a:pt x="1" y="84"/>
                    <a:pt x="9" y="186"/>
                    <a:pt x="73" y="251"/>
                  </a:cubicBezTo>
                  <a:cubicBezTo>
                    <a:pt x="158" y="336"/>
                    <a:pt x="310" y="323"/>
                    <a:pt x="310" y="323"/>
                  </a:cubicBezTo>
                  <a:cubicBezTo>
                    <a:pt x="310" y="323"/>
                    <a:pt x="310" y="313"/>
                    <a:pt x="310" y="298"/>
                  </a:cubicBezTo>
                  <a:cubicBezTo>
                    <a:pt x="310" y="251"/>
                    <a:pt x="301" y="149"/>
                    <a:pt x="238" y="85"/>
                  </a:cubicBezTo>
                  <a:cubicBezTo>
                    <a:pt x="153" y="0"/>
                    <a:pt x="1" y="13"/>
                    <a:pt x="1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55"/>
            <p:cNvSpPr>
              <a:spLocks/>
            </p:cNvSpPr>
            <p:nvPr/>
          </p:nvSpPr>
          <p:spPr bwMode="auto">
            <a:xfrm>
              <a:off x="4283302" y="3406320"/>
              <a:ext cx="1360488" cy="730250"/>
            </a:xfrm>
            <a:custGeom>
              <a:avLst/>
              <a:gdLst>
                <a:gd name="T0" fmla="*/ 218 w 436"/>
                <a:gd name="T1" fmla="*/ 0 h 234"/>
                <a:gd name="T2" fmla="*/ 1 w 436"/>
                <a:gd name="T3" fmla="*/ 116 h 234"/>
                <a:gd name="T4" fmla="*/ 0 w 436"/>
                <a:gd name="T5" fmla="*/ 117 h 234"/>
                <a:gd name="T6" fmla="*/ 218 w 436"/>
                <a:gd name="T7" fmla="*/ 234 h 234"/>
                <a:gd name="T8" fmla="*/ 436 w 436"/>
                <a:gd name="T9" fmla="*/ 117 h 234"/>
                <a:gd name="T10" fmla="*/ 434 w 436"/>
                <a:gd name="T11" fmla="*/ 116 h 234"/>
                <a:gd name="T12" fmla="*/ 218 w 436"/>
                <a:gd name="T1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234">
                  <a:moveTo>
                    <a:pt x="218" y="0"/>
                  </a:moveTo>
                  <a:cubicBezTo>
                    <a:pt x="104" y="0"/>
                    <a:pt x="12" y="103"/>
                    <a:pt x="1" y="116"/>
                  </a:cubicBezTo>
                  <a:cubicBezTo>
                    <a:pt x="0" y="116"/>
                    <a:pt x="0" y="117"/>
                    <a:pt x="0" y="117"/>
                  </a:cubicBezTo>
                  <a:cubicBezTo>
                    <a:pt x="0" y="117"/>
                    <a:pt x="97" y="234"/>
                    <a:pt x="218" y="234"/>
                  </a:cubicBezTo>
                  <a:cubicBezTo>
                    <a:pt x="338" y="234"/>
                    <a:pt x="436" y="117"/>
                    <a:pt x="436" y="117"/>
                  </a:cubicBezTo>
                  <a:cubicBezTo>
                    <a:pt x="436" y="117"/>
                    <a:pt x="435" y="116"/>
                    <a:pt x="434" y="116"/>
                  </a:cubicBezTo>
                  <a:cubicBezTo>
                    <a:pt x="424" y="103"/>
                    <a:pt x="331" y="0"/>
                    <a:pt x="21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4800827" y="4055608"/>
              <a:ext cx="968375" cy="1050925"/>
            </a:xfrm>
            <a:custGeom>
              <a:avLst/>
              <a:gdLst>
                <a:gd name="T0" fmla="*/ 310 w 310"/>
                <a:gd name="T1" fmla="*/ 36 h 337"/>
                <a:gd name="T2" fmla="*/ 309 w 310"/>
                <a:gd name="T3" fmla="*/ 14 h 337"/>
                <a:gd name="T4" fmla="*/ 72 w 310"/>
                <a:gd name="T5" fmla="*/ 86 h 337"/>
                <a:gd name="T6" fmla="*/ 0 w 310"/>
                <a:gd name="T7" fmla="*/ 298 h 337"/>
                <a:gd name="T8" fmla="*/ 1 w 310"/>
                <a:gd name="T9" fmla="*/ 323 h 337"/>
                <a:gd name="T10" fmla="*/ 237 w 310"/>
                <a:gd name="T11" fmla="*/ 251 h 337"/>
                <a:gd name="T12" fmla="*/ 274 w 310"/>
                <a:gd name="T13" fmla="*/ 201 h 337"/>
                <a:gd name="T14" fmla="*/ 288 w 310"/>
                <a:gd name="T15" fmla="*/ 168 h 337"/>
                <a:gd name="T16" fmla="*/ 310 w 310"/>
                <a:gd name="T17" fmla="*/ 36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0" h="337">
                  <a:moveTo>
                    <a:pt x="310" y="36"/>
                  </a:moveTo>
                  <a:cubicBezTo>
                    <a:pt x="310" y="22"/>
                    <a:pt x="309" y="14"/>
                    <a:pt x="309" y="14"/>
                  </a:cubicBezTo>
                  <a:cubicBezTo>
                    <a:pt x="309" y="14"/>
                    <a:pt x="158" y="0"/>
                    <a:pt x="72" y="86"/>
                  </a:cubicBezTo>
                  <a:cubicBezTo>
                    <a:pt x="9" y="150"/>
                    <a:pt x="0" y="251"/>
                    <a:pt x="0" y="298"/>
                  </a:cubicBezTo>
                  <a:cubicBezTo>
                    <a:pt x="0" y="313"/>
                    <a:pt x="1" y="323"/>
                    <a:pt x="1" y="323"/>
                  </a:cubicBezTo>
                  <a:cubicBezTo>
                    <a:pt x="1" y="323"/>
                    <a:pt x="152" y="337"/>
                    <a:pt x="237" y="251"/>
                  </a:cubicBezTo>
                  <a:cubicBezTo>
                    <a:pt x="252" y="236"/>
                    <a:pt x="264" y="219"/>
                    <a:pt x="274" y="201"/>
                  </a:cubicBezTo>
                  <a:cubicBezTo>
                    <a:pt x="279" y="190"/>
                    <a:pt x="284" y="179"/>
                    <a:pt x="288" y="168"/>
                  </a:cubicBezTo>
                  <a:cubicBezTo>
                    <a:pt x="307" y="117"/>
                    <a:pt x="310" y="65"/>
                    <a:pt x="310" y="3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6547642" y="3406320"/>
              <a:ext cx="1360488" cy="730250"/>
            </a:xfrm>
            <a:custGeom>
              <a:avLst/>
              <a:gdLst>
                <a:gd name="T0" fmla="*/ 218 w 436"/>
                <a:gd name="T1" fmla="*/ 0 h 234"/>
                <a:gd name="T2" fmla="*/ 1 w 436"/>
                <a:gd name="T3" fmla="*/ 116 h 234"/>
                <a:gd name="T4" fmla="*/ 0 w 436"/>
                <a:gd name="T5" fmla="*/ 117 h 234"/>
                <a:gd name="T6" fmla="*/ 218 w 436"/>
                <a:gd name="T7" fmla="*/ 234 h 234"/>
                <a:gd name="T8" fmla="*/ 436 w 436"/>
                <a:gd name="T9" fmla="*/ 117 h 234"/>
                <a:gd name="T10" fmla="*/ 434 w 436"/>
                <a:gd name="T11" fmla="*/ 116 h 234"/>
                <a:gd name="T12" fmla="*/ 218 w 436"/>
                <a:gd name="T1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234">
                  <a:moveTo>
                    <a:pt x="218" y="0"/>
                  </a:moveTo>
                  <a:cubicBezTo>
                    <a:pt x="104" y="0"/>
                    <a:pt x="12" y="103"/>
                    <a:pt x="1" y="116"/>
                  </a:cubicBezTo>
                  <a:cubicBezTo>
                    <a:pt x="0" y="116"/>
                    <a:pt x="0" y="117"/>
                    <a:pt x="0" y="117"/>
                  </a:cubicBezTo>
                  <a:cubicBezTo>
                    <a:pt x="0" y="117"/>
                    <a:pt x="97" y="234"/>
                    <a:pt x="218" y="234"/>
                  </a:cubicBezTo>
                  <a:cubicBezTo>
                    <a:pt x="338" y="234"/>
                    <a:pt x="436" y="117"/>
                    <a:pt x="436" y="117"/>
                  </a:cubicBezTo>
                  <a:cubicBezTo>
                    <a:pt x="436" y="117"/>
                    <a:pt x="435" y="116"/>
                    <a:pt x="434" y="116"/>
                  </a:cubicBezTo>
                  <a:cubicBezTo>
                    <a:pt x="424" y="103"/>
                    <a:pt x="331" y="0"/>
                    <a:pt x="2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5959985" y="3684603"/>
              <a:ext cx="304800" cy="290513"/>
              <a:chOff x="5935663" y="4418013"/>
              <a:chExt cx="304800" cy="290513"/>
            </a:xfrm>
          </p:grpSpPr>
          <p:sp>
            <p:nvSpPr>
              <p:cNvPr id="55" name="Freeform 41"/>
              <p:cNvSpPr>
                <a:spLocks/>
              </p:cNvSpPr>
              <p:nvPr/>
            </p:nvSpPr>
            <p:spPr bwMode="auto">
              <a:xfrm>
                <a:off x="5945188" y="4418013"/>
                <a:ext cx="295275" cy="290513"/>
              </a:xfrm>
              <a:custGeom>
                <a:avLst/>
                <a:gdLst>
                  <a:gd name="T0" fmla="*/ 77 w 95"/>
                  <a:gd name="T1" fmla="*/ 80 h 93"/>
                  <a:gd name="T2" fmla="*/ 77 w 95"/>
                  <a:gd name="T3" fmla="*/ 17 h 93"/>
                  <a:gd name="T4" fmla="*/ 15 w 95"/>
                  <a:gd name="T5" fmla="*/ 17 h 93"/>
                  <a:gd name="T6" fmla="*/ 2 w 95"/>
                  <a:gd name="T7" fmla="*/ 50 h 93"/>
                  <a:gd name="T8" fmla="*/ 8 w 95"/>
                  <a:gd name="T9" fmla="*/ 20 h 93"/>
                  <a:gd name="T10" fmla="*/ 31 w 95"/>
                  <a:gd name="T11" fmla="*/ 7 h 93"/>
                  <a:gd name="T12" fmla="*/ 31 w 95"/>
                  <a:gd name="T13" fmla="*/ 93 h 93"/>
                  <a:gd name="T14" fmla="*/ 40 w 95"/>
                  <a:gd name="T15" fmla="*/ 93 h 93"/>
                  <a:gd name="T16" fmla="*/ 56 w 95"/>
                  <a:gd name="T17" fmla="*/ 91 h 93"/>
                  <a:gd name="T18" fmla="*/ 77 w 95"/>
                  <a:gd name="T19" fmla="*/ 8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93">
                    <a:moveTo>
                      <a:pt x="77" y="80"/>
                    </a:moveTo>
                    <a:cubicBezTo>
                      <a:pt x="95" y="63"/>
                      <a:pt x="95" y="35"/>
                      <a:pt x="77" y="17"/>
                    </a:cubicBezTo>
                    <a:cubicBezTo>
                      <a:pt x="60" y="0"/>
                      <a:pt x="32" y="0"/>
                      <a:pt x="15" y="17"/>
                    </a:cubicBezTo>
                    <a:cubicBezTo>
                      <a:pt x="6" y="26"/>
                      <a:pt x="1" y="38"/>
                      <a:pt x="2" y="50"/>
                    </a:cubicBezTo>
                    <a:cubicBezTo>
                      <a:pt x="2" y="39"/>
                      <a:pt x="0" y="28"/>
                      <a:pt x="8" y="20"/>
                    </a:cubicBezTo>
                    <a:cubicBezTo>
                      <a:pt x="16" y="12"/>
                      <a:pt x="31" y="7"/>
                      <a:pt x="31" y="7"/>
                    </a:cubicBezTo>
                    <a:cubicBezTo>
                      <a:pt x="31" y="93"/>
                      <a:pt x="31" y="93"/>
                      <a:pt x="31" y="93"/>
                    </a:cubicBezTo>
                    <a:cubicBezTo>
                      <a:pt x="31" y="93"/>
                      <a:pt x="39" y="93"/>
                      <a:pt x="40" y="93"/>
                    </a:cubicBezTo>
                    <a:cubicBezTo>
                      <a:pt x="44" y="93"/>
                      <a:pt x="52" y="92"/>
                      <a:pt x="56" y="91"/>
                    </a:cubicBezTo>
                    <a:cubicBezTo>
                      <a:pt x="63" y="89"/>
                      <a:pt x="72" y="85"/>
                      <a:pt x="77" y="8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60"/>
              <p:cNvSpPr>
                <a:spLocks/>
              </p:cNvSpPr>
              <p:nvPr/>
            </p:nvSpPr>
            <p:spPr bwMode="auto">
              <a:xfrm>
                <a:off x="5935663" y="4440238"/>
                <a:ext cx="106363" cy="265113"/>
              </a:xfrm>
              <a:custGeom>
                <a:avLst/>
                <a:gdLst>
                  <a:gd name="T0" fmla="*/ 11 w 34"/>
                  <a:gd name="T1" fmla="*/ 13 h 89"/>
                  <a:gd name="T2" fmla="*/ 1 w 34"/>
                  <a:gd name="T3" fmla="*/ 43 h 89"/>
                  <a:gd name="T4" fmla="*/ 9 w 34"/>
                  <a:gd name="T5" fmla="*/ 76 h 89"/>
                  <a:gd name="T6" fmla="*/ 34 w 34"/>
                  <a:gd name="T7" fmla="*/ 89 h 89"/>
                  <a:gd name="T8" fmla="*/ 34 w 34"/>
                  <a:gd name="T9" fmla="*/ 86 h 89"/>
                  <a:gd name="T10" fmla="*/ 34 w 34"/>
                  <a:gd name="T11" fmla="*/ 0 h 89"/>
                  <a:gd name="T12" fmla="*/ 11 w 34"/>
                  <a:gd name="T13" fmla="*/ 13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9">
                    <a:moveTo>
                      <a:pt x="11" y="13"/>
                    </a:moveTo>
                    <a:cubicBezTo>
                      <a:pt x="3" y="21"/>
                      <a:pt x="2" y="32"/>
                      <a:pt x="1" y="43"/>
                    </a:cubicBezTo>
                    <a:cubicBezTo>
                      <a:pt x="1" y="55"/>
                      <a:pt x="0" y="67"/>
                      <a:pt x="9" y="76"/>
                    </a:cubicBezTo>
                    <a:cubicBezTo>
                      <a:pt x="18" y="84"/>
                      <a:pt x="34" y="88"/>
                      <a:pt x="34" y="89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19" y="5"/>
                      <a:pt x="11" y="1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8" name="文本框 37"/>
          <p:cNvSpPr txBox="1"/>
          <p:nvPr/>
        </p:nvSpPr>
        <p:spPr>
          <a:xfrm>
            <a:off x="373305" y="266734"/>
            <a:ext cx="3785468" cy="528259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373306" y="731316"/>
            <a:ext cx="2352640" cy="282038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2547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114" grpId="0" animBg="1"/>
      <p:bldP spid="51" grpId="0" animBg="1"/>
      <p:bldP spid="52" grpId="0" animBg="1"/>
      <p:bldP spid="3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0" y="1764694"/>
            <a:ext cx="4532703" cy="471648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658921" y="1764170"/>
            <a:ext cx="4436024" cy="2304018"/>
            <a:chOff x="4417255" y="1672786"/>
            <a:chExt cx="4206239" cy="2184670"/>
          </a:xfrm>
        </p:grpSpPr>
        <p:sp>
          <p:nvSpPr>
            <p:cNvPr id="6" name="Rectangle 5"/>
            <p:cNvSpPr/>
            <p:nvPr/>
          </p:nvSpPr>
          <p:spPr>
            <a:xfrm>
              <a:off x="4417255" y="1672786"/>
              <a:ext cx="4206239" cy="218467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4926006" y="2421619"/>
              <a:ext cx="687003" cy="68700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5072091" y="2572914"/>
              <a:ext cx="383755" cy="384412"/>
              <a:chOff x="7287419" y="3505994"/>
              <a:chExt cx="464344" cy="465138"/>
            </a:xfrm>
            <a:solidFill>
              <a:schemeClr val="accent1"/>
            </a:solidFill>
          </p:grpSpPr>
          <p:sp>
            <p:nvSpPr>
              <p:cNvPr id="30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  <p:sp>
            <p:nvSpPr>
              <p:cNvPr id="31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  <p:sp>
            <p:nvSpPr>
              <p:cNvPr id="32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  <p:sp>
            <p:nvSpPr>
              <p:cNvPr id="33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  <p:sp>
            <p:nvSpPr>
              <p:cNvPr id="34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  <p:sp>
            <p:nvSpPr>
              <p:cNvPr id="35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5732689" y="2271451"/>
              <a:ext cx="2441757" cy="1041407"/>
              <a:chOff x="6576896" y="2720529"/>
              <a:chExt cx="2441757" cy="1041407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6576896" y="2720529"/>
                <a:ext cx="2431949" cy="2918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bg2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直接复制你的内容到此</a:t>
                </a:r>
                <a:endParaRPr lang="en-US" sz="2000" b="1" dirty="0">
                  <a:solidFill>
                    <a:schemeClr val="bg2"/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6576897" y="3061535"/>
                <a:ext cx="2441756" cy="70040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2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800" dirty="0">
                  <a:solidFill>
                    <a:schemeClr val="bg2"/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7314603" y="4177163"/>
            <a:ext cx="4436024" cy="2304018"/>
            <a:chOff x="6935373" y="3960787"/>
            <a:chExt cx="4206239" cy="2184670"/>
          </a:xfrm>
        </p:grpSpPr>
        <p:sp>
          <p:nvSpPr>
            <p:cNvPr id="8" name="Rectangle 7"/>
            <p:cNvSpPr/>
            <p:nvPr/>
          </p:nvSpPr>
          <p:spPr>
            <a:xfrm>
              <a:off x="6935373" y="3960787"/>
              <a:ext cx="4206239" cy="218467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7639067" y="4709620"/>
              <a:ext cx="687003" cy="68700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7790690" y="4861243"/>
              <a:ext cx="383755" cy="383755"/>
              <a:chOff x="3510757" y="2582069"/>
              <a:chExt cx="464344" cy="464344"/>
            </a:xfrm>
            <a:solidFill>
              <a:schemeClr val="accent4"/>
            </a:solidFill>
          </p:grpSpPr>
          <p:sp>
            <p:nvSpPr>
              <p:cNvPr id="26" name="AutoShape 126"/>
              <p:cNvSpPr>
                <a:spLocks/>
              </p:cNvSpPr>
              <p:nvPr/>
            </p:nvSpPr>
            <p:spPr bwMode="auto">
              <a:xfrm>
                <a:off x="3510757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  <p:sp>
            <p:nvSpPr>
              <p:cNvPr id="27" name="AutoShape 127"/>
              <p:cNvSpPr>
                <a:spLocks/>
              </p:cNvSpPr>
              <p:nvPr/>
            </p:nvSpPr>
            <p:spPr bwMode="auto">
              <a:xfrm>
                <a:off x="3698875" y="2654300"/>
                <a:ext cx="109538" cy="1087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8437051" y="4559451"/>
              <a:ext cx="2493547" cy="1041407"/>
              <a:chOff x="6576896" y="2720529"/>
              <a:chExt cx="2493547" cy="1041407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6576896" y="2720529"/>
                <a:ext cx="2431949" cy="2918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bg2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直接复制你的内容到此</a:t>
                </a:r>
                <a:endParaRPr lang="en-US" sz="2000" b="1" dirty="0">
                  <a:solidFill>
                    <a:schemeClr val="bg2"/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6576897" y="3061535"/>
                <a:ext cx="2493546" cy="70040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2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lang="en-US" sz="800" dirty="0">
                  <a:solidFill>
                    <a:schemeClr val="bg2"/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58921" y="4177170"/>
            <a:ext cx="2522156" cy="2304020"/>
            <a:chOff x="4417255" y="3960787"/>
            <a:chExt cx="2391509" cy="2184670"/>
          </a:xfrm>
        </p:grpSpPr>
        <p:sp>
          <p:nvSpPr>
            <p:cNvPr id="11" name="Rectangle 10"/>
            <p:cNvSpPr/>
            <p:nvPr/>
          </p:nvSpPr>
          <p:spPr>
            <a:xfrm>
              <a:off x="4417255" y="3960787"/>
              <a:ext cx="2391509" cy="218467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5269507" y="4262787"/>
              <a:ext cx="687003" cy="68700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5481155" y="4414462"/>
              <a:ext cx="263709" cy="384412"/>
              <a:chOff x="3582988" y="3510757"/>
              <a:chExt cx="319088" cy="465138"/>
            </a:xfrm>
            <a:solidFill>
              <a:schemeClr val="accent3"/>
            </a:solidFill>
          </p:grpSpPr>
          <p:sp>
            <p:nvSpPr>
              <p:cNvPr id="23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  <p:sp>
            <p:nvSpPr>
              <p:cNvPr id="24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ctr" defTabSz="241082" hangingPunct="0">
                  <a:lnSpc>
                    <a:spcPct val="150000"/>
                  </a:lnSpc>
                </a:pPr>
                <a:endParaRPr lang="en-US"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626087" y="5010141"/>
              <a:ext cx="1982907" cy="852239"/>
              <a:chOff x="6961452" y="2720529"/>
              <a:chExt cx="1982907" cy="852239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7185661" y="2720529"/>
                <a:ext cx="1459169" cy="2918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2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复制你的内容</a:t>
                </a:r>
                <a:endParaRPr lang="en-US" sz="2000" b="1" dirty="0">
                  <a:solidFill>
                    <a:schemeClr val="bg2"/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6961452" y="3047467"/>
                <a:ext cx="1982907" cy="52530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2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请替换文字内容，修改文字内容，也可以直接复制你的内容到此。请替换文字内容，修改文字内容，也可以直接复制你的内容到此</a:t>
                </a:r>
                <a:r>
                  <a:rPr lang="zh-CN" altLang="en-US" sz="800" dirty="0" smtClean="0">
                    <a:solidFill>
                      <a:schemeClr val="bg2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。</a:t>
                </a:r>
                <a:endParaRPr lang="en-US" sz="800" dirty="0">
                  <a:solidFill>
                    <a:schemeClr val="bg2"/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9228471" y="1764170"/>
            <a:ext cx="2522156" cy="2304018"/>
            <a:chOff x="8750103" y="1672786"/>
            <a:chExt cx="2391509" cy="2184670"/>
          </a:xfrm>
        </p:grpSpPr>
        <p:sp>
          <p:nvSpPr>
            <p:cNvPr id="10" name="Rectangle 9"/>
            <p:cNvSpPr/>
            <p:nvPr/>
          </p:nvSpPr>
          <p:spPr>
            <a:xfrm>
              <a:off x="8750103" y="1672786"/>
              <a:ext cx="2391509" cy="218467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9602355" y="1994150"/>
              <a:ext cx="687003" cy="68700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21" name="AutoShape 46"/>
            <p:cNvSpPr>
              <a:spLocks/>
            </p:cNvSpPr>
            <p:nvPr/>
          </p:nvSpPr>
          <p:spPr bwMode="auto">
            <a:xfrm>
              <a:off x="9753978" y="2141287"/>
              <a:ext cx="383755" cy="38375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4" y="17549"/>
                  </a:moveTo>
                  <a:cubicBezTo>
                    <a:pt x="15513" y="17549"/>
                    <a:pt x="14343" y="15612"/>
                    <a:pt x="13809" y="12825"/>
                  </a:cubicBezTo>
                  <a:lnTo>
                    <a:pt x="15524" y="12825"/>
                  </a:lnTo>
                  <a:cubicBezTo>
                    <a:pt x="17038" y="12825"/>
                    <a:pt x="18224" y="11343"/>
                    <a:pt x="18224" y="9450"/>
                  </a:cubicBezTo>
                  <a:cubicBezTo>
                    <a:pt x="18224" y="7558"/>
                    <a:pt x="17038" y="6075"/>
                    <a:pt x="15524" y="6075"/>
                  </a:cubicBezTo>
                  <a:lnTo>
                    <a:pt x="13809" y="6075"/>
                  </a:lnTo>
                  <a:cubicBezTo>
                    <a:pt x="14343" y="3289"/>
                    <a:pt x="15513" y="1350"/>
                    <a:pt x="16874" y="1350"/>
                  </a:cubicBezTo>
                  <a:cubicBezTo>
                    <a:pt x="18739" y="1350"/>
                    <a:pt x="20249" y="4976"/>
                    <a:pt x="20249" y="9450"/>
                  </a:cubicBezTo>
                  <a:cubicBezTo>
                    <a:pt x="20249" y="13923"/>
                    <a:pt x="18739" y="17549"/>
                    <a:pt x="16874" y="17549"/>
                  </a:cubicBezTo>
                  <a:moveTo>
                    <a:pt x="8926" y="11482"/>
                  </a:moveTo>
                  <a:lnTo>
                    <a:pt x="8774" y="11482"/>
                  </a:lnTo>
                  <a:lnTo>
                    <a:pt x="8774" y="11475"/>
                  </a:lnTo>
                  <a:cubicBezTo>
                    <a:pt x="8028" y="11475"/>
                    <a:pt x="7424" y="10569"/>
                    <a:pt x="7424" y="9450"/>
                  </a:cubicBezTo>
                  <a:cubicBezTo>
                    <a:pt x="7424" y="8332"/>
                    <a:pt x="8028" y="7425"/>
                    <a:pt x="8774" y="7425"/>
                  </a:cubicBezTo>
                  <a:lnTo>
                    <a:pt x="8926" y="7425"/>
                  </a:lnTo>
                  <a:cubicBezTo>
                    <a:pt x="10200" y="7425"/>
                    <a:pt x="11391" y="6924"/>
                    <a:pt x="12441" y="6063"/>
                  </a:cubicBezTo>
                  <a:cubicBezTo>
                    <a:pt x="12248" y="7149"/>
                    <a:pt x="12149" y="8300"/>
                    <a:pt x="12149" y="9450"/>
                  </a:cubicBezTo>
                  <a:cubicBezTo>
                    <a:pt x="12149" y="10603"/>
                    <a:pt x="12248" y="11758"/>
                    <a:pt x="12442" y="12846"/>
                  </a:cubicBezTo>
                  <a:cubicBezTo>
                    <a:pt x="11393" y="11983"/>
                    <a:pt x="10200" y="11482"/>
                    <a:pt x="8926" y="11482"/>
                  </a:cubicBezTo>
                  <a:moveTo>
                    <a:pt x="8096" y="20249"/>
                  </a:moveTo>
                  <a:lnTo>
                    <a:pt x="5396" y="20249"/>
                  </a:lnTo>
                  <a:lnTo>
                    <a:pt x="5396" y="14175"/>
                  </a:lnTo>
                  <a:cubicBezTo>
                    <a:pt x="5396" y="13683"/>
                    <a:pt x="5264" y="13223"/>
                    <a:pt x="5033" y="12825"/>
                  </a:cubicBezTo>
                  <a:lnTo>
                    <a:pt x="5505" y="12825"/>
                  </a:lnTo>
                  <a:lnTo>
                    <a:pt x="5505" y="12832"/>
                  </a:lnTo>
                  <a:lnTo>
                    <a:pt x="7535" y="12832"/>
                  </a:lnTo>
                  <a:cubicBezTo>
                    <a:pt x="7463" y="13042"/>
                    <a:pt x="7421" y="13265"/>
                    <a:pt x="7421" y="13500"/>
                  </a:cubicBezTo>
                  <a:lnTo>
                    <a:pt x="7421" y="18225"/>
                  </a:lnTo>
                  <a:cubicBezTo>
                    <a:pt x="7421" y="18874"/>
                    <a:pt x="7784" y="19307"/>
                    <a:pt x="8001" y="19565"/>
                  </a:cubicBezTo>
                  <a:cubicBezTo>
                    <a:pt x="8031" y="19601"/>
                    <a:pt x="8065" y="19638"/>
                    <a:pt x="8096" y="19677"/>
                  </a:cubicBezTo>
                  <a:cubicBezTo>
                    <a:pt x="8096" y="19677"/>
                    <a:pt x="8096" y="20249"/>
                    <a:pt x="8096" y="20249"/>
                  </a:cubicBezTo>
                  <a:close/>
                  <a:moveTo>
                    <a:pt x="1349" y="9450"/>
                  </a:moveTo>
                  <a:cubicBezTo>
                    <a:pt x="1349" y="8332"/>
                    <a:pt x="1953" y="7425"/>
                    <a:pt x="2699" y="7425"/>
                  </a:cubicBezTo>
                  <a:lnTo>
                    <a:pt x="7434" y="7425"/>
                  </a:lnTo>
                  <a:cubicBezTo>
                    <a:pt x="7014" y="7916"/>
                    <a:pt x="6749" y="8631"/>
                    <a:pt x="6749" y="9450"/>
                  </a:cubicBezTo>
                  <a:cubicBezTo>
                    <a:pt x="6749" y="10270"/>
                    <a:pt x="7014" y="10984"/>
                    <a:pt x="7434" y="11475"/>
                  </a:cubicBezTo>
                  <a:lnTo>
                    <a:pt x="2699" y="11475"/>
                  </a:lnTo>
                  <a:cubicBezTo>
                    <a:pt x="1953" y="11475"/>
                    <a:pt x="1349" y="10569"/>
                    <a:pt x="1349" y="9450"/>
                  </a:cubicBezTo>
                  <a:moveTo>
                    <a:pt x="13499" y="9450"/>
                  </a:moveTo>
                  <a:cubicBezTo>
                    <a:pt x="13499" y="8749"/>
                    <a:pt x="13540" y="8073"/>
                    <a:pt x="13610" y="7425"/>
                  </a:cubicBezTo>
                  <a:lnTo>
                    <a:pt x="15524" y="7425"/>
                  </a:lnTo>
                  <a:cubicBezTo>
                    <a:pt x="16269" y="7425"/>
                    <a:pt x="16874" y="8332"/>
                    <a:pt x="16874" y="9450"/>
                  </a:cubicBezTo>
                  <a:cubicBezTo>
                    <a:pt x="16874" y="10569"/>
                    <a:pt x="16269" y="11475"/>
                    <a:pt x="15524" y="11475"/>
                  </a:cubicBezTo>
                  <a:lnTo>
                    <a:pt x="13610" y="11475"/>
                  </a:lnTo>
                  <a:cubicBezTo>
                    <a:pt x="13540" y="10826"/>
                    <a:pt x="13499" y="10151"/>
                    <a:pt x="13499" y="9450"/>
                  </a:cubicBezTo>
                  <a:moveTo>
                    <a:pt x="16874" y="0"/>
                  </a:moveTo>
                  <a:cubicBezTo>
                    <a:pt x="15489" y="0"/>
                    <a:pt x="14400" y="951"/>
                    <a:pt x="13618" y="2420"/>
                  </a:cubicBezTo>
                  <a:lnTo>
                    <a:pt x="13604" y="2412"/>
                  </a:lnTo>
                  <a:cubicBezTo>
                    <a:pt x="12469" y="4635"/>
                    <a:pt x="10778" y="6075"/>
                    <a:pt x="8926" y="6075"/>
                  </a:cubicBezTo>
                  <a:lnTo>
                    <a:pt x="8479" y="6075"/>
                  </a:lnTo>
                  <a:lnTo>
                    <a:pt x="5505" y="6075"/>
                  </a:lnTo>
                  <a:lnTo>
                    <a:pt x="2699" y="6075"/>
                  </a:lnTo>
                  <a:cubicBezTo>
                    <a:pt x="1185" y="6075"/>
                    <a:pt x="0" y="7558"/>
                    <a:pt x="0" y="9450"/>
                  </a:cubicBezTo>
                  <a:cubicBezTo>
                    <a:pt x="0" y="11343"/>
                    <a:pt x="1185" y="12825"/>
                    <a:pt x="2699" y="12825"/>
                  </a:cubicBezTo>
                  <a:cubicBezTo>
                    <a:pt x="3443" y="12827"/>
                    <a:pt x="4046" y="13430"/>
                    <a:pt x="4046" y="14175"/>
                  </a:cubicBezTo>
                  <a:lnTo>
                    <a:pt x="4046" y="20249"/>
                  </a:lnTo>
                  <a:cubicBezTo>
                    <a:pt x="4046" y="20996"/>
                    <a:pt x="4651" y="21599"/>
                    <a:pt x="5396" y="21599"/>
                  </a:cubicBezTo>
                  <a:lnTo>
                    <a:pt x="8096" y="21599"/>
                  </a:lnTo>
                  <a:cubicBezTo>
                    <a:pt x="8842" y="21599"/>
                    <a:pt x="9446" y="20996"/>
                    <a:pt x="9446" y="20249"/>
                  </a:cubicBezTo>
                  <a:lnTo>
                    <a:pt x="9446" y="19575"/>
                  </a:lnTo>
                  <a:cubicBezTo>
                    <a:pt x="9446" y="18900"/>
                    <a:pt x="8771" y="18598"/>
                    <a:pt x="8771" y="18225"/>
                  </a:cubicBezTo>
                  <a:lnTo>
                    <a:pt x="8771" y="13500"/>
                  </a:lnTo>
                  <a:cubicBezTo>
                    <a:pt x="8771" y="13484"/>
                    <a:pt x="8781" y="13473"/>
                    <a:pt x="8782" y="13458"/>
                  </a:cubicBezTo>
                  <a:cubicBezTo>
                    <a:pt x="8789" y="13361"/>
                    <a:pt x="8815" y="13271"/>
                    <a:pt x="8859" y="13191"/>
                  </a:cubicBezTo>
                  <a:cubicBezTo>
                    <a:pt x="8871" y="13169"/>
                    <a:pt x="8884" y="13151"/>
                    <a:pt x="8898" y="13132"/>
                  </a:cubicBezTo>
                  <a:cubicBezTo>
                    <a:pt x="8952" y="13051"/>
                    <a:pt x="9020" y="12985"/>
                    <a:pt x="9103" y="12934"/>
                  </a:cubicBezTo>
                  <a:cubicBezTo>
                    <a:pt x="9107" y="12931"/>
                    <a:pt x="9108" y="12927"/>
                    <a:pt x="9112" y="12925"/>
                  </a:cubicBezTo>
                  <a:cubicBezTo>
                    <a:pt x="9115" y="12925"/>
                    <a:pt x="9117" y="12922"/>
                    <a:pt x="9120" y="12922"/>
                  </a:cubicBezTo>
                  <a:cubicBezTo>
                    <a:pt x="9174" y="12892"/>
                    <a:pt x="9238" y="12885"/>
                    <a:pt x="9299" y="12868"/>
                  </a:cubicBezTo>
                  <a:cubicBezTo>
                    <a:pt x="11003" y="13049"/>
                    <a:pt x="12545" y="14424"/>
                    <a:pt x="13604" y="16495"/>
                  </a:cubicBezTo>
                  <a:lnTo>
                    <a:pt x="13621" y="16487"/>
                  </a:lnTo>
                  <a:cubicBezTo>
                    <a:pt x="14404" y="17950"/>
                    <a:pt x="15490" y="18900"/>
                    <a:pt x="16874" y="18900"/>
                  </a:cubicBezTo>
                  <a:cubicBezTo>
                    <a:pt x="19977" y="18900"/>
                    <a:pt x="21600" y="14145"/>
                    <a:pt x="21600" y="9450"/>
                  </a:cubicBezTo>
                  <a:cubicBezTo>
                    <a:pt x="21600" y="4754"/>
                    <a:pt x="19977" y="0"/>
                    <a:pt x="16874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ctr" defTabSz="241082" hangingPunct="0">
                <a:lnSpc>
                  <a:spcPct val="150000"/>
                </a:lnSpc>
              </a:pPr>
              <a:endParaRPr lang="en-US" sz="1582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8954401" y="2756045"/>
              <a:ext cx="1982907" cy="852239"/>
              <a:chOff x="6961452" y="2720529"/>
              <a:chExt cx="1982907" cy="852239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7223320" y="2720529"/>
                <a:ext cx="1459169" cy="2918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2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复制你的内容</a:t>
                </a:r>
                <a:endParaRPr lang="en-US" sz="2000" b="1" dirty="0">
                  <a:solidFill>
                    <a:schemeClr val="bg2"/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6961452" y="3047467"/>
                <a:ext cx="1982907" cy="52530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2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请替换文字内容，修改文字内容，也可以直接复制你的内容到此。请替换文字内容，修改文字内容，也可以直接复制你的内容到此</a:t>
                </a:r>
                <a:r>
                  <a:rPr lang="zh-CN" altLang="en-US" sz="800" dirty="0" smtClean="0">
                    <a:solidFill>
                      <a:schemeClr val="bg2"/>
                    </a:solidFill>
                    <a:latin typeface="Corbel" panose="020B0503020204020204" pitchFamily="34" charset="0"/>
                    <a:ea typeface="方正正纤黑简体" panose="02000000000000000000" pitchFamily="2" charset="-122"/>
                    <a:sym typeface="Corbel" panose="020B0503020204020204" pitchFamily="34" charset="0"/>
                  </a:rPr>
                  <a:t>。</a:t>
                </a:r>
                <a:endParaRPr lang="en-US" sz="800" dirty="0">
                  <a:solidFill>
                    <a:schemeClr val="bg2"/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endParaRPr>
              </a:p>
            </p:txBody>
          </p:sp>
        </p:grpSp>
      </p:grpSp>
      <p:sp>
        <p:nvSpPr>
          <p:cNvPr id="52" name="文本框 51"/>
          <p:cNvSpPr txBox="1"/>
          <p:nvPr/>
        </p:nvSpPr>
        <p:spPr>
          <a:xfrm>
            <a:off x="373305" y="266734"/>
            <a:ext cx="3785468" cy="528259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373306" y="731316"/>
            <a:ext cx="2352640" cy="282038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1834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Box 77"/>
          <p:cNvSpPr txBox="1"/>
          <p:nvPr/>
        </p:nvSpPr>
        <p:spPr>
          <a:xfrm>
            <a:off x="1602883" y="5568884"/>
            <a:ext cx="9643533" cy="1148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sz="1687" dirty="0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1687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方正正粗黑简体" panose="02000000000000000000" pitchFamily="2" charset="-122"/>
              <a:cs typeface="Clear Sans Light" panose="020B0303030202020304" pitchFamily="34" charset="0"/>
              <a:sym typeface="Arial" panose="020B0604020202020204" pitchFamily="34" charset="0"/>
            </a:endParaRPr>
          </a:p>
          <a:p>
            <a:pPr>
              <a:defRPr/>
            </a:pPr>
            <a:r>
              <a:rPr lang="zh-CN" altLang="en-US" sz="1687" dirty="0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  <a:endParaRPr lang="en-US" altLang="zh-CN" sz="1687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方正正粗黑简体" panose="02000000000000000000" pitchFamily="2" charset="-122"/>
              <a:cs typeface="Clear Sans Light" panose="020B0303030202020304" pitchFamily="34" charset="0"/>
              <a:sym typeface="Arial" panose="020B0604020202020204" pitchFamily="34" charset="0"/>
            </a:endParaRPr>
          </a:p>
          <a:p>
            <a:pPr>
              <a:defRPr/>
            </a:pPr>
            <a:endParaRPr lang="en-US" altLang="zh-CN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方正正粗黑简体" panose="02000000000000000000" pitchFamily="2" charset="-122"/>
              <a:cs typeface="Clear Sans Light" panose="020B0303030202020304" pitchFamily="34" charset="0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67168" y="2192938"/>
            <a:ext cx="816249" cy="31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" panose="020B0503030202020304" pitchFamily="34" charset="0"/>
                <a:sym typeface="Arial" panose="020B0604020202020204" pitchFamily="34" charset="0"/>
              </a:rPr>
              <a:t>Supply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641175" y="2192938"/>
            <a:ext cx="1364476" cy="31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" panose="020B0503030202020304" pitchFamily="34" charset="0"/>
                <a:sym typeface="Arial" panose="020B0604020202020204" pitchFamily="34" charset="0"/>
              </a:rPr>
              <a:t>Convenience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887718" y="5101639"/>
            <a:ext cx="1287532" cy="31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" panose="020B0503030202020304" pitchFamily="34" charset="0"/>
                <a:sym typeface="Arial" panose="020B0604020202020204" pitchFamily="34" charset="0"/>
              </a:rPr>
              <a:t>Competition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657883" y="5101639"/>
            <a:ext cx="1067920" cy="319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76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" panose="020B0503030202020304" pitchFamily="34" charset="0"/>
                <a:sym typeface="Arial" panose="020B0604020202020204" pitchFamily="34" charset="0"/>
              </a:rPr>
              <a:t>Costumer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526761" y="2631916"/>
            <a:ext cx="2119568" cy="2119568"/>
            <a:chOff x="2395540" y="2495583"/>
            <a:chExt cx="2009775" cy="2009775"/>
          </a:xfrm>
        </p:grpSpPr>
        <p:sp>
          <p:nvSpPr>
            <p:cNvPr id="36" name="Teardrop 35"/>
            <p:cNvSpPr/>
            <p:nvPr/>
          </p:nvSpPr>
          <p:spPr>
            <a:xfrm rot="2700000">
              <a:off x="2395540" y="2495583"/>
              <a:ext cx="2009775" cy="2009775"/>
            </a:xfrm>
            <a:prstGeom prst="teardrop">
              <a:avLst/>
            </a:prstGeom>
            <a:solidFill>
              <a:schemeClr val="accent1">
                <a:alpha val="9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4" name="Shape 719"/>
            <p:cNvSpPr/>
            <p:nvPr/>
          </p:nvSpPr>
          <p:spPr>
            <a:xfrm>
              <a:off x="3014495" y="3130930"/>
              <a:ext cx="693173" cy="5961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446" extrusionOk="0">
                  <a:moveTo>
                    <a:pt x="9262" y="7207"/>
                  </a:moveTo>
                  <a:lnTo>
                    <a:pt x="14475" y="11108"/>
                  </a:lnTo>
                  <a:cubicBezTo>
                    <a:pt x="14915" y="11436"/>
                    <a:pt x="15500" y="11301"/>
                    <a:pt x="15796" y="10800"/>
                  </a:cubicBezTo>
                  <a:lnTo>
                    <a:pt x="21160" y="1771"/>
                  </a:lnTo>
                  <a:cubicBezTo>
                    <a:pt x="21464" y="1257"/>
                    <a:pt x="21354" y="555"/>
                    <a:pt x="20913" y="200"/>
                  </a:cubicBezTo>
                  <a:cubicBezTo>
                    <a:pt x="20472" y="-154"/>
                    <a:pt x="19869" y="-26"/>
                    <a:pt x="19564" y="487"/>
                  </a:cubicBezTo>
                  <a:lnTo>
                    <a:pt x="14734" y="8618"/>
                  </a:lnTo>
                  <a:lnTo>
                    <a:pt x="9490" y="4694"/>
                  </a:lnTo>
                  <a:cubicBezTo>
                    <a:pt x="9273" y="4532"/>
                    <a:pt x="9010" y="4478"/>
                    <a:pt x="8757" y="4541"/>
                  </a:cubicBezTo>
                  <a:cubicBezTo>
                    <a:pt x="8505" y="4607"/>
                    <a:pt x="8285" y="4785"/>
                    <a:pt x="8147" y="5039"/>
                  </a:cubicBezTo>
                  <a:lnTo>
                    <a:pt x="152" y="19712"/>
                  </a:lnTo>
                  <a:cubicBezTo>
                    <a:pt x="-136" y="20237"/>
                    <a:pt x="-2" y="20936"/>
                    <a:pt x="450" y="21269"/>
                  </a:cubicBezTo>
                  <a:cubicBezTo>
                    <a:pt x="611" y="21389"/>
                    <a:pt x="791" y="21446"/>
                    <a:pt x="969" y="21446"/>
                  </a:cubicBezTo>
                  <a:cubicBezTo>
                    <a:pt x="1290" y="21446"/>
                    <a:pt x="1604" y="21260"/>
                    <a:pt x="1788" y="20921"/>
                  </a:cubicBezTo>
                  <a:cubicBezTo>
                    <a:pt x="1788" y="20921"/>
                    <a:pt x="9262" y="7207"/>
                    <a:pt x="9262" y="7207"/>
                  </a:cubicBezTo>
                  <a:close/>
                  <a:moveTo>
                    <a:pt x="19712" y="12707"/>
                  </a:moveTo>
                  <a:lnTo>
                    <a:pt x="14952" y="17715"/>
                  </a:lnTo>
                  <a:lnTo>
                    <a:pt x="9355" y="12653"/>
                  </a:lnTo>
                  <a:cubicBezTo>
                    <a:pt x="9249" y="12556"/>
                    <a:pt x="9125" y="12487"/>
                    <a:pt x="8994" y="12450"/>
                  </a:cubicBezTo>
                  <a:lnTo>
                    <a:pt x="8249" y="12234"/>
                  </a:lnTo>
                  <a:lnTo>
                    <a:pt x="7154" y="14242"/>
                  </a:lnTo>
                  <a:lnTo>
                    <a:pt x="8327" y="14582"/>
                  </a:lnTo>
                  <a:lnTo>
                    <a:pt x="14404" y="20078"/>
                  </a:lnTo>
                  <a:cubicBezTo>
                    <a:pt x="14580" y="20237"/>
                    <a:pt x="14789" y="20317"/>
                    <a:pt x="14999" y="20317"/>
                  </a:cubicBezTo>
                  <a:cubicBezTo>
                    <a:pt x="15232" y="20317"/>
                    <a:pt x="15466" y="20218"/>
                    <a:pt x="15650" y="20026"/>
                  </a:cubicBezTo>
                  <a:lnTo>
                    <a:pt x="21012" y="14382"/>
                  </a:lnTo>
                  <a:cubicBezTo>
                    <a:pt x="21410" y="13963"/>
                    <a:pt x="21441" y="13250"/>
                    <a:pt x="21081" y="12788"/>
                  </a:cubicBezTo>
                  <a:cubicBezTo>
                    <a:pt x="20722" y="12325"/>
                    <a:pt x="20109" y="12289"/>
                    <a:pt x="19712" y="12707"/>
                  </a:cubicBezTo>
                  <a:close/>
                  <a:moveTo>
                    <a:pt x="735" y="12382"/>
                  </a:moveTo>
                  <a:lnTo>
                    <a:pt x="2190" y="12804"/>
                  </a:lnTo>
                  <a:lnTo>
                    <a:pt x="3284" y="10795"/>
                  </a:lnTo>
                  <a:lnTo>
                    <a:pt x="1204" y="10192"/>
                  </a:lnTo>
                  <a:cubicBezTo>
                    <a:pt x="683" y="10040"/>
                    <a:pt x="158" y="10410"/>
                    <a:pt x="28" y="11015"/>
                  </a:cubicBezTo>
                  <a:cubicBezTo>
                    <a:pt x="-100" y="11620"/>
                    <a:pt x="216" y="12231"/>
                    <a:pt x="735" y="12382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l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69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8132061" y="2631916"/>
            <a:ext cx="2119568" cy="2119568"/>
            <a:chOff x="7710487" y="2495583"/>
            <a:chExt cx="2009775" cy="2009775"/>
          </a:xfrm>
        </p:grpSpPr>
        <p:sp>
          <p:nvSpPr>
            <p:cNvPr id="49" name="Teardrop 48"/>
            <p:cNvSpPr/>
            <p:nvPr/>
          </p:nvSpPr>
          <p:spPr>
            <a:xfrm rot="2700000">
              <a:off x="7710487" y="2495583"/>
              <a:ext cx="2009775" cy="2009775"/>
            </a:xfrm>
            <a:prstGeom prst="teardrop">
              <a:avLst/>
            </a:prstGeom>
            <a:solidFill>
              <a:schemeClr val="accent4">
                <a:alpha val="9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5" name="Shape 1684"/>
            <p:cNvSpPr/>
            <p:nvPr/>
          </p:nvSpPr>
          <p:spPr>
            <a:xfrm>
              <a:off x="8588894" y="3166334"/>
              <a:ext cx="637195" cy="560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1" y="15188"/>
                  </a:moveTo>
                  <a:cubicBezTo>
                    <a:pt x="8905" y="14174"/>
                    <a:pt x="8222" y="13317"/>
                    <a:pt x="8222" y="11485"/>
                  </a:cubicBezTo>
                  <a:cubicBezTo>
                    <a:pt x="8222" y="10385"/>
                    <a:pt x="8875" y="10744"/>
                    <a:pt x="9161" y="8730"/>
                  </a:cubicBezTo>
                  <a:cubicBezTo>
                    <a:pt x="9279" y="7894"/>
                    <a:pt x="9855" y="8716"/>
                    <a:pt x="9966" y="6808"/>
                  </a:cubicBezTo>
                  <a:cubicBezTo>
                    <a:pt x="9966" y="6047"/>
                    <a:pt x="9651" y="5858"/>
                    <a:pt x="9651" y="5858"/>
                  </a:cubicBezTo>
                  <a:cubicBezTo>
                    <a:pt x="9651" y="5858"/>
                    <a:pt x="9811" y="4733"/>
                    <a:pt x="9873" y="3867"/>
                  </a:cubicBezTo>
                  <a:cubicBezTo>
                    <a:pt x="9951" y="2788"/>
                    <a:pt x="9396" y="0"/>
                    <a:pt x="6431" y="0"/>
                  </a:cubicBezTo>
                  <a:cubicBezTo>
                    <a:pt x="3466" y="0"/>
                    <a:pt x="2909" y="2788"/>
                    <a:pt x="2987" y="3867"/>
                  </a:cubicBezTo>
                  <a:cubicBezTo>
                    <a:pt x="3050" y="4733"/>
                    <a:pt x="3210" y="5858"/>
                    <a:pt x="3210" y="5858"/>
                  </a:cubicBezTo>
                  <a:cubicBezTo>
                    <a:pt x="3210" y="5858"/>
                    <a:pt x="2895" y="6047"/>
                    <a:pt x="2895" y="6808"/>
                  </a:cubicBezTo>
                  <a:cubicBezTo>
                    <a:pt x="3005" y="8716"/>
                    <a:pt x="3582" y="7894"/>
                    <a:pt x="3700" y="8730"/>
                  </a:cubicBezTo>
                  <a:cubicBezTo>
                    <a:pt x="3987" y="10744"/>
                    <a:pt x="4639" y="10385"/>
                    <a:pt x="4639" y="11485"/>
                  </a:cubicBezTo>
                  <a:cubicBezTo>
                    <a:pt x="4639" y="13317"/>
                    <a:pt x="3956" y="14174"/>
                    <a:pt x="1819" y="15188"/>
                  </a:cubicBezTo>
                  <a:cubicBezTo>
                    <a:pt x="1169" y="15497"/>
                    <a:pt x="0" y="15976"/>
                    <a:pt x="0" y="17129"/>
                  </a:cubicBezTo>
                  <a:lnTo>
                    <a:pt x="0" y="21600"/>
                  </a:lnTo>
                  <a:lnTo>
                    <a:pt x="15005" y="21600"/>
                  </a:lnTo>
                  <a:cubicBezTo>
                    <a:pt x="15005" y="21600"/>
                    <a:pt x="15005" y="18955"/>
                    <a:pt x="15005" y="18248"/>
                  </a:cubicBezTo>
                  <a:cubicBezTo>
                    <a:pt x="15005" y="17196"/>
                    <a:pt x="13184" y="16207"/>
                    <a:pt x="11041" y="15188"/>
                  </a:cubicBezTo>
                  <a:close/>
                  <a:moveTo>
                    <a:pt x="21600" y="21600"/>
                  </a:moveTo>
                  <a:cubicBezTo>
                    <a:pt x="21600" y="21600"/>
                    <a:pt x="21557" y="16953"/>
                    <a:pt x="21307" y="16471"/>
                  </a:cubicBezTo>
                  <a:cubicBezTo>
                    <a:pt x="20935" y="15754"/>
                    <a:pt x="20071" y="15261"/>
                    <a:pt x="18463" y="14498"/>
                  </a:cubicBezTo>
                  <a:cubicBezTo>
                    <a:pt x="16861" y="13736"/>
                    <a:pt x="16349" y="13094"/>
                    <a:pt x="16349" y="11720"/>
                  </a:cubicBezTo>
                  <a:cubicBezTo>
                    <a:pt x="16349" y="10894"/>
                    <a:pt x="16838" y="11164"/>
                    <a:pt x="17053" y="9653"/>
                  </a:cubicBezTo>
                  <a:cubicBezTo>
                    <a:pt x="17142" y="9026"/>
                    <a:pt x="17574" y="9643"/>
                    <a:pt x="17657" y="8212"/>
                  </a:cubicBezTo>
                  <a:cubicBezTo>
                    <a:pt x="17657" y="7642"/>
                    <a:pt x="17420" y="7499"/>
                    <a:pt x="17420" y="7499"/>
                  </a:cubicBezTo>
                  <a:cubicBezTo>
                    <a:pt x="17420" y="7499"/>
                    <a:pt x="17541" y="6656"/>
                    <a:pt x="17588" y="6006"/>
                  </a:cubicBezTo>
                  <a:cubicBezTo>
                    <a:pt x="17646" y="5197"/>
                    <a:pt x="17229" y="3106"/>
                    <a:pt x="15005" y="3106"/>
                  </a:cubicBezTo>
                  <a:cubicBezTo>
                    <a:pt x="12781" y="3106"/>
                    <a:pt x="12365" y="5197"/>
                    <a:pt x="12422" y="6006"/>
                  </a:cubicBezTo>
                  <a:cubicBezTo>
                    <a:pt x="12469" y="6656"/>
                    <a:pt x="12589" y="7499"/>
                    <a:pt x="12589" y="7499"/>
                  </a:cubicBezTo>
                  <a:cubicBezTo>
                    <a:pt x="12589" y="7499"/>
                    <a:pt x="12353" y="7642"/>
                    <a:pt x="12353" y="8212"/>
                  </a:cubicBezTo>
                  <a:cubicBezTo>
                    <a:pt x="12437" y="9643"/>
                    <a:pt x="12868" y="9026"/>
                    <a:pt x="12957" y="9653"/>
                  </a:cubicBezTo>
                  <a:cubicBezTo>
                    <a:pt x="13173" y="11164"/>
                    <a:pt x="13662" y="10894"/>
                    <a:pt x="13662" y="11720"/>
                  </a:cubicBezTo>
                  <a:cubicBezTo>
                    <a:pt x="13662" y="12655"/>
                    <a:pt x="13424" y="13250"/>
                    <a:pt x="12768" y="13776"/>
                  </a:cubicBezTo>
                  <a:cubicBezTo>
                    <a:pt x="16268" y="15766"/>
                    <a:pt x="16737" y="16172"/>
                    <a:pt x="16737" y="17952"/>
                  </a:cubicBezTo>
                  <a:lnTo>
                    <a:pt x="16737" y="21600"/>
                  </a:lnTo>
                  <a:cubicBezTo>
                    <a:pt x="16737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l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69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263628" y="2631916"/>
            <a:ext cx="2119568" cy="2119568"/>
            <a:chOff x="5938838" y="2495583"/>
            <a:chExt cx="2009775" cy="2009775"/>
          </a:xfrm>
        </p:grpSpPr>
        <p:sp>
          <p:nvSpPr>
            <p:cNvPr id="48" name="Teardrop 47"/>
            <p:cNvSpPr/>
            <p:nvPr/>
          </p:nvSpPr>
          <p:spPr>
            <a:xfrm rot="2700000">
              <a:off x="5938838" y="2495583"/>
              <a:ext cx="2009775" cy="2009775"/>
            </a:xfrm>
            <a:prstGeom prst="teardrop">
              <a:avLst/>
            </a:prstGeom>
            <a:solidFill>
              <a:schemeClr val="accent3">
                <a:alpha val="86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6" name="AutoShape 17"/>
            <p:cNvSpPr>
              <a:spLocks/>
            </p:cNvSpPr>
            <p:nvPr/>
          </p:nvSpPr>
          <p:spPr bwMode="auto">
            <a:xfrm>
              <a:off x="6736198" y="3189564"/>
              <a:ext cx="593460" cy="621811"/>
            </a:xfrm>
            <a:custGeom>
              <a:avLst/>
              <a:gdLst>
                <a:gd name="T0" fmla="*/ 11727 w 21338"/>
                <a:gd name="T1" fmla="*/ 7308 h 21600"/>
                <a:gd name="T2" fmla="*/ 7039 w 21338"/>
                <a:gd name="T3" fmla="*/ 9744 h 21600"/>
                <a:gd name="T4" fmla="*/ 9551 w 21338"/>
                <a:gd name="T5" fmla="*/ 14292 h 21600"/>
                <a:gd name="T6" fmla="*/ 14239 w 21338"/>
                <a:gd name="T7" fmla="*/ 11856 h 21600"/>
                <a:gd name="T8" fmla="*/ 11727 w 21338"/>
                <a:gd name="T9" fmla="*/ 7308 h 21600"/>
                <a:gd name="T10" fmla="*/ 12397 w 21338"/>
                <a:gd name="T11" fmla="*/ 11368 h 21600"/>
                <a:gd name="T12" fmla="*/ 10053 w 21338"/>
                <a:gd name="T13" fmla="*/ 12505 h 21600"/>
                <a:gd name="T14" fmla="*/ 8881 w 21338"/>
                <a:gd name="T15" fmla="*/ 10232 h 21600"/>
                <a:gd name="T16" fmla="*/ 11225 w 21338"/>
                <a:gd name="T17" fmla="*/ 9095 h 21600"/>
                <a:gd name="T18" fmla="*/ 12397 w 21338"/>
                <a:gd name="T19" fmla="*/ 11368 h 21600"/>
                <a:gd name="T20" fmla="*/ 20937 w 21338"/>
                <a:gd name="T21" fmla="*/ 13155 h 21600"/>
                <a:gd name="T22" fmla="*/ 18760 w 21338"/>
                <a:gd name="T23" fmla="*/ 12018 h 21600"/>
                <a:gd name="T24" fmla="*/ 18760 w 21338"/>
                <a:gd name="T25" fmla="*/ 9420 h 21600"/>
                <a:gd name="T26" fmla="*/ 20769 w 21338"/>
                <a:gd name="T27" fmla="*/ 8120 h 21600"/>
                <a:gd name="T28" fmla="*/ 21104 w 21338"/>
                <a:gd name="T29" fmla="*/ 6983 h 21600"/>
                <a:gd name="T30" fmla="*/ 18927 w 21338"/>
                <a:gd name="T31" fmla="*/ 3411 h 21600"/>
                <a:gd name="T32" fmla="*/ 17755 w 21338"/>
                <a:gd name="T33" fmla="*/ 3086 h 21600"/>
                <a:gd name="T34" fmla="*/ 15746 w 21338"/>
                <a:gd name="T35" fmla="*/ 4385 h 21600"/>
                <a:gd name="T36" fmla="*/ 13569 w 21338"/>
                <a:gd name="T37" fmla="*/ 3248 h 21600"/>
                <a:gd name="T38" fmla="*/ 13569 w 21338"/>
                <a:gd name="T39" fmla="*/ 812 h 21600"/>
                <a:gd name="T40" fmla="*/ 12732 w 21338"/>
                <a:gd name="T41" fmla="*/ 0 h 21600"/>
                <a:gd name="T42" fmla="*/ 8546 w 21338"/>
                <a:gd name="T43" fmla="*/ 0 h 21600"/>
                <a:gd name="T44" fmla="*/ 7876 w 21338"/>
                <a:gd name="T45" fmla="*/ 325 h 21600"/>
                <a:gd name="T46" fmla="*/ 7541 w 21338"/>
                <a:gd name="T47" fmla="*/ 974 h 21600"/>
                <a:gd name="T48" fmla="*/ 7541 w 21338"/>
                <a:gd name="T49" fmla="*/ 3248 h 21600"/>
                <a:gd name="T50" fmla="*/ 5532 w 21338"/>
                <a:gd name="T51" fmla="*/ 4385 h 21600"/>
                <a:gd name="T52" fmla="*/ 3355 w 21338"/>
                <a:gd name="T53" fmla="*/ 3248 h 21600"/>
                <a:gd name="T54" fmla="*/ 2686 w 21338"/>
                <a:gd name="T55" fmla="*/ 3248 h 21600"/>
                <a:gd name="T56" fmla="*/ 2183 w 21338"/>
                <a:gd name="T57" fmla="*/ 3735 h 21600"/>
                <a:gd name="T58" fmla="*/ 6 w 21338"/>
                <a:gd name="T59" fmla="*/ 7308 h 21600"/>
                <a:gd name="T60" fmla="*/ 6 w 21338"/>
                <a:gd name="T61" fmla="*/ 7958 h 21600"/>
                <a:gd name="T62" fmla="*/ 509 w 21338"/>
                <a:gd name="T63" fmla="*/ 8445 h 21600"/>
                <a:gd name="T64" fmla="*/ 2518 w 21338"/>
                <a:gd name="T65" fmla="*/ 9582 h 21600"/>
                <a:gd name="T66" fmla="*/ 2518 w 21338"/>
                <a:gd name="T67" fmla="*/ 12018 h 21600"/>
                <a:gd name="T68" fmla="*/ 509 w 21338"/>
                <a:gd name="T69" fmla="*/ 13155 h 21600"/>
                <a:gd name="T70" fmla="*/ 174 w 21338"/>
                <a:gd name="T71" fmla="*/ 14454 h 21600"/>
                <a:gd name="T72" fmla="*/ 2183 w 21338"/>
                <a:gd name="T73" fmla="*/ 18027 h 21600"/>
                <a:gd name="T74" fmla="*/ 3523 w 21338"/>
                <a:gd name="T75" fmla="*/ 18352 h 21600"/>
                <a:gd name="T76" fmla="*/ 5532 w 21338"/>
                <a:gd name="T77" fmla="*/ 17215 h 21600"/>
                <a:gd name="T78" fmla="*/ 7709 w 21338"/>
                <a:gd name="T79" fmla="*/ 18352 h 21600"/>
                <a:gd name="T80" fmla="*/ 7709 w 21338"/>
                <a:gd name="T81" fmla="*/ 20788 h 21600"/>
                <a:gd name="T82" fmla="*/ 8044 w 21338"/>
                <a:gd name="T83" fmla="*/ 21438 h 21600"/>
                <a:gd name="T84" fmla="*/ 8713 w 21338"/>
                <a:gd name="T85" fmla="*/ 21600 h 21600"/>
                <a:gd name="T86" fmla="*/ 12899 w 21338"/>
                <a:gd name="T87" fmla="*/ 21600 h 21600"/>
                <a:gd name="T88" fmla="*/ 13737 w 21338"/>
                <a:gd name="T89" fmla="*/ 20626 h 21600"/>
                <a:gd name="T90" fmla="*/ 13737 w 21338"/>
                <a:gd name="T91" fmla="*/ 18352 h 21600"/>
                <a:gd name="T92" fmla="*/ 15913 w 21338"/>
                <a:gd name="T93" fmla="*/ 17053 h 21600"/>
                <a:gd name="T94" fmla="*/ 17923 w 21338"/>
                <a:gd name="T95" fmla="*/ 18189 h 21600"/>
                <a:gd name="T96" fmla="*/ 18592 w 21338"/>
                <a:gd name="T97" fmla="*/ 18352 h 21600"/>
                <a:gd name="T98" fmla="*/ 19262 w 21338"/>
                <a:gd name="T99" fmla="*/ 17865 h 21600"/>
                <a:gd name="T100" fmla="*/ 21272 w 21338"/>
                <a:gd name="T101" fmla="*/ 14292 h 21600"/>
                <a:gd name="T102" fmla="*/ 20937 w 21338"/>
                <a:gd name="T103" fmla="*/ 13155 h 21600"/>
                <a:gd name="T104" fmla="*/ 15579 w 21338"/>
                <a:gd name="T105" fmla="*/ 12343 h 21600"/>
                <a:gd name="T106" fmla="*/ 9048 w 21338"/>
                <a:gd name="T107" fmla="*/ 15591 h 21600"/>
                <a:gd name="T108" fmla="*/ 5699 w 21338"/>
                <a:gd name="T109" fmla="*/ 9257 h 21600"/>
                <a:gd name="T110" fmla="*/ 12230 w 21338"/>
                <a:gd name="T111" fmla="*/ 6009 h 21600"/>
                <a:gd name="T112" fmla="*/ 15579 w 21338"/>
                <a:gd name="T113" fmla="*/ 12343 h 21600"/>
                <a:gd name="T114" fmla="*/ 15579 w 21338"/>
                <a:gd name="T115" fmla="*/ 1234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338" h="21600">
                  <a:moveTo>
                    <a:pt x="11727" y="7308"/>
                  </a:moveTo>
                  <a:cubicBezTo>
                    <a:pt x="9718" y="6659"/>
                    <a:pt x="7709" y="7795"/>
                    <a:pt x="7039" y="9744"/>
                  </a:cubicBezTo>
                  <a:cubicBezTo>
                    <a:pt x="6537" y="11693"/>
                    <a:pt x="7541" y="13642"/>
                    <a:pt x="9551" y="14292"/>
                  </a:cubicBezTo>
                  <a:cubicBezTo>
                    <a:pt x="11560" y="14941"/>
                    <a:pt x="13569" y="13805"/>
                    <a:pt x="14239" y="11856"/>
                  </a:cubicBezTo>
                  <a:cubicBezTo>
                    <a:pt x="14909" y="9907"/>
                    <a:pt x="13737" y="7958"/>
                    <a:pt x="11727" y="7308"/>
                  </a:cubicBezTo>
                  <a:close/>
                  <a:moveTo>
                    <a:pt x="12397" y="11368"/>
                  </a:moveTo>
                  <a:cubicBezTo>
                    <a:pt x="12062" y="12343"/>
                    <a:pt x="11058" y="12830"/>
                    <a:pt x="10053" y="12505"/>
                  </a:cubicBezTo>
                  <a:cubicBezTo>
                    <a:pt x="9048" y="12180"/>
                    <a:pt x="8546" y="11206"/>
                    <a:pt x="8881" y="10232"/>
                  </a:cubicBezTo>
                  <a:cubicBezTo>
                    <a:pt x="9216" y="9257"/>
                    <a:pt x="10220" y="8770"/>
                    <a:pt x="11225" y="9095"/>
                  </a:cubicBezTo>
                  <a:cubicBezTo>
                    <a:pt x="12230" y="9420"/>
                    <a:pt x="12732" y="10394"/>
                    <a:pt x="12397" y="11368"/>
                  </a:cubicBezTo>
                  <a:close/>
                  <a:moveTo>
                    <a:pt x="20937" y="13155"/>
                  </a:moveTo>
                  <a:cubicBezTo>
                    <a:pt x="18760" y="12018"/>
                    <a:pt x="18760" y="12018"/>
                    <a:pt x="18760" y="12018"/>
                  </a:cubicBezTo>
                  <a:cubicBezTo>
                    <a:pt x="18760" y="9420"/>
                    <a:pt x="18760" y="9420"/>
                    <a:pt x="18760" y="9420"/>
                  </a:cubicBezTo>
                  <a:cubicBezTo>
                    <a:pt x="20769" y="8120"/>
                    <a:pt x="20769" y="8120"/>
                    <a:pt x="20769" y="8120"/>
                  </a:cubicBezTo>
                  <a:cubicBezTo>
                    <a:pt x="21272" y="7958"/>
                    <a:pt x="21439" y="7308"/>
                    <a:pt x="21104" y="6983"/>
                  </a:cubicBezTo>
                  <a:cubicBezTo>
                    <a:pt x="18927" y="3411"/>
                    <a:pt x="18927" y="3411"/>
                    <a:pt x="18927" y="3411"/>
                  </a:cubicBezTo>
                  <a:cubicBezTo>
                    <a:pt x="18592" y="3086"/>
                    <a:pt x="18090" y="2923"/>
                    <a:pt x="17755" y="3086"/>
                  </a:cubicBezTo>
                  <a:cubicBezTo>
                    <a:pt x="15746" y="4385"/>
                    <a:pt x="15746" y="4385"/>
                    <a:pt x="15746" y="4385"/>
                  </a:cubicBezTo>
                  <a:cubicBezTo>
                    <a:pt x="13569" y="3248"/>
                    <a:pt x="13569" y="3248"/>
                    <a:pt x="13569" y="3248"/>
                  </a:cubicBezTo>
                  <a:cubicBezTo>
                    <a:pt x="13569" y="812"/>
                    <a:pt x="13569" y="812"/>
                    <a:pt x="13569" y="812"/>
                  </a:cubicBezTo>
                  <a:cubicBezTo>
                    <a:pt x="13569" y="325"/>
                    <a:pt x="13234" y="0"/>
                    <a:pt x="12732" y="0"/>
                  </a:cubicBezTo>
                  <a:cubicBezTo>
                    <a:pt x="8546" y="0"/>
                    <a:pt x="8546" y="0"/>
                    <a:pt x="8546" y="0"/>
                  </a:cubicBezTo>
                  <a:cubicBezTo>
                    <a:pt x="8211" y="0"/>
                    <a:pt x="8044" y="162"/>
                    <a:pt x="7876" y="325"/>
                  </a:cubicBezTo>
                  <a:cubicBezTo>
                    <a:pt x="7709" y="487"/>
                    <a:pt x="7541" y="650"/>
                    <a:pt x="7541" y="974"/>
                  </a:cubicBezTo>
                  <a:cubicBezTo>
                    <a:pt x="7541" y="3248"/>
                    <a:pt x="7541" y="3248"/>
                    <a:pt x="7541" y="3248"/>
                  </a:cubicBezTo>
                  <a:cubicBezTo>
                    <a:pt x="5532" y="4385"/>
                    <a:pt x="5532" y="4385"/>
                    <a:pt x="5532" y="4385"/>
                  </a:cubicBezTo>
                  <a:cubicBezTo>
                    <a:pt x="3355" y="3248"/>
                    <a:pt x="3355" y="3248"/>
                    <a:pt x="3355" y="3248"/>
                  </a:cubicBezTo>
                  <a:cubicBezTo>
                    <a:pt x="3188" y="3248"/>
                    <a:pt x="3020" y="3248"/>
                    <a:pt x="2686" y="3248"/>
                  </a:cubicBezTo>
                  <a:cubicBezTo>
                    <a:pt x="2518" y="3248"/>
                    <a:pt x="2351" y="3411"/>
                    <a:pt x="2183" y="3735"/>
                  </a:cubicBezTo>
                  <a:cubicBezTo>
                    <a:pt x="6" y="7308"/>
                    <a:pt x="6" y="7308"/>
                    <a:pt x="6" y="7308"/>
                  </a:cubicBezTo>
                  <a:cubicBezTo>
                    <a:pt x="6" y="7471"/>
                    <a:pt x="6" y="7633"/>
                    <a:pt x="6" y="7958"/>
                  </a:cubicBezTo>
                  <a:cubicBezTo>
                    <a:pt x="6" y="8120"/>
                    <a:pt x="174" y="8283"/>
                    <a:pt x="509" y="8445"/>
                  </a:cubicBezTo>
                  <a:cubicBezTo>
                    <a:pt x="2518" y="9582"/>
                    <a:pt x="2518" y="9582"/>
                    <a:pt x="2518" y="9582"/>
                  </a:cubicBezTo>
                  <a:cubicBezTo>
                    <a:pt x="2518" y="12018"/>
                    <a:pt x="2518" y="12018"/>
                    <a:pt x="2518" y="12018"/>
                  </a:cubicBezTo>
                  <a:cubicBezTo>
                    <a:pt x="509" y="13155"/>
                    <a:pt x="509" y="13155"/>
                    <a:pt x="509" y="13155"/>
                  </a:cubicBezTo>
                  <a:cubicBezTo>
                    <a:pt x="6" y="13480"/>
                    <a:pt x="-161" y="13967"/>
                    <a:pt x="174" y="14454"/>
                  </a:cubicBezTo>
                  <a:cubicBezTo>
                    <a:pt x="2183" y="18027"/>
                    <a:pt x="2183" y="18027"/>
                    <a:pt x="2183" y="18027"/>
                  </a:cubicBezTo>
                  <a:cubicBezTo>
                    <a:pt x="2518" y="18514"/>
                    <a:pt x="3020" y="18514"/>
                    <a:pt x="3523" y="18352"/>
                  </a:cubicBezTo>
                  <a:cubicBezTo>
                    <a:pt x="5532" y="17215"/>
                    <a:pt x="5532" y="17215"/>
                    <a:pt x="5532" y="17215"/>
                  </a:cubicBezTo>
                  <a:cubicBezTo>
                    <a:pt x="7709" y="18352"/>
                    <a:pt x="7709" y="18352"/>
                    <a:pt x="7709" y="18352"/>
                  </a:cubicBezTo>
                  <a:cubicBezTo>
                    <a:pt x="7709" y="20788"/>
                    <a:pt x="7709" y="20788"/>
                    <a:pt x="7709" y="20788"/>
                  </a:cubicBezTo>
                  <a:cubicBezTo>
                    <a:pt x="7709" y="20950"/>
                    <a:pt x="7876" y="21275"/>
                    <a:pt x="8044" y="21438"/>
                  </a:cubicBezTo>
                  <a:cubicBezTo>
                    <a:pt x="8211" y="21600"/>
                    <a:pt x="8379" y="21600"/>
                    <a:pt x="8713" y="21600"/>
                  </a:cubicBezTo>
                  <a:cubicBezTo>
                    <a:pt x="12899" y="21600"/>
                    <a:pt x="12899" y="21600"/>
                    <a:pt x="12899" y="21600"/>
                  </a:cubicBezTo>
                  <a:cubicBezTo>
                    <a:pt x="13402" y="21600"/>
                    <a:pt x="13737" y="21113"/>
                    <a:pt x="13737" y="20626"/>
                  </a:cubicBezTo>
                  <a:cubicBezTo>
                    <a:pt x="13737" y="18352"/>
                    <a:pt x="13737" y="18352"/>
                    <a:pt x="13737" y="18352"/>
                  </a:cubicBezTo>
                  <a:cubicBezTo>
                    <a:pt x="15913" y="17053"/>
                    <a:pt x="15913" y="17053"/>
                    <a:pt x="15913" y="17053"/>
                  </a:cubicBezTo>
                  <a:cubicBezTo>
                    <a:pt x="17923" y="18189"/>
                    <a:pt x="17923" y="18189"/>
                    <a:pt x="17923" y="18189"/>
                  </a:cubicBezTo>
                  <a:cubicBezTo>
                    <a:pt x="18090" y="18352"/>
                    <a:pt x="18425" y="18352"/>
                    <a:pt x="18592" y="18352"/>
                  </a:cubicBezTo>
                  <a:cubicBezTo>
                    <a:pt x="18927" y="18189"/>
                    <a:pt x="19095" y="18027"/>
                    <a:pt x="19262" y="17865"/>
                  </a:cubicBezTo>
                  <a:cubicBezTo>
                    <a:pt x="21272" y="14292"/>
                    <a:pt x="21272" y="14292"/>
                    <a:pt x="21272" y="14292"/>
                  </a:cubicBezTo>
                  <a:cubicBezTo>
                    <a:pt x="21439" y="13805"/>
                    <a:pt x="21272" y="13317"/>
                    <a:pt x="20937" y="13155"/>
                  </a:cubicBezTo>
                  <a:close/>
                  <a:moveTo>
                    <a:pt x="15579" y="12343"/>
                  </a:moveTo>
                  <a:cubicBezTo>
                    <a:pt x="14741" y="14941"/>
                    <a:pt x="11895" y="16403"/>
                    <a:pt x="9048" y="15591"/>
                  </a:cubicBezTo>
                  <a:cubicBezTo>
                    <a:pt x="6369" y="14779"/>
                    <a:pt x="4862" y="12018"/>
                    <a:pt x="5699" y="9257"/>
                  </a:cubicBezTo>
                  <a:cubicBezTo>
                    <a:pt x="6537" y="6659"/>
                    <a:pt x="9551" y="5197"/>
                    <a:pt x="12230" y="6009"/>
                  </a:cubicBezTo>
                  <a:cubicBezTo>
                    <a:pt x="14909" y="6821"/>
                    <a:pt x="16416" y="9582"/>
                    <a:pt x="15579" y="12343"/>
                  </a:cubicBezTo>
                  <a:close/>
                  <a:moveTo>
                    <a:pt x="15579" y="1234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395194" y="2631916"/>
            <a:ext cx="2119568" cy="2119568"/>
            <a:chOff x="4167189" y="2495583"/>
            <a:chExt cx="2009775" cy="2009775"/>
          </a:xfrm>
        </p:grpSpPr>
        <p:sp>
          <p:nvSpPr>
            <p:cNvPr id="47" name="Teardrop 46"/>
            <p:cNvSpPr/>
            <p:nvPr/>
          </p:nvSpPr>
          <p:spPr>
            <a:xfrm rot="2700000">
              <a:off x="4167189" y="2495583"/>
              <a:ext cx="2009775" cy="2009775"/>
            </a:xfrm>
            <a:prstGeom prst="teardrop">
              <a:avLst/>
            </a:prstGeom>
            <a:solidFill>
              <a:schemeClr val="accent2">
                <a:alpha val="9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7" name="Shape 731"/>
            <p:cNvSpPr/>
            <p:nvPr/>
          </p:nvSpPr>
          <p:spPr>
            <a:xfrm>
              <a:off x="5026175" y="3107245"/>
              <a:ext cx="515800" cy="648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6" y="0"/>
                    <a:pt x="0" y="1447"/>
                    <a:pt x="0" y="3231"/>
                  </a:cubicBezTo>
                  <a:lnTo>
                    <a:pt x="0" y="4776"/>
                  </a:lnTo>
                  <a:cubicBezTo>
                    <a:pt x="0" y="6669"/>
                    <a:pt x="4836" y="8203"/>
                    <a:pt x="10799" y="8203"/>
                  </a:cubicBezTo>
                  <a:cubicBezTo>
                    <a:pt x="16764" y="8203"/>
                    <a:pt x="21600" y="6669"/>
                    <a:pt x="21600" y="4776"/>
                  </a:cubicBezTo>
                  <a:lnTo>
                    <a:pt x="21600" y="3231"/>
                  </a:lnTo>
                  <a:cubicBezTo>
                    <a:pt x="21600" y="1447"/>
                    <a:pt x="16764" y="0"/>
                    <a:pt x="10799" y="0"/>
                  </a:cubicBezTo>
                  <a:close/>
                  <a:moveTo>
                    <a:pt x="21195" y="8008"/>
                  </a:moveTo>
                  <a:cubicBezTo>
                    <a:pt x="19915" y="9488"/>
                    <a:pt x="15746" y="10572"/>
                    <a:pt x="10799" y="10572"/>
                  </a:cubicBezTo>
                  <a:cubicBezTo>
                    <a:pt x="5856" y="10572"/>
                    <a:pt x="1685" y="9488"/>
                    <a:pt x="405" y="8008"/>
                  </a:cubicBezTo>
                  <a:cubicBezTo>
                    <a:pt x="141" y="7702"/>
                    <a:pt x="0" y="7868"/>
                    <a:pt x="0" y="8007"/>
                  </a:cubicBezTo>
                  <a:cubicBezTo>
                    <a:pt x="0" y="8144"/>
                    <a:pt x="0" y="10898"/>
                    <a:pt x="0" y="10898"/>
                  </a:cubicBezTo>
                  <a:cubicBezTo>
                    <a:pt x="0" y="13061"/>
                    <a:pt x="4836" y="14814"/>
                    <a:pt x="10799" y="14814"/>
                  </a:cubicBezTo>
                  <a:cubicBezTo>
                    <a:pt x="16764" y="14814"/>
                    <a:pt x="21600" y="13061"/>
                    <a:pt x="21600" y="10898"/>
                  </a:cubicBezTo>
                  <a:cubicBezTo>
                    <a:pt x="21600" y="10898"/>
                    <a:pt x="21600" y="8144"/>
                    <a:pt x="21600" y="8007"/>
                  </a:cubicBezTo>
                  <a:cubicBezTo>
                    <a:pt x="21600" y="7868"/>
                    <a:pt x="21459" y="7702"/>
                    <a:pt x="21195" y="8008"/>
                  </a:cubicBezTo>
                  <a:close/>
                  <a:moveTo>
                    <a:pt x="21176" y="14285"/>
                  </a:moveTo>
                  <a:cubicBezTo>
                    <a:pt x="19876" y="15959"/>
                    <a:pt x="15722" y="17184"/>
                    <a:pt x="10799" y="17184"/>
                  </a:cubicBezTo>
                  <a:cubicBezTo>
                    <a:pt x="5878" y="17184"/>
                    <a:pt x="1724" y="15959"/>
                    <a:pt x="424" y="14285"/>
                  </a:cubicBezTo>
                  <a:cubicBezTo>
                    <a:pt x="147" y="13932"/>
                    <a:pt x="0" y="14121"/>
                    <a:pt x="0" y="14297"/>
                  </a:cubicBezTo>
                  <a:cubicBezTo>
                    <a:pt x="0" y="14472"/>
                    <a:pt x="0" y="16754"/>
                    <a:pt x="0" y="16754"/>
                  </a:cubicBezTo>
                  <a:cubicBezTo>
                    <a:pt x="0" y="19133"/>
                    <a:pt x="4836" y="21600"/>
                    <a:pt x="10799" y="21600"/>
                  </a:cubicBezTo>
                  <a:cubicBezTo>
                    <a:pt x="16764" y="21600"/>
                    <a:pt x="21600" y="19133"/>
                    <a:pt x="21600" y="16754"/>
                  </a:cubicBezTo>
                  <a:cubicBezTo>
                    <a:pt x="21600" y="16754"/>
                    <a:pt x="21600" y="14472"/>
                    <a:pt x="21600" y="14297"/>
                  </a:cubicBezTo>
                  <a:cubicBezTo>
                    <a:pt x="21600" y="14121"/>
                    <a:pt x="21453" y="13932"/>
                    <a:pt x="21176" y="1428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l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69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73305" y="266734"/>
            <a:ext cx="3785468" cy="528259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3306" y="731316"/>
            <a:ext cx="2352640" cy="282038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703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37" grpId="0"/>
      <p:bldP spid="38" grpId="0"/>
      <p:bldP spid="40" grpId="0"/>
      <p:bldP spid="4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611735" y="3008263"/>
            <a:ext cx="7635280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kern="5000" spc="60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sz="5400" kern="5000" spc="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2956769" y="3987658"/>
            <a:ext cx="6945212" cy="18466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b="1" smtClean="0">
                <a:solidFill>
                  <a:schemeClr val="accent1"/>
                </a:solidFill>
                <a:cs typeface="Arial" panose="020B0604020202020204" pitchFamily="34" charset="0"/>
              </a:rPr>
              <a:t>SMALL PURE AND FRESH AND PPT HAN FAN LITERATURE AND ART</a:t>
            </a:r>
            <a:endParaRPr lang="zh-CN" altLang="en-US" sz="12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826947" y="3860528"/>
            <a:ext cx="720485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7894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7" grpId="1"/>
      <p:bldP spid="8" grpId="0"/>
      <p:bldP spid="8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46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6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20" y="2520708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905" y="2957655"/>
            <a:ext cx="5504548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2103"/>
            <a:ext cx="3021981" cy="315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98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396332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123" grpId="0"/>
      <p:bldP spid="5124" grpId="0"/>
      <p:bldP spid="5125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929035" y="2056530"/>
            <a:ext cx="3780260" cy="906386"/>
            <a:chOff x="2321169" y="3465623"/>
            <a:chExt cx="3051433" cy="859434"/>
          </a:xfrm>
        </p:grpSpPr>
        <p:sp>
          <p:nvSpPr>
            <p:cNvPr id="15" name="TextBox 14"/>
            <p:cNvSpPr txBox="1"/>
            <p:nvPr/>
          </p:nvSpPr>
          <p:spPr>
            <a:xfrm>
              <a:off x="2321169" y="3465623"/>
              <a:ext cx="10144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321170" y="3799757"/>
              <a:ext cx="3051432" cy="5253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r>
                <a:rPr lang="en-GB" altLang="zh-CN" sz="800" dirty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 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29035" y="5233667"/>
            <a:ext cx="3780260" cy="906386"/>
            <a:chOff x="2321169" y="3465623"/>
            <a:chExt cx="3051433" cy="859434"/>
          </a:xfrm>
        </p:grpSpPr>
        <p:sp>
          <p:nvSpPr>
            <p:cNvPr id="19" name="TextBox 18"/>
            <p:cNvSpPr txBox="1"/>
            <p:nvPr/>
          </p:nvSpPr>
          <p:spPr>
            <a:xfrm>
              <a:off x="2321169" y="3465623"/>
              <a:ext cx="1014454" cy="280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321170" y="3799757"/>
              <a:ext cx="3051432" cy="5253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r>
                <a:rPr lang="en-GB" altLang="zh-CN" sz="800" dirty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 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929035" y="3656063"/>
            <a:ext cx="3780260" cy="906386"/>
            <a:chOff x="2321169" y="3465623"/>
            <a:chExt cx="3051433" cy="859434"/>
          </a:xfrm>
        </p:grpSpPr>
        <p:sp>
          <p:nvSpPr>
            <p:cNvPr id="22" name="TextBox 21"/>
            <p:cNvSpPr txBox="1"/>
            <p:nvPr/>
          </p:nvSpPr>
          <p:spPr>
            <a:xfrm>
              <a:off x="2321169" y="3465623"/>
              <a:ext cx="1014454" cy="280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321170" y="3799757"/>
              <a:ext cx="3051432" cy="5253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r>
                <a:rPr lang="en-GB" altLang="zh-CN" sz="800" dirty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 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Corbel" panose="020B0503020204020204" pitchFamily="34" charset="0"/>
                  <a:ea typeface="方正正纤黑简体" panose="02000000000000000000" pitchFamily="2" charset="-122"/>
                  <a:sym typeface="Corbel" panose="020B0503020204020204" pitchFamily="34" charset="0"/>
                </a:rPr>
                <a:t>请替换文字内容，修改文字内容，也可以直接复制你的内容到此。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897211" y="2111230"/>
            <a:ext cx="796987" cy="796987"/>
            <a:chOff x="935938" y="3423419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935938" y="3423419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1175438" y="3603406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97211" y="5277402"/>
            <a:ext cx="796987" cy="796987"/>
            <a:chOff x="935938" y="5420271"/>
            <a:chExt cx="755703" cy="755703"/>
          </a:xfrm>
        </p:grpSpPr>
        <p:sp>
          <p:nvSpPr>
            <p:cNvPr id="13" name="Oval 12"/>
            <p:cNvSpPr/>
            <p:nvPr/>
          </p:nvSpPr>
          <p:spPr>
            <a:xfrm>
              <a:off x="935938" y="5420271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1130591" y="5603476"/>
              <a:ext cx="366393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7211" y="3694316"/>
            <a:ext cx="796987" cy="796987"/>
            <a:chOff x="935938" y="4421845"/>
            <a:chExt cx="755703" cy="755703"/>
          </a:xfrm>
        </p:grpSpPr>
        <p:sp>
          <p:nvSpPr>
            <p:cNvPr id="12" name="Oval 11"/>
            <p:cNvSpPr/>
            <p:nvPr/>
          </p:nvSpPr>
          <p:spPr>
            <a:xfrm>
              <a:off x="935938" y="4421845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1089564" y="4618408"/>
              <a:ext cx="448449" cy="362576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Corbel" panose="020B0503020204020204" pitchFamily="34" charset="0"/>
                <a:ea typeface="方正正纤黑简体" panose="02000000000000000000" pitchFamily="2" charset="-122"/>
                <a:sym typeface="Corbel" panose="020B0503020204020204" pitchFamily="34" charset="0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6646122" y="1658000"/>
            <a:ext cx="5417687" cy="48380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Corbel" panose="020B0503020204020204" pitchFamily="34" charset="0"/>
              <a:ea typeface="方正正纤黑简体" panose="02000000000000000000" pitchFamily="2" charset="-122"/>
              <a:sym typeface="Corbel" panose="020B0503020204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73305" y="266734"/>
            <a:ext cx="3785468" cy="528259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73306" y="731316"/>
            <a:ext cx="2352640" cy="282038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507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901577" y="2154039"/>
            <a:ext cx="4360635" cy="4008195"/>
            <a:chOff x="1802741" y="2042460"/>
            <a:chExt cx="4134755" cy="3800571"/>
          </a:xfrm>
        </p:grpSpPr>
        <p:grpSp>
          <p:nvGrpSpPr>
            <p:cNvPr id="4" name="Group 3"/>
            <p:cNvGrpSpPr/>
            <p:nvPr/>
          </p:nvGrpSpPr>
          <p:grpSpPr>
            <a:xfrm>
              <a:off x="1802741" y="2042460"/>
              <a:ext cx="829215" cy="3800571"/>
              <a:chOff x="1802741" y="2042460"/>
              <a:chExt cx="829215" cy="3800571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2047737" y="2042460"/>
                <a:ext cx="339225" cy="3266606"/>
              </a:xfrm>
              <a:custGeom>
                <a:avLst/>
                <a:gdLst>
                  <a:gd name="T0" fmla="*/ 0 w 89"/>
                  <a:gd name="T1" fmla="*/ 41 h 864"/>
                  <a:gd name="T2" fmla="*/ 0 w 89"/>
                  <a:gd name="T3" fmla="*/ 41 h 864"/>
                  <a:gd name="T4" fmla="*/ 44 w 89"/>
                  <a:gd name="T5" fmla="*/ 0 h 864"/>
                  <a:gd name="T6" fmla="*/ 89 w 89"/>
                  <a:gd name="T7" fmla="*/ 41 h 864"/>
                  <a:gd name="T8" fmla="*/ 89 w 89"/>
                  <a:gd name="T9" fmla="*/ 41 h 864"/>
                  <a:gd name="T10" fmla="*/ 89 w 89"/>
                  <a:gd name="T11" fmla="*/ 864 h 864"/>
                  <a:gd name="T12" fmla="*/ 0 w 89"/>
                  <a:gd name="T13" fmla="*/ 864 h 864"/>
                  <a:gd name="T14" fmla="*/ 0 w 89"/>
                  <a:gd name="T15" fmla="*/ 45 h 864"/>
                  <a:gd name="T16" fmla="*/ 0 w 89"/>
                  <a:gd name="T17" fmla="*/ 41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" h="864"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2" y="18"/>
                      <a:pt x="21" y="0"/>
                      <a:pt x="44" y="0"/>
                    </a:cubicBezTo>
                    <a:cubicBezTo>
                      <a:pt x="68" y="0"/>
                      <a:pt x="87" y="18"/>
                      <a:pt x="89" y="41"/>
                    </a:cubicBezTo>
                    <a:cubicBezTo>
                      <a:pt x="89" y="41"/>
                      <a:pt x="89" y="41"/>
                      <a:pt x="89" y="41"/>
                    </a:cubicBezTo>
                    <a:cubicBezTo>
                      <a:pt x="89" y="864"/>
                      <a:pt x="89" y="864"/>
                      <a:pt x="89" y="864"/>
                    </a:cubicBezTo>
                    <a:cubicBezTo>
                      <a:pt x="0" y="864"/>
                      <a:pt x="0" y="864"/>
                      <a:pt x="0" y="864"/>
                    </a:cubicBezTo>
                    <a:cubicBezTo>
                      <a:pt x="0" y="45"/>
                      <a:pt x="0" y="45"/>
                      <a:pt x="0" y="45"/>
                    </a:cubicBezTo>
                    <a:lnTo>
                      <a:pt x="0" y="41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latin typeface="Arial" panose="020B0604020202020204" pitchFamily="34" charset="0"/>
                  <a:ea typeface="方正正粗黑简体" panose="02000000000000000000" pitchFamily="2" charset="-122"/>
                  <a:cs typeface="Open Sans Light" panose="020B03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9" name="Oval 6"/>
              <p:cNvSpPr>
                <a:spLocks noChangeArrowheads="1"/>
              </p:cNvSpPr>
              <p:nvPr/>
            </p:nvSpPr>
            <p:spPr bwMode="auto">
              <a:xfrm>
                <a:off x="1802741" y="5022192"/>
                <a:ext cx="829215" cy="8208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latin typeface="Arial" panose="020B0604020202020204" pitchFamily="34" charset="0"/>
                  <a:ea typeface="方正正粗黑简体" panose="02000000000000000000" pitchFamily="2" charset="-122"/>
                  <a:cs typeface="Open Sans Light" panose="020B0306030504020204" pitchFamily="34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899558" y="2042460"/>
              <a:ext cx="829215" cy="3800571"/>
              <a:chOff x="2899558" y="2042460"/>
              <a:chExt cx="829215" cy="3800571"/>
            </a:xfrm>
          </p:grpSpPr>
          <p:sp>
            <p:nvSpPr>
              <p:cNvPr id="14" name="Freeform 5"/>
              <p:cNvSpPr>
                <a:spLocks/>
              </p:cNvSpPr>
              <p:nvPr/>
            </p:nvSpPr>
            <p:spPr bwMode="auto">
              <a:xfrm>
                <a:off x="3144554" y="2042460"/>
                <a:ext cx="339225" cy="3266606"/>
              </a:xfrm>
              <a:custGeom>
                <a:avLst/>
                <a:gdLst>
                  <a:gd name="T0" fmla="*/ 0 w 89"/>
                  <a:gd name="T1" fmla="*/ 41 h 864"/>
                  <a:gd name="T2" fmla="*/ 0 w 89"/>
                  <a:gd name="T3" fmla="*/ 41 h 864"/>
                  <a:gd name="T4" fmla="*/ 44 w 89"/>
                  <a:gd name="T5" fmla="*/ 0 h 864"/>
                  <a:gd name="T6" fmla="*/ 89 w 89"/>
                  <a:gd name="T7" fmla="*/ 41 h 864"/>
                  <a:gd name="T8" fmla="*/ 89 w 89"/>
                  <a:gd name="T9" fmla="*/ 41 h 864"/>
                  <a:gd name="T10" fmla="*/ 89 w 89"/>
                  <a:gd name="T11" fmla="*/ 864 h 864"/>
                  <a:gd name="T12" fmla="*/ 0 w 89"/>
                  <a:gd name="T13" fmla="*/ 864 h 864"/>
                  <a:gd name="T14" fmla="*/ 0 w 89"/>
                  <a:gd name="T15" fmla="*/ 45 h 864"/>
                  <a:gd name="T16" fmla="*/ 0 w 89"/>
                  <a:gd name="T17" fmla="*/ 41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" h="864"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2" y="18"/>
                      <a:pt x="21" y="0"/>
                      <a:pt x="44" y="0"/>
                    </a:cubicBezTo>
                    <a:cubicBezTo>
                      <a:pt x="68" y="0"/>
                      <a:pt x="87" y="18"/>
                      <a:pt x="89" y="41"/>
                    </a:cubicBezTo>
                    <a:cubicBezTo>
                      <a:pt x="89" y="41"/>
                      <a:pt x="89" y="41"/>
                      <a:pt x="89" y="41"/>
                    </a:cubicBezTo>
                    <a:cubicBezTo>
                      <a:pt x="89" y="864"/>
                      <a:pt x="89" y="864"/>
                      <a:pt x="89" y="864"/>
                    </a:cubicBezTo>
                    <a:cubicBezTo>
                      <a:pt x="0" y="864"/>
                      <a:pt x="0" y="864"/>
                      <a:pt x="0" y="864"/>
                    </a:cubicBezTo>
                    <a:cubicBezTo>
                      <a:pt x="0" y="45"/>
                      <a:pt x="0" y="45"/>
                      <a:pt x="0" y="45"/>
                    </a:cubicBezTo>
                    <a:lnTo>
                      <a:pt x="0" y="41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latin typeface="Arial" panose="020B0604020202020204" pitchFamily="34" charset="0"/>
                  <a:ea typeface="方正正粗黑简体" panose="02000000000000000000" pitchFamily="2" charset="-122"/>
                  <a:cs typeface="Open Sans Light" panose="020B03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15" name="Oval 6"/>
              <p:cNvSpPr>
                <a:spLocks noChangeArrowheads="1"/>
              </p:cNvSpPr>
              <p:nvPr/>
            </p:nvSpPr>
            <p:spPr bwMode="auto">
              <a:xfrm>
                <a:off x="2899558" y="5022192"/>
                <a:ext cx="829215" cy="8208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latin typeface="Arial" panose="020B0604020202020204" pitchFamily="34" charset="0"/>
                  <a:ea typeface="方正正粗黑简体" panose="02000000000000000000" pitchFamily="2" charset="-122"/>
                  <a:cs typeface="Open Sans Light" panose="020B0306030504020204" pitchFamily="34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4011464" y="2042460"/>
              <a:ext cx="829215" cy="3800571"/>
              <a:chOff x="4055006" y="2042460"/>
              <a:chExt cx="829215" cy="3800571"/>
            </a:xfrm>
          </p:grpSpPr>
          <p:sp>
            <p:nvSpPr>
              <p:cNvPr id="20" name="Freeform 5"/>
              <p:cNvSpPr>
                <a:spLocks/>
              </p:cNvSpPr>
              <p:nvPr/>
            </p:nvSpPr>
            <p:spPr bwMode="auto">
              <a:xfrm>
                <a:off x="4300002" y="2042460"/>
                <a:ext cx="339225" cy="3266606"/>
              </a:xfrm>
              <a:custGeom>
                <a:avLst/>
                <a:gdLst>
                  <a:gd name="T0" fmla="*/ 0 w 89"/>
                  <a:gd name="T1" fmla="*/ 41 h 864"/>
                  <a:gd name="T2" fmla="*/ 0 w 89"/>
                  <a:gd name="T3" fmla="*/ 41 h 864"/>
                  <a:gd name="T4" fmla="*/ 44 w 89"/>
                  <a:gd name="T5" fmla="*/ 0 h 864"/>
                  <a:gd name="T6" fmla="*/ 89 w 89"/>
                  <a:gd name="T7" fmla="*/ 41 h 864"/>
                  <a:gd name="T8" fmla="*/ 89 w 89"/>
                  <a:gd name="T9" fmla="*/ 41 h 864"/>
                  <a:gd name="T10" fmla="*/ 89 w 89"/>
                  <a:gd name="T11" fmla="*/ 864 h 864"/>
                  <a:gd name="T12" fmla="*/ 0 w 89"/>
                  <a:gd name="T13" fmla="*/ 864 h 864"/>
                  <a:gd name="T14" fmla="*/ 0 w 89"/>
                  <a:gd name="T15" fmla="*/ 45 h 864"/>
                  <a:gd name="T16" fmla="*/ 0 w 89"/>
                  <a:gd name="T17" fmla="*/ 41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" h="864"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2" y="18"/>
                      <a:pt x="21" y="0"/>
                      <a:pt x="44" y="0"/>
                    </a:cubicBezTo>
                    <a:cubicBezTo>
                      <a:pt x="68" y="0"/>
                      <a:pt x="87" y="18"/>
                      <a:pt x="89" y="41"/>
                    </a:cubicBezTo>
                    <a:cubicBezTo>
                      <a:pt x="89" y="41"/>
                      <a:pt x="89" y="41"/>
                      <a:pt x="89" y="41"/>
                    </a:cubicBezTo>
                    <a:cubicBezTo>
                      <a:pt x="89" y="864"/>
                      <a:pt x="89" y="864"/>
                      <a:pt x="89" y="864"/>
                    </a:cubicBezTo>
                    <a:cubicBezTo>
                      <a:pt x="0" y="864"/>
                      <a:pt x="0" y="864"/>
                      <a:pt x="0" y="864"/>
                    </a:cubicBezTo>
                    <a:cubicBezTo>
                      <a:pt x="0" y="45"/>
                      <a:pt x="0" y="45"/>
                      <a:pt x="0" y="45"/>
                    </a:cubicBezTo>
                    <a:lnTo>
                      <a:pt x="0" y="41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latin typeface="Arial" panose="020B0604020202020204" pitchFamily="34" charset="0"/>
                  <a:ea typeface="方正正粗黑简体" panose="02000000000000000000" pitchFamily="2" charset="-122"/>
                  <a:cs typeface="Open Sans Light" panose="020B03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1" name="Oval 6"/>
              <p:cNvSpPr>
                <a:spLocks noChangeArrowheads="1"/>
              </p:cNvSpPr>
              <p:nvPr/>
            </p:nvSpPr>
            <p:spPr bwMode="auto">
              <a:xfrm>
                <a:off x="4055006" y="5022192"/>
                <a:ext cx="829215" cy="8208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latin typeface="Arial" panose="020B0604020202020204" pitchFamily="34" charset="0"/>
                  <a:ea typeface="方正正粗黑简体" panose="02000000000000000000" pitchFamily="2" charset="-122"/>
                  <a:cs typeface="Open Sans Light" panose="020B0306030504020204" pitchFamily="34" charset="0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5108281" y="2042460"/>
              <a:ext cx="829215" cy="3800571"/>
              <a:chOff x="5151823" y="2042460"/>
              <a:chExt cx="829215" cy="3800571"/>
            </a:xfrm>
          </p:grpSpPr>
          <p:sp>
            <p:nvSpPr>
              <p:cNvPr id="26" name="Freeform 5"/>
              <p:cNvSpPr>
                <a:spLocks/>
              </p:cNvSpPr>
              <p:nvPr/>
            </p:nvSpPr>
            <p:spPr bwMode="auto">
              <a:xfrm>
                <a:off x="5396819" y="2042460"/>
                <a:ext cx="339225" cy="3266606"/>
              </a:xfrm>
              <a:custGeom>
                <a:avLst/>
                <a:gdLst>
                  <a:gd name="T0" fmla="*/ 0 w 89"/>
                  <a:gd name="T1" fmla="*/ 41 h 864"/>
                  <a:gd name="T2" fmla="*/ 0 w 89"/>
                  <a:gd name="T3" fmla="*/ 41 h 864"/>
                  <a:gd name="T4" fmla="*/ 44 w 89"/>
                  <a:gd name="T5" fmla="*/ 0 h 864"/>
                  <a:gd name="T6" fmla="*/ 89 w 89"/>
                  <a:gd name="T7" fmla="*/ 41 h 864"/>
                  <a:gd name="T8" fmla="*/ 89 w 89"/>
                  <a:gd name="T9" fmla="*/ 41 h 864"/>
                  <a:gd name="T10" fmla="*/ 89 w 89"/>
                  <a:gd name="T11" fmla="*/ 864 h 864"/>
                  <a:gd name="T12" fmla="*/ 0 w 89"/>
                  <a:gd name="T13" fmla="*/ 864 h 864"/>
                  <a:gd name="T14" fmla="*/ 0 w 89"/>
                  <a:gd name="T15" fmla="*/ 45 h 864"/>
                  <a:gd name="T16" fmla="*/ 0 w 89"/>
                  <a:gd name="T17" fmla="*/ 41 h 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" h="864">
                    <a:moveTo>
                      <a:pt x="0" y="41"/>
                    </a:moveTo>
                    <a:cubicBezTo>
                      <a:pt x="0" y="41"/>
                      <a:pt x="0" y="41"/>
                      <a:pt x="0" y="41"/>
                    </a:cubicBezTo>
                    <a:cubicBezTo>
                      <a:pt x="2" y="18"/>
                      <a:pt x="21" y="0"/>
                      <a:pt x="44" y="0"/>
                    </a:cubicBezTo>
                    <a:cubicBezTo>
                      <a:pt x="68" y="0"/>
                      <a:pt x="87" y="18"/>
                      <a:pt x="89" y="41"/>
                    </a:cubicBezTo>
                    <a:cubicBezTo>
                      <a:pt x="89" y="41"/>
                      <a:pt x="89" y="41"/>
                      <a:pt x="89" y="41"/>
                    </a:cubicBezTo>
                    <a:cubicBezTo>
                      <a:pt x="89" y="864"/>
                      <a:pt x="89" y="864"/>
                      <a:pt x="89" y="864"/>
                    </a:cubicBezTo>
                    <a:cubicBezTo>
                      <a:pt x="0" y="864"/>
                      <a:pt x="0" y="864"/>
                      <a:pt x="0" y="864"/>
                    </a:cubicBezTo>
                    <a:cubicBezTo>
                      <a:pt x="0" y="45"/>
                      <a:pt x="0" y="45"/>
                      <a:pt x="0" y="45"/>
                    </a:cubicBezTo>
                    <a:lnTo>
                      <a:pt x="0" y="41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latin typeface="Arial" panose="020B0604020202020204" pitchFamily="34" charset="0"/>
                  <a:ea typeface="方正正粗黑简体" panose="02000000000000000000" pitchFamily="2" charset="-122"/>
                  <a:cs typeface="Open Sans Light" panose="020B0306030504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6"/>
              <p:cNvSpPr>
                <a:spLocks noChangeArrowheads="1"/>
              </p:cNvSpPr>
              <p:nvPr/>
            </p:nvSpPr>
            <p:spPr bwMode="auto">
              <a:xfrm>
                <a:off x="5151823" y="5022192"/>
                <a:ext cx="829215" cy="82083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4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109">
                  <a:latin typeface="Arial" panose="020B0604020202020204" pitchFamily="34" charset="0"/>
                  <a:ea typeface="方正正粗黑简体" panose="02000000000000000000" pitchFamily="2" charset="-122"/>
                  <a:cs typeface="Open Sans Light" panose="020B0306030504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1901577" y="3129719"/>
            <a:ext cx="874515" cy="3032515"/>
            <a:chOff x="1802741" y="2967600"/>
            <a:chExt cx="829215" cy="2875431"/>
          </a:xfrm>
        </p:grpSpPr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2047737" y="2967600"/>
              <a:ext cx="339225" cy="2341465"/>
            </a:xfrm>
            <a:prstGeom prst="rect">
              <a:avLst/>
            </a:prstGeom>
            <a:solidFill>
              <a:schemeClr val="accent1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109">
                <a:latin typeface="Arial" panose="020B0604020202020204" pitchFamily="34" charset="0"/>
                <a:ea typeface="方正正粗黑简体" panose="02000000000000000000" pitchFamily="2" charset="-122"/>
                <a:cs typeface="Open Sans Light" panose="020B03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1" name="Oval 8"/>
            <p:cNvSpPr>
              <a:spLocks noChangeArrowheads="1"/>
            </p:cNvSpPr>
            <p:nvPr/>
          </p:nvSpPr>
          <p:spPr bwMode="auto">
            <a:xfrm>
              <a:off x="1802741" y="5022192"/>
              <a:ext cx="829215" cy="820839"/>
            </a:xfrm>
            <a:prstGeom prst="ellipse">
              <a:avLst/>
            </a:prstGeom>
            <a:solidFill>
              <a:schemeClr val="accent1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109">
                <a:latin typeface="Arial" panose="020B0604020202020204" pitchFamily="34" charset="0"/>
                <a:ea typeface="方正正粗黑简体" panose="02000000000000000000" pitchFamily="2" charset="-122"/>
                <a:cs typeface="Open Sans Light" panose="020B0306030504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1861825" y="5413544"/>
            <a:ext cx="954018" cy="579198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109" b="1" dirty="0">
                <a:solidFill>
                  <a:schemeClr val="bg1"/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Open Sans Light" panose="020B0306030504020204" pitchFamily="34" charset="0"/>
                <a:sym typeface="Arial" panose="020B0604020202020204" pitchFamily="34" charset="0"/>
              </a:rPr>
              <a:t>75%</a:t>
            </a:r>
            <a:endParaRPr lang="en-US" sz="1266" b="1" dirty="0">
              <a:solidFill>
                <a:schemeClr val="bg1"/>
              </a:solidFill>
              <a:latin typeface="Arial" panose="020B0604020202020204" pitchFamily="34" charset="0"/>
              <a:ea typeface="方正正粗黑简体" panose="02000000000000000000" pitchFamily="2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58313" y="2916847"/>
            <a:ext cx="874515" cy="3245386"/>
            <a:chOff x="2899558" y="2765755"/>
            <a:chExt cx="829215" cy="3077276"/>
          </a:xfrm>
        </p:grpSpPr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3144554" y="2765755"/>
              <a:ext cx="339225" cy="2543312"/>
            </a:xfrm>
            <a:prstGeom prst="rect">
              <a:avLst/>
            </a:prstGeom>
            <a:solidFill>
              <a:schemeClr val="accent2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109">
                <a:latin typeface="Arial" panose="020B0604020202020204" pitchFamily="34" charset="0"/>
                <a:ea typeface="方正正粗黑简体" panose="02000000000000000000" pitchFamily="2" charset="-122"/>
                <a:cs typeface="Open Sans Light" panose="020B03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17" name="Oval 8"/>
            <p:cNvSpPr>
              <a:spLocks noChangeArrowheads="1"/>
            </p:cNvSpPr>
            <p:nvPr/>
          </p:nvSpPr>
          <p:spPr bwMode="auto">
            <a:xfrm>
              <a:off x="2899558" y="5022192"/>
              <a:ext cx="829215" cy="820839"/>
            </a:xfrm>
            <a:prstGeom prst="ellipse">
              <a:avLst/>
            </a:prstGeom>
            <a:solidFill>
              <a:schemeClr val="accent2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109">
                <a:latin typeface="Arial" panose="020B0604020202020204" pitchFamily="34" charset="0"/>
                <a:ea typeface="方正正粗黑简体" panose="02000000000000000000" pitchFamily="2" charset="-122"/>
                <a:cs typeface="Open Sans Light" panose="020B0306030504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3018560" y="5413544"/>
            <a:ext cx="954018" cy="579198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109" b="1" dirty="0">
                <a:solidFill>
                  <a:schemeClr val="bg1"/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Open Sans Light" panose="020B0306030504020204" pitchFamily="34" charset="0"/>
                <a:sym typeface="Arial" panose="020B0604020202020204" pitchFamily="34" charset="0"/>
              </a:rPr>
              <a:t>80%</a:t>
            </a:r>
            <a:endParaRPr lang="en-US" sz="1266" b="1" dirty="0">
              <a:solidFill>
                <a:schemeClr val="bg1"/>
              </a:solidFill>
              <a:latin typeface="Arial" panose="020B0604020202020204" pitchFamily="34" charset="0"/>
              <a:ea typeface="方正正粗黑简体" panose="02000000000000000000" pitchFamily="2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230962" y="4006113"/>
            <a:ext cx="874515" cy="2156121"/>
            <a:chOff x="4055006" y="3798597"/>
            <a:chExt cx="829215" cy="2044434"/>
          </a:xfrm>
        </p:grpSpPr>
        <p:sp>
          <p:nvSpPr>
            <p:cNvPr id="22" name="Rectangle 7"/>
            <p:cNvSpPr>
              <a:spLocks noChangeArrowheads="1"/>
            </p:cNvSpPr>
            <p:nvPr/>
          </p:nvSpPr>
          <p:spPr bwMode="auto">
            <a:xfrm>
              <a:off x="4300002" y="3798597"/>
              <a:ext cx="339225" cy="1510469"/>
            </a:xfrm>
            <a:prstGeom prst="rect">
              <a:avLst/>
            </a:prstGeom>
            <a:solidFill>
              <a:schemeClr val="accent3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109">
                <a:latin typeface="Arial" panose="020B0604020202020204" pitchFamily="34" charset="0"/>
                <a:ea typeface="方正正粗黑简体" panose="02000000000000000000" pitchFamily="2" charset="-122"/>
                <a:cs typeface="Open Sans Light" panose="020B03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3" name="Oval 8"/>
            <p:cNvSpPr>
              <a:spLocks noChangeArrowheads="1"/>
            </p:cNvSpPr>
            <p:nvPr/>
          </p:nvSpPr>
          <p:spPr bwMode="auto">
            <a:xfrm>
              <a:off x="4055006" y="5022192"/>
              <a:ext cx="829215" cy="820839"/>
            </a:xfrm>
            <a:prstGeom prst="ellipse">
              <a:avLst/>
            </a:prstGeom>
            <a:solidFill>
              <a:schemeClr val="accent3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109">
                <a:latin typeface="Arial" panose="020B0604020202020204" pitchFamily="34" charset="0"/>
                <a:ea typeface="方正正粗黑简体" panose="02000000000000000000" pitchFamily="2" charset="-122"/>
                <a:cs typeface="Open Sans Light" panose="020B0306030504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4155875" y="5413544"/>
            <a:ext cx="954018" cy="579198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109" b="1" dirty="0">
                <a:solidFill>
                  <a:schemeClr val="bg1"/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Open Sans Light" panose="020B0306030504020204" pitchFamily="34" charset="0"/>
                <a:sym typeface="Arial" panose="020B0604020202020204" pitchFamily="34" charset="0"/>
              </a:rPr>
              <a:t>50%</a:t>
            </a:r>
            <a:endParaRPr lang="en-US" sz="1266" b="1" dirty="0">
              <a:solidFill>
                <a:schemeClr val="bg1"/>
              </a:solidFill>
              <a:latin typeface="Arial" panose="020B0604020202020204" pitchFamily="34" charset="0"/>
              <a:ea typeface="方正正粗黑简体" panose="02000000000000000000" pitchFamily="2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387698" y="2523362"/>
            <a:ext cx="874515" cy="3638872"/>
            <a:chOff x="5151823" y="2392652"/>
            <a:chExt cx="829215" cy="3450379"/>
          </a:xfrm>
        </p:grpSpPr>
        <p:sp>
          <p:nvSpPr>
            <p:cNvPr id="28" name="Rectangle 7"/>
            <p:cNvSpPr>
              <a:spLocks noChangeArrowheads="1"/>
            </p:cNvSpPr>
            <p:nvPr/>
          </p:nvSpPr>
          <p:spPr bwMode="auto">
            <a:xfrm>
              <a:off x="5396819" y="2392652"/>
              <a:ext cx="339225" cy="2916414"/>
            </a:xfrm>
            <a:prstGeom prst="rect">
              <a:avLst/>
            </a:prstGeom>
            <a:solidFill>
              <a:schemeClr val="accent6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109">
                <a:latin typeface="Arial" panose="020B0604020202020204" pitchFamily="34" charset="0"/>
                <a:ea typeface="方正正粗黑简体" panose="02000000000000000000" pitchFamily="2" charset="-122"/>
                <a:cs typeface="Open Sans Light" panose="020B0306030504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9" name="Oval 8"/>
            <p:cNvSpPr>
              <a:spLocks noChangeArrowheads="1"/>
            </p:cNvSpPr>
            <p:nvPr/>
          </p:nvSpPr>
          <p:spPr bwMode="auto">
            <a:xfrm>
              <a:off x="5151823" y="5022192"/>
              <a:ext cx="829215" cy="820839"/>
            </a:xfrm>
            <a:prstGeom prst="ellipse">
              <a:avLst/>
            </a:prstGeom>
            <a:solidFill>
              <a:schemeClr val="accent6"/>
            </a:solidFill>
            <a:ln w="4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109">
                <a:latin typeface="Arial" panose="020B0604020202020204" pitchFamily="34" charset="0"/>
                <a:ea typeface="方正正粗黑简体" panose="02000000000000000000" pitchFamily="2" charset="-122"/>
                <a:cs typeface="Open Sans Light" panose="020B0306030504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5347945" y="5413544"/>
            <a:ext cx="954018" cy="579198"/>
          </a:xfrm>
          <a:prstGeom prst="rect">
            <a:avLst/>
          </a:prstGeom>
          <a:solidFill>
            <a:schemeClr val="accent6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109" b="1" dirty="0">
                <a:solidFill>
                  <a:schemeClr val="bg1"/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Open Sans Light" panose="020B0306030504020204" pitchFamily="34" charset="0"/>
                <a:sym typeface="Arial" panose="020B0604020202020204" pitchFamily="34" charset="0"/>
              </a:rPr>
              <a:t>90%</a:t>
            </a:r>
            <a:endParaRPr lang="en-US" sz="1266" b="1" dirty="0">
              <a:solidFill>
                <a:schemeClr val="bg1"/>
              </a:solidFill>
              <a:latin typeface="Arial" panose="020B0604020202020204" pitchFamily="34" charset="0"/>
              <a:ea typeface="方正正粗黑简体" panose="02000000000000000000" pitchFamily="2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7113254" y="2071047"/>
            <a:ext cx="4246635" cy="1045137"/>
            <a:chOff x="6744454" y="1963767"/>
            <a:chExt cx="4026660" cy="990999"/>
          </a:xfrm>
        </p:grpSpPr>
        <p:grpSp>
          <p:nvGrpSpPr>
            <p:cNvPr id="2" name="Group 1"/>
            <p:cNvGrpSpPr/>
            <p:nvPr/>
          </p:nvGrpSpPr>
          <p:grpSpPr>
            <a:xfrm>
              <a:off x="7415203" y="1963767"/>
              <a:ext cx="3355911" cy="990999"/>
              <a:chOff x="8836089" y="3634245"/>
              <a:chExt cx="3355911" cy="990999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8841692" y="3983574"/>
                <a:ext cx="3350308" cy="6416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zh-CN" altLang="en-US" sz="1266" dirty="0"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请替换文字内容，修改文字内容，也可以直接复制你的内容到此。</a:t>
                </a:r>
                <a:endParaRPr lang="en-US" altLang="zh-CN" sz="1266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 Light" panose="020B0303030202020304" pitchFamily="34" charset="0"/>
                  <a:sym typeface="Arial" panose="020B0604020202020204" pitchFamily="34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 Light" panose="020B03030302020203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8836089" y="3634245"/>
                <a:ext cx="1943469" cy="41057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76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cs typeface="Clear Sans" panose="020B0503030202020304" pitchFamily="34" charset="0"/>
                    <a:sym typeface="Arial" panose="020B0604020202020204" pitchFamily="34" charset="0"/>
                  </a:rPr>
                  <a:t>Graphic Design</a:t>
                </a:r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6744454" y="2197554"/>
              <a:ext cx="467425" cy="453208"/>
              <a:chOff x="4411266" y="2303265"/>
              <a:chExt cx="325040" cy="315154"/>
            </a:xfrm>
            <a:solidFill>
              <a:srgbClr val="F69C15"/>
            </a:solidFill>
          </p:grpSpPr>
          <p:sp>
            <p:nvSpPr>
              <p:cNvPr id="78" name="Freeform 28"/>
              <p:cNvSpPr>
                <a:spLocks/>
              </p:cNvSpPr>
              <p:nvPr/>
            </p:nvSpPr>
            <p:spPr bwMode="auto">
              <a:xfrm>
                <a:off x="4411266" y="2336007"/>
                <a:ext cx="291108" cy="282412"/>
              </a:xfrm>
              <a:custGeom>
                <a:avLst/>
                <a:gdLst>
                  <a:gd name="T0" fmla="*/ 417 w 21600"/>
                  <a:gd name="T1" fmla="*/ 102 h 21600"/>
                  <a:gd name="T2" fmla="*/ 384 w 21600"/>
                  <a:gd name="T3" fmla="*/ 65 h 21600"/>
                  <a:gd name="T4" fmla="*/ 316 w 21600"/>
                  <a:gd name="T5" fmla="*/ 0 h 21600"/>
                  <a:gd name="T6" fmla="*/ 283 w 21600"/>
                  <a:gd name="T7" fmla="*/ 33 h 21600"/>
                  <a:gd name="T8" fmla="*/ 149 w 21600"/>
                  <a:gd name="T9" fmla="*/ 102 h 21600"/>
                  <a:gd name="T10" fmla="*/ 0 w 21600"/>
                  <a:gd name="T11" fmla="*/ 465 h 21600"/>
                  <a:gd name="T12" fmla="*/ 182 w 21600"/>
                  <a:gd name="T13" fmla="*/ 265 h 21600"/>
                  <a:gd name="T14" fmla="*/ 182 w 21600"/>
                  <a:gd name="T15" fmla="*/ 265 h 21600"/>
                  <a:gd name="T16" fmla="*/ 197 w 21600"/>
                  <a:gd name="T17" fmla="*/ 181 h 21600"/>
                  <a:gd name="T18" fmla="*/ 302 w 21600"/>
                  <a:gd name="T19" fmla="*/ 181 h 21600"/>
                  <a:gd name="T20" fmla="*/ 302 w 21600"/>
                  <a:gd name="T21" fmla="*/ 283 h 21600"/>
                  <a:gd name="T22" fmla="*/ 216 w 21600"/>
                  <a:gd name="T23" fmla="*/ 297 h 21600"/>
                  <a:gd name="T24" fmla="*/ 216 w 21600"/>
                  <a:gd name="T25" fmla="*/ 297 h 21600"/>
                  <a:gd name="T26" fmla="*/ 10 w 21600"/>
                  <a:gd name="T27" fmla="*/ 474 h 21600"/>
                  <a:gd name="T28" fmla="*/ 384 w 21600"/>
                  <a:gd name="T29" fmla="*/ 330 h 21600"/>
                  <a:gd name="T30" fmla="*/ 451 w 21600"/>
                  <a:gd name="T31" fmla="*/ 200 h 21600"/>
                  <a:gd name="T32" fmla="*/ 489 w 21600"/>
                  <a:gd name="T33" fmla="*/ 167 h 21600"/>
                  <a:gd name="T34" fmla="*/ 417 w 21600"/>
                  <a:gd name="T35" fmla="*/ 102 h 21600"/>
                  <a:gd name="T36" fmla="*/ 417 w 21600"/>
                  <a:gd name="T37" fmla="*/ 102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600" h="21600">
                    <a:moveTo>
                      <a:pt x="18424" y="4659"/>
                    </a:moveTo>
                    <a:cubicBezTo>
                      <a:pt x="16941" y="2965"/>
                      <a:pt x="16941" y="2965"/>
                      <a:pt x="16941" y="2965"/>
                    </a:cubicBezTo>
                    <a:cubicBezTo>
                      <a:pt x="13976" y="0"/>
                      <a:pt x="13976" y="0"/>
                      <a:pt x="13976" y="0"/>
                    </a:cubicBezTo>
                    <a:cubicBezTo>
                      <a:pt x="13976" y="0"/>
                      <a:pt x="13976" y="0"/>
                      <a:pt x="12494" y="1482"/>
                    </a:cubicBezTo>
                    <a:cubicBezTo>
                      <a:pt x="11012" y="2965"/>
                      <a:pt x="6565" y="4659"/>
                      <a:pt x="6565" y="4659"/>
                    </a:cubicBezTo>
                    <a:cubicBezTo>
                      <a:pt x="0" y="21176"/>
                      <a:pt x="0" y="21176"/>
                      <a:pt x="0" y="21176"/>
                    </a:cubicBezTo>
                    <a:cubicBezTo>
                      <a:pt x="8047" y="12071"/>
                      <a:pt x="8047" y="12071"/>
                      <a:pt x="8047" y="12071"/>
                    </a:cubicBezTo>
                    <a:cubicBezTo>
                      <a:pt x="7624" y="10800"/>
                      <a:pt x="7835" y="9318"/>
                      <a:pt x="8682" y="8259"/>
                    </a:cubicBezTo>
                    <a:cubicBezTo>
                      <a:pt x="9953" y="6988"/>
                      <a:pt x="12071" y="6988"/>
                      <a:pt x="13341" y="8259"/>
                    </a:cubicBezTo>
                    <a:cubicBezTo>
                      <a:pt x="14400" y="9529"/>
                      <a:pt x="14400" y="11647"/>
                      <a:pt x="13341" y="12918"/>
                    </a:cubicBezTo>
                    <a:cubicBezTo>
                      <a:pt x="12282" y="13765"/>
                      <a:pt x="10800" y="13976"/>
                      <a:pt x="9529" y="13553"/>
                    </a:cubicBezTo>
                    <a:cubicBezTo>
                      <a:pt x="424" y="21600"/>
                      <a:pt x="424" y="21600"/>
                      <a:pt x="424" y="21600"/>
                    </a:cubicBezTo>
                    <a:cubicBezTo>
                      <a:pt x="16941" y="15035"/>
                      <a:pt x="16941" y="15035"/>
                      <a:pt x="16941" y="15035"/>
                    </a:cubicBezTo>
                    <a:cubicBezTo>
                      <a:pt x="16941" y="15035"/>
                      <a:pt x="18424" y="10588"/>
                      <a:pt x="19906" y="9106"/>
                    </a:cubicBezTo>
                    <a:cubicBezTo>
                      <a:pt x="21600" y="7624"/>
                      <a:pt x="21600" y="7624"/>
                      <a:pt x="21600" y="7624"/>
                    </a:cubicBezTo>
                    <a:lnTo>
                      <a:pt x="18424" y="4659"/>
                    </a:lnTo>
                    <a:close/>
                    <a:moveTo>
                      <a:pt x="18424" y="4659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Freeform 30"/>
              <p:cNvSpPr>
                <a:spLocks/>
              </p:cNvSpPr>
              <p:nvPr/>
            </p:nvSpPr>
            <p:spPr bwMode="auto">
              <a:xfrm>
                <a:off x="4619625" y="2303265"/>
                <a:ext cx="116681" cy="113109"/>
              </a:xfrm>
              <a:custGeom>
                <a:avLst/>
                <a:gdLst>
                  <a:gd name="T0" fmla="*/ 24 w 21600"/>
                  <a:gd name="T1" fmla="*/ 0 h 21600"/>
                  <a:gd name="T2" fmla="*/ 196 w 21600"/>
                  <a:gd name="T3" fmla="*/ 167 h 21600"/>
                  <a:gd name="T4" fmla="*/ 172 w 21600"/>
                  <a:gd name="T5" fmla="*/ 190 h 21600"/>
                  <a:gd name="T6" fmla="*/ 0 w 21600"/>
                  <a:gd name="T7" fmla="*/ 23 h 21600"/>
                  <a:gd name="T8" fmla="*/ 24 w 21600"/>
                  <a:gd name="T9" fmla="*/ 0 h 21600"/>
                  <a:gd name="T10" fmla="*/ 24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2667" y="0"/>
                    </a:moveTo>
                    <a:lnTo>
                      <a:pt x="21600" y="18933"/>
                    </a:lnTo>
                    <a:lnTo>
                      <a:pt x="18933" y="21600"/>
                    </a:lnTo>
                    <a:lnTo>
                      <a:pt x="0" y="2667"/>
                    </a:lnTo>
                    <a:lnTo>
                      <a:pt x="2667" y="0"/>
                    </a:lnTo>
                    <a:close/>
                    <a:moveTo>
                      <a:pt x="2667" y="0"/>
                    </a:move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7052466" y="3142251"/>
            <a:ext cx="4307423" cy="1045137"/>
            <a:chOff x="6686815" y="2979484"/>
            <a:chExt cx="4084299" cy="990999"/>
          </a:xfrm>
        </p:grpSpPr>
        <p:grpSp>
          <p:nvGrpSpPr>
            <p:cNvPr id="68" name="Group 67"/>
            <p:cNvGrpSpPr/>
            <p:nvPr/>
          </p:nvGrpSpPr>
          <p:grpSpPr>
            <a:xfrm>
              <a:off x="7415203" y="2979484"/>
              <a:ext cx="3355911" cy="990999"/>
              <a:chOff x="8836089" y="3634245"/>
              <a:chExt cx="3355911" cy="990999"/>
            </a:xfrm>
          </p:grpSpPr>
          <p:sp>
            <p:nvSpPr>
              <p:cNvPr id="69" name="TextBox 68"/>
              <p:cNvSpPr txBox="1"/>
              <p:nvPr/>
            </p:nvSpPr>
            <p:spPr>
              <a:xfrm>
                <a:off x="8841692" y="3983574"/>
                <a:ext cx="3350308" cy="6416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zh-CN" altLang="en-US" sz="1266" dirty="0"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请替换文字内容，修改文字内容，也可以直接复制你的内容到此。</a:t>
                </a:r>
                <a:endParaRPr lang="en-US" altLang="zh-CN" sz="1266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 Light" panose="020B0303030202020304" pitchFamily="34" charset="0"/>
                  <a:sym typeface="Arial" panose="020B0604020202020204" pitchFamily="34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 Light" panose="020B03030302020203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8836089" y="3634245"/>
                <a:ext cx="1943469" cy="41057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76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cs typeface="Clear Sans" panose="020B0503030202020304" pitchFamily="34" charset="0"/>
                    <a:sym typeface="Arial" panose="020B0604020202020204" pitchFamily="34" charset="0"/>
                  </a:rPr>
                  <a:t>Photography</a:t>
                </a:r>
              </a:p>
            </p:txBody>
          </p:sp>
        </p:grpSp>
        <p:sp>
          <p:nvSpPr>
            <p:cNvPr id="80" name="AutoShape 36"/>
            <p:cNvSpPr>
              <a:spLocks/>
            </p:cNvSpPr>
            <p:nvPr/>
          </p:nvSpPr>
          <p:spPr bwMode="auto">
            <a:xfrm>
              <a:off x="6686815" y="3261038"/>
              <a:ext cx="525064" cy="366624"/>
            </a:xfrm>
            <a:custGeom>
              <a:avLst/>
              <a:gdLst>
                <a:gd name="T0" fmla="*/ 2348 w 21600"/>
                <a:gd name="T1" fmla="*/ 2618 h 21600"/>
                <a:gd name="T2" fmla="*/ 13148 w 21600"/>
                <a:gd name="T3" fmla="*/ 2618 h 21600"/>
                <a:gd name="T4" fmla="*/ 13148 w 21600"/>
                <a:gd name="T5" fmla="*/ 2618 h 21600"/>
                <a:gd name="T6" fmla="*/ 13148 w 21600"/>
                <a:gd name="T7" fmla="*/ 1309 h 21600"/>
                <a:gd name="T8" fmla="*/ 13617 w 21600"/>
                <a:gd name="T9" fmla="*/ 0 h 21600"/>
                <a:gd name="T10" fmla="*/ 17843 w 21600"/>
                <a:gd name="T11" fmla="*/ 0 h 21600"/>
                <a:gd name="T12" fmla="*/ 18783 w 21600"/>
                <a:gd name="T13" fmla="*/ 1309 h 21600"/>
                <a:gd name="T14" fmla="*/ 18783 w 21600"/>
                <a:gd name="T15" fmla="*/ 2618 h 21600"/>
                <a:gd name="T16" fmla="*/ 18783 w 21600"/>
                <a:gd name="T17" fmla="*/ 2618 h 21600"/>
                <a:gd name="T18" fmla="*/ 19252 w 21600"/>
                <a:gd name="T19" fmla="*/ 2618 h 21600"/>
                <a:gd name="T20" fmla="*/ 21600 w 21600"/>
                <a:gd name="T21" fmla="*/ 5891 h 21600"/>
                <a:gd name="T22" fmla="*/ 21600 w 21600"/>
                <a:gd name="T23" fmla="*/ 18327 h 21600"/>
                <a:gd name="T24" fmla="*/ 19252 w 21600"/>
                <a:gd name="T25" fmla="*/ 21600 h 21600"/>
                <a:gd name="T26" fmla="*/ 2348 w 21600"/>
                <a:gd name="T27" fmla="*/ 21600 h 21600"/>
                <a:gd name="T28" fmla="*/ 0 w 21600"/>
                <a:gd name="T29" fmla="*/ 18327 h 21600"/>
                <a:gd name="T30" fmla="*/ 0 w 21600"/>
                <a:gd name="T31" fmla="*/ 5891 h 21600"/>
                <a:gd name="T32" fmla="*/ 2348 w 21600"/>
                <a:gd name="T33" fmla="*/ 2618 h 21600"/>
                <a:gd name="T34" fmla="*/ 14087 w 21600"/>
                <a:gd name="T35" fmla="*/ 2618 h 21600"/>
                <a:gd name="T36" fmla="*/ 17374 w 21600"/>
                <a:gd name="T37" fmla="*/ 2618 h 21600"/>
                <a:gd name="T38" fmla="*/ 17374 w 21600"/>
                <a:gd name="T39" fmla="*/ 1309 h 21600"/>
                <a:gd name="T40" fmla="*/ 14087 w 21600"/>
                <a:gd name="T41" fmla="*/ 1309 h 21600"/>
                <a:gd name="T42" fmla="*/ 14087 w 21600"/>
                <a:gd name="T43" fmla="*/ 2618 h 21600"/>
                <a:gd name="T44" fmla="*/ 11270 w 21600"/>
                <a:gd name="T45" fmla="*/ 4582 h 21600"/>
                <a:gd name="T46" fmla="*/ 5635 w 21600"/>
                <a:gd name="T47" fmla="*/ 12436 h 21600"/>
                <a:gd name="T48" fmla="*/ 11270 w 21600"/>
                <a:gd name="T49" fmla="*/ 19636 h 21600"/>
                <a:gd name="T50" fmla="*/ 16435 w 21600"/>
                <a:gd name="T51" fmla="*/ 12436 h 21600"/>
                <a:gd name="T52" fmla="*/ 11270 w 21600"/>
                <a:gd name="T53" fmla="*/ 4582 h 21600"/>
                <a:gd name="T54" fmla="*/ 14557 w 21600"/>
                <a:gd name="T55" fmla="*/ 12436 h 21600"/>
                <a:gd name="T56" fmla="*/ 11270 w 21600"/>
                <a:gd name="T57" fmla="*/ 7200 h 21600"/>
                <a:gd name="T58" fmla="*/ 7513 w 21600"/>
                <a:gd name="T59" fmla="*/ 12436 h 21600"/>
                <a:gd name="T60" fmla="*/ 11270 w 21600"/>
                <a:gd name="T61" fmla="*/ 17018 h 21600"/>
                <a:gd name="T62" fmla="*/ 14557 w 21600"/>
                <a:gd name="T63" fmla="*/ 12436 h 21600"/>
                <a:gd name="T64" fmla="*/ 11270 w 21600"/>
                <a:gd name="T65" fmla="*/ 6545 h 21600"/>
                <a:gd name="T66" fmla="*/ 6574 w 21600"/>
                <a:gd name="T67" fmla="*/ 12436 h 21600"/>
                <a:gd name="T68" fmla="*/ 11270 w 21600"/>
                <a:gd name="T69" fmla="*/ 18327 h 21600"/>
                <a:gd name="T70" fmla="*/ 15496 w 21600"/>
                <a:gd name="T71" fmla="*/ 12436 h 21600"/>
                <a:gd name="T72" fmla="*/ 11270 w 21600"/>
                <a:gd name="T73" fmla="*/ 6545 h 21600"/>
                <a:gd name="T74" fmla="*/ 11270 w 21600"/>
                <a:gd name="T75" fmla="*/ 65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600" h="21600">
                  <a:moveTo>
                    <a:pt x="2348" y="2618"/>
                  </a:moveTo>
                  <a:cubicBezTo>
                    <a:pt x="13148" y="2618"/>
                    <a:pt x="13148" y="2618"/>
                    <a:pt x="13148" y="2618"/>
                  </a:cubicBezTo>
                  <a:cubicBezTo>
                    <a:pt x="13148" y="2618"/>
                    <a:pt x="13148" y="2618"/>
                    <a:pt x="13148" y="2618"/>
                  </a:cubicBezTo>
                  <a:cubicBezTo>
                    <a:pt x="13148" y="1309"/>
                    <a:pt x="13148" y="1309"/>
                    <a:pt x="13148" y="1309"/>
                  </a:cubicBezTo>
                  <a:cubicBezTo>
                    <a:pt x="13148" y="655"/>
                    <a:pt x="13148" y="0"/>
                    <a:pt x="13617" y="0"/>
                  </a:cubicBezTo>
                  <a:cubicBezTo>
                    <a:pt x="17843" y="0"/>
                    <a:pt x="17843" y="0"/>
                    <a:pt x="17843" y="0"/>
                  </a:cubicBezTo>
                  <a:cubicBezTo>
                    <a:pt x="18313" y="0"/>
                    <a:pt x="18783" y="655"/>
                    <a:pt x="18783" y="1309"/>
                  </a:cubicBezTo>
                  <a:cubicBezTo>
                    <a:pt x="18783" y="2618"/>
                    <a:pt x="18783" y="2618"/>
                    <a:pt x="18783" y="2618"/>
                  </a:cubicBezTo>
                  <a:cubicBezTo>
                    <a:pt x="18783" y="2618"/>
                    <a:pt x="18783" y="2618"/>
                    <a:pt x="18783" y="2618"/>
                  </a:cubicBezTo>
                  <a:cubicBezTo>
                    <a:pt x="19252" y="2618"/>
                    <a:pt x="19252" y="2618"/>
                    <a:pt x="19252" y="2618"/>
                  </a:cubicBezTo>
                  <a:cubicBezTo>
                    <a:pt x="20661" y="2618"/>
                    <a:pt x="21600" y="3927"/>
                    <a:pt x="21600" y="5891"/>
                  </a:cubicBezTo>
                  <a:cubicBezTo>
                    <a:pt x="21600" y="18327"/>
                    <a:pt x="21600" y="18327"/>
                    <a:pt x="21600" y="18327"/>
                  </a:cubicBezTo>
                  <a:cubicBezTo>
                    <a:pt x="21600" y="20291"/>
                    <a:pt x="20661" y="21600"/>
                    <a:pt x="19252" y="21600"/>
                  </a:cubicBezTo>
                  <a:cubicBezTo>
                    <a:pt x="2348" y="21600"/>
                    <a:pt x="2348" y="21600"/>
                    <a:pt x="2348" y="21600"/>
                  </a:cubicBezTo>
                  <a:cubicBezTo>
                    <a:pt x="939" y="21600"/>
                    <a:pt x="0" y="20291"/>
                    <a:pt x="0" y="18327"/>
                  </a:cubicBezTo>
                  <a:cubicBezTo>
                    <a:pt x="0" y="5891"/>
                    <a:pt x="0" y="5891"/>
                    <a:pt x="0" y="5891"/>
                  </a:cubicBezTo>
                  <a:cubicBezTo>
                    <a:pt x="0" y="3927"/>
                    <a:pt x="939" y="2618"/>
                    <a:pt x="2348" y="2618"/>
                  </a:cubicBezTo>
                  <a:close/>
                  <a:moveTo>
                    <a:pt x="14087" y="2618"/>
                  </a:moveTo>
                  <a:cubicBezTo>
                    <a:pt x="17374" y="2618"/>
                    <a:pt x="17374" y="2618"/>
                    <a:pt x="17374" y="2618"/>
                  </a:cubicBezTo>
                  <a:cubicBezTo>
                    <a:pt x="17374" y="1309"/>
                    <a:pt x="17374" y="1309"/>
                    <a:pt x="17374" y="1309"/>
                  </a:cubicBezTo>
                  <a:cubicBezTo>
                    <a:pt x="14087" y="1309"/>
                    <a:pt x="14087" y="1309"/>
                    <a:pt x="14087" y="1309"/>
                  </a:cubicBezTo>
                  <a:cubicBezTo>
                    <a:pt x="14087" y="2618"/>
                    <a:pt x="14087" y="2618"/>
                    <a:pt x="14087" y="2618"/>
                  </a:cubicBezTo>
                  <a:close/>
                  <a:moveTo>
                    <a:pt x="11270" y="4582"/>
                  </a:moveTo>
                  <a:cubicBezTo>
                    <a:pt x="7983" y="4582"/>
                    <a:pt x="5635" y="7855"/>
                    <a:pt x="5635" y="12436"/>
                  </a:cubicBezTo>
                  <a:cubicBezTo>
                    <a:pt x="5635" y="16364"/>
                    <a:pt x="7983" y="19636"/>
                    <a:pt x="11270" y="19636"/>
                  </a:cubicBezTo>
                  <a:cubicBezTo>
                    <a:pt x="14087" y="19636"/>
                    <a:pt x="16435" y="16364"/>
                    <a:pt x="16435" y="12436"/>
                  </a:cubicBezTo>
                  <a:cubicBezTo>
                    <a:pt x="16435" y="7855"/>
                    <a:pt x="14087" y="4582"/>
                    <a:pt x="11270" y="4582"/>
                  </a:cubicBezTo>
                  <a:close/>
                  <a:moveTo>
                    <a:pt x="14557" y="12436"/>
                  </a:moveTo>
                  <a:cubicBezTo>
                    <a:pt x="14557" y="9818"/>
                    <a:pt x="13148" y="7200"/>
                    <a:pt x="11270" y="7200"/>
                  </a:cubicBezTo>
                  <a:cubicBezTo>
                    <a:pt x="8922" y="7200"/>
                    <a:pt x="7513" y="9818"/>
                    <a:pt x="7513" y="12436"/>
                  </a:cubicBezTo>
                  <a:cubicBezTo>
                    <a:pt x="7513" y="15055"/>
                    <a:pt x="8922" y="17018"/>
                    <a:pt x="11270" y="17018"/>
                  </a:cubicBezTo>
                  <a:cubicBezTo>
                    <a:pt x="13148" y="17018"/>
                    <a:pt x="14557" y="15055"/>
                    <a:pt x="14557" y="12436"/>
                  </a:cubicBezTo>
                  <a:close/>
                  <a:moveTo>
                    <a:pt x="11270" y="6545"/>
                  </a:moveTo>
                  <a:cubicBezTo>
                    <a:pt x="8452" y="6545"/>
                    <a:pt x="6574" y="9164"/>
                    <a:pt x="6574" y="12436"/>
                  </a:cubicBezTo>
                  <a:cubicBezTo>
                    <a:pt x="6574" y="15709"/>
                    <a:pt x="8452" y="18327"/>
                    <a:pt x="11270" y="18327"/>
                  </a:cubicBezTo>
                  <a:cubicBezTo>
                    <a:pt x="13617" y="18327"/>
                    <a:pt x="15496" y="15709"/>
                    <a:pt x="15496" y="12436"/>
                  </a:cubicBezTo>
                  <a:cubicBezTo>
                    <a:pt x="15496" y="9164"/>
                    <a:pt x="13617" y="6545"/>
                    <a:pt x="11270" y="6545"/>
                  </a:cubicBezTo>
                  <a:close/>
                  <a:moveTo>
                    <a:pt x="11270" y="6545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113254" y="4238877"/>
            <a:ext cx="4246635" cy="1045137"/>
            <a:chOff x="6744454" y="4019305"/>
            <a:chExt cx="4026660" cy="990999"/>
          </a:xfrm>
        </p:grpSpPr>
        <p:grpSp>
          <p:nvGrpSpPr>
            <p:cNvPr id="71" name="Group 70"/>
            <p:cNvGrpSpPr/>
            <p:nvPr/>
          </p:nvGrpSpPr>
          <p:grpSpPr>
            <a:xfrm>
              <a:off x="7415203" y="4019305"/>
              <a:ext cx="3355911" cy="990999"/>
              <a:chOff x="8836089" y="3634245"/>
              <a:chExt cx="3355911" cy="990999"/>
            </a:xfrm>
          </p:grpSpPr>
          <p:sp>
            <p:nvSpPr>
              <p:cNvPr id="72" name="TextBox 71"/>
              <p:cNvSpPr txBox="1"/>
              <p:nvPr/>
            </p:nvSpPr>
            <p:spPr>
              <a:xfrm>
                <a:off x="8841692" y="3983574"/>
                <a:ext cx="3350308" cy="6416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zh-CN" altLang="en-US" sz="1266" dirty="0"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请替换文字内容，修改文字内容，也可以直接复制你的内容到此。</a:t>
                </a:r>
                <a:endParaRPr lang="en-US" altLang="zh-CN" sz="1266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 Light" panose="020B0303030202020304" pitchFamily="34" charset="0"/>
                  <a:sym typeface="Arial" panose="020B0604020202020204" pitchFamily="34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 Light" panose="020B03030302020203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8836089" y="3634245"/>
                <a:ext cx="1943469" cy="41057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76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cs typeface="Clear Sans" panose="020B0503030202020304" pitchFamily="34" charset="0"/>
                    <a:sym typeface="Arial" panose="020B0604020202020204" pitchFamily="34" charset="0"/>
                  </a:rPr>
                  <a:t>Printing</a:t>
                </a:r>
              </a:p>
            </p:txBody>
          </p:sp>
        </p:grpSp>
        <p:sp>
          <p:nvSpPr>
            <p:cNvPr id="81" name="AutoShape 38"/>
            <p:cNvSpPr>
              <a:spLocks/>
            </p:cNvSpPr>
            <p:nvPr/>
          </p:nvSpPr>
          <p:spPr bwMode="auto">
            <a:xfrm>
              <a:off x="6744454" y="4253029"/>
              <a:ext cx="467425" cy="471049"/>
            </a:xfrm>
            <a:custGeom>
              <a:avLst/>
              <a:gdLst>
                <a:gd name="T0" fmla="*/ 16241 w 21600"/>
                <a:gd name="T1" fmla="*/ 491 h 21600"/>
                <a:gd name="T2" fmla="*/ 15753 w 21600"/>
                <a:gd name="T3" fmla="*/ 0 h 21600"/>
                <a:gd name="T4" fmla="*/ 5847 w 21600"/>
                <a:gd name="T5" fmla="*/ 0 h 21600"/>
                <a:gd name="T6" fmla="*/ 5359 w 21600"/>
                <a:gd name="T7" fmla="*/ 491 h 21600"/>
                <a:gd name="T8" fmla="*/ 5359 w 21600"/>
                <a:gd name="T9" fmla="*/ 5400 h 21600"/>
                <a:gd name="T10" fmla="*/ 16241 w 21600"/>
                <a:gd name="T11" fmla="*/ 5400 h 21600"/>
                <a:gd name="T12" fmla="*/ 16241 w 21600"/>
                <a:gd name="T13" fmla="*/ 491 h 21600"/>
                <a:gd name="T14" fmla="*/ 16403 w 21600"/>
                <a:gd name="T15" fmla="*/ 16691 h 21600"/>
                <a:gd name="T16" fmla="*/ 15916 w 21600"/>
                <a:gd name="T17" fmla="*/ 16364 h 21600"/>
                <a:gd name="T18" fmla="*/ 5684 w 21600"/>
                <a:gd name="T19" fmla="*/ 16364 h 21600"/>
                <a:gd name="T20" fmla="*/ 5197 w 21600"/>
                <a:gd name="T21" fmla="*/ 16691 h 21600"/>
                <a:gd name="T22" fmla="*/ 3573 w 21600"/>
                <a:gd name="T23" fmla="*/ 21109 h 21600"/>
                <a:gd name="T24" fmla="*/ 3735 w 21600"/>
                <a:gd name="T25" fmla="*/ 21436 h 21600"/>
                <a:gd name="T26" fmla="*/ 4060 w 21600"/>
                <a:gd name="T27" fmla="*/ 21600 h 21600"/>
                <a:gd name="T28" fmla="*/ 17540 w 21600"/>
                <a:gd name="T29" fmla="*/ 21600 h 21600"/>
                <a:gd name="T30" fmla="*/ 17865 w 21600"/>
                <a:gd name="T31" fmla="*/ 21436 h 21600"/>
                <a:gd name="T32" fmla="*/ 18027 w 21600"/>
                <a:gd name="T33" fmla="*/ 21109 h 21600"/>
                <a:gd name="T34" fmla="*/ 16403 w 21600"/>
                <a:gd name="T35" fmla="*/ 16691 h 21600"/>
                <a:gd name="T36" fmla="*/ 4872 w 21600"/>
                <a:gd name="T37" fmla="*/ 9164 h 21600"/>
                <a:gd name="T38" fmla="*/ 4872 w 21600"/>
                <a:gd name="T39" fmla="*/ 10964 h 21600"/>
                <a:gd name="T40" fmla="*/ 16565 w 21600"/>
                <a:gd name="T41" fmla="*/ 10964 h 21600"/>
                <a:gd name="T42" fmla="*/ 16565 w 21600"/>
                <a:gd name="T43" fmla="*/ 9164 h 21600"/>
                <a:gd name="T44" fmla="*/ 15266 w 21600"/>
                <a:gd name="T45" fmla="*/ 6545 h 21600"/>
                <a:gd name="T46" fmla="*/ 6334 w 21600"/>
                <a:gd name="T47" fmla="*/ 6545 h 21600"/>
                <a:gd name="T48" fmla="*/ 4872 w 21600"/>
                <a:gd name="T49" fmla="*/ 9164 h 21600"/>
                <a:gd name="T50" fmla="*/ 10719 w 21600"/>
                <a:gd name="T51" fmla="*/ 8345 h 21600"/>
                <a:gd name="T52" fmla="*/ 12505 w 21600"/>
                <a:gd name="T53" fmla="*/ 9164 h 21600"/>
                <a:gd name="T54" fmla="*/ 10719 w 21600"/>
                <a:gd name="T55" fmla="*/ 10145 h 21600"/>
                <a:gd name="T56" fmla="*/ 9095 w 21600"/>
                <a:gd name="T57" fmla="*/ 9164 h 21600"/>
                <a:gd name="T58" fmla="*/ 10719 w 21600"/>
                <a:gd name="T59" fmla="*/ 8345 h 21600"/>
                <a:gd name="T60" fmla="*/ 19326 w 21600"/>
                <a:gd name="T61" fmla="*/ 6545 h 21600"/>
                <a:gd name="T62" fmla="*/ 16403 w 21600"/>
                <a:gd name="T63" fmla="*/ 6545 h 21600"/>
                <a:gd name="T64" fmla="*/ 17540 w 21600"/>
                <a:gd name="T65" fmla="*/ 8836 h 21600"/>
                <a:gd name="T66" fmla="*/ 17540 w 21600"/>
                <a:gd name="T67" fmla="*/ 8836 h 21600"/>
                <a:gd name="T68" fmla="*/ 17702 w 21600"/>
                <a:gd name="T69" fmla="*/ 9000 h 21600"/>
                <a:gd name="T70" fmla="*/ 17702 w 21600"/>
                <a:gd name="T71" fmla="*/ 11455 h 21600"/>
                <a:gd name="T72" fmla="*/ 17215 w 21600"/>
                <a:gd name="T73" fmla="*/ 11945 h 21600"/>
                <a:gd name="T74" fmla="*/ 4385 w 21600"/>
                <a:gd name="T75" fmla="*/ 11945 h 21600"/>
                <a:gd name="T76" fmla="*/ 3898 w 21600"/>
                <a:gd name="T77" fmla="*/ 11455 h 21600"/>
                <a:gd name="T78" fmla="*/ 3898 w 21600"/>
                <a:gd name="T79" fmla="*/ 9000 h 21600"/>
                <a:gd name="T80" fmla="*/ 4060 w 21600"/>
                <a:gd name="T81" fmla="*/ 8836 h 21600"/>
                <a:gd name="T82" fmla="*/ 5197 w 21600"/>
                <a:gd name="T83" fmla="*/ 6545 h 21600"/>
                <a:gd name="T84" fmla="*/ 2274 w 21600"/>
                <a:gd name="T85" fmla="*/ 6545 h 21600"/>
                <a:gd name="T86" fmla="*/ 0 w 21600"/>
                <a:gd name="T87" fmla="*/ 8836 h 21600"/>
                <a:gd name="T88" fmla="*/ 0 w 21600"/>
                <a:gd name="T89" fmla="*/ 16527 h 21600"/>
                <a:gd name="T90" fmla="*/ 2274 w 21600"/>
                <a:gd name="T91" fmla="*/ 18818 h 21600"/>
                <a:gd name="T92" fmla="*/ 3086 w 21600"/>
                <a:gd name="T93" fmla="*/ 18818 h 21600"/>
                <a:gd name="T94" fmla="*/ 4060 w 21600"/>
                <a:gd name="T95" fmla="*/ 16200 h 21600"/>
                <a:gd name="T96" fmla="*/ 5684 w 21600"/>
                <a:gd name="T97" fmla="*/ 15055 h 21600"/>
                <a:gd name="T98" fmla="*/ 15916 w 21600"/>
                <a:gd name="T99" fmla="*/ 15055 h 21600"/>
                <a:gd name="T100" fmla="*/ 17540 w 21600"/>
                <a:gd name="T101" fmla="*/ 16200 h 21600"/>
                <a:gd name="T102" fmla="*/ 18514 w 21600"/>
                <a:gd name="T103" fmla="*/ 18818 h 21600"/>
                <a:gd name="T104" fmla="*/ 19326 w 21600"/>
                <a:gd name="T105" fmla="*/ 18818 h 21600"/>
                <a:gd name="T106" fmla="*/ 21600 w 21600"/>
                <a:gd name="T107" fmla="*/ 16527 h 21600"/>
                <a:gd name="T108" fmla="*/ 21600 w 21600"/>
                <a:gd name="T109" fmla="*/ 8836 h 21600"/>
                <a:gd name="T110" fmla="*/ 19326 w 21600"/>
                <a:gd name="T111" fmla="*/ 6545 h 21600"/>
                <a:gd name="T112" fmla="*/ 19326 w 21600"/>
                <a:gd name="T113" fmla="*/ 65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600" h="2160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  <a:moveTo>
                    <a:pt x="19326" y="6545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052466" y="5323161"/>
            <a:ext cx="4307423" cy="1045137"/>
            <a:chOff x="6686815" y="5047423"/>
            <a:chExt cx="4084299" cy="990999"/>
          </a:xfrm>
        </p:grpSpPr>
        <p:grpSp>
          <p:nvGrpSpPr>
            <p:cNvPr id="74" name="Group 73"/>
            <p:cNvGrpSpPr/>
            <p:nvPr/>
          </p:nvGrpSpPr>
          <p:grpSpPr>
            <a:xfrm>
              <a:off x="7415203" y="5047423"/>
              <a:ext cx="3355911" cy="990999"/>
              <a:chOff x="8836089" y="3634245"/>
              <a:chExt cx="3355911" cy="990999"/>
            </a:xfrm>
          </p:grpSpPr>
          <p:sp>
            <p:nvSpPr>
              <p:cNvPr id="75" name="TextBox 74"/>
              <p:cNvSpPr txBox="1"/>
              <p:nvPr/>
            </p:nvSpPr>
            <p:spPr>
              <a:xfrm>
                <a:off x="8841692" y="3983574"/>
                <a:ext cx="3350308" cy="6416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zh-CN" altLang="en-US" sz="1266" dirty="0">
                    <a:latin typeface="Arial" panose="020B0604020202020204" pitchFamily="34" charset="0"/>
                    <a:ea typeface="方正正粗黑简体" panose="02000000000000000000" pitchFamily="2" charset="-122"/>
                    <a:sym typeface="Arial" panose="020B0604020202020204" pitchFamily="34" charset="0"/>
                  </a:rPr>
                  <a:t>请替换文字内容，修改文字内容，也可以直接复制你的内容到此。</a:t>
                </a:r>
                <a:endParaRPr lang="en-US" altLang="zh-CN" sz="1266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 Light" panose="020B0303030202020304" pitchFamily="34" charset="0"/>
                  <a:sym typeface="Arial" panose="020B0604020202020204" pitchFamily="34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66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 Light" panose="020B03030302020203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8836089" y="3634245"/>
                <a:ext cx="1943469" cy="41057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476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方正正粗黑简体" panose="02000000000000000000" pitchFamily="2" charset="-122"/>
                    <a:cs typeface="Clear Sans" panose="020B0503030202020304" pitchFamily="34" charset="0"/>
                    <a:sym typeface="Arial" panose="020B0604020202020204" pitchFamily="34" charset="0"/>
                  </a:rPr>
                  <a:t>Public Relation</a:t>
                </a:r>
              </a:p>
            </p:txBody>
          </p:sp>
        </p:grpSp>
        <p:sp>
          <p:nvSpPr>
            <p:cNvPr id="82" name="AutoShape 32"/>
            <p:cNvSpPr>
              <a:spLocks/>
            </p:cNvSpPr>
            <p:nvPr/>
          </p:nvSpPr>
          <p:spPr bwMode="auto">
            <a:xfrm>
              <a:off x="6686815" y="5276267"/>
              <a:ext cx="546405" cy="451236"/>
            </a:xfrm>
            <a:custGeom>
              <a:avLst/>
              <a:gdLst>
                <a:gd name="T0" fmla="*/ 15660 w 21600"/>
                <a:gd name="T1" fmla="*/ 16668 h 21148"/>
                <a:gd name="T2" fmla="*/ 11880 w 21600"/>
                <a:gd name="T3" fmla="*/ 12668 h 21148"/>
                <a:gd name="T4" fmla="*/ 11880 w 21600"/>
                <a:gd name="T5" fmla="*/ 10428 h 21148"/>
                <a:gd name="T6" fmla="*/ 13365 w 21600"/>
                <a:gd name="T7" fmla="*/ 12508 h 21148"/>
                <a:gd name="T8" fmla="*/ 15390 w 21600"/>
                <a:gd name="T9" fmla="*/ 11388 h 21148"/>
                <a:gd name="T10" fmla="*/ 16470 w 21600"/>
                <a:gd name="T11" fmla="*/ 11228 h 21148"/>
                <a:gd name="T12" fmla="*/ 17820 w 21600"/>
                <a:gd name="T13" fmla="*/ 9948 h 21148"/>
                <a:gd name="T14" fmla="*/ 21600 w 21600"/>
                <a:gd name="T15" fmla="*/ 14428 h 21148"/>
                <a:gd name="T16" fmla="*/ 18765 w 21600"/>
                <a:gd name="T17" fmla="*/ 4828 h 21148"/>
                <a:gd name="T18" fmla="*/ 18630 w 21600"/>
                <a:gd name="T19" fmla="*/ 2588 h 21148"/>
                <a:gd name="T20" fmla="*/ 15660 w 21600"/>
                <a:gd name="T21" fmla="*/ 28 h 21148"/>
                <a:gd name="T22" fmla="*/ 12690 w 21600"/>
                <a:gd name="T23" fmla="*/ 4828 h 21148"/>
                <a:gd name="T24" fmla="*/ 12285 w 21600"/>
                <a:gd name="T25" fmla="*/ 5308 h 21148"/>
                <a:gd name="T26" fmla="*/ 13230 w 21600"/>
                <a:gd name="T27" fmla="*/ 6748 h 21148"/>
                <a:gd name="T28" fmla="*/ 13635 w 21600"/>
                <a:gd name="T29" fmla="*/ 8188 h 21148"/>
                <a:gd name="T30" fmla="*/ 13635 w 21600"/>
                <a:gd name="T31" fmla="*/ 8188 h 21148"/>
                <a:gd name="T32" fmla="*/ 13770 w 21600"/>
                <a:gd name="T33" fmla="*/ 8348 h 21148"/>
                <a:gd name="T34" fmla="*/ 13770 w 21600"/>
                <a:gd name="T35" fmla="*/ 8668 h 21148"/>
                <a:gd name="T36" fmla="*/ 15660 w 21600"/>
                <a:gd name="T37" fmla="*/ 11068 h 21148"/>
                <a:gd name="T38" fmla="*/ 17415 w 21600"/>
                <a:gd name="T39" fmla="*/ 8668 h 21148"/>
                <a:gd name="T40" fmla="*/ 17550 w 21600"/>
                <a:gd name="T41" fmla="*/ 8188 h 21148"/>
                <a:gd name="T42" fmla="*/ 17955 w 21600"/>
                <a:gd name="T43" fmla="*/ 6748 h 21148"/>
                <a:gd name="T44" fmla="*/ 18900 w 21600"/>
                <a:gd name="T45" fmla="*/ 5308 h 21148"/>
                <a:gd name="T46" fmla="*/ 16335 w 21600"/>
                <a:gd name="T47" fmla="*/ 14268 h 21148"/>
                <a:gd name="T48" fmla="*/ 16335 w 21600"/>
                <a:gd name="T49" fmla="*/ 14268 h 21148"/>
                <a:gd name="T50" fmla="*/ 16335 w 21600"/>
                <a:gd name="T51" fmla="*/ 14268 h 21148"/>
                <a:gd name="T52" fmla="*/ 16335 w 21600"/>
                <a:gd name="T53" fmla="*/ 14268 h 21148"/>
                <a:gd name="T54" fmla="*/ 16335 w 21600"/>
                <a:gd name="T55" fmla="*/ 14268 h 21148"/>
                <a:gd name="T56" fmla="*/ 9855 w 21600"/>
                <a:gd name="T57" fmla="*/ 13148 h 21148"/>
                <a:gd name="T58" fmla="*/ 8100 w 21600"/>
                <a:gd name="T59" fmla="*/ 14748 h 21148"/>
                <a:gd name="T60" fmla="*/ 7020 w 21600"/>
                <a:gd name="T61" fmla="*/ 14908 h 21148"/>
                <a:gd name="T62" fmla="*/ 4455 w 21600"/>
                <a:gd name="T63" fmla="*/ 16188 h 21148"/>
                <a:gd name="T64" fmla="*/ 2700 w 21600"/>
                <a:gd name="T65" fmla="*/ 13788 h 21148"/>
                <a:gd name="T66" fmla="*/ 7155 w 21600"/>
                <a:gd name="T67" fmla="*/ 21148 h 21148"/>
                <a:gd name="T68" fmla="*/ 11610 w 21600"/>
                <a:gd name="T69" fmla="*/ 13788 h 21148"/>
                <a:gd name="T70" fmla="*/ 10935 w 21600"/>
                <a:gd name="T71" fmla="*/ 7228 h 21148"/>
                <a:gd name="T72" fmla="*/ 10665 w 21600"/>
                <a:gd name="T73" fmla="*/ 4348 h 21148"/>
                <a:gd name="T74" fmla="*/ 7155 w 21600"/>
                <a:gd name="T75" fmla="*/ 1308 h 21148"/>
                <a:gd name="T76" fmla="*/ 3645 w 21600"/>
                <a:gd name="T77" fmla="*/ 7068 h 21148"/>
                <a:gd name="T78" fmla="*/ 3240 w 21600"/>
                <a:gd name="T79" fmla="*/ 7708 h 21148"/>
                <a:gd name="T80" fmla="*/ 4320 w 21600"/>
                <a:gd name="T81" fmla="*/ 9468 h 21148"/>
                <a:gd name="T82" fmla="*/ 4725 w 21600"/>
                <a:gd name="T83" fmla="*/ 11068 h 21148"/>
                <a:gd name="T84" fmla="*/ 4860 w 21600"/>
                <a:gd name="T85" fmla="*/ 11228 h 21148"/>
                <a:gd name="T86" fmla="*/ 4860 w 21600"/>
                <a:gd name="T87" fmla="*/ 11228 h 21148"/>
                <a:gd name="T88" fmla="*/ 4995 w 21600"/>
                <a:gd name="T89" fmla="*/ 11708 h 21148"/>
                <a:gd name="T90" fmla="*/ 7155 w 21600"/>
                <a:gd name="T91" fmla="*/ 14588 h 21148"/>
                <a:gd name="T92" fmla="*/ 9315 w 21600"/>
                <a:gd name="T93" fmla="*/ 11708 h 21148"/>
                <a:gd name="T94" fmla="*/ 9450 w 21600"/>
                <a:gd name="T95" fmla="*/ 11228 h 21148"/>
                <a:gd name="T96" fmla="*/ 9990 w 21600"/>
                <a:gd name="T97" fmla="*/ 9468 h 21148"/>
                <a:gd name="T98" fmla="*/ 11070 w 21600"/>
                <a:gd name="T99" fmla="*/ 7708 h 21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600" h="21148">
                  <a:moveTo>
                    <a:pt x="21600" y="14428"/>
                  </a:moveTo>
                  <a:cubicBezTo>
                    <a:pt x="21600" y="16188"/>
                    <a:pt x="17280" y="16668"/>
                    <a:pt x="15660" y="16668"/>
                  </a:cubicBezTo>
                  <a:cubicBezTo>
                    <a:pt x="15390" y="16668"/>
                    <a:pt x="15255" y="16668"/>
                    <a:pt x="15120" y="16668"/>
                  </a:cubicBezTo>
                  <a:cubicBezTo>
                    <a:pt x="14580" y="14748"/>
                    <a:pt x="13365" y="12988"/>
                    <a:pt x="11880" y="12668"/>
                  </a:cubicBezTo>
                  <a:cubicBezTo>
                    <a:pt x="11205" y="12508"/>
                    <a:pt x="10665" y="12188"/>
                    <a:pt x="10260" y="11868"/>
                  </a:cubicBezTo>
                  <a:cubicBezTo>
                    <a:pt x="10665" y="11228"/>
                    <a:pt x="11205" y="10588"/>
                    <a:pt x="11880" y="10428"/>
                  </a:cubicBezTo>
                  <a:cubicBezTo>
                    <a:pt x="12015" y="10428"/>
                    <a:pt x="12690" y="10268"/>
                    <a:pt x="13365" y="9948"/>
                  </a:cubicBezTo>
                  <a:cubicBezTo>
                    <a:pt x="13365" y="12508"/>
                    <a:pt x="13365" y="12508"/>
                    <a:pt x="13365" y="12508"/>
                  </a:cubicBezTo>
                  <a:cubicBezTo>
                    <a:pt x="13500" y="12188"/>
                    <a:pt x="14175" y="11068"/>
                    <a:pt x="14715" y="11228"/>
                  </a:cubicBezTo>
                  <a:cubicBezTo>
                    <a:pt x="14985" y="11228"/>
                    <a:pt x="15120" y="11388"/>
                    <a:pt x="15390" y="11388"/>
                  </a:cubicBezTo>
                  <a:cubicBezTo>
                    <a:pt x="15660" y="11388"/>
                    <a:pt x="15660" y="11388"/>
                    <a:pt x="15660" y="11388"/>
                  </a:cubicBezTo>
                  <a:cubicBezTo>
                    <a:pt x="16065" y="11388"/>
                    <a:pt x="16200" y="11228"/>
                    <a:pt x="16470" y="11228"/>
                  </a:cubicBezTo>
                  <a:cubicBezTo>
                    <a:pt x="16875" y="11068"/>
                    <a:pt x="17685" y="12188"/>
                    <a:pt x="17820" y="12508"/>
                  </a:cubicBezTo>
                  <a:cubicBezTo>
                    <a:pt x="17820" y="9948"/>
                    <a:pt x="17820" y="9948"/>
                    <a:pt x="17820" y="9948"/>
                  </a:cubicBezTo>
                  <a:cubicBezTo>
                    <a:pt x="18495" y="10268"/>
                    <a:pt x="19170" y="10428"/>
                    <a:pt x="19305" y="10428"/>
                  </a:cubicBezTo>
                  <a:cubicBezTo>
                    <a:pt x="20655" y="10748"/>
                    <a:pt x="21600" y="12828"/>
                    <a:pt x="21600" y="14428"/>
                  </a:cubicBezTo>
                  <a:close/>
                  <a:moveTo>
                    <a:pt x="18900" y="5308"/>
                  </a:moveTo>
                  <a:cubicBezTo>
                    <a:pt x="18900" y="4988"/>
                    <a:pt x="18765" y="4988"/>
                    <a:pt x="18765" y="4828"/>
                  </a:cubicBezTo>
                  <a:cubicBezTo>
                    <a:pt x="18630" y="4828"/>
                    <a:pt x="18630" y="4828"/>
                    <a:pt x="18495" y="4828"/>
                  </a:cubicBezTo>
                  <a:cubicBezTo>
                    <a:pt x="18765" y="4028"/>
                    <a:pt x="18765" y="3228"/>
                    <a:pt x="18630" y="2588"/>
                  </a:cubicBezTo>
                  <a:cubicBezTo>
                    <a:pt x="18225" y="1148"/>
                    <a:pt x="17550" y="508"/>
                    <a:pt x="17010" y="188"/>
                  </a:cubicBezTo>
                  <a:cubicBezTo>
                    <a:pt x="16605" y="28"/>
                    <a:pt x="15660" y="28"/>
                    <a:pt x="15660" y="28"/>
                  </a:cubicBezTo>
                  <a:cubicBezTo>
                    <a:pt x="15660" y="28"/>
                    <a:pt x="13500" y="-452"/>
                    <a:pt x="12555" y="2588"/>
                  </a:cubicBezTo>
                  <a:cubicBezTo>
                    <a:pt x="12420" y="3228"/>
                    <a:pt x="12555" y="4028"/>
                    <a:pt x="12690" y="4828"/>
                  </a:cubicBezTo>
                  <a:cubicBezTo>
                    <a:pt x="12555" y="4828"/>
                    <a:pt x="12555" y="4828"/>
                    <a:pt x="12420" y="4828"/>
                  </a:cubicBezTo>
                  <a:cubicBezTo>
                    <a:pt x="12420" y="4988"/>
                    <a:pt x="12285" y="4988"/>
                    <a:pt x="12285" y="5308"/>
                  </a:cubicBezTo>
                  <a:cubicBezTo>
                    <a:pt x="12285" y="5628"/>
                    <a:pt x="12285" y="5948"/>
                    <a:pt x="12420" y="6268"/>
                  </a:cubicBezTo>
                  <a:cubicBezTo>
                    <a:pt x="12555" y="6748"/>
                    <a:pt x="12690" y="7068"/>
                    <a:pt x="13230" y="6748"/>
                  </a:cubicBezTo>
                  <a:cubicBezTo>
                    <a:pt x="13230" y="7708"/>
                    <a:pt x="13365" y="8028"/>
                    <a:pt x="13635" y="8188"/>
                  </a:cubicBezTo>
                  <a:cubicBezTo>
                    <a:pt x="13635" y="8188"/>
                    <a:pt x="13635" y="8188"/>
                    <a:pt x="13635" y="8188"/>
                  </a:cubicBezTo>
                  <a:cubicBezTo>
                    <a:pt x="13635" y="8188"/>
                    <a:pt x="13635" y="8188"/>
                    <a:pt x="13635" y="8188"/>
                  </a:cubicBezTo>
                  <a:cubicBezTo>
                    <a:pt x="13635" y="8188"/>
                    <a:pt x="13635" y="8188"/>
                    <a:pt x="13635" y="8188"/>
                  </a:cubicBezTo>
                  <a:cubicBezTo>
                    <a:pt x="13635" y="8188"/>
                    <a:pt x="13635" y="8188"/>
                    <a:pt x="13635" y="8188"/>
                  </a:cubicBezTo>
                  <a:cubicBezTo>
                    <a:pt x="13635" y="8188"/>
                    <a:pt x="13635" y="8188"/>
                    <a:pt x="13770" y="8348"/>
                  </a:cubicBezTo>
                  <a:cubicBezTo>
                    <a:pt x="13770" y="8348"/>
                    <a:pt x="13770" y="8348"/>
                    <a:pt x="13770" y="8348"/>
                  </a:cubicBezTo>
                  <a:cubicBezTo>
                    <a:pt x="13770" y="8508"/>
                    <a:pt x="13770" y="8668"/>
                    <a:pt x="13770" y="8668"/>
                  </a:cubicBezTo>
                  <a:cubicBezTo>
                    <a:pt x="13770" y="8988"/>
                    <a:pt x="13770" y="9308"/>
                    <a:pt x="13770" y="9468"/>
                  </a:cubicBezTo>
                  <a:cubicBezTo>
                    <a:pt x="13905" y="9628"/>
                    <a:pt x="14715" y="11068"/>
                    <a:pt x="15660" y="11068"/>
                  </a:cubicBezTo>
                  <a:cubicBezTo>
                    <a:pt x="16605" y="11068"/>
                    <a:pt x="17415" y="9628"/>
                    <a:pt x="17415" y="9468"/>
                  </a:cubicBezTo>
                  <a:cubicBezTo>
                    <a:pt x="17415" y="9148"/>
                    <a:pt x="17415" y="8988"/>
                    <a:pt x="17415" y="8668"/>
                  </a:cubicBezTo>
                  <a:cubicBezTo>
                    <a:pt x="17415" y="8668"/>
                    <a:pt x="17415" y="8508"/>
                    <a:pt x="17415" y="8348"/>
                  </a:cubicBezTo>
                  <a:cubicBezTo>
                    <a:pt x="17415" y="8348"/>
                    <a:pt x="17550" y="8348"/>
                    <a:pt x="17550" y="8188"/>
                  </a:cubicBezTo>
                  <a:cubicBezTo>
                    <a:pt x="17550" y="8188"/>
                    <a:pt x="17550" y="8188"/>
                    <a:pt x="17550" y="8188"/>
                  </a:cubicBezTo>
                  <a:cubicBezTo>
                    <a:pt x="17685" y="8028"/>
                    <a:pt x="17955" y="7708"/>
                    <a:pt x="17955" y="6748"/>
                  </a:cubicBezTo>
                  <a:cubicBezTo>
                    <a:pt x="18495" y="7068"/>
                    <a:pt x="18630" y="6748"/>
                    <a:pt x="18765" y="6268"/>
                  </a:cubicBezTo>
                  <a:cubicBezTo>
                    <a:pt x="18900" y="5948"/>
                    <a:pt x="18900" y="5628"/>
                    <a:pt x="18900" y="5308"/>
                  </a:cubicBezTo>
                  <a:close/>
                  <a:moveTo>
                    <a:pt x="16335" y="14268"/>
                  </a:moveTo>
                  <a:cubicBezTo>
                    <a:pt x="16335" y="14268"/>
                    <a:pt x="16335" y="14268"/>
                    <a:pt x="16335" y="14268"/>
                  </a:cubicBezTo>
                  <a:cubicBezTo>
                    <a:pt x="16335" y="14268"/>
                    <a:pt x="16335" y="14268"/>
                    <a:pt x="16335" y="14268"/>
                  </a:cubicBezTo>
                  <a:close/>
                  <a:moveTo>
                    <a:pt x="16335" y="14268"/>
                  </a:moveTo>
                  <a:cubicBezTo>
                    <a:pt x="16335" y="14268"/>
                    <a:pt x="16335" y="14268"/>
                    <a:pt x="16335" y="14268"/>
                  </a:cubicBezTo>
                  <a:cubicBezTo>
                    <a:pt x="16335" y="14268"/>
                    <a:pt x="16335" y="14268"/>
                    <a:pt x="16335" y="14268"/>
                  </a:cubicBezTo>
                  <a:close/>
                  <a:moveTo>
                    <a:pt x="16335" y="14268"/>
                  </a:moveTo>
                  <a:cubicBezTo>
                    <a:pt x="16335" y="14268"/>
                    <a:pt x="16335" y="14268"/>
                    <a:pt x="16335" y="14268"/>
                  </a:cubicBezTo>
                  <a:cubicBezTo>
                    <a:pt x="16335" y="14268"/>
                    <a:pt x="16335" y="14268"/>
                    <a:pt x="16335" y="14268"/>
                  </a:cubicBezTo>
                  <a:cubicBezTo>
                    <a:pt x="16335" y="14268"/>
                    <a:pt x="16335" y="14268"/>
                    <a:pt x="16335" y="14268"/>
                  </a:cubicBezTo>
                  <a:close/>
                  <a:moveTo>
                    <a:pt x="11610" y="13788"/>
                  </a:moveTo>
                  <a:cubicBezTo>
                    <a:pt x="11475" y="13788"/>
                    <a:pt x="10530" y="13628"/>
                    <a:pt x="9855" y="13148"/>
                  </a:cubicBezTo>
                  <a:cubicBezTo>
                    <a:pt x="9855" y="16188"/>
                    <a:pt x="9855" y="16188"/>
                    <a:pt x="9855" y="16188"/>
                  </a:cubicBezTo>
                  <a:cubicBezTo>
                    <a:pt x="9585" y="15868"/>
                    <a:pt x="8775" y="14428"/>
                    <a:pt x="8100" y="14748"/>
                  </a:cubicBezTo>
                  <a:cubicBezTo>
                    <a:pt x="7830" y="14748"/>
                    <a:pt x="7695" y="14908"/>
                    <a:pt x="7290" y="14908"/>
                  </a:cubicBezTo>
                  <a:cubicBezTo>
                    <a:pt x="7020" y="14908"/>
                    <a:pt x="7020" y="14908"/>
                    <a:pt x="7020" y="14908"/>
                  </a:cubicBezTo>
                  <a:cubicBezTo>
                    <a:pt x="6615" y="14908"/>
                    <a:pt x="6480" y="14748"/>
                    <a:pt x="6210" y="14748"/>
                  </a:cubicBezTo>
                  <a:cubicBezTo>
                    <a:pt x="5535" y="14428"/>
                    <a:pt x="4725" y="15868"/>
                    <a:pt x="4455" y="16188"/>
                  </a:cubicBezTo>
                  <a:cubicBezTo>
                    <a:pt x="4455" y="13148"/>
                    <a:pt x="4455" y="13148"/>
                    <a:pt x="4455" y="13148"/>
                  </a:cubicBezTo>
                  <a:cubicBezTo>
                    <a:pt x="3780" y="13628"/>
                    <a:pt x="2835" y="13788"/>
                    <a:pt x="2700" y="13788"/>
                  </a:cubicBezTo>
                  <a:cubicBezTo>
                    <a:pt x="1080" y="14268"/>
                    <a:pt x="0" y="16668"/>
                    <a:pt x="0" y="18428"/>
                  </a:cubicBezTo>
                  <a:cubicBezTo>
                    <a:pt x="0" y="20508"/>
                    <a:pt x="5130" y="21148"/>
                    <a:pt x="7155" y="21148"/>
                  </a:cubicBezTo>
                  <a:cubicBezTo>
                    <a:pt x="9180" y="21148"/>
                    <a:pt x="14310" y="20508"/>
                    <a:pt x="14310" y="18428"/>
                  </a:cubicBezTo>
                  <a:cubicBezTo>
                    <a:pt x="14310" y="16668"/>
                    <a:pt x="13095" y="14268"/>
                    <a:pt x="11610" y="13788"/>
                  </a:cubicBezTo>
                  <a:close/>
                  <a:moveTo>
                    <a:pt x="11070" y="7708"/>
                  </a:moveTo>
                  <a:cubicBezTo>
                    <a:pt x="11070" y="7388"/>
                    <a:pt x="10935" y="7228"/>
                    <a:pt x="10935" y="7228"/>
                  </a:cubicBezTo>
                  <a:cubicBezTo>
                    <a:pt x="10800" y="7068"/>
                    <a:pt x="10665" y="7068"/>
                    <a:pt x="10665" y="7068"/>
                  </a:cubicBezTo>
                  <a:cubicBezTo>
                    <a:pt x="10800" y="6108"/>
                    <a:pt x="10935" y="5308"/>
                    <a:pt x="10665" y="4348"/>
                  </a:cubicBezTo>
                  <a:cubicBezTo>
                    <a:pt x="10260" y="2908"/>
                    <a:pt x="9450" y="2108"/>
                    <a:pt x="8775" y="1628"/>
                  </a:cubicBezTo>
                  <a:cubicBezTo>
                    <a:pt x="8370" y="1468"/>
                    <a:pt x="7155" y="1308"/>
                    <a:pt x="7155" y="1308"/>
                  </a:cubicBezTo>
                  <a:cubicBezTo>
                    <a:pt x="7155" y="1308"/>
                    <a:pt x="4590" y="988"/>
                    <a:pt x="3645" y="4348"/>
                  </a:cubicBezTo>
                  <a:cubicBezTo>
                    <a:pt x="3375" y="5308"/>
                    <a:pt x="3510" y="6108"/>
                    <a:pt x="3645" y="7068"/>
                  </a:cubicBezTo>
                  <a:cubicBezTo>
                    <a:pt x="3645" y="7068"/>
                    <a:pt x="3510" y="7068"/>
                    <a:pt x="3510" y="7228"/>
                  </a:cubicBezTo>
                  <a:cubicBezTo>
                    <a:pt x="3375" y="7228"/>
                    <a:pt x="3240" y="7388"/>
                    <a:pt x="3240" y="7708"/>
                  </a:cubicBezTo>
                  <a:cubicBezTo>
                    <a:pt x="3240" y="8028"/>
                    <a:pt x="3240" y="8508"/>
                    <a:pt x="3375" y="8828"/>
                  </a:cubicBezTo>
                  <a:cubicBezTo>
                    <a:pt x="3510" y="9468"/>
                    <a:pt x="3780" y="9788"/>
                    <a:pt x="4320" y="9468"/>
                  </a:cubicBezTo>
                  <a:cubicBezTo>
                    <a:pt x="4320" y="10428"/>
                    <a:pt x="4590" y="10908"/>
                    <a:pt x="4725" y="11068"/>
                  </a:cubicBezTo>
                  <a:cubicBezTo>
                    <a:pt x="4725" y="11068"/>
                    <a:pt x="4725" y="11068"/>
                    <a:pt x="4725" y="11068"/>
                  </a:cubicBezTo>
                  <a:cubicBezTo>
                    <a:pt x="4725" y="11068"/>
                    <a:pt x="4725" y="11068"/>
                    <a:pt x="4725" y="11068"/>
                  </a:cubicBezTo>
                  <a:cubicBezTo>
                    <a:pt x="4860" y="11068"/>
                    <a:pt x="4860" y="11228"/>
                    <a:pt x="4860" y="11228"/>
                  </a:cubicBezTo>
                  <a:cubicBezTo>
                    <a:pt x="4860" y="11228"/>
                    <a:pt x="4860" y="11228"/>
                    <a:pt x="4860" y="11228"/>
                  </a:cubicBezTo>
                  <a:cubicBezTo>
                    <a:pt x="4860" y="11228"/>
                    <a:pt x="4860" y="11228"/>
                    <a:pt x="4860" y="11228"/>
                  </a:cubicBezTo>
                  <a:cubicBezTo>
                    <a:pt x="4995" y="11228"/>
                    <a:pt x="4995" y="11228"/>
                    <a:pt x="4995" y="11388"/>
                  </a:cubicBezTo>
                  <a:cubicBezTo>
                    <a:pt x="4995" y="11388"/>
                    <a:pt x="4995" y="11548"/>
                    <a:pt x="4995" y="11708"/>
                  </a:cubicBezTo>
                  <a:cubicBezTo>
                    <a:pt x="4995" y="12028"/>
                    <a:pt x="4995" y="12348"/>
                    <a:pt x="5130" y="12668"/>
                  </a:cubicBezTo>
                  <a:cubicBezTo>
                    <a:pt x="5130" y="12988"/>
                    <a:pt x="6075" y="14588"/>
                    <a:pt x="7155" y="14588"/>
                  </a:cubicBezTo>
                  <a:cubicBezTo>
                    <a:pt x="8235" y="14588"/>
                    <a:pt x="9315" y="12828"/>
                    <a:pt x="9315" y="12508"/>
                  </a:cubicBezTo>
                  <a:cubicBezTo>
                    <a:pt x="9315" y="12348"/>
                    <a:pt x="9315" y="12028"/>
                    <a:pt x="9315" y="11708"/>
                  </a:cubicBezTo>
                  <a:cubicBezTo>
                    <a:pt x="9315" y="11548"/>
                    <a:pt x="9315" y="11388"/>
                    <a:pt x="9315" y="11388"/>
                  </a:cubicBezTo>
                  <a:cubicBezTo>
                    <a:pt x="9315" y="11228"/>
                    <a:pt x="9450" y="11228"/>
                    <a:pt x="9450" y="11228"/>
                  </a:cubicBezTo>
                  <a:cubicBezTo>
                    <a:pt x="9450" y="11228"/>
                    <a:pt x="9450" y="11228"/>
                    <a:pt x="9450" y="11228"/>
                  </a:cubicBezTo>
                  <a:cubicBezTo>
                    <a:pt x="9720" y="11068"/>
                    <a:pt x="9990" y="10588"/>
                    <a:pt x="9990" y="9468"/>
                  </a:cubicBezTo>
                  <a:cubicBezTo>
                    <a:pt x="10530" y="9788"/>
                    <a:pt x="10800" y="9468"/>
                    <a:pt x="10935" y="8828"/>
                  </a:cubicBezTo>
                  <a:cubicBezTo>
                    <a:pt x="11070" y="8508"/>
                    <a:pt x="11070" y="8028"/>
                    <a:pt x="11070" y="7708"/>
                  </a:cubicBezTo>
                  <a:close/>
                  <a:moveTo>
                    <a:pt x="11070" y="7708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73305" y="266734"/>
            <a:ext cx="3785468" cy="528259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373306" y="731316"/>
            <a:ext cx="2352640" cy="282038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587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 animBg="1"/>
      <p:bldP spid="24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102351" y="2672640"/>
            <a:ext cx="2317356" cy="691601"/>
            <a:chOff x="1993115" y="2534196"/>
            <a:chExt cx="2197317" cy="655776"/>
          </a:xfrm>
        </p:grpSpPr>
        <p:sp>
          <p:nvSpPr>
            <p:cNvPr id="5" name="Text Placeholder 3"/>
            <p:cNvSpPr txBox="1">
              <a:spLocks/>
            </p:cNvSpPr>
            <p:nvPr/>
          </p:nvSpPr>
          <p:spPr>
            <a:xfrm>
              <a:off x="1993115" y="2534196"/>
              <a:ext cx="718945" cy="21534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64326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List One</a:t>
              </a:r>
            </a:p>
          </p:txBody>
        </p:sp>
        <p:sp>
          <p:nvSpPr>
            <p:cNvPr id="6" name="Text Placeholder 3"/>
            <p:cNvSpPr txBox="1">
              <a:spLocks/>
            </p:cNvSpPr>
            <p:nvPr/>
          </p:nvSpPr>
          <p:spPr>
            <a:xfrm>
              <a:off x="1993115" y="2851445"/>
              <a:ext cx="2197317" cy="33852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defRPr/>
              </a:pPr>
              <a:r>
                <a:rPr lang="zh-CN" altLang="en-US" sz="1160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16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7" name="Text Placeholder 3"/>
          <p:cNvSpPr txBox="1">
            <a:spLocks/>
          </p:cNvSpPr>
          <p:nvPr/>
        </p:nvSpPr>
        <p:spPr>
          <a:xfrm>
            <a:off x="1270041" y="2697357"/>
            <a:ext cx="721351" cy="778996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26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5062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4823171" y="2697357"/>
            <a:ext cx="721351" cy="77899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26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5062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02</a:t>
            </a:r>
            <a:endParaRPr lang="en-US" sz="5062" dirty="0">
              <a:solidFill>
                <a:schemeClr val="accent5"/>
              </a:solidFill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102351" y="4446656"/>
            <a:ext cx="2317356" cy="702316"/>
            <a:chOff x="1993115" y="4216317"/>
            <a:chExt cx="2197317" cy="665936"/>
          </a:xfrm>
        </p:grpSpPr>
        <p:sp>
          <p:nvSpPr>
            <p:cNvPr id="14" name="Text Placeholder 3"/>
            <p:cNvSpPr txBox="1">
              <a:spLocks/>
            </p:cNvSpPr>
            <p:nvPr/>
          </p:nvSpPr>
          <p:spPr>
            <a:xfrm>
              <a:off x="1993115" y="4216317"/>
              <a:ext cx="767584" cy="21534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>
                <a:spcBef>
                  <a:spcPct val="20000"/>
                </a:spcBef>
                <a:defRPr/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List Four</a:t>
              </a:r>
            </a:p>
          </p:txBody>
        </p:sp>
        <p:sp>
          <p:nvSpPr>
            <p:cNvPr id="15" name="Text Placeholder 3"/>
            <p:cNvSpPr txBox="1">
              <a:spLocks/>
            </p:cNvSpPr>
            <p:nvPr/>
          </p:nvSpPr>
          <p:spPr>
            <a:xfrm>
              <a:off x="1993115" y="4543726"/>
              <a:ext cx="2197317" cy="33852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defRPr/>
              </a:pPr>
              <a:r>
                <a:rPr lang="zh-CN" altLang="en-US" sz="1160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16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1270041" y="4471372"/>
            <a:ext cx="721351" cy="778996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26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5062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04</a:t>
            </a:r>
            <a:endParaRPr lang="en-US" sz="5062" dirty="0">
              <a:solidFill>
                <a:schemeClr val="accent5"/>
              </a:solidFill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655483" y="4446656"/>
            <a:ext cx="2312561" cy="702316"/>
            <a:chOff x="5362195" y="4216317"/>
            <a:chExt cx="2192771" cy="665936"/>
          </a:xfrm>
        </p:grpSpPr>
        <p:sp>
          <p:nvSpPr>
            <p:cNvPr id="17" name="Text Placeholder 3"/>
            <p:cNvSpPr txBox="1">
              <a:spLocks/>
            </p:cNvSpPr>
            <p:nvPr/>
          </p:nvSpPr>
          <p:spPr>
            <a:xfrm>
              <a:off x="5362195" y="4216317"/>
              <a:ext cx="729584" cy="21534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>
                <a:spcBef>
                  <a:spcPct val="20000"/>
                </a:spcBef>
                <a:defRPr/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List Five</a:t>
              </a:r>
            </a:p>
          </p:txBody>
        </p:sp>
        <p:sp>
          <p:nvSpPr>
            <p:cNvPr id="18" name="Text Placeholder 3"/>
            <p:cNvSpPr txBox="1">
              <a:spLocks/>
            </p:cNvSpPr>
            <p:nvPr/>
          </p:nvSpPr>
          <p:spPr>
            <a:xfrm>
              <a:off x="5362195" y="4543726"/>
              <a:ext cx="2192771" cy="33852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defRPr/>
              </a:pPr>
              <a:r>
                <a:rPr lang="zh-CN" altLang="en-US" sz="1160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16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19" name="Text Placeholder 3"/>
          <p:cNvSpPr txBox="1">
            <a:spLocks/>
          </p:cNvSpPr>
          <p:nvPr/>
        </p:nvSpPr>
        <p:spPr>
          <a:xfrm>
            <a:off x="4823170" y="4471372"/>
            <a:ext cx="721351" cy="778996"/>
          </a:xfrm>
          <a:prstGeom prst="rect">
            <a:avLst/>
          </a:prstGeom>
          <a:solidFill>
            <a:schemeClr val="accent5"/>
          </a:solidFill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26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5062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05</a:t>
            </a:r>
            <a:endParaRPr lang="en-US" sz="5062" b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9201285" y="4446656"/>
            <a:ext cx="2315099" cy="702316"/>
            <a:chOff x="8724325" y="4216317"/>
            <a:chExt cx="2195177" cy="665936"/>
          </a:xfrm>
        </p:grpSpPr>
        <p:sp>
          <p:nvSpPr>
            <p:cNvPr id="20" name="Text Placeholder 3"/>
            <p:cNvSpPr txBox="1">
              <a:spLocks/>
            </p:cNvSpPr>
            <p:nvPr/>
          </p:nvSpPr>
          <p:spPr>
            <a:xfrm>
              <a:off x="8724325" y="4216317"/>
              <a:ext cx="690065" cy="21534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>
                <a:spcBef>
                  <a:spcPct val="20000"/>
                </a:spcBef>
                <a:defRPr/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List  Six</a:t>
              </a:r>
            </a:p>
          </p:txBody>
        </p:sp>
        <p:sp>
          <p:nvSpPr>
            <p:cNvPr id="21" name="Text Placeholder 3"/>
            <p:cNvSpPr txBox="1">
              <a:spLocks/>
            </p:cNvSpPr>
            <p:nvPr/>
          </p:nvSpPr>
          <p:spPr>
            <a:xfrm>
              <a:off x="8724326" y="4543726"/>
              <a:ext cx="2195176" cy="33852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defRPr/>
              </a:pPr>
              <a:r>
                <a:rPr lang="zh-CN" altLang="en-US" sz="1160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16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2" name="Text Placeholder 3"/>
          <p:cNvSpPr txBox="1">
            <a:spLocks/>
          </p:cNvSpPr>
          <p:nvPr/>
        </p:nvSpPr>
        <p:spPr>
          <a:xfrm>
            <a:off x="8368973" y="4471372"/>
            <a:ext cx="721351" cy="778996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26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5062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06</a:t>
            </a:r>
            <a:endParaRPr lang="en-US" sz="5062" dirty="0">
              <a:solidFill>
                <a:schemeClr val="accent5"/>
              </a:solidFill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650690" y="2672640"/>
            <a:ext cx="2317356" cy="691601"/>
            <a:chOff x="5357650" y="2534196"/>
            <a:chExt cx="2197317" cy="655776"/>
          </a:xfrm>
        </p:grpSpPr>
        <p:sp>
          <p:nvSpPr>
            <p:cNvPr id="38" name="Text Placeholder 3"/>
            <p:cNvSpPr txBox="1">
              <a:spLocks/>
            </p:cNvSpPr>
            <p:nvPr/>
          </p:nvSpPr>
          <p:spPr>
            <a:xfrm>
              <a:off x="5357650" y="2534196"/>
              <a:ext cx="714749" cy="21534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>
                <a:spcBef>
                  <a:spcPct val="20000"/>
                </a:spcBef>
                <a:defRPr/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List Two</a:t>
              </a:r>
            </a:p>
          </p:txBody>
        </p:sp>
        <p:sp>
          <p:nvSpPr>
            <p:cNvPr id="39" name="Text Placeholder 3"/>
            <p:cNvSpPr txBox="1">
              <a:spLocks/>
            </p:cNvSpPr>
            <p:nvPr/>
          </p:nvSpPr>
          <p:spPr>
            <a:xfrm>
              <a:off x="5357650" y="2851445"/>
              <a:ext cx="2197317" cy="33852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defRPr/>
              </a:pPr>
              <a:r>
                <a:rPr lang="zh-CN" altLang="en-US" sz="1160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16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13" name="Text Placeholder 3"/>
          <p:cNvSpPr txBox="1">
            <a:spLocks/>
          </p:cNvSpPr>
          <p:nvPr/>
        </p:nvSpPr>
        <p:spPr>
          <a:xfrm>
            <a:off x="8368973" y="2697357"/>
            <a:ext cx="721351" cy="778996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26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5062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rPr>
              <a:t>03</a:t>
            </a:r>
            <a:endParaRPr lang="en-US" sz="5062" b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199028" y="2672640"/>
            <a:ext cx="2317356" cy="691601"/>
            <a:chOff x="8722185" y="2534196"/>
            <a:chExt cx="2197317" cy="655776"/>
          </a:xfrm>
        </p:grpSpPr>
        <p:sp>
          <p:nvSpPr>
            <p:cNvPr id="40" name="Text Placeholder 3"/>
            <p:cNvSpPr txBox="1">
              <a:spLocks/>
            </p:cNvSpPr>
            <p:nvPr/>
          </p:nvSpPr>
          <p:spPr>
            <a:xfrm>
              <a:off x="8722185" y="2534196"/>
              <a:ext cx="858782" cy="21534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>
                <a:spcBef>
                  <a:spcPct val="20000"/>
                </a:spcBef>
                <a:defRPr/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List Three</a:t>
              </a:r>
            </a:p>
          </p:txBody>
        </p:sp>
        <p:sp>
          <p:nvSpPr>
            <p:cNvPr id="41" name="Text Placeholder 3"/>
            <p:cNvSpPr txBox="1">
              <a:spLocks/>
            </p:cNvSpPr>
            <p:nvPr/>
          </p:nvSpPr>
          <p:spPr>
            <a:xfrm>
              <a:off x="8722185" y="2851445"/>
              <a:ext cx="2197317" cy="33852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defRPr/>
              </a:pPr>
              <a:r>
                <a:rPr lang="zh-CN" altLang="en-US" sz="1160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16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373305" y="266734"/>
            <a:ext cx="3785468" cy="528259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73306" y="731316"/>
            <a:ext cx="2352640" cy="282038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5924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6" grpId="0" animBg="1"/>
      <p:bldP spid="19" grpId="0" animBg="1"/>
      <p:bldP spid="2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7348501" y="2931275"/>
            <a:ext cx="984724" cy="1117695"/>
            <a:chOff x="6967515" y="2677835"/>
            <a:chExt cx="933715" cy="1059799"/>
          </a:xfrm>
        </p:grpSpPr>
        <p:sp>
          <p:nvSpPr>
            <p:cNvPr id="14" name="Freeform 75"/>
            <p:cNvSpPr>
              <a:spLocks/>
            </p:cNvSpPr>
            <p:nvPr/>
          </p:nvSpPr>
          <p:spPr bwMode="auto">
            <a:xfrm rot="5400000">
              <a:off x="6639239" y="3006111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76"/>
            <p:cNvSpPr>
              <a:spLocks/>
            </p:cNvSpPr>
            <p:nvPr/>
          </p:nvSpPr>
          <p:spPr bwMode="auto">
            <a:xfrm rot="5400000">
              <a:off x="7271370" y="2576173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77"/>
            <p:cNvSpPr>
              <a:spLocks/>
            </p:cNvSpPr>
            <p:nvPr/>
          </p:nvSpPr>
          <p:spPr bwMode="auto">
            <a:xfrm rot="5400000">
              <a:off x="7269667" y="3106072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83"/>
            <p:cNvSpPr>
              <a:spLocks/>
            </p:cNvSpPr>
            <p:nvPr/>
          </p:nvSpPr>
          <p:spPr bwMode="auto">
            <a:xfrm rot="5400000">
              <a:off x="7630884" y="2941365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88"/>
            <p:cNvSpPr>
              <a:spLocks/>
            </p:cNvSpPr>
            <p:nvPr/>
          </p:nvSpPr>
          <p:spPr bwMode="auto">
            <a:xfrm rot="5400000">
              <a:off x="7209464" y="3045868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89"/>
            <p:cNvSpPr>
              <a:spLocks/>
            </p:cNvSpPr>
            <p:nvPr/>
          </p:nvSpPr>
          <p:spPr bwMode="auto">
            <a:xfrm rot="5400000">
              <a:off x="6743742" y="3103799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508145" y="2931276"/>
            <a:ext cx="984721" cy="1117694"/>
            <a:chOff x="4274289" y="2677836"/>
            <a:chExt cx="933713" cy="1059798"/>
          </a:xfrm>
        </p:grpSpPr>
        <p:sp>
          <p:nvSpPr>
            <p:cNvPr id="8" name="Freeform 69"/>
            <p:cNvSpPr>
              <a:spLocks/>
            </p:cNvSpPr>
            <p:nvPr/>
          </p:nvSpPr>
          <p:spPr bwMode="auto">
            <a:xfrm rot="5400000">
              <a:off x="4475912" y="3005544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70"/>
            <p:cNvSpPr>
              <a:spLocks/>
            </p:cNvSpPr>
            <p:nvPr/>
          </p:nvSpPr>
          <p:spPr bwMode="auto">
            <a:xfrm rot="5400000">
              <a:off x="4375953" y="2576173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71"/>
            <p:cNvSpPr>
              <a:spLocks/>
            </p:cNvSpPr>
            <p:nvPr/>
          </p:nvSpPr>
          <p:spPr bwMode="auto">
            <a:xfrm rot="5400000">
              <a:off x="4374249" y="3106072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85"/>
            <p:cNvSpPr>
              <a:spLocks/>
            </p:cNvSpPr>
            <p:nvPr/>
          </p:nvSpPr>
          <p:spPr bwMode="auto">
            <a:xfrm rot="5400000">
              <a:off x="4535547" y="2941365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92"/>
            <p:cNvSpPr>
              <a:spLocks/>
            </p:cNvSpPr>
            <p:nvPr/>
          </p:nvSpPr>
          <p:spPr bwMode="auto">
            <a:xfrm rot="5400000">
              <a:off x="3906257" y="3045868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93"/>
            <p:cNvSpPr>
              <a:spLocks/>
            </p:cNvSpPr>
            <p:nvPr/>
          </p:nvSpPr>
          <p:spPr bwMode="auto">
            <a:xfrm rot="5400000">
              <a:off x="4371976" y="3103799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Freeform 87"/>
          <p:cNvSpPr>
            <a:spLocks/>
          </p:cNvSpPr>
          <p:nvPr/>
        </p:nvSpPr>
        <p:spPr bwMode="auto">
          <a:xfrm rot="5400000">
            <a:off x="6411101" y="3105578"/>
            <a:ext cx="9583" cy="767891"/>
          </a:xfrm>
          <a:custGeom>
            <a:avLst/>
            <a:gdLst>
              <a:gd name="T0" fmla="*/ 8 w 8"/>
              <a:gd name="T1" fmla="*/ 640 h 641"/>
              <a:gd name="T2" fmla="*/ 3 w 8"/>
              <a:gd name="T3" fmla="*/ 641 h 641"/>
              <a:gd name="T4" fmla="*/ 0 w 8"/>
              <a:gd name="T5" fmla="*/ 640 h 641"/>
              <a:gd name="T6" fmla="*/ 0 w 8"/>
              <a:gd name="T7" fmla="*/ 0 h 641"/>
              <a:gd name="T8" fmla="*/ 3 w 8"/>
              <a:gd name="T9" fmla="*/ 0 h 641"/>
              <a:gd name="T10" fmla="*/ 8 w 8"/>
              <a:gd name="T11" fmla="*/ 0 h 641"/>
              <a:gd name="T12" fmla="*/ 8 w 8"/>
              <a:gd name="T13" fmla="*/ 640 h 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641">
                <a:moveTo>
                  <a:pt x="8" y="640"/>
                </a:moveTo>
                <a:lnTo>
                  <a:pt x="3" y="641"/>
                </a:lnTo>
                <a:lnTo>
                  <a:pt x="0" y="640"/>
                </a:lnTo>
                <a:lnTo>
                  <a:pt x="0" y="0"/>
                </a:lnTo>
                <a:lnTo>
                  <a:pt x="3" y="0"/>
                </a:lnTo>
                <a:lnTo>
                  <a:pt x="8" y="0"/>
                </a:lnTo>
                <a:lnTo>
                  <a:pt x="8" y="64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5256868" y="2594649"/>
            <a:ext cx="874510" cy="1789749"/>
            <a:chOff x="4984228" y="2358647"/>
            <a:chExt cx="829211" cy="1697040"/>
          </a:xfrm>
        </p:grpSpPr>
        <p:sp>
          <p:nvSpPr>
            <p:cNvPr id="12" name="Freeform 73"/>
            <p:cNvSpPr>
              <a:spLocks/>
            </p:cNvSpPr>
            <p:nvPr/>
          </p:nvSpPr>
          <p:spPr bwMode="auto">
            <a:xfrm rot="5400000">
              <a:off x="4911532" y="2431345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74"/>
            <p:cNvSpPr>
              <a:spLocks/>
            </p:cNvSpPr>
            <p:nvPr/>
          </p:nvSpPr>
          <p:spPr bwMode="auto">
            <a:xfrm rot="5400000">
              <a:off x="4910395" y="3279865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86"/>
            <p:cNvSpPr>
              <a:spLocks/>
            </p:cNvSpPr>
            <p:nvPr/>
          </p:nvSpPr>
          <p:spPr bwMode="auto">
            <a:xfrm rot="5400000">
              <a:off x="5267069" y="2919783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94"/>
            <p:cNvSpPr>
              <a:spLocks/>
            </p:cNvSpPr>
            <p:nvPr/>
          </p:nvSpPr>
          <p:spPr bwMode="auto">
            <a:xfrm rot="5400000">
              <a:off x="4268041" y="3074834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72"/>
            <p:cNvSpPr>
              <a:spLocks/>
            </p:cNvSpPr>
            <p:nvPr/>
          </p:nvSpPr>
          <p:spPr bwMode="auto">
            <a:xfrm rot="5400000">
              <a:off x="4837698" y="3079946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95"/>
            <p:cNvSpPr>
              <a:spLocks/>
            </p:cNvSpPr>
            <p:nvPr/>
          </p:nvSpPr>
          <p:spPr bwMode="auto">
            <a:xfrm rot="5400000">
              <a:off x="4768408" y="3137877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652490" y="2258023"/>
            <a:ext cx="930813" cy="2463000"/>
            <a:chOff x="6307557" y="2039457"/>
            <a:chExt cx="882597" cy="2335417"/>
          </a:xfrm>
        </p:grpSpPr>
        <p:sp>
          <p:nvSpPr>
            <p:cNvPr id="18" name="Freeform 79"/>
            <p:cNvSpPr>
              <a:spLocks/>
            </p:cNvSpPr>
            <p:nvPr/>
          </p:nvSpPr>
          <p:spPr bwMode="auto">
            <a:xfrm rot="5400000">
              <a:off x="6416035" y="2431913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0"/>
            <p:cNvSpPr>
              <a:spLocks/>
            </p:cNvSpPr>
            <p:nvPr/>
          </p:nvSpPr>
          <p:spPr bwMode="auto">
            <a:xfrm rot="5400000">
              <a:off x="6414899" y="3280433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84"/>
            <p:cNvSpPr>
              <a:spLocks/>
            </p:cNvSpPr>
            <p:nvPr/>
          </p:nvSpPr>
          <p:spPr bwMode="auto">
            <a:xfrm rot="5400000">
              <a:off x="6898226" y="2919783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90"/>
            <p:cNvSpPr>
              <a:spLocks/>
            </p:cNvSpPr>
            <p:nvPr/>
          </p:nvSpPr>
          <p:spPr bwMode="auto">
            <a:xfrm rot="5400000">
              <a:off x="6209869" y="3075402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78"/>
            <p:cNvSpPr>
              <a:spLocks/>
            </p:cNvSpPr>
            <p:nvPr/>
          </p:nvSpPr>
          <p:spPr bwMode="auto">
            <a:xfrm rot="5400000">
              <a:off x="5639645" y="3079946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91"/>
            <p:cNvSpPr>
              <a:spLocks/>
            </p:cNvSpPr>
            <p:nvPr/>
          </p:nvSpPr>
          <p:spPr bwMode="auto">
            <a:xfrm rot="5400000">
              <a:off x="5710071" y="3137877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96"/>
            <p:cNvSpPr>
              <a:spLocks/>
            </p:cNvSpPr>
            <p:nvPr/>
          </p:nvSpPr>
          <p:spPr bwMode="auto">
            <a:xfrm rot="5400000">
              <a:off x="5209706" y="3137308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" name="Freeform 97"/>
          <p:cNvSpPr>
            <a:spLocks/>
          </p:cNvSpPr>
          <p:nvPr/>
        </p:nvSpPr>
        <p:spPr bwMode="auto">
          <a:xfrm rot="5400000">
            <a:off x="4871726" y="3418245"/>
            <a:ext cx="2463000" cy="142557"/>
          </a:xfrm>
          <a:custGeom>
            <a:avLst/>
            <a:gdLst>
              <a:gd name="T0" fmla="*/ 1027 w 2056"/>
              <a:gd name="T1" fmla="*/ 119 h 119"/>
              <a:gd name="T2" fmla="*/ 0 w 2056"/>
              <a:gd name="T3" fmla="*/ 10 h 119"/>
              <a:gd name="T4" fmla="*/ 0 w 2056"/>
              <a:gd name="T5" fmla="*/ 0 h 119"/>
              <a:gd name="T6" fmla="*/ 1027 w 2056"/>
              <a:gd name="T7" fmla="*/ 104 h 119"/>
              <a:gd name="T8" fmla="*/ 2056 w 2056"/>
              <a:gd name="T9" fmla="*/ 0 h 119"/>
              <a:gd name="T10" fmla="*/ 2056 w 2056"/>
              <a:gd name="T11" fmla="*/ 10 h 119"/>
              <a:gd name="T12" fmla="*/ 1027 w 2056"/>
              <a:gd name="T13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56" h="119">
                <a:moveTo>
                  <a:pt x="1027" y="119"/>
                </a:moveTo>
                <a:lnTo>
                  <a:pt x="0" y="10"/>
                </a:lnTo>
                <a:lnTo>
                  <a:pt x="0" y="0"/>
                </a:lnTo>
                <a:lnTo>
                  <a:pt x="1027" y="104"/>
                </a:lnTo>
                <a:lnTo>
                  <a:pt x="2056" y="0"/>
                </a:lnTo>
                <a:lnTo>
                  <a:pt x="2056" y="10"/>
                </a:lnTo>
                <a:lnTo>
                  <a:pt x="1027" y="119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id-ID">
              <a:latin typeface="Arial" panose="020B0604020202020204" pitchFamily="34" charset="0"/>
              <a:ea typeface="方正正粗黑简体" panose="02000000000000000000" pitchFamily="2" charset="-122"/>
              <a:sym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5308504" y="5345936"/>
            <a:ext cx="2279714" cy="1024270"/>
            <a:chOff x="5033190" y="4967417"/>
            <a:chExt cx="2161625" cy="971213"/>
          </a:xfrm>
        </p:grpSpPr>
        <p:sp>
          <p:nvSpPr>
            <p:cNvPr id="58" name="TextBox 57"/>
            <p:cNvSpPr txBox="1"/>
            <p:nvPr/>
          </p:nvSpPr>
          <p:spPr>
            <a:xfrm>
              <a:off x="5399687" y="4967417"/>
              <a:ext cx="1391074" cy="33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87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Main Project</a:t>
              </a: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033190" y="5296960"/>
              <a:ext cx="2161625" cy="6416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031947" y="2251374"/>
            <a:ext cx="767891" cy="2469649"/>
            <a:chOff x="5719159" y="2033153"/>
            <a:chExt cx="728114" cy="2341722"/>
          </a:xfrm>
          <a:solidFill>
            <a:schemeClr val="accent5">
              <a:lumMod val="50000"/>
            </a:schemeClr>
          </a:solidFill>
        </p:grpSpPr>
        <p:sp>
          <p:nvSpPr>
            <p:cNvPr id="20" name="Freeform 81"/>
            <p:cNvSpPr>
              <a:spLocks/>
            </p:cNvSpPr>
            <p:nvPr/>
          </p:nvSpPr>
          <p:spPr bwMode="auto">
            <a:xfrm rot="5400000">
              <a:off x="5499929" y="2252383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3"/>
            </a:solidFill>
            <a:ln w="6350"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82"/>
            <p:cNvSpPr>
              <a:spLocks/>
            </p:cNvSpPr>
            <p:nvPr/>
          </p:nvSpPr>
          <p:spPr bwMode="auto">
            <a:xfrm rot="5400000">
              <a:off x="5498793" y="3426396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2177"/>
          <p:cNvGrpSpPr/>
          <p:nvPr/>
        </p:nvGrpSpPr>
        <p:grpSpPr>
          <a:xfrm>
            <a:off x="7484625" y="2231234"/>
            <a:ext cx="1684811" cy="826735"/>
            <a:chOff x="33075" y="0"/>
            <a:chExt cx="3467959" cy="1461013"/>
          </a:xfrm>
        </p:grpSpPr>
        <p:sp>
          <p:nvSpPr>
            <p:cNvPr id="64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65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2177"/>
          <p:cNvGrpSpPr/>
          <p:nvPr/>
        </p:nvGrpSpPr>
        <p:grpSpPr>
          <a:xfrm flipH="1">
            <a:off x="3667459" y="2472323"/>
            <a:ext cx="984441" cy="826735"/>
            <a:chOff x="33075" y="0"/>
            <a:chExt cx="3467959" cy="1461013"/>
          </a:xfrm>
        </p:grpSpPr>
        <p:sp>
          <p:nvSpPr>
            <p:cNvPr id="67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68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9273327" y="2204740"/>
            <a:ext cx="2374476" cy="905365"/>
            <a:chOff x="8305761" y="2653556"/>
            <a:chExt cx="2251479" cy="858468"/>
          </a:xfrm>
        </p:grpSpPr>
        <p:sp>
          <p:nvSpPr>
            <p:cNvPr id="70" name="Text Placeholder 2"/>
            <p:cNvSpPr txBox="1">
              <a:spLocks/>
            </p:cNvSpPr>
            <p:nvPr/>
          </p:nvSpPr>
          <p:spPr>
            <a:xfrm>
              <a:off x="8305761" y="2653556"/>
              <a:ext cx="2251479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Project 03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387935" y="2957904"/>
              <a:ext cx="1993890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170557" y="2456808"/>
            <a:ext cx="2374476" cy="915411"/>
            <a:chOff x="1728901" y="2644031"/>
            <a:chExt cx="2251479" cy="867993"/>
          </a:xfrm>
        </p:grpSpPr>
        <p:sp>
          <p:nvSpPr>
            <p:cNvPr id="73" name="Text Placeholder 2"/>
            <p:cNvSpPr txBox="1">
              <a:spLocks/>
            </p:cNvSpPr>
            <p:nvPr/>
          </p:nvSpPr>
          <p:spPr>
            <a:xfrm>
              <a:off x="1728901" y="2644031"/>
              <a:ext cx="2251479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Project 01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943100" y="2957904"/>
              <a:ext cx="1929574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2177"/>
          <p:cNvGrpSpPr/>
          <p:nvPr/>
        </p:nvGrpSpPr>
        <p:grpSpPr>
          <a:xfrm rot="5400000">
            <a:off x="6179132" y="4418441"/>
            <a:ext cx="473520" cy="826735"/>
            <a:chOff x="33075" y="0"/>
            <a:chExt cx="3467959" cy="1461013"/>
          </a:xfrm>
        </p:grpSpPr>
        <p:sp>
          <p:nvSpPr>
            <p:cNvPr id="80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1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2177"/>
          <p:cNvGrpSpPr/>
          <p:nvPr/>
        </p:nvGrpSpPr>
        <p:grpSpPr>
          <a:xfrm>
            <a:off x="8223726" y="3697020"/>
            <a:ext cx="945710" cy="826735"/>
            <a:chOff x="33075" y="0"/>
            <a:chExt cx="3467959" cy="1461013"/>
          </a:xfrm>
        </p:grpSpPr>
        <p:sp>
          <p:nvSpPr>
            <p:cNvPr id="83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4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2177"/>
          <p:cNvGrpSpPr/>
          <p:nvPr/>
        </p:nvGrpSpPr>
        <p:grpSpPr>
          <a:xfrm flipH="1">
            <a:off x="3667984" y="3938108"/>
            <a:ext cx="1684811" cy="826735"/>
            <a:chOff x="33075" y="0"/>
            <a:chExt cx="3467959" cy="1461013"/>
          </a:xfrm>
        </p:grpSpPr>
        <p:sp>
          <p:nvSpPr>
            <p:cNvPr id="88" name="Shape 2175"/>
            <p:cNvSpPr/>
            <p:nvPr/>
          </p:nvSpPr>
          <p:spPr>
            <a:xfrm flipV="1">
              <a:off x="3488334" y="-1"/>
              <a:ext cx="1" cy="1461015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89" name="Shape 2176"/>
            <p:cNvSpPr/>
            <p:nvPr/>
          </p:nvSpPr>
          <p:spPr>
            <a:xfrm flipH="1" flipV="1">
              <a:off x="33075" y="730506"/>
              <a:ext cx="3467961" cy="1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9273327" y="3694645"/>
            <a:ext cx="2374476" cy="905365"/>
            <a:chOff x="8305761" y="2653556"/>
            <a:chExt cx="2251479" cy="858468"/>
          </a:xfrm>
        </p:grpSpPr>
        <p:sp>
          <p:nvSpPr>
            <p:cNvPr id="100" name="Text Placeholder 2"/>
            <p:cNvSpPr txBox="1">
              <a:spLocks/>
            </p:cNvSpPr>
            <p:nvPr/>
          </p:nvSpPr>
          <p:spPr>
            <a:xfrm>
              <a:off x="8305761" y="2653556"/>
              <a:ext cx="2251479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Project 04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8387935" y="2957904"/>
              <a:ext cx="205960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1170557" y="3930554"/>
            <a:ext cx="2374476" cy="915411"/>
            <a:chOff x="1728901" y="2644031"/>
            <a:chExt cx="2251479" cy="867993"/>
          </a:xfrm>
        </p:grpSpPr>
        <p:sp>
          <p:nvSpPr>
            <p:cNvPr id="103" name="Text Placeholder 2"/>
            <p:cNvSpPr txBox="1">
              <a:spLocks/>
            </p:cNvSpPr>
            <p:nvPr/>
          </p:nvSpPr>
          <p:spPr>
            <a:xfrm>
              <a:off x="1728901" y="2644031"/>
              <a:ext cx="2251479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Project 02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943100" y="2957904"/>
              <a:ext cx="1929574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76" name="文本框 75"/>
          <p:cNvSpPr txBox="1"/>
          <p:nvPr/>
        </p:nvSpPr>
        <p:spPr>
          <a:xfrm>
            <a:off x="373305" y="266734"/>
            <a:ext cx="3785468" cy="528259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373306" y="731316"/>
            <a:ext cx="2352640" cy="282038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7098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9067912" y="2779620"/>
            <a:ext cx="2374476" cy="875229"/>
            <a:chOff x="8305761" y="2682131"/>
            <a:chExt cx="2251479" cy="829893"/>
          </a:xfrm>
        </p:grpSpPr>
        <p:sp>
          <p:nvSpPr>
            <p:cNvPr id="81" name="Text Placeholder 2"/>
            <p:cNvSpPr txBox="1">
              <a:spLocks/>
            </p:cNvSpPr>
            <p:nvPr/>
          </p:nvSpPr>
          <p:spPr>
            <a:xfrm>
              <a:off x="8305761" y="2682131"/>
              <a:ext cx="2251479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Innovation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8387934" y="2957904"/>
              <a:ext cx="2169305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1462071" y="3976719"/>
            <a:ext cx="2374476" cy="875229"/>
            <a:chOff x="1728901" y="2682131"/>
            <a:chExt cx="2251479" cy="829893"/>
          </a:xfrm>
        </p:grpSpPr>
        <p:sp>
          <p:nvSpPr>
            <p:cNvPr id="92" name="Text Placeholder 2"/>
            <p:cNvSpPr txBox="1">
              <a:spLocks/>
            </p:cNvSpPr>
            <p:nvPr/>
          </p:nvSpPr>
          <p:spPr>
            <a:xfrm>
              <a:off x="1728901" y="2682131"/>
              <a:ext cx="2251479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Target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728901" y="2957904"/>
              <a:ext cx="214377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8202885" y="2966654"/>
            <a:ext cx="583946" cy="478210"/>
            <a:chOff x="6038850" y="5485397"/>
            <a:chExt cx="1216539" cy="453439"/>
          </a:xfrm>
        </p:grpSpPr>
        <p:sp>
          <p:nvSpPr>
            <p:cNvPr id="98" name="Shape 2175"/>
            <p:cNvSpPr/>
            <p:nvPr/>
          </p:nvSpPr>
          <p:spPr>
            <a:xfrm flipV="1">
              <a:off x="7250933" y="5485397"/>
              <a:ext cx="0" cy="453439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99" name="Shape 2176"/>
            <p:cNvSpPr/>
            <p:nvPr/>
          </p:nvSpPr>
          <p:spPr>
            <a:xfrm flipH="1" flipV="1">
              <a:off x="6038850" y="5719205"/>
              <a:ext cx="1216539" cy="1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9067912" y="3973639"/>
            <a:ext cx="2374476" cy="875229"/>
            <a:chOff x="8305761" y="2682131"/>
            <a:chExt cx="2251479" cy="829893"/>
          </a:xfrm>
        </p:grpSpPr>
        <p:sp>
          <p:nvSpPr>
            <p:cNvPr id="104" name="Text Placeholder 2"/>
            <p:cNvSpPr txBox="1">
              <a:spLocks/>
            </p:cNvSpPr>
            <p:nvPr/>
          </p:nvSpPr>
          <p:spPr>
            <a:xfrm>
              <a:off x="8305761" y="2682131"/>
              <a:ext cx="2251479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Strategy</a:t>
              </a: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8387935" y="2957904"/>
              <a:ext cx="2169305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9067912" y="5108763"/>
            <a:ext cx="2374476" cy="875229"/>
            <a:chOff x="8305761" y="2682131"/>
            <a:chExt cx="2251479" cy="829893"/>
          </a:xfrm>
        </p:grpSpPr>
        <p:sp>
          <p:nvSpPr>
            <p:cNvPr id="107" name="Text Placeholder 2"/>
            <p:cNvSpPr txBox="1">
              <a:spLocks/>
            </p:cNvSpPr>
            <p:nvPr/>
          </p:nvSpPr>
          <p:spPr>
            <a:xfrm>
              <a:off x="8305761" y="2682131"/>
              <a:ext cx="2251479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Advertising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387935" y="2957904"/>
              <a:ext cx="2169305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 flipH="1">
            <a:off x="4086067" y="2966654"/>
            <a:ext cx="583946" cy="478210"/>
            <a:chOff x="6038850" y="5485397"/>
            <a:chExt cx="1216539" cy="453439"/>
          </a:xfrm>
        </p:grpSpPr>
        <p:sp>
          <p:nvSpPr>
            <p:cNvPr id="119" name="Shape 2175"/>
            <p:cNvSpPr/>
            <p:nvPr/>
          </p:nvSpPr>
          <p:spPr>
            <a:xfrm flipV="1">
              <a:off x="7250933" y="5485397"/>
              <a:ext cx="0" cy="453439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20" name="Shape 2176"/>
            <p:cNvSpPr/>
            <p:nvPr/>
          </p:nvSpPr>
          <p:spPr>
            <a:xfrm flipH="1" flipV="1">
              <a:off x="6038850" y="5719205"/>
              <a:ext cx="1216539" cy="1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 flipH="1">
            <a:off x="4086066" y="4137444"/>
            <a:ext cx="647188" cy="478210"/>
            <a:chOff x="6038850" y="5485397"/>
            <a:chExt cx="1216539" cy="453439"/>
          </a:xfrm>
        </p:grpSpPr>
        <p:sp>
          <p:nvSpPr>
            <p:cNvPr id="122" name="Shape 2175"/>
            <p:cNvSpPr/>
            <p:nvPr/>
          </p:nvSpPr>
          <p:spPr>
            <a:xfrm flipV="1">
              <a:off x="7250933" y="5485397"/>
              <a:ext cx="0" cy="453439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23" name="Shape 2176"/>
            <p:cNvSpPr/>
            <p:nvPr/>
          </p:nvSpPr>
          <p:spPr>
            <a:xfrm flipH="1" flipV="1">
              <a:off x="6038850" y="5719205"/>
              <a:ext cx="1216539" cy="1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4" name="Group 123"/>
          <p:cNvGrpSpPr/>
          <p:nvPr/>
        </p:nvGrpSpPr>
        <p:grpSpPr>
          <a:xfrm flipH="1">
            <a:off x="4086067" y="5297388"/>
            <a:ext cx="811454" cy="478210"/>
            <a:chOff x="6038850" y="5485397"/>
            <a:chExt cx="1216539" cy="453439"/>
          </a:xfrm>
        </p:grpSpPr>
        <p:sp>
          <p:nvSpPr>
            <p:cNvPr id="125" name="Shape 2175"/>
            <p:cNvSpPr/>
            <p:nvPr/>
          </p:nvSpPr>
          <p:spPr>
            <a:xfrm flipV="1">
              <a:off x="7250933" y="5485397"/>
              <a:ext cx="0" cy="453439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26" name="Shape 2176"/>
            <p:cNvSpPr/>
            <p:nvPr/>
          </p:nvSpPr>
          <p:spPr>
            <a:xfrm flipH="1" flipV="1">
              <a:off x="6038850" y="5719205"/>
              <a:ext cx="1216539" cy="1"/>
            </a:xfrm>
            <a:prstGeom prst="line">
              <a:avLst/>
            </a:pr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1462071" y="2779620"/>
            <a:ext cx="2374476" cy="875229"/>
            <a:chOff x="1728901" y="2682131"/>
            <a:chExt cx="2251479" cy="829893"/>
          </a:xfrm>
        </p:grpSpPr>
        <p:sp>
          <p:nvSpPr>
            <p:cNvPr id="131" name="Text Placeholder 2"/>
            <p:cNvSpPr txBox="1">
              <a:spLocks/>
            </p:cNvSpPr>
            <p:nvPr/>
          </p:nvSpPr>
          <p:spPr>
            <a:xfrm>
              <a:off x="1728901" y="2682131"/>
              <a:ext cx="2251479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Identity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1728901" y="2957904"/>
              <a:ext cx="214377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1462071" y="5108763"/>
            <a:ext cx="2374476" cy="875229"/>
            <a:chOff x="1728901" y="2682131"/>
            <a:chExt cx="2251479" cy="829893"/>
          </a:xfrm>
        </p:grpSpPr>
        <p:sp>
          <p:nvSpPr>
            <p:cNvPr id="134" name="Text Placeholder 2"/>
            <p:cNvSpPr txBox="1">
              <a:spLocks/>
            </p:cNvSpPr>
            <p:nvPr/>
          </p:nvSpPr>
          <p:spPr>
            <a:xfrm>
              <a:off x="1728901" y="2682131"/>
              <a:ext cx="2251479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方正正粗黑简体" panose="02000000000000000000" pitchFamily="2" charset="-122"/>
                  <a:cs typeface="Clear Sans" panose="020B0503030202020304" pitchFamily="34" charset="0"/>
                  <a:sym typeface="Arial" panose="020B0604020202020204" pitchFamily="34" charset="0"/>
                </a:rPr>
                <a:t>Intersection</a:t>
              </a: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1728901" y="2957904"/>
              <a:ext cx="2143774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defRPr/>
              </a:pPr>
              <a:r>
                <a:rPr lang="zh-CN" altLang="en-US" sz="1266" dirty="0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rPr>
                <a:t>请替换文字内容，修改文字内容，也可以直接复制你的内容到此。</a:t>
              </a:r>
              <a:endParaRPr lang="en-US" altLang="zh-CN" sz="1266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方正正粗黑简体" panose="02000000000000000000" pitchFamily="2" charset="-122"/>
                <a:cs typeface="Clear Sans Light" panose="020B03030302020203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8140017" y="4144920"/>
            <a:ext cx="646814" cy="478210"/>
            <a:chOff x="6038850" y="5485397"/>
            <a:chExt cx="1216539" cy="453439"/>
          </a:xfrm>
        </p:grpSpPr>
        <p:sp>
          <p:nvSpPr>
            <p:cNvPr id="142" name="Shape 2175"/>
            <p:cNvSpPr/>
            <p:nvPr/>
          </p:nvSpPr>
          <p:spPr>
            <a:xfrm flipV="1">
              <a:off x="7250933" y="5485397"/>
              <a:ext cx="0" cy="453439"/>
            </a:xfrm>
            <a:prstGeom prst="line">
              <a:avLst/>
            </a:prstGeom>
            <a:noFill/>
            <a:ln w="19050" cap="flat">
              <a:solidFill>
                <a:schemeClr val="accent6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3" name="Shape 2176"/>
            <p:cNvSpPr/>
            <p:nvPr/>
          </p:nvSpPr>
          <p:spPr>
            <a:xfrm flipH="1" flipV="1">
              <a:off x="6038850" y="5719205"/>
              <a:ext cx="1216539" cy="1"/>
            </a:xfrm>
            <a:prstGeom prst="line">
              <a:avLst/>
            </a:prstGeom>
            <a:noFill/>
            <a:ln w="19050" cap="flat">
              <a:solidFill>
                <a:schemeClr val="accent6">
                  <a:lumMod val="75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7964683" y="5297387"/>
            <a:ext cx="822149" cy="478210"/>
            <a:chOff x="6038850" y="5485397"/>
            <a:chExt cx="1216539" cy="453439"/>
          </a:xfrm>
        </p:grpSpPr>
        <p:sp>
          <p:nvSpPr>
            <p:cNvPr id="145" name="Shape 2175"/>
            <p:cNvSpPr/>
            <p:nvPr/>
          </p:nvSpPr>
          <p:spPr>
            <a:xfrm flipV="1">
              <a:off x="7250933" y="5485397"/>
              <a:ext cx="0" cy="453439"/>
            </a:xfrm>
            <a:prstGeom prst="line">
              <a:avLst/>
            </a:prstGeom>
            <a:noFill/>
            <a:ln w="19050" cap="flat">
              <a:solidFill>
                <a:schemeClr val="accent6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46" name="Shape 2176"/>
            <p:cNvSpPr/>
            <p:nvPr/>
          </p:nvSpPr>
          <p:spPr>
            <a:xfrm flipH="1" flipV="1">
              <a:off x="6038850" y="5719205"/>
              <a:ext cx="1216539" cy="1"/>
            </a:xfrm>
            <a:prstGeom prst="line">
              <a:avLst/>
            </a:prstGeom>
            <a:noFill/>
            <a:ln w="19050" cap="flat">
              <a:solidFill>
                <a:schemeClr val="accent6">
                  <a:lumMod val="75000"/>
                </a:schemeClr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826444" y="2044380"/>
            <a:ext cx="1187747" cy="4114112"/>
            <a:chOff x="5524301" y="1938481"/>
            <a:chExt cx="1126222" cy="3901002"/>
          </a:xfrm>
          <a:solidFill>
            <a:schemeClr val="accent1"/>
          </a:solidFill>
        </p:grpSpPr>
        <p:sp>
          <p:nvSpPr>
            <p:cNvPr id="2" name="Freeform 5"/>
            <p:cNvSpPr>
              <a:spLocks noEditPoints="1"/>
            </p:cNvSpPr>
            <p:nvPr/>
          </p:nvSpPr>
          <p:spPr bwMode="auto">
            <a:xfrm>
              <a:off x="5524301" y="1938481"/>
              <a:ext cx="1126222" cy="3901002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Arial" panose="020B0604020202020204" pitchFamily="34" charset="0"/>
                <a:ea typeface="方正正粗黑简体" panose="02000000000000000000" pitchFamily="2" charset="-122"/>
                <a:sym typeface="Arial" panose="020B0604020202020204" pitchFamily="34" charset="0"/>
              </a:endParaRPr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5856286" y="2240120"/>
              <a:ext cx="477885" cy="462664"/>
              <a:chOff x="2339975" y="3200401"/>
              <a:chExt cx="249238" cy="241300"/>
            </a:xfrm>
            <a:grpFill/>
          </p:grpSpPr>
          <p:sp>
            <p:nvSpPr>
              <p:cNvPr id="87" name="Rectangle 18"/>
              <p:cNvSpPr>
                <a:spLocks noChangeArrowheads="1"/>
              </p:cNvSpPr>
              <p:nvPr/>
            </p:nvSpPr>
            <p:spPr bwMode="auto">
              <a:xfrm>
                <a:off x="242887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Rectangle 19"/>
              <p:cNvSpPr>
                <a:spLocks noChangeArrowheads="1"/>
              </p:cNvSpPr>
              <p:nvPr/>
            </p:nvSpPr>
            <p:spPr bwMode="auto">
              <a:xfrm>
                <a:off x="247332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9" name="Rectangle 20"/>
              <p:cNvSpPr>
                <a:spLocks noChangeArrowheads="1"/>
              </p:cNvSpPr>
              <p:nvPr/>
            </p:nvSpPr>
            <p:spPr bwMode="auto">
              <a:xfrm>
                <a:off x="2516188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0" name="Rectangle 21"/>
              <p:cNvSpPr>
                <a:spLocks noChangeArrowheads="1"/>
              </p:cNvSpPr>
              <p:nvPr/>
            </p:nvSpPr>
            <p:spPr bwMode="auto">
              <a:xfrm>
                <a:off x="242887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4" name="Rectangle 22"/>
              <p:cNvSpPr>
                <a:spLocks noChangeArrowheads="1"/>
              </p:cNvSpPr>
              <p:nvPr/>
            </p:nvSpPr>
            <p:spPr bwMode="auto">
              <a:xfrm>
                <a:off x="247332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5" name="Rectangle 23"/>
              <p:cNvSpPr>
                <a:spLocks noChangeArrowheads="1"/>
              </p:cNvSpPr>
              <p:nvPr/>
            </p:nvSpPr>
            <p:spPr bwMode="auto">
              <a:xfrm>
                <a:off x="2516188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6" name="Rectangle 24"/>
              <p:cNvSpPr>
                <a:spLocks noChangeArrowheads="1"/>
              </p:cNvSpPr>
              <p:nvPr/>
            </p:nvSpPr>
            <p:spPr bwMode="auto">
              <a:xfrm>
                <a:off x="242887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0" name="Rectangle 25"/>
              <p:cNvSpPr>
                <a:spLocks noChangeArrowheads="1"/>
              </p:cNvSpPr>
              <p:nvPr/>
            </p:nvSpPr>
            <p:spPr bwMode="auto">
              <a:xfrm>
                <a:off x="2386013" y="3338513"/>
                <a:ext cx="25400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1" name="Rectangle 26"/>
              <p:cNvSpPr>
                <a:spLocks noChangeArrowheads="1"/>
              </p:cNvSpPr>
              <p:nvPr/>
            </p:nvSpPr>
            <p:spPr bwMode="auto">
              <a:xfrm>
                <a:off x="2386013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2" name="Rectangle 27"/>
              <p:cNvSpPr>
                <a:spLocks noChangeArrowheads="1"/>
              </p:cNvSpPr>
              <p:nvPr/>
            </p:nvSpPr>
            <p:spPr bwMode="auto">
              <a:xfrm>
                <a:off x="247332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Rectangle 28"/>
              <p:cNvSpPr>
                <a:spLocks noChangeArrowheads="1"/>
              </p:cNvSpPr>
              <p:nvPr/>
            </p:nvSpPr>
            <p:spPr bwMode="auto">
              <a:xfrm>
                <a:off x="2516188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Freeform 29"/>
              <p:cNvSpPr>
                <a:spLocks noEditPoints="1"/>
              </p:cNvSpPr>
              <p:nvPr/>
            </p:nvSpPr>
            <p:spPr bwMode="auto">
              <a:xfrm>
                <a:off x="2339975" y="3217863"/>
                <a:ext cx="249238" cy="223838"/>
              </a:xfrm>
              <a:custGeom>
                <a:avLst/>
                <a:gdLst>
                  <a:gd name="T0" fmla="*/ 157 w 157"/>
                  <a:gd name="T1" fmla="*/ 0 h 141"/>
                  <a:gd name="T2" fmla="*/ 135 w 157"/>
                  <a:gd name="T3" fmla="*/ 0 h 141"/>
                  <a:gd name="T4" fmla="*/ 135 w 157"/>
                  <a:gd name="T5" fmla="*/ 15 h 141"/>
                  <a:gd name="T6" fmla="*/ 114 w 157"/>
                  <a:gd name="T7" fmla="*/ 15 h 141"/>
                  <a:gd name="T8" fmla="*/ 114 w 157"/>
                  <a:gd name="T9" fmla="*/ 0 h 141"/>
                  <a:gd name="T10" fmla="*/ 47 w 157"/>
                  <a:gd name="T11" fmla="*/ 0 h 141"/>
                  <a:gd name="T12" fmla="*/ 47 w 157"/>
                  <a:gd name="T13" fmla="*/ 15 h 141"/>
                  <a:gd name="T14" fmla="*/ 25 w 157"/>
                  <a:gd name="T15" fmla="*/ 15 h 141"/>
                  <a:gd name="T16" fmla="*/ 25 w 157"/>
                  <a:gd name="T17" fmla="*/ 0 h 141"/>
                  <a:gd name="T18" fmla="*/ 0 w 157"/>
                  <a:gd name="T19" fmla="*/ 0 h 141"/>
                  <a:gd name="T20" fmla="*/ 0 w 157"/>
                  <a:gd name="T21" fmla="*/ 141 h 141"/>
                  <a:gd name="T22" fmla="*/ 12 w 157"/>
                  <a:gd name="T23" fmla="*/ 141 h 141"/>
                  <a:gd name="T24" fmla="*/ 146 w 157"/>
                  <a:gd name="T25" fmla="*/ 141 h 141"/>
                  <a:gd name="T26" fmla="*/ 157 w 157"/>
                  <a:gd name="T27" fmla="*/ 141 h 141"/>
                  <a:gd name="T28" fmla="*/ 157 w 157"/>
                  <a:gd name="T29" fmla="*/ 0 h 141"/>
                  <a:gd name="T30" fmla="*/ 146 w 157"/>
                  <a:gd name="T31" fmla="*/ 129 h 141"/>
                  <a:gd name="T32" fmla="*/ 12 w 157"/>
                  <a:gd name="T33" fmla="*/ 129 h 141"/>
                  <a:gd name="T34" fmla="*/ 12 w 157"/>
                  <a:gd name="T35" fmla="*/ 40 h 141"/>
                  <a:gd name="T36" fmla="*/ 146 w 157"/>
                  <a:gd name="T37" fmla="*/ 40 h 141"/>
                  <a:gd name="T38" fmla="*/ 146 w 157"/>
                  <a:gd name="T39" fmla="*/ 12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7" h="141">
                    <a:moveTo>
                      <a:pt x="157" y="0"/>
                    </a:moveTo>
                    <a:lnTo>
                      <a:pt x="135" y="0"/>
                    </a:lnTo>
                    <a:lnTo>
                      <a:pt x="135" y="15"/>
                    </a:lnTo>
                    <a:lnTo>
                      <a:pt x="114" y="15"/>
                    </a:lnTo>
                    <a:lnTo>
                      <a:pt x="114" y="0"/>
                    </a:lnTo>
                    <a:lnTo>
                      <a:pt x="47" y="0"/>
                    </a:lnTo>
                    <a:lnTo>
                      <a:pt x="47" y="15"/>
                    </a:lnTo>
                    <a:lnTo>
                      <a:pt x="25" y="15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141"/>
                    </a:lnTo>
                    <a:lnTo>
                      <a:pt x="12" y="141"/>
                    </a:lnTo>
                    <a:lnTo>
                      <a:pt x="146" y="141"/>
                    </a:lnTo>
                    <a:lnTo>
                      <a:pt x="157" y="141"/>
                    </a:lnTo>
                    <a:lnTo>
                      <a:pt x="157" y="0"/>
                    </a:lnTo>
                    <a:close/>
                    <a:moveTo>
                      <a:pt x="146" y="129"/>
                    </a:moveTo>
                    <a:lnTo>
                      <a:pt x="12" y="129"/>
                    </a:lnTo>
                    <a:lnTo>
                      <a:pt x="12" y="40"/>
                    </a:lnTo>
                    <a:lnTo>
                      <a:pt x="146" y="40"/>
                    </a:lnTo>
                    <a:lnTo>
                      <a:pt x="146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Rectangle 30"/>
              <p:cNvSpPr>
                <a:spLocks noChangeArrowheads="1"/>
              </p:cNvSpPr>
              <p:nvPr/>
            </p:nvSpPr>
            <p:spPr bwMode="auto">
              <a:xfrm>
                <a:off x="2387600" y="3200401"/>
                <a:ext cx="20638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Rectangle 31"/>
              <p:cNvSpPr>
                <a:spLocks noChangeArrowheads="1"/>
              </p:cNvSpPr>
              <p:nvPr/>
            </p:nvSpPr>
            <p:spPr bwMode="auto">
              <a:xfrm>
                <a:off x="2525713" y="3200401"/>
                <a:ext cx="23813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5131850" y="4941038"/>
            <a:ext cx="2604991" cy="1205116"/>
            <a:chOff x="4865686" y="4685093"/>
            <a:chExt cx="2470053" cy="1142691"/>
          </a:xfrm>
          <a:solidFill>
            <a:schemeClr val="accent4"/>
          </a:solidFill>
        </p:grpSpPr>
        <p:grpSp>
          <p:nvGrpSpPr>
            <p:cNvPr id="12" name="Group 11"/>
            <p:cNvGrpSpPr/>
            <p:nvPr/>
          </p:nvGrpSpPr>
          <p:grpSpPr>
            <a:xfrm>
              <a:off x="4865686" y="4685093"/>
              <a:ext cx="1074929" cy="1142691"/>
              <a:chOff x="4865686" y="4685093"/>
              <a:chExt cx="1074929" cy="1142691"/>
            </a:xfrm>
            <a:grpFill/>
          </p:grpSpPr>
          <p:sp>
            <p:nvSpPr>
              <p:cNvPr id="8" name="Freeform 11"/>
              <p:cNvSpPr>
                <a:spLocks noEditPoints="1"/>
              </p:cNvSpPr>
              <p:nvPr/>
            </p:nvSpPr>
            <p:spPr bwMode="auto">
              <a:xfrm>
                <a:off x="4865686" y="4685093"/>
                <a:ext cx="1074929" cy="1142691"/>
              </a:xfrm>
              <a:custGeom>
                <a:avLst/>
                <a:gdLst>
                  <a:gd name="T0" fmla="*/ 0 w 1445"/>
                  <a:gd name="T1" fmla="*/ 675 h 1653"/>
                  <a:gd name="T2" fmla="*/ 662 w 1445"/>
                  <a:gd name="T3" fmla="*/ 1329 h 1653"/>
                  <a:gd name="T4" fmla="*/ 1309 w 1445"/>
                  <a:gd name="T5" fmla="*/ 1463 h 1653"/>
                  <a:gd name="T6" fmla="*/ 1387 w 1445"/>
                  <a:gd name="T7" fmla="*/ 1653 h 1653"/>
                  <a:gd name="T8" fmla="*/ 1273 w 1445"/>
                  <a:gd name="T9" fmla="*/ 389 h 1653"/>
                  <a:gd name="T10" fmla="*/ 655 w 1445"/>
                  <a:gd name="T11" fmla="*/ 20 h 1653"/>
                  <a:gd name="T12" fmla="*/ 0 w 1445"/>
                  <a:gd name="T13" fmla="*/ 675 h 1653"/>
                  <a:gd name="T14" fmla="*/ 117 w 1445"/>
                  <a:gd name="T15" fmla="*/ 671 h 1653"/>
                  <a:gd name="T16" fmla="*/ 652 w 1445"/>
                  <a:gd name="T17" fmla="*/ 135 h 1653"/>
                  <a:gd name="T18" fmla="*/ 1108 w 1445"/>
                  <a:gd name="T19" fmla="*/ 389 h 1653"/>
                  <a:gd name="T20" fmla="*/ 1275 w 1445"/>
                  <a:gd name="T21" fmla="*/ 1129 h 1653"/>
                  <a:gd name="T22" fmla="*/ 1121 w 1445"/>
                  <a:gd name="T23" fmla="*/ 1248 h 1653"/>
                  <a:gd name="T24" fmla="*/ 652 w 1445"/>
                  <a:gd name="T25" fmla="*/ 1206 h 1653"/>
                  <a:gd name="T26" fmla="*/ 117 w 1445"/>
                  <a:gd name="T27" fmla="*/ 671 h 1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45" h="1653">
                    <a:moveTo>
                      <a:pt x="0" y="675"/>
                    </a:moveTo>
                    <a:cubicBezTo>
                      <a:pt x="0" y="1036"/>
                      <a:pt x="294" y="1329"/>
                      <a:pt x="662" y="1329"/>
                    </a:cubicBezTo>
                    <a:cubicBezTo>
                      <a:pt x="662" y="1329"/>
                      <a:pt x="1224" y="1338"/>
                      <a:pt x="1309" y="1463"/>
                    </a:cubicBezTo>
                    <a:cubicBezTo>
                      <a:pt x="1388" y="1579"/>
                      <a:pt x="1346" y="1653"/>
                      <a:pt x="1387" y="1653"/>
                    </a:cubicBezTo>
                    <a:cubicBezTo>
                      <a:pt x="1445" y="1653"/>
                      <a:pt x="1445" y="703"/>
                      <a:pt x="1273" y="389"/>
                    </a:cubicBezTo>
                    <a:cubicBezTo>
                      <a:pt x="1183" y="224"/>
                      <a:pt x="992" y="39"/>
                      <a:pt x="655" y="20"/>
                    </a:cubicBezTo>
                    <a:cubicBezTo>
                      <a:pt x="294" y="0"/>
                      <a:pt x="0" y="313"/>
                      <a:pt x="0" y="675"/>
                    </a:cubicBezTo>
                    <a:close/>
                    <a:moveTo>
                      <a:pt x="117" y="671"/>
                    </a:moveTo>
                    <a:cubicBezTo>
                      <a:pt x="117" y="375"/>
                      <a:pt x="357" y="135"/>
                      <a:pt x="652" y="135"/>
                    </a:cubicBezTo>
                    <a:cubicBezTo>
                      <a:pt x="845" y="135"/>
                      <a:pt x="1013" y="237"/>
                      <a:pt x="1108" y="389"/>
                    </a:cubicBezTo>
                    <a:cubicBezTo>
                      <a:pt x="1241" y="603"/>
                      <a:pt x="1275" y="923"/>
                      <a:pt x="1275" y="1129"/>
                    </a:cubicBezTo>
                    <a:cubicBezTo>
                      <a:pt x="1275" y="1254"/>
                      <a:pt x="1223" y="1273"/>
                      <a:pt x="1121" y="1248"/>
                    </a:cubicBezTo>
                    <a:cubicBezTo>
                      <a:pt x="1018" y="1223"/>
                      <a:pt x="863" y="1199"/>
                      <a:pt x="652" y="1206"/>
                    </a:cubicBezTo>
                    <a:cubicBezTo>
                      <a:pt x="357" y="1206"/>
                      <a:pt x="117" y="966"/>
                      <a:pt x="117" y="67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4" name="Shape 1469"/>
              <p:cNvSpPr/>
              <p:nvPr/>
            </p:nvSpPr>
            <p:spPr>
              <a:xfrm>
                <a:off x="5189562" y="4963642"/>
                <a:ext cx="371393" cy="3636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026" h="20334" extrusionOk="0">
                    <a:moveTo>
                      <a:pt x="19964" y="64"/>
                    </a:moveTo>
                    <a:cubicBezTo>
                      <a:pt x="19154" y="-762"/>
                      <a:pt x="10181" y="6693"/>
                      <a:pt x="7510" y="9416"/>
                    </a:cubicBezTo>
                    <a:cubicBezTo>
                      <a:pt x="6185" y="10767"/>
                      <a:pt x="5743" y="11492"/>
                      <a:pt x="5336" y="12034"/>
                    </a:cubicBezTo>
                    <a:cubicBezTo>
                      <a:pt x="5160" y="12268"/>
                      <a:pt x="5392" y="12341"/>
                      <a:pt x="5498" y="12397"/>
                    </a:cubicBezTo>
                    <a:cubicBezTo>
                      <a:pt x="6023" y="12675"/>
                      <a:pt x="6391" y="12933"/>
                      <a:pt x="6864" y="13417"/>
                    </a:cubicBezTo>
                    <a:cubicBezTo>
                      <a:pt x="7340" y="13900"/>
                      <a:pt x="7594" y="14275"/>
                      <a:pt x="7865" y="14809"/>
                    </a:cubicBezTo>
                    <a:cubicBezTo>
                      <a:pt x="7919" y="14917"/>
                      <a:pt x="7991" y="15156"/>
                      <a:pt x="8222" y="14975"/>
                    </a:cubicBezTo>
                    <a:cubicBezTo>
                      <a:pt x="8753" y="14561"/>
                      <a:pt x="9464" y="14110"/>
                      <a:pt x="10789" y="12758"/>
                    </a:cubicBezTo>
                    <a:cubicBezTo>
                      <a:pt x="13461" y="10036"/>
                      <a:pt x="20774" y="889"/>
                      <a:pt x="19964" y="64"/>
                    </a:cubicBezTo>
                    <a:close/>
                    <a:moveTo>
                      <a:pt x="2465" y="14020"/>
                    </a:moveTo>
                    <a:cubicBezTo>
                      <a:pt x="886" y="15630"/>
                      <a:pt x="2220" y="17281"/>
                      <a:pt x="121" y="19731"/>
                    </a:cubicBezTo>
                    <a:cubicBezTo>
                      <a:pt x="-826" y="20838"/>
                      <a:pt x="4021" y="20501"/>
                      <a:pt x="6421" y="18052"/>
                    </a:cubicBezTo>
                    <a:cubicBezTo>
                      <a:pt x="7439" y="17016"/>
                      <a:pt x="7152" y="15502"/>
                      <a:pt x="6060" y="14389"/>
                    </a:cubicBezTo>
                    <a:cubicBezTo>
                      <a:pt x="4968" y="13275"/>
                      <a:pt x="3483" y="12982"/>
                      <a:pt x="2465" y="1402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40181" tIns="40181" rIns="40181" bIns="40181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6261439" y="4685093"/>
              <a:ext cx="1074300" cy="1142691"/>
              <a:chOff x="6261439" y="4685093"/>
              <a:chExt cx="1074300" cy="1142691"/>
            </a:xfrm>
            <a:grpFill/>
          </p:grpSpPr>
          <p:sp>
            <p:nvSpPr>
              <p:cNvPr id="5" name="Freeform 8"/>
              <p:cNvSpPr>
                <a:spLocks noEditPoints="1"/>
              </p:cNvSpPr>
              <p:nvPr/>
            </p:nvSpPr>
            <p:spPr bwMode="auto">
              <a:xfrm>
                <a:off x="6261439" y="4685093"/>
                <a:ext cx="1074300" cy="1142691"/>
              </a:xfrm>
              <a:custGeom>
                <a:avLst/>
                <a:gdLst>
                  <a:gd name="T0" fmla="*/ 790 w 1444"/>
                  <a:gd name="T1" fmla="*/ 20 h 1653"/>
                  <a:gd name="T2" fmla="*/ 172 w 1444"/>
                  <a:gd name="T3" fmla="*/ 389 h 1653"/>
                  <a:gd name="T4" fmla="*/ 58 w 1444"/>
                  <a:gd name="T5" fmla="*/ 1653 h 1653"/>
                  <a:gd name="T6" fmla="*/ 136 w 1444"/>
                  <a:gd name="T7" fmla="*/ 1463 h 1653"/>
                  <a:gd name="T8" fmla="*/ 783 w 1444"/>
                  <a:gd name="T9" fmla="*/ 1329 h 1653"/>
                  <a:gd name="T10" fmla="*/ 1444 w 1444"/>
                  <a:gd name="T11" fmla="*/ 675 h 1653"/>
                  <a:gd name="T12" fmla="*/ 790 w 1444"/>
                  <a:gd name="T13" fmla="*/ 20 h 1653"/>
                  <a:gd name="T14" fmla="*/ 792 w 1444"/>
                  <a:gd name="T15" fmla="*/ 1206 h 1653"/>
                  <a:gd name="T16" fmla="*/ 324 w 1444"/>
                  <a:gd name="T17" fmla="*/ 1248 h 1653"/>
                  <a:gd name="T18" fmla="*/ 170 w 1444"/>
                  <a:gd name="T19" fmla="*/ 1129 h 1653"/>
                  <a:gd name="T20" fmla="*/ 337 w 1444"/>
                  <a:gd name="T21" fmla="*/ 389 h 1653"/>
                  <a:gd name="T22" fmla="*/ 792 w 1444"/>
                  <a:gd name="T23" fmla="*/ 135 h 1653"/>
                  <a:gd name="T24" fmla="*/ 1328 w 1444"/>
                  <a:gd name="T25" fmla="*/ 671 h 1653"/>
                  <a:gd name="T26" fmla="*/ 792 w 1444"/>
                  <a:gd name="T27" fmla="*/ 1206 h 1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44" h="1653">
                    <a:moveTo>
                      <a:pt x="790" y="20"/>
                    </a:moveTo>
                    <a:cubicBezTo>
                      <a:pt x="453" y="39"/>
                      <a:pt x="262" y="224"/>
                      <a:pt x="172" y="389"/>
                    </a:cubicBezTo>
                    <a:cubicBezTo>
                      <a:pt x="0" y="703"/>
                      <a:pt x="0" y="1653"/>
                      <a:pt x="58" y="1653"/>
                    </a:cubicBezTo>
                    <a:cubicBezTo>
                      <a:pt x="99" y="1653"/>
                      <a:pt x="57" y="1579"/>
                      <a:pt x="136" y="1463"/>
                    </a:cubicBezTo>
                    <a:cubicBezTo>
                      <a:pt x="221" y="1338"/>
                      <a:pt x="783" y="1329"/>
                      <a:pt x="783" y="1329"/>
                    </a:cubicBezTo>
                    <a:cubicBezTo>
                      <a:pt x="1151" y="1329"/>
                      <a:pt x="1444" y="1036"/>
                      <a:pt x="1444" y="675"/>
                    </a:cubicBezTo>
                    <a:cubicBezTo>
                      <a:pt x="1444" y="313"/>
                      <a:pt x="1151" y="0"/>
                      <a:pt x="790" y="20"/>
                    </a:cubicBezTo>
                    <a:close/>
                    <a:moveTo>
                      <a:pt x="792" y="1206"/>
                    </a:moveTo>
                    <a:cubicBezTo>
                      <a:pt x="582" y="1199"/>
                      <a:pt x="427" y="1223"/>
                      <a:pt x="324" y="1248"/>
                    </a:cubicBezTo>
                    <a:cubicBezTo>
                      <a:pt x="222" y="1273"/>
                      <a:pt x="170" y="1254"/>
                      <a:pt x="170" y="1129"/>
                    </a:cubicBezTo>
                    <a:cubicBezTo>
                      <a:pt x="170" y="923"/>
                      <a:pt x="204" y="603"/>
                      <a:pt x="337" y="389"/>
                    </a:cubicBezTo>
                    <a:cubicBezTo>
                      <a:pt x="432" y="237"/>
                      <a:pt x="600" y="135"/>
                      <a:pt x="792" y="135"/>
                    </a:cubicBezTo>
                    <a:cubicBezTo>
                      <a:pt x="1088" y="135"/>
                      <a:pt x="1328" y="375"/>
                      <a:pt x="1328" y="671"/>
                    </a:cubicBezTo>
                    <a:cubicBezTo>
                      <a:pt x="1328" y="966"/>
                      <a:pt x="1088" y="1206"/>
                      <a:pt x="792" y="120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115" name="Group 114"/>
              <p:cNvGrpSpPr/>
              <p:nvPr/>
            </p:nvGrpSpPr>
            <p:grpSpPr>
              <a:xfrm>
                <a:off x="6611321" y="4955488"/>
                <a:ext cx="415947" cy="437694"/>
                <a:chOff x="1641475" y="2428876"/>
                <a:chExt cx="242888" cy="255587"/>
              </a:xfrm>
              <a:grpFill/>
            </p:grpSpPr>
            <p:sp>
              <p:nvSpPr>
                <p:cNvPr id="116" name="Freeform 49"/>
                <p:cNvSpPr>
                  <a:spLocks/>
                </p:cNvSpPr>
                <p:nvPr/>
              </p:nvSpPr>
              <p:spPr bwMode="auto">
                <a:xfrm>
                  <a:off x="1641475" y="2525713"/>
                  <a:ext cx="111125" cy="158750"/>
                </a:xfrm>
                <a:custGeom>
                  <a:avLst/>
                  <a:gdLst>
                    <a:gd name="T0" fmla="*/ 42 w 59"/>
                    <a:gd name="T1" fmla="*/ 49 h 84"/>
                    <a:gd name="T2" fmla="*/ 43 w 59"/>
                    <a:gd name="T3" fmla="*/ 40 h 84"/>
                    <a:gd name="T4" fmla="*/ 31 w 59"/>
                    <a:gd name="T5" fmla="*/ 4 h 84"/>
                    <a:gd name="T6" fmla="*/ 26 w 59"/>
                    <a:gd name="T7" fmla="*/ 1 h 84"/>
                    <a:gd name="T8" fmla="*/ 11 w 59"/>
                    <a:gd name="T9" fmla="*/ 6 h 84"/>
                    <a:gd name="T10" fmla="*/ 4 w 59"/>
                    <a:gd name="T11" fmla="*/ 22 h 84"/>
                    <a:gd name="T12" fmla="*/ 9 w 59"/>
                    <a:gd name="T13" fmla="*/ 37 h 84"/>
                    <a:gd name="T14" fmla="*/ 24 w 59"/>
                    <a:gd name="T15" fmla="*/ 46 h 84"/>
                    <a:gd name="T16" fmla="*/ 31 w 59"/>
                    <a:gd name="T17" fmla="*/ 52 h 84"/>
                    <a:gd name="T18" fmla="*/ 40 w 59"/>
                    <a:gd name="T19" fmla="*/ 80 h 84"/>
                    <a:gd name="T20" fmla="*/ 45 w 59"/>
                    <a:gd name="T21" fmla="*/ 83 h 84"/>
                    <a:gd name="T22" fmla="*/ 48 w 59"/>
                    <a:gd name="T23" fmla="*/ 69 h 84"/>
                    <a:gd name="T24" fmla="*/ 42 w 59"/>
                    <a:gd name="T25" fmla="*/ 49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9" h="84">
                      <a:moveTo>
                        <a:pt x="42" y="49"/>
                      </a:moveTo>
                      <a:cubicBezTo>
                        <a:pt x="42" y="49"/>
                        <a:pt x="44" y="42"/>
                        <a:pt x="43" y="40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4"/>
                        <a:pt x="30" y="0"/>
                        <a:pt x="26" y="1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0" y="11"/>
                        <a:pt x="4" y="22"/>
                      </a:cubicBezTo>
                      <a:cubicBezTo>
                        <a:pt x="9" y="37"/>
                        <a:pt x="9" y="37"/>
                        <a:pt x="9" y="37"/>
                      </a:cubicBezTo>
                      <a:cubicBezTo>
                        <a:pt x="9" y="37"/>
                        <a:pt x="13" y="50"/>
                        <a:pt x="24" y="46"/>
                      </a:cubicBezTo>
                      <a:cubicBezTo>
                        <a:pt x="24" y="46"/>
                        <a:pt x="29" y="45"/>
                        <a:pt x="31" y="52"/>
                      </a:cubicBezTo>
                      <a:cubicBezTo>
                        <a:pt x="40" y="80"/>
                        <a:pt x="40" y="80"/>
                        <a:pt x="40" y="80"/>
                      </a:cubicBezTo>
                      <a:cubicBezTo>
                        <a:pt x="40" y="80"/>
                        <a:pt x="41" y="84"/>
                        <a:pt x="45" y="83"/>
                      </a:cubicBezTo>
                      <a:cubicBezTo>
                        <a:pt x="45" y="83"/>
                        <a:pt x="59" y="80"/>
                        <a:pt x="48" y="69"/>
                      </a:cubicBezTo>
                      <a:cubicBezTo>
                        <a:pt x="51" y="63"/>
                        <a:pt x="42" y="58"/>
                        <a:pt x="42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 dirty="0">
                    <a:latin typeface="Arial" panose="020B0604020202020204" pitchFamily="34" charset="0"/>
                    <a:ea typeface="方正正粗黑简体" panose="020000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50"/>
                <p:cNvSpPr>
                  <a:spLocks/>
                </p:cNvSpPr>
                <p:nvPr/>
              </p:nvSpPr>
              <p:spPr bwMode="auto">
                <a:xfrm>
                  <a:off x="1703388" y="2428876"/>
                  <a:ext cx="155575" cy="179388"/>
                </a:xfrm>
                <a:custGeom>
                  <a:avLst/>
                  <a:gdLst>
                    <a:gd name="T0" fmla="*/ 69 w 82"/>
                    <a:gd name="T1" fmla="*/ 59 h 95"/>
                    <a:gd name="T2" fmla="*/ 72 w 82"/>
                    <a:gd name="T3" fmla="*/ 46 h 95"/>
                    <a:gd name="T4" fmla="*/ 62 w 82"/>
                    <a:gd name="T5" fmla="*/ 37 h 95"/>
                    <a:gd name="T6" fmla="*/ 51 w 82"/>
                    <a:gd name="T7" fmla="*/ 5 h 95"/>
                    <a:gd name="T8" fmla="*/ 48 w 82"/>
                    <a:gd name="T9" fmla="*/ 6 h 95"/>
                    <a:gd name="T10" fmla="*/ 4 w 82"/>
                    <a:gd name="T11" fmla="*/ 48 h 95"/>
                    <a:gd name="T12" fmla="*/ 2 w 82"/>
                    <a:gd name="T13" fmla="*/ 53 h 95"/>
                    <a:gd name="T14" fmla="*/ 12 w 82"/>
                    <a:gd name="T15" fmla="*/ 83 h 95"/>
                    <a:gd name="T16" fmla="*/ 17 w 82"/>
                    <a:gd name="T17" fmla="*/ 86 h 95"/>
                    <a:gd name="T18" fmla="*/ 78 w 82"/>
                    <a:gd name="T19" fmla="*/ 92 h 95"/>
                    <a:gd name="T20" fmla="*/ 80 w 82"/>
                    <a:gd name="T21" fmla="*/ 91 h 95"/>
                    <a:gd name="T22" fmla="*/ 69 w 82"/>
                    <a:gd name="T23" fmla="*/ 59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2" h="95">
                      <a:moveTo>
                        <a:pt x="69" y="59"/>
                      </a:moveTo>
                      <a:cubicBezTo>
                        <a:pt x="73" y="56"/>
                        <a:pt x="74" y="51"/>
                        <a:pt x="72" y="46"/>
                      </a:cubicBezTo>
                      <a:cubicBezTo>
                        <a:pt x="71" y="41"/>
                        <a:pt x="67" y="38"/>
                        <a:pt x="62" y="37"/>
                      </a:cubicBezTo>
                      <a:cubicBezTo>
                        <a:pt x="51" y="5"/>
                        <a:pt x="51" y="5"/>
                        <a:pt x="51" y="5"/>
                      </a:cubicBezTo>
                      <a:cubicBezTo>
                        <a:pt x="50" y="0"/>
                        <a:pt x="48" y="6"/>
                        <a:pt x="48" y="6"/>
                      </a:cubicBezTo>
                      <a:cubicBezTo>
                        <a:pt x="40" y="38"/>
                        <a:pt x="4" y="48"/>
                        <a:pt x="4" y="48"/>
                      </a:cubicBezTo>
                      <a:cubicBezTo>
                        <a:pt x="0" y="49"/>
                        <a:pt x="2" y="53"/>
                        <a:pt x="2" y="53"/>
                      </a:cubicBezTo>
                      <a:cubicBezTo>
                        <a:pt x="12" y="83"/>
                        <a:pt x="12" y="83"/>
                        <a:pt x="12" y="83"/>
                      </a:cubicBezTo>
                      <a:cubicBezTo>
                        <a:pt x="13" y="87"/>
                        <a:pt x="17" y="86"/>
                        <a:pt x="17" y="86"/>
                      </a:cubicBezTo>
                      <a:cubicBezTo>
                        <a:pt x="56" y="72"/>
                        <a:pt x="78" y="92"/>
                        <a:pt x="78" y="92"/>
                      </a:cubicBezTo>
                      <a:cubicBezTo>
                        <a:pt x="78" y="92"/>
                        <a:pt x="82" y="95"/>
                        <a:pt x="80" y="91"/>
                      </a:cubicBezTo>
                      <a:lnTo>
                        <a:pt x="69" y="5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 dirty="0">
                    <a:latin typeface="Arial" panose="020B0604020202020204" pitchFamily="34" charset="0"/>
                    <a:ea typeface="方正正粗黑简体" panose="020000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51"/>
                <p:cNvSpPr>
                  <a:spLocks/>
                </p:cNvSpPr>
                <p:nvPr/>
              </p:nvSpPr>
              <p:spPr bwMode="auto">
                <a:xfrm>
                  <a:off x="1836738" y="2465388"/>
                  <a:ext cx="23813" cy="30163"/>
                </a:xfrm>
                <a:custGeom>
                  <a:avLst/>
                  <a:gdLst>
                    <a:gd name="T0" fmla="*/ 15 w 15"/>
                    <a:gd name="T1" fmla="*/ 1 h 19"/>
                    <a:gd name="T2" fmla="*/ 13 w 15"/>
                    <a:gd name="T3" fmla="*/ 0 h 19"/>
                    <a:gd name="T4" fmla="*/ 0 w 15"/>
                    <a:gd name="T5" fmla="*/ 18 h 19"/>
                    <a:gd name="T6" fmla="*/ 2 w 15"/>
                    <a:gd name="T7" fmla="*/ 19 h 19"/>
                    <a:gd name="T8" fmla="*/ 15 w 15"/>
                    <a:gd name="T9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9">
                      <a:moveTo>
                        <a:pt x="15" y="1"/>
                      </a:moveTo>
                      <a:lnTo>
                        <a:pt x="13" y="0"/>
                      </a:lnTo>
                      <a:lnTo>
                        <a:pt x="0" y="18"/>
                      </a:lnTo>
                      <a:lnTo>
                        <a:pt x="2" y="19"/>
                      </a:lnTo>
                      <a:lnTo>
                        <a:pt x="15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 dirty="0">
                    <a:latin typeface="Arial" panose="020B0604020202020204" pitchFamily="34" charset="0"/>
                    <a:ea typeface="方正正粗黑简体" panose="020000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52"/>
                <p:cNvSpPr>
                  <a:spLocks/>
                </p:cNvSpPr>
                <p:nvPr/>
              </p:nvSpPr>
              <p:spPr bwMode="auto">
                <a:xfrm>
                  <a:off x="1849438" y="2535238"/>
                  <a:ext cx="33338" cy="22225"/>
                </a:xfrm>
                <a:custGeom>
                  <a:avLst/>
                  <a:gdLst>
                    <a:gd name="T0" fmla="*/ 0 w 21"/>
                    <a:gd name="T1" fmla="*/ 3 h 14"/>
                    <a:gd name="T2" fmla="*/ 19 w 21"/>
                    <a:gd name="T3" fmla="*/ 14 h 14"/>
                    <a:gd name="T4" fmla="*/ 21 w 21"/>
                    <a:gd name="T5" fmla="*/ 12 h 14"/>
                    <a:gd name="T6" fmla="*/ 1 w 21"/>
                    <a:gd name="T7" fmla="*/ 0 h 14"/>
                    <a:gd name="T8" fmla="*/ 0 w 21"/>
                    <a:gd name="T9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14">
                      <a:moveTo>
                        <a:pt x="0" y="3"/>
                      </a:moveTo>
                      <a:lnTo>
                        <a:pt x="19" y="14"/>
                      </a:lnTo>
                      <a:lnTo>
                        <a:pt x="21" y="12"/>
                      </a:lnTo>
                      <a:lnTo>
                        <a:pt x="1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 dirty="0">
                    <a:latin typeface="Arial" panose="020B0604020202020204" pitchFamily="34" charset="0"/>
                    <a:ea typeface="方正正粗黑简体" panose="020000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9" name="Freeform 53"/>
                <p:cNvSpPr>
                  <a:spLocks/>
                </p:cNvSpPr>
                <p:nvPr/>
              </p:nvSpPr>
              <p:spPr bwMode="auto">
                <a:xfrm>
                  <a:off x="1847850" y="2501901"/>
                  <a:ext cx="36513" cy="14288"/>
                </a:xfrm>
                <a:custGeom>
                  <a:avLst/>
                  <a:gdLst>
                    <a:gd name="T0" fmla="*/ 1 w 23"/>
                    <a:gd name="T1" fmla="*/ 9 h 9"/>
                    <a:gd name="T2" fmla="*/ 23 w 23"/>
                    <a:gd name="T3" fmla="*/ 3 h 9"/>
                    <a:gd name="T4" fmla="*/ 22 w 23"/>
                    <a:gd name="T5" fmla="*/ 0 h 9"/>
                    <a:gd name="T6" fmla="*/ 0 w 23"/>
                    <a:gd name="T7" fmla="*/ 6 h 9"/>
                    <a:gd name="T8" fmla="*/ 1 w 23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9">
                      <a:moveTo>
                        <a:pt x="1" y="9"/>
                      </a:moveTo>
                      <a:lnTo>
                        <a:pt x="23" y="3"/>
                      </a:lnTo>
                      <a:lnTo>
                        <a:pt x="22" y="0"/>
                      </a:lnTo>
                      <a:lnTo>
                        <a:pt x="0" y="6"/>
                      </a:lnTo>
                      <a:lnTo>
                        <a:pt x="1" y="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 dirty="0">
                    <a:latin typeface="Arial" panose="020B0604020202020204" pitchFamily="34" charset="0"/>
                    <a:ea typeface="方正正粗黑简体" panose="02000000000000000000" pitchFamily="2" charset="-122"/>
                    <a:cs typeface="Open Sans" panose="020B0606030504020204" pitchFamily="34" charset="0"/>
                    <a:sym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17" name="Group 16"/>
          <p:cNvGrpSpPr/>
          <p:nvPr/>
        </p:nvGrpSpPr>
        <p:grpSpPr>
          <a:xfrm>
            <a:off x="4927090" y="2831237"/>
            <a:ext cx="3014997" cy="3327255"/>
            <a:chOff x="4671532" y="2684579"/>
            <a:chExt cx="2858821" cy="3154904"/>
          </a:xfrm>
          <a:solidFill>
            <a:schemeClr val="accent5"/>
          </a:solidFill>
        </p:grpSpPr>
        <p:grpSp>
          <p:nvGrpSpPr>
            <p:cNvPr id="10" name="Group 9"/>
            <p:cNvGrpSpPr/>
            <p:nvPr/>
          </p:nvGrpSpPr>
          <p:grpSpPr>
            <a:xfrm>
              <a:off x="4671532" y="2684579"/>
              <a:ext cx="1397156" cy="3154904"/>
              <a:chOff x="4671532" y="2684579"/>
              <a:chExt cx="1397156" cy="3154904"/>
            </a:xfrm>
            <a:grpFill/>
          </p:grpSpPr>
          <p:sp>
            <p:nvSpPr>
              <p:cNvPr id="6" name="Freeform 9"/>
              <p:cNvSpPr>
                <a:spLocks noEditPoints="1"/>
              </p:cNvSpPr>
              <p:nvPr/>
            </p:nvSpPr>
            <p:spPr bwMode="auto">
              <a:xfrm>
                <a:off x="4671532" y="2684579"/>
                <a:ext cx="1397156" cy="3154904"/>
              </a:xfrm>
              <a:custGeom>
                <a:avLst/>
                <a:gdLst>
                  <a:gd name="T0" fmla="*/ 0 w 1878"/>
                  <a:gd name="T1" fmla="*/ 744 h 4564"/>
                  <a:gd name="T2" fmla="*/ 744 w 1878"/>
                  <a:gd name="T3" fmla="*/ 1488 h 4564"/>
                  <a:gd name="T4" fmla="*/ 1697 w 1878"/>
                  <a:gd name="T5" fmla="*/ 2095 h 4564"/>
                  <a:gd name="T6" fmla="*/ 1808 w 1878"/>
                  <a:gd name="T7" fmla="*/ 4564 h 4564"/>
                  <a:gd name="T8" fmla="*/ 1820 w 1878"/>
                  <a:gd name="T9" fmla="*/ 2063 h 4564"/>
                  <a:gd name="T10" fmla="*/ 744 w 1878"/>
                  <a:gd name="T11" fmla="*/ 0 h 4564"/>
                  <a:gd name="T12" fmla="*/ 0 w 1878"/>
                  <a:gd name="T13" fmla="*/ 744 h 4564"/>
                  <a:gd name="T14" fmla="*/ 132 w 1878"/>
                  <a:gd name="T15" fmla="*/ 744 h 4564"/>
                  <a:gd name="T16" fmla="*/ 744 w 1878"/>
                  <a:gd name="T17" fmla="*/ 131 h 4564"/>
                  <a:gd name="T18" fmla="*/ 1247 w 1878"/>
                  <a:gd name="T19" fmla="*/ 394 h 4564"/>
                  <a:gd name="T20" fmla="*/ 1247 w 1878"/>
                  <a:gd name="T21" fmla="*/ 394 h 4564"/>
                  <a:gd name="T22" fmla="*/ 1571 w 1878"/>
                  <a:gd name="T23" fmla="*/ 1236 h 4564"/>
                  <a:gd name="T24" fmla="*/ 1334 w 1878"/>
                  <a:gd name="T25" fmla="*/ 1457 h 4564"/>
                  <a:gd name="T26" fmla="*/ 744 w 1878"/>
                  <a:gd name="T27" fmla="*/ 1356 h 4564"/>
                  <a:gd name="T28" fmla="*/ 132 w 1878"/>
                  <a:gd name="T29" fmla="*/ 744 h 4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78" h="4564">
                    <a:moveTo>
                      <a:pt x="0" y="744"/>
                    </a:moveTo>
                    <a:cubicBezTo>
                      <a:pt x="0" y="1155"/>
                      <a:pt x="333" y="1488"/>
                      <a:pt x="744" y="1488"/>
                    </a:cubicBezTo>
                    <a:cubicBezTo>
                      <a:pt x="1292" y="1488"/>
                      <a:pt x="1607" y="1743"/>
                      <a:pt x="1697" y="2095"/>
                    </a:cubicBezTo>
                    <a:cubicBezTo>
                      <a:pt x="1816" y="2554"/>
                      <a:pt x="1737" y="4564"/>
                      <a:pt x="1808" y="4564"/>
                    </a:cubicBezTo>
                    <a:cubicBezTo>
                      <a:pt x="1878" y="4564"/>
                      <a:pt x="1827" y="2249"/>
                      <a:pt x="1820" y="2063"/>
                    </a:cubicBezTo>
                    <a:cubicBezTo>
                      <a:pt x="1786" y="1190"/>
                      <a:pt x="1594" y="0"/>
                      <a:pt x="744" y="0"/>
                    </a:cubicBezTo>
                    <a:cubicBezTo>
                      <a:pt x="333" y="0"/>
                      <a:pt x="0" y="333"/>
                      <a:pt x="0" y="744"/>
                    </a:cubicBezTo>
                    <a:close/>
                    <a:moveTo>
                      <a:pt x="132" y="744"/>
                    </a:moveTo>
                    <a:cubicBezTo>
                      <a:pt x="132" y="406"/>
                      <a:pt x="406" y="131"/>
                      <a:pt x="744" y="131"/>
                    </a:cubicBezTo>
                    <a:cubicBezTo>
                      <a:pt x="952" y="131"/>
                      <a:pt x="1136" y="235"/>
                      <a:pt x="1247" y="394"/>
                    </a:cubicBezTo>
                    <a:cubicBezTo>
                      <a:pt x="1247" y="394"/>
                      <a:pt x="1247" y="394"/>
                      <a:pt x="1247" y="394"/>
                    </a:cubicBezTo>
                    <a:cubicBezTo>
                      <a:pt x="1426" y="638"/>
                      <a:pt x="1514" y="947"/>
                      <a:pt x="1571" y="1236"/>
                    </a:cubicBezTo>
                    <a:cubicBezTo>
                      <a:pt x="1613" y="1452"/>
                      <a:pt x="1541" y="1554"/>
                      <a:pt x="1334" y="1457"/>
                    </a:cubicBezTo>
                    <a:cubicBezTo>
                      <a:pt x="1195" y="1392"/>
                      <a:pt x="1035" y="1356"/>
                      <a:pt x="744" y="1356"/>
                    </a:cubicBezTo>
                    <a:cubicBezTo>
                      <a:pt x="406" y="1356"/>
                      <a:pt x="132" y="1082"/>
                      <a:pt x="132" y="74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7" name="Shape 1684"/>
              <p:cNvSpPr/>
              <p:nvPr/>
            </p:nvSpPr>
            <p:spPr>
              <a:xfrm>
                <a:off x="5025785" y="2985563"/>
                <a:ext cx="451856" cy="3976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041" y="15188"/>
                    </a:moveTo>
                    <a:cubicBezTo>
                      <a:pt x="8905" y="14174"/>
                      <a:pt x="8222" y="13317"/>
                      <a:pt x="8222" y="11485"/>
                    </a:cubicBezTo>
                    <a:cubicBezTo>
                      <a:pt x="8222" y="10385"/>
                      <a:pt x="8875" y="10744"/>
                      <a:pt x="9161" y="8730"/>
                    </a:cubicBezTo>
                    <a:cubicBezTo>
                      <a:pt x="9279" y="7894"/>
                      <a:pt x="9855" y="8716"/>
                      <a:pt x="9966" y="6808"/>
                    </a:cubicBezTo>
                    <a:cubicBezTo>
                      <a:pt x="9966" y="6047"/>
                      <a:pt x="9651" y="5858"/>
                      <a:pt x="9651" y="5858"/>
                    </a:cubicBezTo>
                    <a:cubicBezTo>
                      <a:pt x="9651" y="5858"/>
                      <a:pt x="9811" y="4733"/>
                      <a:pt x="9873" y="3867"/>
                    </a:cubicBezTo>
                    <a:cubicBezTo>
                      <a:pt x="9951" y="2788"/>
                      <a:pt x="9396" y="0"/>
                      <a:pt x="6431" y="0"/>
                    </a:cubicBezTo>
                    <a:cubicBezTo>
                      <a:pt x="3466" y="0"/>
                      <a:pt x="2909" y="2788"/>
                      <a:pt x="2987" y="3867"/>
                    </a:cubicBezTo>
                    <a:cubicBezTo>
                      <a:pt x="3050" y="4733"/>
                      <a:pt x="3210" y="5858"/>
                      <a:pt x="3210" y="5858"/>
                    </a:cubicBezTo>
                    <a:cubicBezTo>
                      <a:pt x="3210" y="5858"/>
                      <a:pt x="2895" y="6047"/>
                      <a:pt x="2895" y="6808"/>
                    </a:cubicBezTo>
                    <a:cubicBezTo>
                      <a:pt x="3005" y="8716"/>
                      <a:pt x="3582" y="7894"/>
                      <a:pt x="3700" y="8730"/>
                    </a:cubicBezTo>
                    <a:cubicBezTo>
                      <a:pt x="3987" y="10744"/>
                      <a:pt x="4639" y="10385"/>
                      <a:pt x="4639" y="11485"/>
                    </a:cubicBezTo>
                    <a:cubicBezTo>
                      <a:pt x="4639" y="13317"/>
                      <a:pt x="3956" y="14174"/>
                      <a:pt x="1819" y="15188"/>
                    </a:cubicBezTo>
                    <a:cubicBezTo>
                      <a:pt x="1169" y="15497"/>
                      <a:pt x="0" y="15976"/>
                      <a:pt x="0" y="17129"/>
                    </a:cubicBezTo>
                    <a:lnTo>
                      <a:pt x="0" y="21600"/>
                    </a:lnTo>
                    <a:lnTo>
                      <a:pt x="15005" y="21600"/>
                    </a:lnTo>
                    <a:cubicBezTo>
                      <a:pt x="15005" y="21600"/>
                      <a:pt x="15005" y="18955"/>
                      <a:pt x="15005" y="18248"/>
                    </a:cubicBezTo>
                    <a:cubicBezTo>
                      <a:pt x="15005" y="17196"/>
                      <a:pt x="13184" y="16207"/>
                      <a:pt x="11041" y="15188"/>
                    </a:cubicBezTo>
                    <a:close/>
                    <a:moveTo>
                      <a:pt x="21600" y="21600"/>
                    </a:moveTo>
                    <a:cubicBezTo>
                      <a:pt x="21600" y="21600"/>
                      <a:pt x="21557" y="16953"/>
                      <a:pt x="21307" y="16471"/>
                    </a:cubicBezTo>
                    <a:cubicBezTo>
                      <a:pt x="20935" y="15754"/>
                      <a:pt x="20071" y="15261"/>
                      <a:pt x="18463" y="14498"/>
                    </a:cubicBezTo>
                    <a:cubicBezTo>
                      <a:pt x="16861" y="13736"/>
                      <a:pt x="16349" y="13094"/>
                      <a:pt x="16349" y="11720"/>
                    </a:cubicBezTo>
                    <a:cubicBezTo>
                      <a:pt x="16349" y="10894"/>
                      <a:pt x="16838" y="11164"/>
                      <a:pt x="17053" y="9653"/>
                    </a:cubicBezTo>
                    <a:cubicBezTo>
                      <a:pt x="17142" y="9026"/>
                      <a:pt x="17574" y="9643"/>
                      <a:pt x="17657" y="8212"/>
                    </a:cubicBezTo>
                    <a:cubicBezTo>
                      <a:pt x="17657" y="7642"/>
                      <a:pt x="17420" y="7499"/>
                      <a:pt x="17420" y="7499"/>
                    </a:cubicBezTo>
                    <a:cubicBezTo>
                      <a:pt x="17420" y="7499"/>
                      <a:pt x="17541" y="6656"/>
                      <a:pt x="17588" y="6006"/>
                    </a:cubicBezTo>
                    <a:cubicBezTo>
                      <a:pt x="17646" y="5197"/>
                      <a:pt x="17229" y="3106"/>
                      <a:pt x="15005" y="3106"/>
                    </a:cubicBezTo>
                    <a:cubicBezTo>
                      <a:pt x="12781" y="3106"/>
                      <a:pt x="12365" y="5197"/>
                      <a:pt x="12422" y="6006"/>
                    </a:cubicBezTo>
                    <a:cubicBezTo>
                      <a:pt x="12469" y="6656"/>
                      <a:pt x="12589" y="7499"/>
                      <a:pt x="12589" y="7499"/>
                    </a:cubicBezTo>
                    <a:cubicBezTo>
                      <a:pt x="12589" y="7499"/>
                      <a:pt x="12353" y="7642"/>
                      <a:pt x="12353" y="8212"/>
                    </a:cubicBezTo>
                    <a:cubicBezTo>
                      <a:pt x="12437" y="9643"/>
                      <a:pt x="12868" y="9026"/>
                      <a:pt x="12957" y="9653"/>
                    </a:cubicBezTo>
                    <a:cubicBezTo>
                      <a:pt x="13173" y="11164"/>
                      <a:pt x="13662" y="10894"/>
                      <a:pt x="13662" y="11720"/>
                    </a:cubicBezTo>
                    <a:cubicBezTo>
                      <a:pt x="13662" y="12655"/>
                      <a:pt x="13424" y="13250"/>
                      <a:pt x="12768" y="13776"/>
                    </a:cubicBezTo>
                    <a:cubicBezTo>
                      <a:pt x="16268" y="15766"/>
                      <a:pt x="16737" y="16172"/>
                      <a:pt x="16737" y="17952"/>
                    </a:cubicBezTo>
                    <a:lnTo>
                      <a:pt x="16737" y="21600"/>
                    </a:lnTo>
                    <a:cubicBezTo>
                      <a:pt x="16737" y="21600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0181" tIns="40181" rIns="40181" bIns="40181" numCol="1" anchor="ctr">
                <a:noAutofit/>
              </a:bodyPr>
              <a:lstStyle/>
              <a:p>
                <a:pPr lvl="0" algn="l"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269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6133511" y="2684579"/>
              <a:ext cx="1396842" cy="3154904"/>
              <a:chOff x="6133511" y="2684579"/>
              <a:chExt cx="1396842" cy="3154904"/>
            </a:xfrm>
            <a:grpFill/>
          </p:grpSpPr>
          <p:sp>
            <p:nvSpPr>
              <p:cNvPr id="3" name="Freeform 6"/>
              <p:cNvSpPr>
                <a:spLocks noEditPoints="1"/>
              </p:cNvSpPr>
              <p:nvPr/>
            </p:nvSpPr>
            <p:spPr bwMode="auto">
              <a:xfrm>
                <a:off x="6133511" y="2684579"/>
                <a:ext cx="1396842" cy="3154904"/>
              </a:xfrm>
              <a:custGeom>
                <a:avLst/>
                <a:gdLst>
                  <a:gd name="T0" fmla="*/ 1133 w 1878"/>
                  <a:gd name="T1" fmla="*/ 0 h 4564"/>
                  <a:gd name="T2" fmla="*/ 57 w 1878"/>
                  <a:gd name="T3" fmla="*/ 2063 h 4564"/>
                  <a:gd name="T4" fmla="*/ 70 w 1878"/>
                  <a:gd name="T5" fmla="*/ 4564 h 4564"/>
                  <a:gd name="T6" fmla="*/ 180 w 1878"/>
                  <a:gd name="T7" fmla="*/ 2095 h 4564"/>
                  <a:gd name="T8" fmla="*/ 1133 w 1878"/>
                  <a:gd name="T9" fmla="*/ 1488 h 4564"/>
                  <a:gd name="T10" fmla="*/ 1878 w 1878"/>
                  <a:gd name="T11" fmla="*/ 744 h 4564"/>
                  <a:gd name="T12" fmla="*/ 1133 w 1878"/>
                  <a:gd name="T13" fmla="*/ 0 h 4564"/>
                  <a:gd name="T14" fmla="*/ 1133 w 1878"/>
                  <a:gd name="T15" fmla="*/ 1356 h 4564"/>
                  <a:gd name="T16" fmla="*/ 544 w 1878"/>
                  <a:gd name="T17" fmla="*/ 1457 h 4564"/>
                  <a:gd name="T18" fmla="*/ 307 w 1878"/>
                  <a:gd name="T19" fmla="*/ 1236 h 4564"/>
                  <a:gd name="T20" fmla="*/ 631 w 1878"/>
                  <a:gd name="T21" fmla="*/ 394 h 4564"/>
                  <a:gd name="T22" fmla="*/ 631 w 1878"/>
                  <a:gd name="T23" fmla="*/ 394 h 4564"/>
                  <a:gd name="T24" fmla="*/ 1133 w 1878"/>
                  <a:gd name="T25" fmla="*/ 131 h 4564"/>
                  <a:gd name="T26" fmla="*/ 1746 w 1878"/>
                  <a:gd name="T27" fmla="*/ 744 h 4564"/>
                  <a:gd name="T28" fmla="*/ 1133 w 1878"/>
                  <a:gd name="T29" fmla="*/ 1356 h 45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78" h="4564">
                    <a:moveTo>
                      <a:pt x="1133" y="0"/>
                    </a:moveTo>
                    <a:cubicBezTo>
                      <a:pt x="284" y="0"/>
                      <a:pt x="91" y="1190"/>
                      <a:pt x="57" y="2063"/>
                    </a:cubicBezTo>
                    <a:cubicBezTo>
                      <a:pt x="50" y="2249"/>
                      <a:pt x="0" y="4564"/>
                      <a:pt x="70" y="4564"/>
                    </a:cubicBezTo>
                    <a:cubicBezTo>
                      <a:pt x="141" y="4564"/>
                      <a:pt x="62" y="2554"/>
                      <a:pt x="180" y="2095"/>
                    </a:cubicBezTo>
                    <a:cubicBezTo>
                      <a:pt x="271" y="1743"/>
                      <a:pt x="585" y="1488"/>
                      <a:pt x="1133" y="1488"/>
                    </a:cubicBezTo>
                    <a:cubicBezTo>
                      <a:pt x="1544" y="1488"/>
                      <a:pt x="1878" y="1155"/>
                      <a:pt x="1878" y="744"/>
                    </a:cubicBezTo>
                    <a:cubicBezTo>
                      <a:pt x="1878" y="333"/>
                      <a:pt x="1544" y="0"/>
                      <a:pt x="1133" y="0"/>
                    </a:cubicBezTo>
                    <a:close/>
                    <a:moveTo>
                      <a:pt x="1133" y="1356"/>
                    </a:moveTo>
                    <a:cubicBezTo>
                      <a:pt x="843" y="1356"/>
                      <a:pt x="682" y="1392"/>
                      <a:pt x="544" y="1457"/>
                    </a:cubicBezTo>
                    <a:cubicBezTo>
                      <a:pt x="337" y="1554"/>
                      <a:pt x="265" y="1452"/>
                      <a:pt x="307" y="1236"/>
                    </a:cubicBezTo>
                    <a:cubicBezTo>
                      <a:pt x="364" y="947"/>
                      <a:pt x="451" y="638"/>
                      <a:pt x="631" y="394"/>
                    </a:cubicBezTo>
                    <a:cubicBezTo>
                      <a:pt x="631" y="394"/>
                      <a:pt x="631" y="394"/>
                      <a:pt x="631" y="394"/>
                    </a:cubicBezTo>
                    <a:cubicBezTo>
                      <a:pt x="741" y="235"/>
                      <a:pt x="925" y="131"/>
                      <a:pt x="1133" y="131"/>
                    </a:cubicBezTo>
                    <a:cubicBezTo>
                      <a:pt x="1472" y="131"/>
                      <a:pt x="1746" y="406"/>
                      <a:pt x="1746" y="744"/>
                    </a:cubicBezTo>
                    <a:cubicBezTo>
                      <a:pt x="1746" y="1082"/>
                      <a:pt x="1472" y="1356"/>
                      <a:pt x="1133" y="13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8" name="Shape 1090"/>
              <p:cNvSpPr/>
              <p:nvPr/>
            </p:nvSpPr>
            <p:spPr>
              <a:xfrm>
                <a:off x="6724616" y="3060177"/>
                <a:ext cx="396184" cy="3365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064" y="14989"/>
                    </a:moveTo>
                    <a:lnTo>
                      <a:pt x="16300" y="14989"/>
                    </a:lnTo>
                    <a:cubicBezTo>
                      <a:pt x="14781" y="14989"/>
                      <a:pt x="13615" y="14098"/>
                      <a:pt x="12532" y="12778"/>
                    </a:cubicBezTo>
                    <a:cubicBezTo>
                      <a:pt x="12422" y="12943"/>
                      <a:pt x="12313" y="13112"/>
                      <a:pt x="12204" y="13283"/>
                    </a:cubicBezTo>
                    <a:cubicBezTo>
                      <a:pt x="11728" y="14021"/>
                      <a:pt x="11216" y="14811"/>
                      <a:pt x="10650" y="15592"/>
                    </a:cubicBezTo>
                    <a:cubicBezTo>
                      <a:pt x="12115" y="17276"/>
                      <a:pt x="13891" y="18547"/>
                      <a:pt x="16300" y="18547"/>
                    </a:cubicBezTo>
                    <a:lnTo>
                      <a:pt x="17064" y="18547"/>
                    </a:lnTo>
                    <a:lnTo>
                      <a:pt x="17064" y="21600"/>
                    </a:lnTo>
                    <a:lnTo>
                      <a:pt x="21600" y="17022"/>
                    </a:lnTo>
                    <a:lnTo>
                      <a:pt x="17064" y="12444"/>
                    </a:lnTo>
                    <a:cubicBezTo>
                      <a:pt x="17064" y="12444"/>
                      <a:pt x="17064" y="14989"/>
                      <a:pt x="17064" y="14989"/>
                    </a:cubicBezTo>
                    <a:close/>
                    <a:moveTo>
                      <a:pt x="5844" y="8840"/>
                    </a:moveTo>
                    <a:cubicBezTo>
                      <a:pt x="6014" y="8580"/>
                      <a:pt x="6185" y="8316"/>
                      <a:pt x="6358" y="8047"/>
                    </a:cubicBezTo>
                    <a:cubicBezTo>
                      <a:pt x="6781" y="7394"/>
                      <a:pt x="7227" y="6705"/>
                      <a:pt x="7709" y="6019"/>
                    </a:cubicBezTo>
                    <a:cubicBezTo>
                      <a:pt x="6284" y="4449"/>
                      <a:pt x="4562" y="3290"/>
                      <a:pt x="2260" y="3290"/>
                    </a:cubicBezTo>
                    <a:lnTo>
                      <a:pt x="0" y="3290"/>
                    </a:lnTo>
                    <a:lnTo>
                      <a:pt x="0" y="6850"/>
                    </a:lnTo>
                    <a:lnTo>
                      <a:pt x="2260" y="6850"/>
                    </a:lnTo>
                    <a:cubicBezTo>
                      <a:pt x="3693" y="6850"/>
                      <a:pt x="4812" y="7643"/>
                      <a:pt x="5844" y="8840"/>
                    </a:cubicBezTo>
                    <a:close/>
                    <a:moveTo>
                      <a:pt x="16300" y="6596"/>
                    </a:moveTo>
                    <a:lnTo>
                      <a:pt x="17064" y="6596"/>
                    </a:lnTo>
                    <a:lnTo>
                      <a:pt x="17064" y="9155"/>
                    </a:lnTo>
                    <a:lnTo>
                      <a:pt x="21600" y="4578"/>
                    </a:lnTo>
                    <a:lnTo>
                      <a:pt x="17064" y="0"/>
                    </a:lnTo>
                    <a:lnTo>
                      <a:pt x="17064" y="3036"/>
                    </a:lnTo>
                    <a:lnTo>
                      <a:pt x="16300" y="3036"/>
                    </a:lnTo>
                    <a:cubicBezTo>
                      <a:pt x="12312" y="3036"/>
                      <a:pt x="10062" y="6516"/>
                      <a:pt x="8077" y="9587"/>
                    </a:cubicBezTo>
                    <a:cubicBezTo>
                      <a:pt x="6293" y="12349"/>
                      <a:pt x="4752" y="14735"/>
                      <a:pt x="2260" y="14735"/>
                    </a:cubicBezTo>
                    <a:lnTo>
                      <a:pt x="0" y="14735"/>
                    </a:lnTo>
                    <a:lnTo>
                      <a:pt x="0" y="18293"/>
                    </a:lnTo>
                    <a:lnTo>
                      <a:pt x="2260" y="18293"/>
                    </a:lnTo>
                    <a:cubicBezTo>
                      <a:pt x="6250" y="18293"/>
                      <a:pt x="8500" y="14814"/>
                      <a:pt x="10485" y="11743"/>
                    </a:cubicBezTo>
                    <a:cubicBezTo>
                      <a:pt x="12269" y="8981"/>
                      <a:pt x="13810" y="6596"/>
                      <a:pt x="16300" y="659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0181" tIns="40181" rIns="40181" bIns="40181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4980520" y="3879660"/>
            <a:ext cx="2913294" cy="2290553"/>
            <a:chOff x="4722195" y="3678694"/>
            <a:chExt cx="2762386" cy="2171903"/>
          </a:xfrm>
          <a:solidFill>
            <a:schemeClr val="accent5">
              <a:lumMod val="60000"/>
              <a:lumOff val="40000"/>
            </a:schemeClr>
          </a:solidFill>
        </p:grpSpPr>
        <p:grpSp>
          <p:nvGrpSpPr>
            <p:cNvPr id="11" name="Group 10"/>
            <p:cNvGrpSpPr/>
            <p:nvPr/>
          </p:nvGrpSpPr>
          <p:grpSpPr>
            <a:xfrm>
              <a:off x="4722195" y="3682789"/>
              <a:ext cx="1283244" cy="2167808"/>
              <a:chOff x="4722195" y="3682789"/>
              <a:chExt cx="1283244" cy="2167808"/>
            </a:xfrm>
            <a:grpFill/>
          </p:grpSpPr>
          <p:sp>
            <p:nvSpPr>
              <p:cNvPr id="7" name="Freeform 10"/>
              <p:cNvSpPr>
                <a:spLocks noEditPoints="1"/>
              </p:cNvSpPr>
              <p:nvPr/>
            </p:nvSpPr>
            <p:spPr bwMode="auto">
              <a:xfrm>
                <a:off x="4722195" y="3682789"/>
                <a:ext cx="1283244" cy="2167808"/>
              </a:xfrm>
              <a:custGeom>
                <a:avLst/>
                <a:gdLst>
                  <a:gd name="T0" fmla="*/ 0 w 1725"/>
                  <a:gd name="T1" fmla="*/ 728 h 3136"/>
                  <a:gd name="T2" fmla="*/ 654 w 1725"/>
                  <a:gd name="T3" fmla="*/ 1382 h 3136"/>
                  <a:gd name="T4" fmla="*/ 1577 w 1725"/>
                  <a:gd name="T5" fmla="*/ 1789 h 3136"/>
                  <a:gd name="T6" fmla="*/ 1669 w 1725"/>
                  <a:gd name="T7" fmla="*/ 3119 h 3136"/>
                  <a:gd name="T8" fmla="*/ 1666 w 1725"/>
                  <a:gd name="T9" fmla="*/ 1513 h 3136"/>
                  <a:gd name="T10" fmla="*/ 654 w 1725"/>
                  <a:gd name="T11" fmla="*/ 73 h 3136"/>
                  <a:gd name="T12" fmla="*/ 0 w 1725"/>
                  <a:gd name="T13" fmla="*/ 728 h 3136"/>
                  <a:gd name="T14" fmla="*/ 119 w 1725"/>
                  <a:gd name="T15" fmla="*/ 727 h 3136"/>
                  <a:gd name="T16" fmla="*/ 858 w 1725"/>
                  <a:gd name="T17" fmla="*/ 232 h 3136"/>
                  <a:gd name="T18" fmla="*/ 858 w 1725"/>
                  <a:gd name="T19" fmla="*/ 232 h 3136"/>
                  <a:gd name="T20" fmla="*/ 1517 w 1725"/>
                  <a:gd name="T21" fmla="*/ 1260 h 3136"/>
                  <a:gd name="T22" fmla="*/ 1327 w 1725"/>
                  <a:gd name="T23" fmla="*/ 1365 h 3136"/>
                  <a:gd name="T24" fmla="*/ 654 w 1725"/>
                  <a:gd name="T25" fmla="*/ 1263 h 3136"/>
                  <a:gd name="T26" fmla="*/ 119 w 1725"/>
                  <a:gd name="T27" fmla="*/ 727 h 3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25" h="3136">
                    <a:moveTo>
                      <a:pt x="0" y="728"/>
                    </a:moveTo>
                    <a:cubicBezTo>
                      <a:pt x="0" y="1089"/>
                      <a:pt x="293" y="1382"/>
                      <a:pt x="654" y="1382"/>
                    </a:cubicBezTo>
                    <a:cubicBezTo>
                      <a:pt x="654" y="1382"/>
                      <a:pt x="1471" y="1368"/>
                      <a:pt x="1577" y="1789"/>
                    </a:cubicBezTo>
                    <a:cubicBezTo>
                      <a:pt x="1650" y="2081"/>
                      <a:pt x="1614" y="3136"/>
                      <a:pt x="1669" y="3119"/>
                    </a:cubicBezTo>
                    <a:cubicBezTo>
                      <a:pt x="1725" y="3102"/>
                      <a:pt x="1666" y="1513"/>
                      <a:pt x="1666" y="1513"/>
                    </a:cubicBezTo>
                    <a:cubicBezTo>
                      <a:pt x="1666" y="0"/>
                      <a:pt x="654" y="73"/>
                      <a:pt x="654" y="73"/>
                    </a:cubicBezTo>
                    <a:cubicBezTo>
                      <a:pt x="293" y="73"/>
                      <a:pt x="0" y="366"/>
                      <a:pt x="0" y="728"/>
                    </a:cubicBezTo>
                    <a:close/>
                    <a:moveTo>
                      <a:pt x="119" y="727"/>
                    </a:moveTo>
                    <a:cubicBezTo>
                      <a:pt x="119" y="431"/>
                      <a:pt x="464" y="101"/>
                      <a:pt x="858" y="232"/>
                    </a:cubicBezTo>
                    <a:cubicBezTo>
                      <a:pt x="858" y="232"/>
                      <a:pt x="858" y="232"/>
                      <a:pt x="858" y="232"/>
                    </a:cubicBezTo>
                    <a:cubicBezTo>
                      <a:pt x="1302" y="379"/>
                      <a:pt x="1461" y="872"/>
                      <a:pt x="1517" y="1260"/>
                    </a:cubicBezTo>
                    <a:cubicBezTo>
                      <a:pt x="1530" y="1352"/>
                      <a:pt x="1487" y="1434"/>
                      <a:pt x="1327" y="1365"/>
                    </a:cubicBezTo>
                    <a:cubicBezTo>
                      <a:pt x="1190" y="1306"/>
                      <a:pt x="976" y="1254"/>
                      <a:pt x="654" y="1263"/>
                    </a:cubicBezTo>
                    <a:cubicBezTo>
                      <a:pt x="358" y="1263"/>
                      <a:pt x="119" y="1023"/>
                      <a:pt x="119" y="72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Shape 565"/>
              <p:cNvSpPr/>
              <p:nvPr/>
            </p:nvSpPr>
            <p:spPr>
              <a:xfrm flipV="1">
                <a:off x="5055340" y="4008000"/>
                <a:ext cx="406762" cy="4067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5497"/>
                    </a:moveTo>
                    <a:cubicBezTo>
                      <a:pt x="8207" y="15497"/>
                      <a:pt x="6104" y="13394"/>
                      <a:pt x="6104" y="10801"/>
                    </a:cubicBezTo>
                    <a:cubicBezTo>
                      <a:pt x="6104" y="8206"/>
                      <a:pt x="8207" y="6103"/>
                      <a:pt x="10800" y="6103"/>
                    </a:cubicBezTo>
                    <a:cubicBezTo>
                      <a:pt x="13395" y="6103"/>
                      <a:pt x="15497" y="8206"/>
                      <a:pt x="15497" y="10801"/>
                    </a:cubicBezTo>
                    <a:cubicBezTo>
                      <a:pt x="15497" y="13394"/>
                      <a:pt x="13395" y="15497"/>
                      <a:pt x="10800" y="15497"/>
                    </a:cubicBezTo>
                    <a:close/>
                    <a:moveTo>
                      <a:pt x="19522" y="10801"/>
                    </a:moveTo>
                    <a:cubicBezTo>
                      <a:pt x="19522" y="9454"/>
                      <a:pt x="20352" y="8390"/>
                      <a:pt x="21600" y="7659"/>
                    </a:cubicBezTo>
                    <a:cubicBezTo>
                      <a:pt x="21376" y="6908"/>
                      <a:pt x="21077" y="6187"/>
                      <a:pt x="20711" y="5509"/>
                    </a:cubicBezTo>
                    <a:cubicBezTo>
                      <a:pt x="19310" y="5876"/>
                      <a:pt x="18177" y="5328"/>
                      <a:pt x="17225" y="4375"/>
                    </a:cubicBezTo>
                    <a:cubicBezTo>
                      <a:pt x="16273" y="3423"/>
                      <a:pt x="15982" y="2288"/>
                      <a:pt x="16347" y="889"/>
                    </a:cubicBezTo>
                    <a:cubicBezTo>
                      <a:pt x="15671" y="522"/>
                      <a:pt x="14951" y="225"/>
                      <a:pt x="14198" y="0"/>
                    </a:cubicBezTo>
                    <a:cubicBezTo>
                      <a:pt x="13467" y="1248"/>
                      <a:pt x="12147" y="2078"/>
                      <a:pt x="10800" y="2078"/>
                    </a:cubicBezTo>
                    <a:cubicBezTo>
                      <a:pt x="9453" y="2078"/>
                      <a:pt x="8134" y="1248"/>
                      <a:pt x="7403" y="0"/>
                    </a:cubicBezTo>
                    <a:cubicBezTo>
                      <a:pt x="6651" y="225"/>
                      <a:pt x="5931" y="522"/>
                      <a:pt x="5253" y="889"/>
                    </a:cubicBezTo>
                    <a:cubicBezTo>
                      <a:pt x="5620" y="2288"/>
                      <a:pt x="5329" y="3422"/>
                      <a:pt x="4375" y="4375"/>
                    </a:cubicBezTo>
                    <a:cubicBezTo>
                      <a:pt x="3423" y="5328"/>
                      <a:pt x="2290" y="5876"/>
                      <a:pt x="890" y="5510"/>
                    </a:cubicBezTo>
                    <a:cubicBezTo>
                      <a:pt x="523" y="6187"/>
                      <a:pt x="224" y="6908"/>
                      <a:pt x="0" y="7659"/>
                    </a:cubicBezTo>
                    <a:cubicBezTo>
                      <a:pt x="1249" y="8390"/>
                      <a:pt x="2078" y="9454"/>
                      <a:pt x="2078" y="10801"/>
                    </a:cubicBezTo>
                    <a:cubicBezTo>
                      <a:pt x="2078" y="12146"/>
                      <a:pt x="1249" y="13467"/>
                      <a:pt x="0" y="14198"/>
                    </a:cubicBezTo>
                    <a:cubicBezTo>
                      <a:pt x="224" y="14950"/>
                      <a:pt x="523" y="15670"/>
                      <a:pt x="890" y="16348"/>
                    </a:cubicBezTo>
                    <a:cubicBezTo>
                      <a:pt x="2290" y="15981"/>
                      <a:pt x="3423" y="16272"/>
                      <a:pt x="4375" y="17226"/>
                    </a:cubicBezTo>
                    <a:cubicBezTo>
                      <a:pt x="5327" y="18178"/>
                      <a:pt x="5620" y="19312"/>
                      <a:pt x="5253" y="20711"/>
                    </a:cubicBezTo>
                    <a:cubicBezTo>
                      <a:pt x="5931" y="21078"/>
                      <a:pt x="6651" y="21377"/>
                      <a:pt x="7403" y="21600"/>
                    </a:cubicBezTo>
                    <a:cubicBezTo>
                      <a:pt x="8134" y="20352"/>
                      <a:pt x="9453" y="19524"/>
                      <a:pt x="10800" y="19524"/>
                    </a:cubicBezTo>
                    <a:cubicBezTo>
                      <a:pt x="12147" y="19524"/>
                      <a:pt x="13467" y="20352"/>
                      <a:pt x="14198" y="21600"/>
                    </a:cubicBezTo>
                    <a:cubicBezTo>
                      <a:pt x="14951" y="21375"/>
                      <a:pt x="15671" y="21078"/>
                      <a:pt x="16349" y="20711"/>
                    </a:cubicBezTo>
                    <a:cubicBezTo>
                      <a:pt x="15982" y="19312"/>
                      <a:pt x="16273" y="18178"/>
                      <a:pt x="17225" y="17226"/>
                    </a:cubicBezTo>
                    <a:cubicBezTo>
                      <a:pt x="18177" y="16272"/>
                      <a:pt x="19310" y="15724"/>
                      <a:pt x="20711" y="16091"/>
                    </a:cubicBezTo>
                    <a:cubicBezTo>
                      <a:pt x="21077" y="15413"/>
                      <a:pt x="21376" y="14693"/>
                      <a:pt x="21600" y="13941"/>
                    </a:cubicBezTo>
                    <a:cubicBezTo>
                      <a:pt x="20352" y="13210"/>
                      <a:pt x="19522" y="12146"/>
                      <a:pt x="19522" y="1080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40181" tIns="40181" rIns="40181" bIns="40181" numCol="1" anchor="ctr">
                <a:noAutofit/>
              </a:bodyPr>
              <a:lstStyle/>
              <a:p>
                <a:pPr lvl="0" algn="l"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269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6200708" y="3678694"/>
              <a:ext cx="1283873" cy="2167808"/>
              <a:chOff x="6200708" y="3678694"/>
              <a:chExt cx="1283873" cy="2167808"/>
            </a:xfrm>
            <a:grpFill/>
          </p:grpSpPr>
          <p:sp>
            <p:nvSpPr>
              <p:cNvPr id="4" name="Freeform 7"/>
              <p:cNvSpPr>
                <a:spLocks noEditPoints="1"/>
              </p:cNvSpPr>
              <p:nvPr/>
            </p:nvSpPr>
            <p:spPr bwMode="auto">
              <a:xfrm>
                <a:off x="6200708" y="3678694"/>
                <a:ext cx="1283873" cy="2167808"/>
              </a:xfrm>
              <a:custGeom>
                <a:avLst/>
                <a:gdLst>
                  <a:gd name="T0" fmla="*/ 1072 w 1726"/>
                  <a:gd name="T1" fmla="*/ 73 h 3136"/>
                  <a:gd name="T2" fmla="*/ 60 w 1726"/>
                  <a:gd name="T3" fmla="*/ 1513 h 3136"/>
                  <a:gd name="T4" fmla="*/ 57 w 1726"/>
                  <a:gd name="T5" fmla="*/ 3119 h 3136"/>
                  <a:gd name="T6" fmla="*/ 149 w 1726"/>
                  <a:gd name="T7" fmla="*/ 1789 h 3136"/>
                  <a:gd name="T8" fmla="*/ 1072 w 1726"/>
                  <a:gd name="T9" fmla="*/ 1382 h 3136"/>
                  <a:gd name="T10" fmla="*/ 1726 w 1726"/>
                  <a:gd name="T11" fmla="*/ 728 h 3136"/>
                  <a:gd name="T12" fmla="*/ 1072 w 1726"/>
                  <a:gd name="T13" fmla="*/ 73 h 3136"/>
                  <a:gd name="T14" fmla="*/ 1072 w 1726"/>
                  <a:gd name="T15" fmla="*/ 1263 h 3136"/>
                  <a:gd name="T16" fmla="*/ 399 w 1726"/>
                  <a:gd name="T17" fmla="*/ 1365 h 3136"/>
                  <a:gd name="T18" fmla="*/ 209 w 1726"/>
                  <a:gd name="T19" fmla="*/ 1260 h 3136"/>
                  <a:gd name="T20" fmla="*/ 867 w 1726"/>
                  <a:gd name="T21" fmla="*/ 232 h 3136"/>
                  <a:gd name="T22" fmla="*/ 867 w 1726"/>
                  <a:gd name="T23" fmla="*/ 232 h 3136"/>
                  <a:gd name="T24" fmla="*/ 1607 w 1726"/>
                  <a:gd name="T25" fmla="*/ 727 h 3136"/>
                  <a:gd name="T26" fmla="*/ 1072 w 1726"/>
                  <a:gd name="T27" fmla="*/ 1263 h 3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26" h="3136">
                    <a:moveTo>
                      <a:pt x="1072" y="73"/>
                    </a:moveTo>
                    <a:cubicBezTo>
                      <a:pt x="1072" y="73"/>
                      <a:pt x="60" y="0"/>
                      <a:pt x="60" y="1513"/>
                    </a:cubicBezTo>
                    <a:cubicBezTo>
                      <a:pt x="60" y="1513"/>
                      <a:pt x="0" y="3102"/>
                      <a:pt x="57" y="3119"/>
                    </a:cubicBezTo>
                    <a:cubicBezTo>
                      <a:pt x="111" y="3136"/>
                      <a:pt x="75" y="2081"/>
                      <a:pt x="149" y="1789"/>
                    </a:cubicBezTo>
                    <a:cubicBezTo>
                      <a:pt x="255" y="1368"/>
                      <a:pt x="1072" y="1382"/>
                      <a:pt x="1072" y="1382"/>
                    </a:cubicBezTo>
                    <a:cubicBezTo>
                      <a:pt x="1433" y="1382"/>
                      <a:pt x="1726" y="1089"/>
                      <a:pt x="1726" y="728"/>
                    </a:cubicBezTo>
                    <a:cubicBezTo>
                      <a:pt x="1726" y="366"/>
                      <a:pt x="1433" y="73"/>
                      <a:pt x="1072" y="73"/>
                    </a:cubicBezTo>
                    <a:close/>
                    <a:moveTo>
                      <a:pt x="1072" y="1263"/>
                    </a:moveTo>
                    <a:cubicBezTo>
                      <a:pt x="750" y="1254"/>
                      <a:pt x="536" y="1306"/>
                      <a:pt x="399" y="1365"/>
                    </a:cubicBezTo>
                    <a:cubicBezTo>
                      <a:pt x="239" y="1434"/>
                      <a:pt x="196" y="1352"/>
                      <a:pt x="209" y="1260"/>
                    </a:cubicBezTo>
                    <a:cubicBezTo>
                      <a:pt x="265" y="872"/>
                      <a:pt x="424" y="379"/>
                      <a:pt x="867" y="232"/>
                    </a:cubicBezTo>
                    <a:cubicBezTo>
                      <a:pt x="867" y="232"/>
                      <a:pt x="867" y="232"/>
                      <a:pt x="867" y="232"/>
                    </a:cubicBezTo>
                    <a:cubicBezTo>
                      <a:pt x="1262" y="101"/>
                      <a:pt x="1607" y="431"/>
                      <a:pt x="1607" y="727"/>
                    </a:cubicBezTo>
                    <a:cubicBezTo>
                      <a:pt x="1607" y="1023"/>
                      <a:pt x="1367" y="1263"/>
                      <a:pt x="1072" y="126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Shape 808"/>
              <p:cNvSpPr/>
              <p:nvPr/>
            </p:nvSpPr>
            <p:spPr>
              <a:xfrm>
                <a:off x="6689276" y="4077865"/>
                <a:ext cx="422989" cy="2538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18" y="14435"/>
                    </a:moveTo>
                    <a:lnTo>
                      <a:pt x="19418" y="3600"/>
                    </a:lnTo>
                    <a:cubicBezTo>
                      <a:pt x="19418" y="1612"/>
                      <a:pt x="18451" y="0"/>
                      <a:pt x="17258" y="0"/>
                    </a:cubicBezTo>
                    <a:lnTo>
                      <a:pt x="7560" y="0"/>
                    </a:lnTo>
                    <a:lnTo>
                      <a:pt x="10326" y="5041"/>
                    </a:lnTo>
                    <a:lnTo>
                      <a:pt x="16221" y="5041"/>
                    </a:lnTo>
                    <a:lnTo>
                      <a:pt x="16221" y="14435"/>
                    </a:lnTo>
                    <a:lnTo>
                      <a:pt x="14040" y="14435"/>
                    </a:lnTo>
                    <a:lnTo>
                      <a:pt x="17819" y="21600"/>
                    </a:lnTo>
                    <a:lnTo>
                      <a:pt x="21600" y="14435"/>
                    </a:lnTo>
                    <a:cubicBezTo>
                      <a:pt x="21600" y="14435"/>
                      <a:pt x="19418" y="14435"/>
                      <a:pt x="19418" y="14435"/>
                    </a:cubicBezTo>
                    <a:close/>
                    <a:moveTo>
                      <a:pt x="5378" y="16559"/>
                    </a:moveTo>
                    <a:lnTo>
                      <a:pt x="5378" y="7166"/>
                    </a:lnTo>
                    <a:lnTo>
                      <a:pt x="7560" y="7166"/>
                    </a:lnTo>
                    <a:lnTo>
                      <a:pt x="3779" y="0"/>
                    </a:lnTo>
                    <a:lnTo>
                      <a:pt x="0" y="7166"/>
                    </a:lnTo>
                    <a:lnTo>
                      <a:pt x="2181" y="7166"/>
                    </a:lnTo>
                    <a:lnTo>
                      <a:pt x="2181" y="17998"/>
                    </a:lnTo>
                    <a:cubicBezTo>
                      <a:pt x="2181" y="19988"/>
                      <a:pt x="3149" y="21600"/>
                      <a:pt x="4341" y="21600"/>
                    </a:cubicBezTo>
                    <a:lnTo>
                      <a:pt x="14040" y="21600"/>
                    </a:lnTo>
                    <a:lnTo>
                      <a:pt x="11274" y="16559"/>
                    </a:lnTo>
                    <a:cubicBezTo>
                      <a:pt x="11274" y="16559"/>
                      <a:pt x="5378" y="16559"/>
                      <a:pt x="5378" y="1655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40181" tIns="40181" rIns="40181" bIns="40181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3375">
                  <a:latin typeface="Arial" panose="020B0604020202020204" pitchFamily="34" charset="0"/>
                  <a:ea typeface="方正正粗黑简体" panose="02000000000000000000" pitchFamily="2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83" name="文本框 82"/>
          <p:cNvSpPr txBox="1"/>
          <p:nvPr/>
        </p:nvSpPr>
        <p:spPr>
          <a:xfrm>
            <a:off x="373305" y="266734"/>
            <a:ext cx="3785468" cy="528259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zh-CN" altLang="en-US" sz="2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373306" y="731316"/>
            <a:ext cx="2352640" cy="282038"/>
          </a:xfrm>
          <a:prstGeom prst="rect">
            <a:avLst/>
          </a:prstGeom>
          <a:noFill/>
        </p:spPr>
        <p:txBody>
          <a:bodyPr wrap="none" lIns="96429" tIns="48215" rIns="96429" bIns="48215" rtlCol="0">
            <a:spAutoFit/>
          </a:bodyPr>
          <a:lstStyle/>
          <a:p>
            <a:pPr defTabSz="964149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8923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530139" y="3197126"/>
            <a:ext cx="4801314" cy="153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337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6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3427820" y="2520708"/>
            <a:ext cx="3903633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sz="2002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826905" y="2957655"/>
            <a:ext cx="5504548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422714" y="2022103"/>
            <a:ext cx="3021981" cy="315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9897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9897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38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123" grpId="0"/>
      <p:bldP spid="5124" grpId="0"/>
      <p:bldP spid="5125" grpId="0" animBg="1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34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1927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SubTitle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725"/>
  <p:tag name="MH_LIBRARY" val="GRAPHIC"/>
  <p:tag name="MH_TYPE" val="Other"/>
  <p:tag name="MH_ORDER" val="10"/>
</p:tagLst>
</file>

<file path=ppt/theme/theme1.xml><?xml version="1.0" encoding="utf-8"?>
<a:theme xmlns:a="http://schemas.openxmlformats.org/drawingml/2006/main" name="第一PPT，www.1ppt.com">
  <a:themeElements>
    <a:clrScheme name="自定义 593">
      <a:dk1>
        <a:sysClr val="windowText" lastClr="000000"/>
      </a:dk1>
      <a:lt1>
        <a:sysClr val="window" lastClr="FFFFFF"/>
      </a:lt1>
      <a:dk2>
        <a:srgbClr val="3D8323"/>
      </a:dk2>
      <a:lt2>
        <a:srgbClr val="E7E6E6"/>
      </a:lt2>
      <a:accent1>
        <a:srgbClr val="E92D59"/>
      </a:accent1>
      <a:accent2>
        <a:srgbClr val="3D8323"/>
      </a:accent2>
      <a:accent3>
        <a:srgbClr val="E92D59"/>
      </a:accent3>
      <a:accent4>
        <a:srgbClr val="3D8323"/>
      </a:accent4>
      <a:accent5>
        <a:srgbClr val="E92D59"/>
      </a:accent5>
      <a:accent6>
        <a:srgbClr val="3D8323"/>
      </a:accent6>
      <a:hlink>
        <a:srgbClr val="E92D59"/>
      </a:hlink>
      <a:folHlink>
        <a:srgbClr val="3D8323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4976</Words>
  <Application>Microsoft Office PowerPoint</Application>
  <PresentationFormat>自定义</PresentationFormat>
  <Paragraphs>298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小清新</dc:title>
  <dc:creator/>
  <cp:keywords>www.1ppt.com</cp:keywords>
  <cp:lastModifiedBy/>
  <cp:revision>1</cp:revision>
  <dcterms:created xsi:type="dcterms:W3CDTF">2017-03-15T13:32:32Z</dcterms:created>
  <dcterms:modified xsi:type="dcterms:W3CDTF">2019-07-09T14:18:45Z</dcterms:modified>
</cp:coreProperties>
</file>