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tags/tag5.xml" ContentType="application/vnd.openxmlformats-officedocument.presentationml.tags+xml"/>
  <Override PartName="/ppt/notesSlides/notesSlide10.xml" ContentType="application/vnd.openxmlformats-officedocument.presentationml.notesSlide+xml"/>
  <Override PartName="/ppt/tags/tag6.xml" ContentType="application/vnd.openxmlformats-officedocument.presentationml.tags+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tags/tag8.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9.xml" ContentType="application/vnd.openxmlformats-officedocument.presentationml.tags+xml"/>
  <Override PartName="/ppt/notesSlides/notesSlide15.xml" ContentType="application/vnd.openxmlformats-officedocument.presentationml.notesSlide+xml"/>
  <Override PartName="/ppt/tags/tag10.xml" ContentType="application/vnd.openxmlformats-officedocument.presentationml.tags+xml"/>
  <Override PartName="/ppt/notesSlides/notesSlide16.xml" ContentType="application/vnd.openxmlformats-officedocument.presentationml.notesSlide+xml"/>
  <Override PartName="/ppt/tags/tag11.xml" ContentType="application/vnd.openxmlformats-officedocument.presentationml.tags+xml"/>
  <Override PartName="/ppt/notesSlides/notesSlide17.xml" ContentType="application/vnd.openxmlformats-officedocument.presentationml.notesSlide+xml"/>
  <Override PartName="/ppt/tags/tag12.xml" ContentType="application/vnd.openxmlformats-officedocument.presentationml.tags+xml"/>
  <Override PartName="/ppt/notesSlides/notesSlide18.xml" ContentType="application/vnd.openxmlformats-officedocument.presentationml.notesSlide+xml"/>
  <Override PartName="/ppt/tags/tag13.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tags/tag15.xml" ContentType="application/vnd.openxmlformats-officedocument.presentationml.tags+xml"/>
  <Override PartName="/ppt/notesSlides/notesSlide22.xml" ContentType="application/vnd.openxmlformats-officedocument.presentationml.notesSlide+xml"/>
  <Override PartName="/ppt/tags/tag16.xml" ContentType="application/vnd.openxmlformats-officedocument.presentationml.tags+xml"/>
  <Override PartName="/ppt/notesSlides/notesSlide23.xml" ContentType="application/vnd.openxmlformats-officedocument.presentationml.notesSlide+xml"/>
  <Override PartName="/ppt/tags/tag17.xml" ContentType="application/vnd.openxmlformats-officedocument.presentationml.tags+xml"/>
  <Override PartName="/ppt/notesSlides/notesSlide24.xml" ContentType="application/vnd.openxmlformats-officedocument.presentationml.notesSlide+xml"/>
  <Override PartName="/ppt/tags/tag18.xml" ContentType="application/vnd.openxmlformats-officedocument.presentationml.tags+xml"/>
  <Override PartName="/ppt/notesSlides/notesSlide25.xml" ContentType="application/vnd.openxmlformats-officedocument.presentationml.notesSlide+xml"/>
  <Override PartName="/ppt/tags/tag19.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0"/>
  </p:notesMasterIdLst>
  <p:sldIdLst>
    <p:sldId id="256" r:id="rId3"/>
    <p:sldId id="257" r:id="rId4"/>
    <p:sldId id="258" r:id="rId5"/>
    <p:sldId id="260" r:id="rId6"/>
    <p:sldId id="262" r:id="rId7"/>
    <p:sldId id="261" r:id="rId8"/>
    <p:sldId id="259"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9" r:id="rId25"/>
    <p:sldId id="278"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3E44"/>
    <a:srgbClr val="00B050"/>
    <a:srgbClr val="731F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002" autoAdjust="0"/>
    <p:restoredTop sz="94660"/>
  </p:normalViewPr>
  <p:slideViewPr>
    <p:cSldViewPr snapToGrid="0">
      <p:cViewPr varScale="1">
        <p:scale>
          <a:sx n="54" d="100"/>
          <a:sy n="54" d="100"/>
        </p:scale>
        <p:origin x="-96" y="-162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2019/7/9</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4292675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26</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pPr/>
              <a:t>2019/7/9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59660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88276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41539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71614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86893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66242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84953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02684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0125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21716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9275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2019/7/9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pPr/>
              <a:t>2019/7/9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pPr/>
              <a:t>‹#›</a:t>
            </a:fld>
            <a:endParaRPr lang="zh-CN" altLang="en-US"/>
          </a:p>
        </p:txBody>
      </p:sp>
      <p:sp>
        <p:nvSpPr>
          <p:cNvPr id="11" name="矩形 10"/>
          <p:cNvSpPr/>
          <p:nvPr userDrawn="1"/>
        </p:nvSpPr>
        <p:spPr>
          <a:xfrm>
            <a:off x="10049954" y="641821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模板下载：</a:t>
            </a:r>
            <a:r>
              <a:rPr kumimoji="0" lang="en-US" altLang="zh-CN" sz="100" b="0" i="0" u="none" strike="noStrike" kern="0" cap="none" spc="0" normalizeH="0" baseline="0" noProof="0" dirty="0" smtClean="0">
                <a:ln>
                  <a:noFill/>
                </a:ln>
                <a:solidFill>
                  <a:prstClr val="black"/>
                </a:solidFill>
                <a:effectLst/>
                <a:uLnTx/>
                <a:uFillTx/>
              </a:rPr>
              <a:t>www.1ppt.com/moban/     </a:t>
            </a:r>
            <a:r>
              <a:rPr kumimoji="0" lang="zh-CN" altLang="en-US" sz="100" b="0" i="0" u="none" strike="noStrike" kern="0" cap="none" spc="0" normalizeH="0" baseline="0" noProof="0" dirty="0" smtClean="0">
                <a:ln>
                  <a:noFill/>
                </a:ln>
                <a:solidFill>
                  <a:prstClr val="black"/>
                </a:solidFill>
                <a:effectLst/>
                <a:uLnTx/>
                <a:uFillTx/>
              </a:rPr>
              <a:t>行业</a:t>
            </a: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模板：</a:t>
            </a:r>
            <a:r>
              <a:rPr kumimoji="0" lang="en-US" altLang="zh-CN" sz="100" b="0" i="0" u="none" strike="noStrike" kern="0" cap="none" spc="0" normalizeH="0" baseline="0" noProof="0" dirty="0" smtClean="0">
                <a:ln>
                  <a:noFill/>
                </a:ln>
                <a:solidFill>
                  <a:prstClr val="black"/>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节日</a:t>
            </a: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模板：</a:t>
            </a:r>
            <a:r>
              <a:rPr kumimoji="0" lang="en-US" altLang="zh-CN" sz="100" b="0" i="0" u="none" strike="noStrike" kern="0" cap="none" spc="0" normalizeH="0" baseline="0" noProof="0" dirty="0" smtClean="0">
                <a:ln>
                  <a:noFill/>
                </a:ln>
                <a:solidFill>
                  <a:prstClr val="black"/>
                </a:solidFill>
                <a:effectLst/>
                <a:uLnTx/>
                <a:uFillTx/>
              </a:rPr>
              <a:t>www.1ppt.com/jieri/           PPT</a:t>
            </a:r>
            <a:r>
              <a:rPr kumimoji="0" lang="zh-CN" altLang="en-US" sz="100" b="0" i="0" u="none" strike="noStrike" kern="0" cap="none" spc="0" normalizeH="0" baseline="0" noProof="0" dirty="0" smtClean="0">
                <a:ln>
                  <a:noFill/>
                </a:ln>
                <a:solidFill>
                  <a:prstClr val="black"/>
                </a:solidFill>
                <a:effectLst/>
                <a:uLnTx/>
                <a:uFillTx/>
              </a:rPr>
              <a:t>素材下载：</a:t>
            </a:r>
            <a:r>
              <a:rPr kumimoji="0" lang="en-US" altLang="zh-CN" sz="100" b="0" i="0" u="none" strike="noStrike" kern="0" cap="none" spc="0" normalizeH="0" baseline="0" noProof="0" dirty="0" smtClean="0">
                <a:ln>
                  <a:noFill/>
                </a:ln>
                <a:solidFill>
                  <a:prstClr val="black"/>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背景图片：</a:t>
            </a:r>
            <a:r>
              <a:rPr kumimoji="0" lang="en-US" altLang="zh-CN" sz="100" b="0" i="0" u="none" strike="noStrike" kern="0" cap="none" spc="0" normalizeH="0" baseline="0" noProof="0" dirty="0" smtClean="0">
                <a:ln>
                  <a:noFill/>
                </a:ln>
                <a:solidFill>
                  <a:prstClr val="black"/>
                </a:solidFill>
                <a:effectLst/>
                <a:uLnTx/>
                <a:uFillTx/>
              </a:rPr>
              <a:t>www.1ppt.com/beijing/      PPT</a:t>
            </a:r>
            <a:r>
              <a:rPr kumimoji="0" lang="zh-CN" altLang="en-US" sz="100" b="0" i="0" u="none" strike="noStrike" kern="0" cap="none" spc="0" normalizeH="0" baseline="0" noProof="0" dirty="0" smtClean="0">
                <a:ln>
                  <a:noFill/>
                </a:ln>
                <a:solidFill>
                  <a:prstClr val="black"/>
                </a:solidFill>
                <a:effectLst/>
                <a:uLnTx/>
                <a:uFillTx/>
              </a:rPr>
              <a:t>图表下载：</a:t>
            </a:r>
            <a:r>
              <a:rPr kumimoji="0" lang="en-US" altLang="zh-CN" sz="100" b="0" i="0" u="none" strike="noStrike" kern="0" cap="none" spc="0" normalizeH="0" baseline="0" noProof="0" dirty="0" smtClean="0">
                <a:ln>
                  <a:noFill/>
                </a:ln>
                <a:solidFill>
                  <a:prstClr val="black"/>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优秀</a:t>
            </a: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下载：</a:t>
            </a:r>
            <a:r>
              <a:rPr kumimoji="0" lang="en-US" altLang="zh-CN" sz="100" b="0" i="0" u="none" strike="noStrike" kern="0" cap="none" spc="0" normalizeH="0" baseline="0" noProof="0" dirty="0" smtClean="0">
                <a:ln>
                  <a:noFill/>
                </a:ln>
                <a:solidFill>
                  <a:prstClr val="black"/>
                </a:solidFill>
                <a:effectLst/>
                <a:uLnTx/>
                <a:uFillTx/>
              </a:rPr>
              <a:t>www.1ppt.com/xiazai/        PPT</a:t>
            </a:r>
            <a:r>
              <a:rPr kumimoji="0" lang="zh-CN" altLang="en-US" sz="100" b="0" i="0" u="none" strike="noStrike" kern="0" cap="none" spc="0" normalizeH="0" baseline="0" noProof="0" dirty="0" smtClean="0">
                <a:ln>
                  <a:noFill/>
                </a:ln>
                <a:solidFill>
                  <a:prstClr val="black"/>
                </a:solidFill>
                <a:effectLst/>
                <a:uLnTx/>
                <a:uFillTx/>
              </a:rPr>
              <a:t>教程： </a:t>
            </a:r>
            <a:r>
              <a:rPr kumimoji="0" lang="en-US" altLang="zh-CN" sz="100" b="0" i="0" u="none" strike="noStrike" kern="0" cap="none" spc="0" normalizeH="0" baseline="0" noProof="0" dirty="0" smtClean="0">
                <a:ln>
                  <a:noFill/>
                </a:ln>
                <a:solidFill>
                  <a:prstClr val="black"/>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rPr>
              <a:t>Word</a:t>
            </a:r>
            <a:r>
              <a:rPr kumimoji="0" lang="zh-CN" altLang="en-US" sz="100" b="0" i="0" u="none" strike="noStrike" kern="0" cap="none" spc="0" normalizeH="0" baseline="0" noProof="0" dirty="0" smtClean="0">
                <a:ln>
                  <a:noFill/>
                </a:ln>
                <a:solidFill>
                  <a:prstClr val="black"/>
                </a:solidFill>
                <a:effectLst/>
                <a:uLnTx/>
                <a:uFillTx/>
              </a:rPr>
              <a:t>教程： </a:t>
            </a:r>
            <a:r>
              <a:rPr kumimoji="0" lang="en-US" altLang="zh-CN" sz="100" b="0" i="0" u="none" strike="noStrike" kern="0" cap="none" spc="0" normalizeH="0" baseline="0" noProof="0" dirty="0" smtClean="0">
                <a:ln>
                  <a:noFill/>
                </a:ln>
                <a:solidFill>
                  <a:prstClr val="black"/>
                </a:solidFill>
                <a:effectLst/>
                <a:uLnTx/>
                <a:uFillTx/>
              </a:rPr>
              <a:t>www.1ppt.com/word/              Excel</a:t>
            </a:r>
            <a:r>
              <a:rPr kumimoji="0" lang="zh-CN" altLang="en-US" sz="100" b="0" i="0" u="none" strike="noStrike" kern="0" cap="none" spc="0" normalizeH="0" baseline="0" noProof="0" dirty="0" smtClean="0">
                <a:ln>
                  <a:noFill/>
                </a:ln>
                <a:solidFill>
                  <a:prstClr val="black"/>
                </a:solidFill>
                <a:effectLst/>
                <a:uLnTx/>
                <a:uFillTx/>
              </a:rPr>
              <a:t>教程：</a:t>
            </a:r>
            <a:r>
              <a:rPr kumimoji="0" lang="en-US" altLang="zh-CN" sz="100" b="0" i="0" u="none" strike="noStrike" kern="0" cap="none" spc="0" normalizeH="0" baseline="0" noProof="0" dirty="0" smtClean="0">
                <a:ln>
                  <a:noFill/>
                </a:ln>
                <a:solidFill>
                  <a:prstClr val="black"/>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资料下载：</a:t>
            </a:r>
            <a:r>
              <a:rPr kumimoji="0" lang="en-US" altLang="zh-CN" sz="100" b="0" i="0" u="none" strike="noStrike" kern="0" cap="none" spc="0" normalizeH="0" baseline="0" noProof="0" dirty="0" smtClean="0">
                <a:ln>
                  <a:noFill/>
                </a:ln>
                <a:solidFill>
                  <a:prstClr val="black"/>
                </a:solidFill>
                <a:effectLst/>
                <a:uLnTx/>
                <a:uFillTx/>
              </a:rPr>
              <a:t>www.1ppt.com/ziliao/                PPT</a:t>
            </a:r>
            <a:r>
              <a:rPr kumimoji="0" lang="zh-CN" altLang="en-US" sz="100" b="0" i="0" u="none" strike="noStrike" kern="0" cap="none" spc="0" normalizeH="0" baseline="0" noProof="0" dirty="0" smtClean="0">
                <a:ln>
                  <a:noFill/>
                </a:ln>
                <a:solidFill>
                  <a:prstClr val="black"/>
                </a:solidFill>
                <a:effectLst/>
                <a:uLnTx/>
                <a:uFillTx/>
              </a:rPr>
              <a:t>课件下载：</a:t>
            </a:r>
            <a:r>
              <a:rPr kumimoji="0" lang="en-US" altLang="zh-CN" sz="100" b="0" i="0" u="none" strike="noStrike" kern="0" cap="none" spc="0" normalizeH="0" baseline="0" noProof="0" dirty="0" smtClean="0">
                <a:ln>
                  <a:noFill/>
                </a:ln>
                <a:solidFill>
                  <a:prstClr val="black"/>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范文下载：</a:t>
            </a:r>
            <a:r>
              <a:rPr kumimoji="0" lang="en-US" altLang="zh-CN" sz="100" b="0" i="0" u="none" strike="noStrike" kern="0" cap="none" spc="0" normalizeH="0" baseline="0" noProof="0" dirty="0" smtClean="0">
                <a:ln>
                  <a:noFill/>
                </a:ln>
                <a:solidFill>
                  <a:prstClr val="black"/>
                </a:solidFill>
                <a:effectLst/>
                <a:uLnTx/>
                <a:uFillTx/>
              </a:rPr>
              <a:t>www.1ppt.com/fanwen/             </a:t>
            </a:r>
            <a:r>
              <a:rPr kumimoji="0" lang="zh-CN" altLang="en-US" sz="100" b="0" i="0" u="none" strike="noStrike" kern="0" cap="none" spc="0" normalizeH="0" baseline="0" noProof="0" dirty="0" smtClean="0">
                <a:ln>
                  <a:noFill/>
                </a:ln>
                <a:solidFill>
                  <a:prstClr val="black"/>
                </a:solidFill>
                <a:effectLst/>
                <a:uLnTx/>
                <a:uFillTx/>
              </a:rPr>
              <a:t>试卷下载：</a:t>
            </a:r>
            <a:r>
              <a:rPr kumimoji="0" lang="en-US" altLang="zh-CN" sz="100" b="0" i="0" u="none" strike="noStrike" kern="0" cap="none" spc="0" normalizeH="0" baseline="0" noProof="0" dirty="0" smtClean="0">
                <a:ln>
                  <a:noFill/>
                </a:ln>
                <a:solidFill>
                  <a:prstClr val="black"/>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教案下载：</a:t>
            </a:r>
            <a:r>
              <a:rPr kumimoji="0" lang="en-US" altLang="zh-CN" sz="100" b="0" i="0" u="none" strike="noStrike" kern="0" cap="none" spc="0" normalizeH="0" baseline="0" noProof="0" dirty="0" smtClean="0">
                <a:ln>
                  <a:noFill/>
                </a:ln>
                <a:solidFill>
                  <a:prstClr val="black"/>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字体下载：</a:t>
            </a:r>
            <a:r>
              <a:rPr kumimoji="0" lang="en-US" altLang="zh-CN" sz="100" b="0" i="0" u="none" strike="noStrike" kern="0" cap="none" spc="0" normalizeH="0" baseline="0" noProof="0" dirty="0" smtClean="0">
                <a:ln>
                  <a:noFill/>
                </a:ln>
                <a:solidFill>
                  <a:prstClr val="black"/>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rPr>
              <a:t> </a:t>
            </a:r>
            <a:endParaRPr kumimoji="0" lang="zh-CN" altLang="en-US"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pPr/>
              <a:t>2019/7/9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pPr/>
              <a:t>2019/7/9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2019/7/9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100000">
              <a:srgbClr val="3E3E44"/>
            </a:gs>
            <a:gs pos="0">
              <a:srgbClr val="010006"/>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pPr/>
              <a:t>2019/7/9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46811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19.xml"/><Relationship Id="rId5" Type="http://schemas.openxmlformats.org/officeDocument/2006/relationships/image" Target="../media/image2.png"/><Relationship Id="rId4" Type="http://schemas.openxmlformats.org/officeDocument/2006/relationships/image" Target="../media/image1.jpe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4" cstate="print"/>
          <a:stretch>
            <a:fillRect/>
          </a:stretch>
        </a:blipFill>
        <a:effectLst/>
      </p:bgPr>
    </p:bg>
    <p:spTree>
      <p:nvGrpSpPr>
        <p:cNvPr id="1" name=""/>
        <p:cNvGrpSpPr/>
        <p:nvPr/>
      </p:nvGrpSpPr>
      <p:grpSpPr>
        <a:xfrm>
          <a:off x="0" y="0"/>
          <a:ext cx="0" cy="0"/>
          <a:chOff x="0" y="0"/>
          <a:chExt cx="0" cy="0"/>
        </a:xfrm>
      </p:grpSpPr>
      <p:pic>
        <p:nvPicPr>
          <p:cNvPr id="5" name="图片 4" descr="1824516776066b8813971313741335d3"/>
          <p:cNvPicPr>
            <a:picLocks noChangeAspect="1"/>
          </p:cNvPicPr>
          <p:nvPr/>
        </p:nvPicPr>
        <p:blipFill>
          <a:blip r:embed="rId5" cstate="print"/>
          <a:stretch>
            <a:fillRect/>
          </a:stretch>
        </p:blipFill>
        <p:spPr>
          <a:xfrm>
            <a:off x="-148590" y="1071245"/>
            <a:ext cx="7424420" cy="4208780"/>
          </a:xfrm>
          <a:prstGeom prst="rect">
            <a:avLst/>
          </a:prstGeom>
        </p:spPr>
      </p:pic>
      <p:sp>
        <p:nvSpPr>
          <p:cNvPr id="4" name="文本框 3"/>
          <p:cNvSpPr txBox="1"/>
          <p:nvPr/>
        </p:nvSpPr>
        <p:spPr>
          <a:xfrm>
            <a:off x="684875" y="4798146"/>
            <a:ext cx="6051657" cy="769441"/>
          </a:xfrm>
          <a:prstGeom prst="rect">
            <a:avLst/>
          </a:prstGeom>
          <a:noFill/>
          <a:effectLst>
            <a:outerShdw blurRad="114300" dist="38100" dir="5460000" algn="tr" rotWithShape="0">
              <a:prstClr val="black">
                <a:alpha val="16000"/>
              </a:prstClr>
            </a:outerShdw>
          </a:effectLst>
        </p:spPr>
        <p:txBody>
          <a:bodyPr wrap="none" rtlCol="0">
            <a:spAutoFit/>
          </a:bodyPr>
          <a:lstStyle/>
          <a:p>
            <a:pPr algn="l"/>
            <a:r>
              <a:rPr lang="zh-CN" altLang="en-US" sz="4400" dirty="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rPr>
              <a:t>篮球比赛体育</a:t>
            </a:r>
            <a:r>
              <a:rPr lang="en-US" altLang="zh-CN" sz="4400" dirty="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rPr>
              <a:t>PPT</a:t>
            </a:r>
            <a:r>
              <a:rPr lang="zh-CN" altLang="en-US" sz="4400" dirty="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rPr>
              <a:t>模板</a:t>
            </a:r>
          </a:p>
        </p:txBody>
      </p:sp>
      <p:cxnSp>
        <p:nvCxnSpPr>
          <p:cNvPr id="7" name="直接连接符 6"/>
          <p:cNvCxnSpPr/>
          <p:nvPr/>
        </p:nvCxnSpPr>
        <p:spPr>
          <a:xfrm>
            <a:off x="1320827" y="5565775"/>
            <a:ext cx="4172585" cy="0"/>
          </a:xfrm>
          <a:prstGeom prst="line">
            <a:avLst/>
          </a:prstGeom>
          <a:ln>
            <a:solidFill>
              <a:schemeClr val="bg1"/>
            </a:solidFill>
          </a:ln>
          <a:effectLst>
            <a:outerShdw blurRad="114300" dist="38100" dir="5460000" algn="tr" rotWithShape="0">
              <a:prstClr val="black">
                <a:alpha val="16000"/>
              </a:prstClr>
            </a:outerShd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083780" y="5680248"/>
            <a:ext cx="2582758" cy="461665"/>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汇报人</a:t>
            </a:r>
            <a:r>
              <a:rPr lang="zh-CN" altLang="en-US" sz="2400" dirty="0" smtClean="0">
                <a:solidFill>
                  <a:schemeClr val="bg1"/>
                </a:solidFill>
                <a:latin typeface="微软雅黑" panose="020B0503020204020204" pitchFamily="34" charset="-122"/>
                <a:ea typeface="微软雅黑" panose="020B0503020204020204" pitchFamily="34" charset="-122"/>
              </a:rPr>
              <a:t>：第一</a:t>
            </a:r>
            <a:r>
              <a:rPr lang="en-US" altLang="zh-CN" sz="2400" dirty="0" smtClean="0">
                <a:solidFill>
                  <a:schemeClr val="bg1"/>
                </a:solidFill>
                <a:latin typeface="微软雅黑" panose="020B0503020204020204" pitchFamily="34" charset="-122"/>
                <a:ea typeface="微软雅黑" panose="020B0503020204020204" pitchFamily="34" charset="-122"/>
              </a:rPr>
              <a:t>PPT</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0633420" y="175346"/>
            <a:ext cx="1521891" cy="646331"/>
          </a:xfrm>
          <a:prstGeom prst="rect">
            <a:avLst/>
          </a:prstGeom>
          <a:noFill/>
          <a:effectLst>
            <a:outerShdw blurRad="114300" dist="38100" dir="5460000" algn="tr" rotWithShape="0">
              <a:prstClr val="black">
                <a:alpha val="16000"/>
              </a:prstClr>
            </a:outerShdw>
          </a:effectLst>
        </p:spPr>
        <p:txBody>
          <a:bodyPr wrap="none" rtlCol="0">
            <a:spAutoFit/>
          </a:bodyPr>
          <a:lstStyle/>
          <a:p>
            <a:pPr algn="l"/>
            <a:r>
              <a:rPr lang="en-US" sz="3600" dirty="0">
                <a:solidFill>
                  <a:schemeClr val="bg1"/>
                </a:solidFill>
                <a:latin typeface="锐字云字库超粗黑体1.0" panose="02010604000000000000" pitchFamily="2" charset="-122"/>
                <a:ea typeface="锐字云字库超粗黑体1.0" panose="02010604000000000000" pitchFamily="2" charset="-122"/>
              </a:rPr>
              <a:t>LOGO</a:t>
            </a:r>
          </a:p>
        </p:txBody>
      </p:sp>
    </p:spTree>
    <p:custDataLst>
      <p:tags r:id="rId1"/>
    </p:custDataLst>
  </p:cSld>
  <p:clrMapOvr>
    <a:masterClrMapping/>
  </p:clrMapOvr>
  <p:transition advTm="2839">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12" presetClass="entr" presetSubtype="1"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down)">
                                      <p:cBhvr>
                                        <p:cTn id="13" dur="500"/>
                                        <p:tgtEl>
                                          <p:spTgt spid="4"/>
                                        </p:tgtEl>
                                      </p:cBhvr>
                                    </p:animEffect>
                                  </p:childTnLst>
                                </p:cTn>
                              </p:par>
                              <p:par>
                                <p:cTn id="14" presetID="16" presetClass="entr" presetSubtype="37"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arn(outVertical)">
                                      <p:cBhvr>
                                        <p:cTn id="16" dur="500"/>
                                        <p:tgtEl>
                                          <p:spTgt spid="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12" presetClass="entr" presetSubtype="1"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p:tgtEl>
                                          <p:spTgt spid="6"/>
                                        </p:tgtEl>
                                        <p:attrNameLst>
                                          <p:attrName>ppt_y</p:attrName>
                                        </p:attrNameLst>
                                      </p:cBhvr>
                                      <p:tavLst>
                                        <p:tav tm="0">
                                          <p:val>
                                            <p:strVal val="#ppt_y-#ppt_h*1.125000"/>
                                          </p:val>
                                        </p:tav>
                                        <p:tav tm="100000">
                                          <p:val>
                                            <p:strVal val="#ppt_y"/>
                                          </p:val>
                                        </p:tav>
                                      </p:tavLst>
                                    </p:anim>
                                    <p:animEffect transition="in" filter="wipe(down)">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9" grpId="0" bldLvl="0" animBg="1"/>
      <p:bldP spid="6"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58975" y="167204"/>
            <a:ext cx="2214880" cy="41783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点击此处添加</a:t>
            </a:r>
            <a:r>
              <a:rPr lang="zh-CN" altLang="en-US" sz="2000" b="1" dirty="0" smtClean="0">
                <a:solidFill>
                  <a:schemeClr val="bg1"/>
                </a:solidFill>
                <a:latin typeface="微软雅黑" panose="020B0503020204020204" charset="-122"/>
                <a:ea typeface="微软雅黑" panose="020B0503020204020204" charset="-122"/>
              </a:rPr>
              <a:t>文本</a:t>
            </a:r>
            <a:endParaRPr lang="zh-CN" altLang="en-US" sz="2000" b="1" dirty="0">
              <a:solidFill>
                <a:schemeClr val="bg1"/>
              </a:solidFill>
              <a:latin typeface="微软雅黑" panose="020B0503020204020204" charset="-122"/>
              <a:ea typeface="微软雅黑" panose="020B0503020204020204" charset="-122"/>
            </a:endParaRPr>
          </a:p>
        </p:txBody>
      </p:sp>
      <p:sp>
        <p:nvSpPr>
          <p:cNvPr id="10" name="文本框 9"/>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微软雅黑" panose="020B0503020204020204" charset="-122"/>
                <a:ea typeface="微软雅黑" panose="020B0503020204020204" charset="-122"/>
                <a:cs typeface="Segoe UI Semilight" panose="020B0402040204020203" pitchFamily="34" charset="0"/>
              </a:rPr>
              <a:t>In the add directory</a:t>
            </a:r>
          </a:p>
        </p:txBody>
      </p:sp>
      <p:grpSp>
        <p:nvGrpSpPr>
          <p:cNvPr id="11" name="组合 10"/>
          <p:cNvGrpSpPr/>
          <p:nvPr/>
        </p:nvGrpSpPr>
        <p:grpSpPr>
          <a:xfrm>
            <a:off x="207780" y="101257"/>
            <a:ext cx="866605" cy="778226"/>
            <a:chOff x="283980" y="301282"/>
            <a:chExt cx="866605" cy="778226"/>
          </a:xfrm>
        </p:grpSpPr>
        <p:grpSp>
          <p:nvGrpSpPr>
            <p:cNvPr id="12" name="组合 11"/>
            <p:cNvGrpSpPr/>
            <p:nvPr/>
          </p:nvGrpSpPr>
          <p:grpSpPr>
            <a:xfrm>
              <a:off x="283980" y="301282"/>
              <a:ext cx="866605" cy="778226"/>
              <a:chOff x="225922" y="165203"/>
              <a:chExt cx="1038215" cy="932335"/>
            </a:xfrm>
          </p:grpSpPr>
          <p:sp>
            <p:nvSpPr>
              <p:cNvPr id="13" name="任意多边形 1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4" name="任意多边形 1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15" name="文本框 14"/>
            <p:cNvSpPr txBox="1"/>
            <p:nvPr/>
          </p:nvSpPr>
          <p:spPr>
            <a:xfrm>
              <a:off x="463503" y="478989"/>
              <a:ext cx="481330" cy="417830"/>
            </a:xfrm>
            <a:prstGeom prst="rect">
              <a:avLst/>
            </a:prstGeom>
            <a:noFill/>
          </p:spPr>
          <p:txBody>
            <a:bodyPr wrap="none" rtlCol="0">
              <a:spAutoFit/>
            </a:bodyPr>
            <a:lstStyle/>
            <a:p>
              <a:r>
                <a:rPr lang="en-US" altLang="zh-CN" sz="2000" dirty="0" smtClean="0">
                  <a:solidFill>
                    <a:schemeClr val="tx1"/>
                  </a:solidFill>
                  <a:latin typeface="微软雅黑" panose="020B0503020204020204" charset="-122"/>
                  <a:ea typeface="微软雅黑" panose="020B0503020204020204" charset="-122"/>
                </a:rPr>
                <a:t>02</a:t>
              </a:r>
            </a:p>
          </p:txBody>
        </p:sp>
      </p:grpSp>
      <p:grpSp>
        <p:nvGrpSpPr>
          <p:cNvPr id="62" name="Group 61"/>
          <p:cNvGrpSpPr/>
          <p:nvPr/>
        </p:nvGrpSpPr>
        <p:grpSpPr>
          <a:xfrm>
            <a:off x="3788050" y="1563010"/>
            <a:ext cx="1325030" cy="1823234"/>
            <a:chOff x="5913078" y="649720"/>
            <a:chExt cx="1998221" cy="2749543"/>
          </a:xfrm>
        </p:grpSpPr>
        <p:sp>
          <p:nvSpPr>
            <p:cNvPr id="63" name="Shape 6"/>
            <p:cNvSpPr/>
            <p:nvPr/>
          </p:nvSpPr>
          <p:spPr>
            <a:xfrm>
              <a:off x="6240898" y="2674738"/>
              <a:ext cx="1368128" cy="722114"/>
            </a:xfrm>
            <a:custGeom>
              <a:avLst/>
              <a:gdLst/>
              <a:ahLst/>
              <a:cxnLst>
                <a:cxn ang="0">
                  <a:pos x="wd2" y="hd2"/>
                </a:cxn>
                <a:cxn ang="5400000">
                  <a:pos x="wd2" y="hd2"/>
                </a:cxn>
                <a:cxn ang="10800000">
                  <a:pos x="wd2" y="hd2"/>
                </a:cxn>
                <a:cxn ang="16200000">
                  <a:pos x="wd2" y="hd2"/>
                </a:cxn>
              </a:cxnLst>
              <a:rect l="0" t="0" r="r" b="b"/>
              <a:pathLst>
                <a:path w="21600" h="21600" extrusionOk="0">
                  <a:moveTo>
                    <a:pt x="18139" y="176"/>
                  </a:moveTo>
                  <a:cubicBezTo>
                    <a:pt x="17934" y="58"/>
                    <a:pt x="17809" y="0"/>
                    <a:pt x="17809" y="0"/>
                  </a:cubicBezTo>
                  <a:lnTo>
                    <a:pt x="3387" y="0"/>
                  </a:lnTo>
                  <a:lnTo>
                    <a:pt x="3387" y="0"/>
                  </a:lnTo>
                  <a:cubicBezTo>
                    <a:pt x="3387" y="3"/>
                    <a:pt x="1325" y="7496"/>
                    <a:pt x="0" y="21600"/>
                  </a:cubicBezTo>
                  <a:lnTo>
                    <a:pt x="662" y="21600"/>
                  </a:lnTo>
                  <a:lnTo>
                    <a:pt x="20534" y="21600"/>
                  </a:lnTo>
                  <a:lnTo>
                    <a:pt x="21600" y="21600"/>
                  </a:lnTo>
                  <a:cubicBezTo>
                    <a:pt x="20742" y="12930"/>
                    <a:pt x="19603" y="4707"/>
                    <a:pt x="18139" y="176"/>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4" name="Shape 7"/>
            <p:cNvSpPr/>
            <p:nvPr/>
          </p:nvSpPr>
          <p:spPr>
            <a:xfrm>
              <a:off x="6108110" y="1126927"/>
              <a:ext cx="1622193" cy="1681432"/>
            </a:xfrm>
            <a:custGeom>
              <a:avLst/>
              <a:gdLst/>
              <a:ahLst/>
              <a:cxnLst>
                <a:cxn ang="0">
                  <a:pos x="wd2" y="hd2"/>
                </a:cxn>
                <a:cxn ang="5400000">
                  <a:pos x="wd2" y="hd2"/>
                </a:cxn>
                <a:cxn ang="10800000">
                  <a:pos x="wd2" y="hd2"/>
                </a:cxn>
                <a:cxn ang="16200000">
                  <a:pos x="wd2" y="hd2"/>
                </a:cxn>
              </a:cxnLst>
              <a:rect l="0" t="0" r="r" b="b"/>
              <a:pathLst>
                <a:path w="21600" h="21135" extrusionOk="0">
                  <a:moveTo>
                    <a:pt x="19749" y="8731"/>
                  </a:moveTo>
                  <a:lnTo>
                    <a:pt x="19749" y="7875"/>
                  </a:lnTo>
                  <a:cubicBezTo>
                    <a:pt x="19749" y="3526"/>
                    <a:pt x="15742" y="0"/>
                    <a:pt x="10800" y="0"/>
                  </a:cubicBezTo>
                  <a:lnTo>
                    <a:pt x="9808" y="194"/>
                  </a:lnTo>
                  <a:cubicBezTo>
                    <a:pt x="3703" y="-465"/>
                    <a:pt x="1851" y="3526"/>
                    <a:pt x="1851" y="7875"/>
                  </a:cubicBezTo>
                  <a:lnTo>
                    <a:pt x="1851" y="8731"/>
                  </a:lnTo>
                  <a:cubicBezTo>
                    <a:pt x="829" y="8731"/>
                    <a:pt x="0" y="9484"/>
                    <a:pt x="0" y="10413"/>
                  </a:cubicBezTo>
                  <a:lnTo>
                    <a:pt x="0" y="10574"/>
                  </a:lnTo>
                  <a:cubicBezTo>
                    <a:pt x="0" y="11503"/>
                    <a:pt x="829" y="12256"/>
                    <a:pt x="1851" y="12256"/>
                  </a:cubicBezTo>
                  <a:cubicBezTo>
                    <a:pt x="1910" y="12256"/>
                    <a:pt x="1967" y="12253"/>
                    <a:pt x="2024" y="12248"/>
                  </a:cubicBezTo>
                  <a:cubicBezTo>
                    <a:pt x="3039" y="15801"/>
                    <a:pt x="4947" y="17755"/>
                    <a:pt x="7932" y="18463"/>
                  </a:cubicBezTo>
                  <a:lnTo>
                    <a:pt x="7932" y="19465"/>
                  </a:lnTo>
                  <a:lnTo>
                    <a:pt x="11003" y="21135"/>
                  </a:lnTo>
                  <a:lnTo>
                    <a:pt x="14073" y="19465"/>
                  </a:lnTo>
                  <a:lnTo>
                    <a:pt x="14073" y="18337"/>
                  </a:lnTo>
                  <a:cubicBezTo>
                    <a:pt x="16825" y="17486"/>
                    <a:pt x="18522" y="15407"/>
                    <a:pt x="19550" y="12246"/>
                  </a:cubicBezTo>
                  <a:cubicBezTo>
                    <a:pt x="19616" y="12252"/>
                    <a:pt x="19682" y="12256"/>
                    <a:pt x="19749" y="12256"/>
                  </a:cubicBezTo>
                  <a:cubicBezTo>
                    <a:pt x="20771" y="12256"/>
                    <a:pt x="21600" y="11503"/>
                    <a:pt x="21600" y="10574"/>
                  </a:cubicBezTo>
                  <a:lnTo>
                    <a:pt x="21600" y="10413"/>
                  </a:lnTo>
                  <a:cubicBezTo>
                    <a:pt x="21600" y="9484"/>
                    <a:pt x="20771" y="8731"/>
                    <a:pt x="19749" y="8731"/>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5" name="Shape 8"/>
            <p:cNvSpPr/>
            <p:nvPr/>
          </p:nvSpPr>
          <p:spPr>
            <a:xfrm>
              <a:off x="6124709" y="649720"/>
              <a:ext cx="1576720" cy="1219590"/>
            </a:xfrm>
            <a:custGeom>
              <a:avLst/>
              <a:gdLst/>
              <a:ahLst/>
              <a:cxnLst>
                <a:cxn ang="0">
                  <a:pos x="wd2" y="hd2"/>
                </a:cxn>
                <a:cxn ang="5400000">
                  <a:pos x="wd2" y="hd2"/>
                </a:cxn>
                <a:cxn ang="10800000">
                  <a:pos x="wd2" y="hd2"/>
                </a:cxn>
                <a:cxn ang="16200000">
                  <a:pos x="wd2" y="hd2"/>
                </a:cxn>
              </a:cxnLst>
              <a:rect l="0" t="0" r="r" b="b"/>
              <a:pathLst>
                <a:path w="21600" h="21600" extrusionOk="0">
                  <a:moveTo>
                    <a:pt x="17283" y="13066"/>
                  </a:moveTo>
                  <a:cubicBezTo>
                    <a:pt x="17309" y="13096"/>
                    <a:pt x="17337" y="13130"/>
                    <a:pt x="17365" y="13164"/>
                  </a:cubicBezTo>
                  <a:cubicBezTo>
                    <a:pt x="17337" y="13130"/>
                    <a:pt x="17309" y="13096"/>
                    <a:pt x="17283" y="13066"/>
                  </a:cubicBezTo>
                  <a:close/>
                  <a:moveTo>
                    <a:pt x="17119" y="12872"/>
                  </a:moveTo>
                  <a:cubicBezTo>
                    <a:pt x="17154" y="12914"/>
                    <a:pt x="17192" y="12958"/>
                    <a:pt x="17238" y="13013"/>
                  </a:cubicBezTo>
                  <a:cubicBezTo>
                    <a:pt x="17192" y="12958"/>
                    <a:pt x="17154" y="12914"/>
                    <a:pt x="17119" y="12872"/>
                  </a:cubicBezTo>
                  <a:close/>
                  <a:moveTo>
                    <a:pt x="16954" y="12676"/>
                  </a:moveTo>
                  <a:cubicBezTo>
                    <a:pt x="16903" y="12616"/>
                    <a:pt x="16892" y="12602"/>
                    <a:pt x="16954" y="12676"/>
                  </a:cubicBezTo>
                  <a:cubicBezTo>
                    <a:pt x="16954" y="12676"/>
                    <a:pt x="16954" y="12676"/>
                    <a:pt x="16954" y="12676"/>
                  </a:cubicBezTo>
                  <a:close/>
                  <a:moveTo>
                    <a:pt x="20052" y="20766"/>
                  </a:moveTo>
                  <a:cubicBezTo>
                    <a:pt x="20481" y="20766"/>
                    <a:pt x="20875" y="20945"/>
                    <a:pt x="21193" y="21242"/>
                  </a:cubicBezTo>
                  <a:cubicBezTo>
                    <a:pt x="21458" y="20204"/>
                    <a:pt x="21600" y="19060"/>
                    <a:pt x="21600" y="17810"/>
                  </a:cubicBezTo>
                  <a:lnTo>
                    <a:pt x="21600" y="14587"/>
                  </a:lnTo>
                  <a:cubicBezTo>
                    <a:pt x="21600" y="8996"/>
                    <a:pt x="19841" y="4218"/>
                    <a:pt x="15523" y="2280"/>
                  </a:cubicBezTo>
                  <a:lnTo>
                    <a:pt x="15539" y="2282"/>
                  </a:lnTo>
                  <a:cubicBezTo>
                    <a:pt x="15925" y="1517"/>
                    <a:pt x="15539" y="677"/>
                    <a:pt x="15539" y="677"/>
                  </a:cubicBezTo>
                  <a:cubicBezTo>
                    <a:pt x="15471" y="1580"/>
                    <a:pt x="14383" y="1354"/>
                    <a:pt x="14383" y="1354"/>
                  </a:cubicBezTo>
                  <a:cubicBezTo>
                    <a:pt x="14646" y="935"/>
                    <a:pt x="14383" y="0"/>
                    <a:pt x="14383" y="0"/>
                  </a:cubicBezTo>
                  <a:cubicBezTo>
                    <a:pt x="13703" y="1241"/>
                    <a:pt x="9825" y="1354"/>
                    <a:pt x="9825" y="1354"/>
                  </a:cubicBezTo>
                  <a:lnTo>
                    <a:pt x="9984" y="1380"/>
                  </a:lnTo>
                  <a:cubicBezTo>
                    <a:pt x="2954" y="1791"/>
                    <a:pt x="0" y="7546"/>
                    <a:pt x="0" y="14587"/>
                  </a:cubicBezTo>
                  <a:lnTo>
                    <a:pt x="107" y="17417"/>
                  </a:lnTo>
                  <a:cubicBezTo>
                    <a:pt x="107" y="18782"/>
                    <a:pt x="277" y="20030"/>
                    <a:pt x="584" y="21163"/>
                  </a:cubicBezTo>
                  <a:cubicBezTo>
                    <a:pt x="886" y="20913"/>
                    <a:pt x="1249" y="20766"/>
                    <a:pt x="1639" y="20766"/>
                  </a:cubicBezTo>
                  <a:cubicBezTo>
                    <a:pt x="2165" y="20766"/>
                    <a:pt x="2641" y="21031"/>
                    <a:pt x="2985" y="21460"/>
                  </a:cubicBezTo>
                  <a:cubicBezTo>
                    <a:pt x="2788" y="19740"/>
                    <a:pt x="2370" y="15107"/>
                    <a:pt x="3305" y="13063"/>
                  </a:cubicBezTo>
                  <a:cubicBezTo>
                    <a:pt x="3774" y="12040"/>
                    <a:pt x="17444" y="18074"/>
                    <a:pt x="17427" y="13237"/>
                  </a:cubicBezTo>
                  <a:cubicBezTo>
                    <a:pt x="17413" y="13220"/>
                    <a:pt x="17404" y="13209"/>
                    <a:pt x="17390" y="13193"/>
                  </a:cubicBezTo>
                  <a:cubicBezTo>
                    <a:pt x="17412" y="13219"/>
                    <a:pt x="17427" y="13237"/>
                    <a:pt x="17427" y="13237"/>
                  </a:cubicBezTo>
                  <a:cubicBezTo>
                    <a:pt x="18849" y="14922"/>
                    <a:pt x="18440" y="16845"/>
                    <a:pt x="18603" y="21600"/>
                  </a:cubicBezTo>
                  <a:cubicBezTo>
                    <a:pt x="18953" y="21090"/>
                    <a:pt x="19472" y="20766"/>
                    <a:pt x="20052" y="20766"/>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6" name="Shape 9"/>
            <p:cNvSpPr/>
            <p:nvPr/>
          </p:nvSpPr>
          <p:spPr>
            <a:xfrm>
              <a:off x="7390345" y="2683037"/>
              <a:ext cx="520954" cy="7162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9383" y="15357"/>
                    <a:pt x="16262" y="8392"/>
                    <a:pt x="10895" y="4511"/>
                  </a:cubicBezTo>
                  <a:cubicBezTo>
                    <a:pt x="7108" y="1772"/>
                    <a:pt x="2002" y="442"/>
                    <a:pt x="0" y="0"/>
                  </a:cubicBezTo>
                  <a:cubicBezTo>
                    <a:pt x="3847" y="4568"/>
                    <a:pt x="6838" y="12859"/>
                    <a:pt x="9090" y="21600"/>
                  </a:cubicBezTo>
                  <a:cubicBezTo>
                    <a:pt x="9090" y="21600"/>
                    <a:pt x="21600" y="21600"/>
                    <a:pt x="21600" y="21600"/>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7" name="Shape 10"/>
            <p:cNvSpPr/>
            <p:nvPr/>
          </p:nvSpPr>
          <p:spPr>
            <a:xfrm>
              <a:off x="5913078" y="2674738"/>
              <a:ext cx="541840" cy="72211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0"/>
                  </a:lnTo>
                  <a:cubicBezTo>
                    <a:pt x="21600" y="0"/>
                    <a:pt x="14913" y="1202"/>
                    <a:pt x="10292" y="4650"/>
                  </a:cubicBezTo>
                  <a:cubicBezTo>
                    <a:pt x="5133" y="8500"/>
                    <a:pt x="2131" y="15408"/>
                    <a:pt x="0" y="21600"/>
                  </a:cubicBezTo>
                  <a:lnTo>
                    <a:pt x="13047" y="21600"/>
                  </a:lnTo>
                  <a:cubicBezTo>
                    <a:pt x="16394" y="7496"/>
                    <a:pt x="21598" y="3"/>
                    <a:pt x="21600" y="0"/>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8" name="Shape 11"/>
            <p:cNvSpPr/>
            <p:nvPr/>
          </p:nvSpPr>
          <p:spPr>
            <a:xfrm>
              <a:off x="6689058" y="2189232"/>
              <a:ext cx="505859" cy="158729"/>
            </a:xfrm>
            <a:custGeom>
              <a:avLst/>
              <a:gdLst/>
              <a:ahLst/>
              <a:cxnLst>
                <a:cxn ang="0">
                  <a:pos x="wd2" y="hd2"/>
                </a:cxn>
                <a:cxn ang="5400000">
                  <a:pos x="wd2" y="hd2"/>
                </a:cxn>
                <a:cxn ang="10800000">
                  <a:pos x="wd2" y="hd2"/>
                </a:cxn>
                <a:cxn ang="16200000">
                  <a:pos x="wd2" y="hd2"/>
                </a:cxn>
              </a:cxnLst>
              <a:rect l="0" t="0" r="r" b="b"/>
              <a:pathLst>
                <a:path w="21600" h="21440" extrusionOk="0">
                  <a:moveTo>
                    <a:pt x="0" y="0"/>
                  </a:moveTo>
                  <a:cubicBezTo>
                    <a:pt x="0" y="0"/>
                    <a:pt x="347" y="593"/>
                    <a:pt x="955" y="1632"/>
                  </a:cubicBezTo>
                  <a:cubicBezTo>
                    <a:pt x="1247" y="2173"/>
                    <a:pt x="1631" y="2663"/>
                    <a:pt x="2030" y="3376"/>
                  </a:cubicBezTo>
                  <a:cubicBezTo>
                    <a:pt x="2456" y="3951"/>
                    <a:pt x="2909" y="4717"/>
                    <a:pt x="3424" y="5351"/>
                  </a:cubicBezTo>
                  <a:cubicBezTo>
                    <a:pt x="3928" y="6069"/>
                    <a:pt x="4476" y="6750"/>
                    <a:pt x="5057" y="7375"/>
                  </a:cubicBezTo>
                  <a:cubicBezTo>
                    <a:pt x="5623" y="8138"/>
                    <a:pt x="6253" y="8506"/>
                    <a:pt x="6868" y="9175"/>
                  </a:cubicBezTo>
                  <a:cubicBezTo>
                    <a:pt x="7508" y="9482"/>
                    <a:pt x="8142" y="10203"/>
                    <a:pt x="8807" y="10315"/>
                  </a:cubicBezTo>
                  <a:cubicBezTo>
                    <a:pt x="9136" y="10449"/>
                    <a:pt x="9467" y="10583"/>
                    <a:pt x="9799" y="10718"/>
                  </a:cubicBezTo>
                  <a:lnTo>
                    <a:pt x="10800" y="10737"/>
                  </a:lnTo>
                  <a:cubicBezTo>
                    <a:pt x="11470" y="10990"/>
                    <a:pt x="12129" y="10422"/>
                    <a:pt x="12790" y="10364"/>
                  </a:cubicBezTo>
                  <a:cubicBezTo>
                    <a:pt x="13447" y="10140"/>
                    <a:pt x="14080" y="9485"/>
                    <a:pt x="14717" y="9174"/>
                  </a:cubicBezTo>
                  <a:cubicBezTo>
                    <a:pt x="15340" y="8645"/>
                    <a:pt x="15932" y="7871"/>
                    <a:pt x="16519" y="7340"/>
                  </a:cubicBezTo>
                  <a:cubicBezTo>
                    <a:pt x="16819" y="7124"/>
                    <a:pt x="17088" y="6691"/>
                    <a:pt x="17354" y="6293"/>
                  </a:cubicBezTo>
                  <a:cubicBezTo>
                    <a:pt x="17624" y="5914"/>
                    <a:pt x="17885" y="5547"/>
                    <a:pt x="18135" y="5196"/>
                  </a:cubicBezTo>
                  <a:cubicBezTo>
                    <a:pt x="18641" y="4493"/>
                    <a:pt x="19138" y="3987"/>
                    <a:pt x="19530" y="3201"/>
                  </a:cubicBezTo>
                  <a:cubicBezTo>
                    <a:pt x="19930" y="2472"/>
                    <a:pt x="20302" y="1916"/>
                    <a:pt x="20607" y="1432"/>
                  </a:cubicBezTo>
                  <a:cubicBezTo>
                    <a:pt x="21219" y="476"/>
                    <a:pt x="21600" y="0"/>
                    <a:pt x="21600" y="0"/>
                  </a:cubicBezTo>
                  <a:cubicBezTo>
                    <a:pt x="21600" y="0"/>
                    <a:pt x="21387" y="1175"/>
                    <a:pt x="20960" y="3110"/>
                  </a:cubicBezTo>
                  <a:cubicBezTo>
                    <a:pt x="20745" y="4071"/>
                    <a:pt x="20485" y="5270"/>
                    <a:pt x="20162" y="6555"/>
                  </a:cubicBezTo>
                  <a:cubicBezTo>
                    <a:pt x="19860" y="7947"/>
                    <a:pt x="19444" y="9174"/>
                    <a:pt x="18983" y="10533"/>
                  </a:cubicBezTo>
                  <a:cubicBezTo>
                    <a:pt x="18511" y="11811"/>
                    <a:pt x="18036" y="13499"/>
                    <a:pt x="17426" y="14645"/>
                  </a:cubicBezTo>
                  <a:cubicBezTo>
                    <a:pt x="16821" y="15804"/>
                    <a:pt x="16188" y="17184"/>
                    <a:pt x="15484" y="18205"/>
                  </a:cubicBezTo>
                  <a:cubicBezTo>
                    <a:pt x="15121" y="18633"/>
                    <a:pt x="14753" y="19068"/>
                    <a:pt x="14380" y="19509"/>
                  </a:cubicBezTo>
                  <a:cubicBezTo>
                    <a:pt x="14003" y="19906"/>
                    <a:pt x="13628" y="20468"/>
                    <a:pt x="13225" y="20590"/>
                  </a:cubicBezTo>
                  <a:cubicBezTo>
                    <a:pt x="12428" y="20969"/>
                    <a:pt x="11614" y="21600"/>
                    <a:pt x="10792" y="21403"/>
                  </a:cubicBezTo>
                  <a:lnTo>
                    <a:pt x="9563" y="21254"/>
                  </a:lnTo>
                  <a:cubicBezTo>
                    <a:pt x="9160" y="21063"/>
                    <a:pt x="8761" y="20765"/>
                    <a:pt x="8365" y="20520"/>
                  </a:cubicBezTo>
                  <a:cubicBezTo>
                    <a:pt x="7967" y="20304"/>
                    <a:pt x="7579" y="19989"/>
                    <a:pt x="7209" y="19502"/>
                  </a:cubicBezTo>
                  <a:cubicBezTo>
                    <a:pt x="6835" y="19074"/>
                    <a:pt x="6468" y="18649"/>
                    <a:pt x="6111" y="18188"/>
                  </a:cubicBezTo>
                  <a:cubicBezTo>
                    <a:pt x="5423" y="17040"/>
                    <a:pt x="4745" y="16055"/>
                    <a:pt x="4169" y="14678"/>
                  </a:cubicBezTo>
                  <a:cubicBezTo>
                    <a:pt x="3880" y="14015"/>
                    <a:pt x="3599" y="13370"/>
                    <a:pt x="3327" y="12747"/>
                  </a:cubicBezTo>
                  <a:cubicBezTo>
                    <a:pt x="3072" y="12034"/>
                    <a:pt x="2827" y="11346"/>
                    <a:pt x="2591" y="10685"/>
                  </a:cubicBezTo>
                  <a:cubicBezTo>
                    <a:pt x="2118" y="9396"/>
                    <a:pt x="1746" y="7905"/>
                    <a:pt x="1402" y="6715"/>
                  </a:cubicBezTo>
                  <a:cubicBezTo>
                    <a:pt x="1074" y="5434"/>
                    <a:pt x="801" y="4297"/>
                    <a:pt x="597" y="3279"/>
                  </a:cubicBezTo>
                  <a:cubicBezTo>
                    <a:pt x="175" y="1305"/>
                    <a:pt x="0" y="0"/>
                    <a:pt x="0" y="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9" name="Shape 12"/>
            <p:cNvSpPr/>
            <p:nvPr/>
          </p:nvSpPr>
          <p:spPr>
            <a:xfrm>
              <a:off x="6701507" y="2807526"/>
              <a:ext cx="459395" cy="207722"/>
            </a:xfrm>
            <a:custGeom>
              <a:avLst/>
              <a:gdLst/>
              <a:ahLst/>
              <a:cxnLst>
                <a:cxn ang="0">
                  <a:pos x="wd2" y="hd2"/>
                </a:cxn>
                <a:cxn ang="5400000">
                  <a:pos x="wd2" y="hd2"/>
                </a:cxn>
                <a:cxn ang="10800000">
                  <a:pos x="wd2" y="hd2"/>
                </a:cxn>
                <a:cxn ang="16200000">
                  <a:pos x="wd2" y="hd2"/>
                </a:cxn>
              </a:cxnLst>
              <a:rect l="0" t="0" r="r" b="b"/>
              <a:pathLst>
                <a:path w="21600" h="14251" extrusionOk="0">
                  <a:moveTo>
                    <a:pt x="0" y="8530"/>
                  </a:moveTo>
                  <a:cubicBezTo>
                    <a:pt x="0" y="8530"/>
                    <a:pt x="10626" y="21600"/>
                    <a:pt x="21600" y="8231"/>
                  </a:cubicBezTo>
                  <a:lnTo>
                    <a:pt x="10820" y="0"/>
                  </a:lnTo>
                  <a:cubicBezTo>
                    <a:pt x="10820" y="0"/>
                    <a:pt x="0" y="8530"/>
                    <a:pt x="0" y="853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0" name="Shape 13"/>
            <p:cNvSpPr/>
            <p:nvPr/>
          </p:nvSpPr>
          <p:spPr>
            <a:xfrm>
              <a:off x="6639263" y="2637391"/>
              <a:ext cx="589392" cy="33503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744" y="11005"/>
                  </a:lnTo>
                  <a:lnTo>
                    <a:pt x="0" y="112"/>
                  </a:lnTo>
                  <a:lnTo>
                    <a:pt x="0" y="21486"/>
                  </a:lnTo>
                  <a:lnTo>
                    <a:pt x="10743" y="11018"/>
                  </a:lnTo>
                  <a:lnTo>
                    <a:pt x="21600" y="21600"/>
                  </a:lnTo>
                  <a:cubicBezTo>
                    <a:pt x="21600" y="21600"/>
                    <a:pt x="21600" y="0"/>
                    <a:pt x="21600" y="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1" name="Shape 14"/>
            <p:cNvSpPr/>
            <p:nvPr/>
          </p:nvSpPr>
          <p:spPr>
            <a:xfrm>
              <a:off x="6639263" y="2641541"/>
              <a:ext cx="62760" cy="3618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cubicBezTo>
                    <a:pt x="0" y="0"/>
                    <a:pt x="21600" y="21600"/>
                    <a:pt x="21600" y="2160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2" name="Shape 15"/>
            <p:cNvSpPr/>
            <p:nvPr/>
          </p:nvSpPr>
          <p:spPr>
            <a:xfrm>
              <a:off x="7162115" y="2641541"/>
              <a:ext cx="62786" cy="361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0"/>
                  </a:lnTo>
                  <a:cubicBezTo>
                    <a:pt x="21600" y="0"/>
                    <a:pt x="0" y="0"/>
                    <a:pt x="0" y="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3" name="Shape 16"/>
            <p:cNvSpPr/>
            <p:nvPr/>
          </p:nvSpPr>
          <p:spPr>
            <a:xfrm>
              <a:off x="6170355" y="1927805"/>
              <a:ext cx="48143" cy="86218"/>
            </a:xfrm>
            <a:custGeom>
              <a:avLst/>
              <a:gdLst/>
              <a:ahLst/>
              <a:cxnLst>
                <a:cxn ang="0">
                  <a:pos x="wd2" y="hd2"/>
                </a:cxn>
                <a:cxn ang="5400000">
                  <a:pos x="wd2" y="hd2"/>
                </a:cxn>
                <a:cxn ang="10800000">
                  <a:pos x="wd2" y="hd2"/>
                </a:cxn>
                <a:cxn ang="16200000">
                  <a:pos x="wd2" y="hd2"/>
                </a:cxn>
              </a:cxnLst>
              <a:rect l="0" t="0" r="r" b="b"/>
              <a:pathLst>
                <a:path w="21426" h="21575" extrusionOk="0">
                  <a:moveTo>
                    <a:pt x="19111" y="17166"/>
                  </a:moveTo>
                  <a:cubicBezTo>
                    <a:pt x="18802" y="16593"/>
                    <a:pt x="18488" y="16001"/>
                    <a:pt x="18063" y="15456"/>
                  </a:cubicBezTo>
                  <a:cubicBezTo>
                    <a:pt x="17805" y="14870"/>
                    <a:pt x="17534" y="14299"/>
                    <a:pt x="17160" y="13771"/>
                  </a:cubicBezTo>
                  <a:cubicBezTo>
                    <a:pt x="16623" y="12674"/>
                    <a:pt x="16183" y="11707"/>
                    <a:pt x="15876" y="10781"/>
                  </a:cubicBezTo>
                  <a:cubicBezTo>
                    <a:pt x="15196" y="9018"/>
                    <a:pt x="14840" y="6840"/>
                    <a:pt x="14853" y="4447"/>
                  </a:cubicBezTo>
                  <a:cubicBezTo>
                    <a:pt x="14979" y="1779"/>
                    <a:pt x="15062" y="0"/>
                    <a:pt x="15062" y="0"/>
                  </a:cubicBezTo>
                  <a:cubicBezTo>
                    <a:pt x="15062" y="0"/>
                    <a:pt x="11042" y="59"/>
                    <a:pt x="6969" y="1968"/>
                  </a:cubicBezTo>
                  <a:cubicBezTo>
                    <a:pt x="4817" y="2864"/>
                    <a:pt x="2872" y="4295"/>
                    <a:pt x="1452" y="6117"/>
                  </a:cubicBezTo>
                  <a:cubicBezTo>
                    <a:pt x="866" y="7057"/>
                    <a:pt x="233" y="8057"/>
                    <a:pt x="143" y="9156"/>
                  </a:cubicBezTo>
                  <a:cubicBezTo>
                    <a:pt x="-174" y="10242"/>
                    <a:pt x="99" y="11359"/>
                    <a:pt x="365" y="12471"/>
                  </a:cubicBezTo>
                  <a:cubicBezTo>
                    <a:pt x="1144" y="14679"/>
                    <a:pt x="3083" y="16639"/>
                    <a:pt x="5396" y="18057"/>
                  </a:cubicBezTo>
                  <a:cubicBezTo>
                    <a:pt x="6603" y="18727"/>
                    <a:pt x="7850" y="19319"/>
                    <a:pt x="9050" y="19826"/>
                  </a:cubicBezTo>
                  <a:cubicBezTo>
                    <a:pt x="10338" y="20251"/>
                    <a:pt x="11644" y="20577"/>
                    <a:pt x="12832" y="20850"/>
                  </a:cubicBezTo>
                  <a:cubicBezTo>
                    <a:pt x="15113" y="21470"/>
                    <a:pt x="17445" y="21479"/>
                    <a:pt x="18944" y="21565"/>
                  </a:cubicBezTo>
                  <a:cubicBezTo>
                    <a:pt x="20498" y="21600"/>
                    <a:pt x="21426" y="21533"/>
                    <a:pt x="21426" y="21533"/>
                  </a:cubicBezTo>
                  <a:cubicBezTo>
                    <a:pt x="21426" y="21533"/>
                    <a:pt x="21239" y="20976"/>
                    <a:pt x="20842" y="20155"/>
                  </a:cubicBezTo>
                  <a:cubicBezTo>
                    <a:pt x="20496" y="19316"/>
                    <a:pt x="19693" y="18321"/>
                    <a:pt x="19111" y="17166"/>
                  </a:cubicBezTo>
                  <a:close/>
                </a:path>
              </a:pathLst>
            </a:custGeom>
            <a:solidFill>
              <a:schemeClr val="accent5">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4" name="Shape 17"/>
            <p:cNvSpPr/>
            <p:nvPr/>
          </p:nvSpPr>
          <p:spPr>
            <a:xfrm>
              <a:off x="7626874" y="1890458"/>
              <a:ext cx="48149" cy="86226"/>
            </a:xfrm>
            <a:custGeom>
              <a:avLst/>
              <a:gdLst/>
              <a:ahLst/>
              <a:cxnLst>
                <a:cxn ang="0">
                  <a:pos x="wd2" y="hd2"/>
                </a:cxn>
                <a:cxn ang="5400000">
                  <a:pos x="wd2" y="hd2"/>
                </a:cxn>
                <a:cxn ang="10800000">
                  <a:pos x="wd2" y="hd2"/>
                </a:cxn>
                <a:cxn ang="16200000">
                  <a:pos x="wd2" y="hd2"/>
                </a:cxn>
              </a:cxnLst>
              <a:rect l="0" t="0" r="r" b="b"/>
              <a:pathLst>
                <a:path w="21426" h="21575" extrusionOk="0">
                  <a:moveTo>
                    <a:pt x="21061" y="9103"/>
                  </a:moveTo>
                  <a:cubicBezTo>
                    <a:pt x="20281" y="6896"/>
                    <a:pt x="18342" y="4935"/>
                    <a:pt x="16029" y="3518"/>
                  </a:cubicBezTo>
                  <a:cubicBezTo>
                    <a:pt x="14822" y="2848"/>
                    <a:pt x="13575" y="2256"/>
                    <a:pt x="12375" y="1749"/>
                  </a:cubicBezTo>
                  <a:cubicBezTo>
                    <a:pt x="11087" y="1324"/>
                    <a:pt x="9781" y="999"/>
                    <a:pt x="8594" y="725"/>
                  </a:cubicBezTo>
                  <a:cubicBezTo>
                    <a:pt x="6312" y="105"/>
                    <a:pt x="3980" y="96"/>
                    <a:pt x="2482" y="11"/>
                  </a:cubicBezTo>
                  <a:cubicBezTo>
                    <a:pt x="928" y="-25"/>
                    <a:pt x="0" y="42"/>
                    <a:pt x="0" y="42"/>
                  </a:cubicBezTo>
                  <a:cubicBezTo>
                    <a:pt x="0" y="42"/>
                    <a:pt x="187" y="599"/>
                    <a:pt x="584" y="1420"/>
                  </a:cubicBezTo>
                  <a:cubicBezTo>
                    <a:pt x="930" y="2259"/>
                    <a:pt x="1732" y="3254"/>
                    <a:pt x="2315" y="4408"/>
                  </a:cubicBezTo>
                  <a:cubicBezTo>
                    <a:pt x="2623" y="4981"/>
                    <a:pt x="2938" y="5574"/>
                    <a:pt x="3363" y="6119"/>
                  </a:cubicBezTo>
                  <a:cubicBezTo>
                    <a:pt x="3620" y="6705"/>
                    <a:pt x="3892" y="7276"/>
                    <a:pt x="4265" y="7804"/>
                  </a:cubicBezTo>
                  <a:cubicBezTo>
                    <a:pt x="4804" y="8901"/>
                    <a:pt x="5247" y="9869"/>
                    <a:pt x="5551" y="10794"/>
                  </a:cubicBezTo>
                  <a:cubicBezTo>
                    <a:pt x="6234" y="12558"/>
                    <a:pt x="6590" y="14736"/>
                    <a:pt x="6576" y="17129"/>
                  </a:cubicBezTo>
                  <a:cubicBezTo>
                    <a:pt x="6452" y="19796"/>
                    <a:pt x="6368" y="21575"/>
                    <a:pt x="6368" y="21575"/>
                  </a:cubicBezTo>
                  <a:cubicBezTo>
                    <a:pt x="6368" y="21575"/>
                    <a:pt x="10389" y="21516"/>
                    <a:pt x="14462" y="19607"/>
                  </a:cubicBezTo>
                  <a:cubicBezTo>
                    <a:pt x="16613" y="18711"/>
                    <a:pt x="18556" y="17279"/>
                    <a:pt x="19976" y="15457"/>
                  </a:cubicBezTo>
                  <a:cubicBezTo>
                    <a:pt x="20562" y="14517"/>
                    <a:pt x="21195" y="13517"/>
                    <a:pt x="21285" y="12418"/>
                  </a:cubicBezTo>
                  <a:cubicBezTo>
                    <a:pt x="21600" y="11332"/>
                    <a:pt x="21327" y="10215"/>
                    <a:pt x="21061" y="9103"/>
                  </a:cubicBezTo>
                  <a:close/>
                </a:path>
              </a:pathLst>
            </a:custGeom>
            <a:solidFill>
              <a:schemeClr val="accent5">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5" name="Shape 18"/>
            <p:cNvSpPr/>
            <p:nvPr/>
          </p:nvSpPr>
          <p:spPr>
            <a:xfrm>
              <a:off x="6373687" y="807406"/>
              <a:ext cx="784354" cy="518880"/>
            </a:xfrm>
            <a:custGeom>
              <a:avLst/>
              <a:gdLst/>
              <a:ahLst/>
              <a:cxnLst>
                <a:cxn ang="0">
                  <a:pos x="wd2" y="hd2"/>
                </a:cxn>
                <a:cxn ang="5400000">
                  <a:pos x="wd2" y="hd2"/>
                </a:cxn>
                <a:cxn ang="10800000">
                  <a:pos x="wd2" y="hd2"/>
                </a:cxn>
                <a:cxn ang="16200000">
                  <a:pos x="wd2" y="hd2"/>
                </a:cxn>
              </a:cxnLst>
              <a:rect l="0" t="0" r="r" b="b"/>
              <a:pathLst>
                <a:path w="21600" h="21600" extrusionOk="0">
                  <a:moveTo>
                    <a:pt x="1036" y="20746"/>
                  </a:moveTo>
                  <a:cubicBezTo>
                    <a:pt x="877" y="12692"/>
                    <a:pt x="3587" y="5980"/>
                    <a:pt x="10282" y="4149"/>
                  </a:cubicBezTo>
                  <a:cubicBezTo>
                    <a:pt x="16206" y="2529"/>
                    <a:pt x="21600" y="0"/>
                    <a:pt x="21600" y="0"/>
                  </a:cubicBezTo>
                  <a:cubicBezTo>
                    <a:pt x="12115" y="2319"/>
                    <a:pt x="6217" y="3661"/>
                    <a:pt x="3268" y="7932"/>
                  </a:cubicBezTo>
                  <a:cubicBezTo>
                    <a:pt x="319" y="12203"/>
                    <a:pt x="239" y="20014"/>
                    <a:pt x="0" y="21600"/>
                  </a:cubicBezTo>
                  <a:cubicBezTo>
                    <a:pt x="558" y="21356"/>
                    <a:pt x="1036" y="20746"/>
                    <a:pt x="1036" y="20746"/>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6" name="Shape 19"/>
            <p:cNvSpPr/>
            <p:nvPr/>
          </p:nvSpPr>
          <p:spPr>
            <a:xfrm>
              <a:off x="6614365" y="1691276"/>
              <a:ext cx="202521" cy="22625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7" name="Shape 20"/>
            <p:cNvSpPr/>
            <p:nvPr/>
          </p:nvSpPr>
          <p:spPr>
            <a:xfrm>
              <a:off x="7037627" y="1691276"/>
              <a:ext cx="202521" cy="22625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8" name="Shape 21"/>
            <p:cNvSpPr/>
            <p:nvPr/>
          </p:nvSpPr>
          <p:spPr>
            <a:xfrm>
              <a:off x="6568719" y="911146"/>
              <a:ext cx="438088" cy="411786"/>
            </a:xfrm>
            <a:custGeom>
              <a:avLst/>
              <a:gdLst/>
              <a:ahLst/>
              <a:cxnLst>
                <a:cxn ang="0">
                  <a:pos x="wd2" y="hd2"/>
                </a:cxn>
                <a:cxn ang="5400000">
                  <a:pos x="wd2" y="hd2"/>
                </a:cxn>
                <a:cxn ang="10800000">
                  <a:pos x="wd2" y="hd2"/>
                </a:cxn>
                <a:cxn ang="16200000">
                  <a:pos x="wd2" y="hd2"/>
                </a:cxn>
              </a:cxnLst>
              <a:rect l="0" t="0" r="r" b="b"/>
              <a:pathLst>
                <a:path w="19581" h="21600" extrusionOk="0">
                  <a:moveTo>
                    <a:pt x="755" y="21600"/>
                  </a:moveTo>
                  <a:cubicBezTo>
                    <a:pt x="-236" y="13004"/>
                    <a:pt x="5313" y="4849"/>
                    <a:pt x="19581" y="0"/>
                  </a:cubicBezTo>
                  <a:cubicBezTo>
                    <a:pt x="2539" y="3747"/>
                    <a:pt x="-2019" y="11461"/>
                    <a:pt x="755" y="21600"/>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79" name="Group 78"/>
          <p:cNvGrpSpPr/>
          <p:nvPr/>
        </p:nvGrpSpPr>
        <p:grpSpPr>
          <a:xfrm>
            <a:off x="7380406" y="1991360"/>
            <a:ext cx="1181752" cy="1727696"/>
            <a:chOff x="9021148" y="794957"/>
            <a:chExt cx="1782152" cy="2605467"/>
          </a:xfrm>
        </p:grpSpPr>
        <p:sp>
          <p:nvSpPr>
            <p:cNvPr id="80" name="Shape 22"/>
            <p:cNvSpPr/>
            <p:nvPr/>
          </p:nvSpPr>
          <p:spPr>
            <a:xfrm>
              <a:off x="9021148" y="2807526"/>
              <a:ext cx="1695260" cy="592898"/>
            </a:xfrm>
            <a:custGeom>
              <a:avLst/>
              <a:gdLst/>
              <a:ahLst/>
              <a:cxnLst>
                <a:cxn ang="0">
                  <a:pos x="wd2" y="hd2"/>
                </a:cxn>
                <a:cxn ang="5400000">
                  <a:pos x="wd2" y="hd2"/>
                </a:cxn>
                <a:cxn ang="10800000">
                  <a:pos x="wd2" y="hd2"/>
                </a:cxn>
                <a:cxn ang="16200000">
                  <a:pos x="wd2" y="hd2"/>
                </a:cxn>
              </a:cxnLst>
              <a:rect l="0" t="0" r="r" b="b"/>
              <a:pathLst>
                <a:path w="21600" h="21600" extrusionOk="0">
                  <a:moveTo>
                    <a:pt x="16124" y="0"/>
                  </a:moveTo>
                  <a:lnTo>
                    <a:pt x="16129" y="77"/>
                  </a:lnTo>
                  <a:cubicBezTo>
                    <a:pt x="16113" y="30"/>
                    <a:pt x="16102" y="0"/>
                    <a:pt x="16102" y="0"/>
                  </a:cubicBezTo>
                  <a:lnTo>
                    <a:pt x="10974" y="0"/>
                  </a:lnTo>
                  <a:lnTo>
                    <a:pt x="5476" y="0"/>
                  </a:lnTo>
                  <a:cubicBezTo>
                    <a:pt x="5476" y="0"/>
                    <a:pt x="2378" y="4987"/>
                    <a:pt x="0" y="21600"/>
                  </a:cubicBezTo>
                  <a:lnTo>
                    <a:pt x="2611" y="21600"/>
                  </a:lnTo>
                  <a:cubicBezTo>
                    <a:pt x="2887" y="19736"/>
                    <a:pt x="3188" y="17917"/>
                    <a:pt x="3517" y="16164"/>
                  </a:cubicBezTo>
                  <a:cubicBezTo>
                    <a:pt x="3575" y="17672"/>
                    <a:pt x="3731" y="19150"/>
                    <a:pt x="4023" y="20528"/>
                  </a:cubicBezTo>
                  <a:cubicBezTo>
                    <a:pt x="4096" y="20870"/>
                    <a:pt x="4171" y="21231"/>
                    <a:pt x="4247" y="21600"/>
                  </a:cubicBezTo>
                  <a:lnTo>
                    <a:pt x="17758" y="21600"/>
                  </a:lnTo>
                  <a:cubicBezTo>
                    <a:pt x="17821" y="21237"/>
                    <a:pt x="17879" y="20878"/>
                    <a:pt x="17925" y="20528"/>
                  </a:cubicBezTo>
                  <a:cubicBezTo>
                    <a:pt x="18081" y="19328"/>
                    <a:pt x="18181" y="18155"/>
                    <a:pt x="18240" y="17013"/>
                  </a:cubicBezTo>
                  <a:cubicBezTo>
                    <a:pt x="18509" y="18501"/>
                    <a:pt x="18758" y="20035"/>
                    <a:pt x="18989" y="21600"/>
                  </a:cubicBezTo>
                  <a:lnTo>
                    <a:pt x="21600" y="21600"/>
                  </a:lnTo>
                  <a:cubicBezTo>
                    <a:pt x="19222" y="4987"/>
                    <a:pt x="16124" y="0"/>
                    <a:pt x="16124" y="0"/>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1" name="Shape 23"/>
            <p:cNvSpPr/>
            <p:nvPr/>
          </p:nvSpPr>
          <p:spPr>
            <a:xfrm>
              <a:off x="9656041" y="2614694"/>
              <a:ext cx="419763" cy="2995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2860"/>
                  </a:lnTo>
                  <a:lnTo>
                    <a:pt x="10797" y="21600"/>
                  </a:lnTo>
                  <a:lnTo>
                    <a:pt x="21600" y="12850"/>
                  </a:lnTo>
                  <a:lnTo>
                    <a:pt x="21600" y="0"/>
                  </a:lnTo>
                  <a:cubicBezTo>
                    <a:pt x="21600" y="0"/>
                    <a:pt x="0" y="0"/>
                    <a:pt x="0" y="0"/>
                  </a:cubicBezTo>
                  <a:close/>
                </a:path>
              </a:pathLst>
            </a:custGeom>
            <a:solidFill>
              <a:srgbClr val="F0D39D"/>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2" name="Shape 24"/>
            <p:cNvSpPr/>
            <p:nvPr/>
          </p:nvSpPr>
          <p:spPr>
            <a:xfrm>
              <a:off x="9610395" y="2907117"/>
              <a:ext cx="511144" cy="231104"/>
            </a:xfrm>
            <a:custGeom>
              <a:avLst/>
              <a:gdLst/>
              <a:ahLst/>
              <a:cxnLst>
                <a:cxn ang="0">
                  <a:pos x="wd2" y="hd2"/>
                </a:cxn>
                <a:cxn ang="5400000">
                  <a:pos x="wd2" y="hd2"/>
                </a:cxn>
                <a:cxn ang="10800000">
                  <a:pos x="wd2" y="hd2"/>
                </a:cxn>
                <a:cxn ang="16200000">
                  <a:pos x="wd2" y="hd2"/>
                </a:cxn>
              </a:cxnLst>
              <a:rect l="0" t="0" r="r" b="b"/>
              <a:pathLst>
                <a:path w="21600" h="14252" extrusionOk="0">
                  <a:moveTo>
                    <a:pt x="0" y="8532"/>
                  </a:moveTo>
                  <a:cubicBezTo>
                    <a:pt x="0" y="8532"/>
                    <a:pt x="10627" y="21600"/>
                    <a:pt x="21600" y="8230"/>
                  </a:cubicBezTo>
                  <a:lnTo>
                    <a:pt x="10820" y="0"/>
                  </a:lnTo>
                  <a:cubicBezTo>
                    <a:pt x="10820" y="0"/>
                    <a:pt x="0" y="8532"/>
                    <a:pt x="0" y="8532"/>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3" name="Shape 25"/>
            <p:cNvSpPr/>
            <p:nvPr/>
          </p:nvSpPr>
          <p:spPr>
            <a:xfrm>
              <a:off x="9539851" y="2720384"/>
              <a:ext cx="655813" cy="37278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744" y="11008"/>
                  </a:lnTo>
                  <a:lnTo>
                    <a:pt x="0" y="112"/>
                  </a:lnTo>
                  <a:lnTo>
                    <a:pt x="0" y="21489"/>
                  </a:lnTo>
                  <a:lnTo>
                    <a:pt x="10744" y="11020"/>
                  </a:lnTo>
                  <a:lnTo>
                    <a:pt x="21600" y="21600"/>
                  </a:lnTo>
                  <a:cubicBezTo>
                    <a:pt x="21600" y="21600"/>
                    <a:pt x="21600" y="0"/>
                    <a:pt x="21600" y="0"/>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4" name="Shape 26"/>
            <p:cNvSpPr/>
            <p:nvPr/>
          </p:nvSpPr>
          <p:spPr>
            <a:xfrm>
              <a:off x="9539851" y="2720384"/>
              <a:ext cx="116567" cy="671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cubicBezTo>
                    <a:pt x="21600" y="21600"/>
                    <a:pt x="0" y="0"/>
                    <a:pt x="0" y="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5" name="Shape 27"/>
            <p:cNvSpPr/>
            <p:nvPr/>
          </p:nvSpPr>
          <p:spPr>
            <a:xfrm>
              <a:off x="10072953" y="2720384"/>
              <a:ext cx="114572" cy="6699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cubicBezTo>
                    <a:pt x="0" y="21600"/>
                    <a:pt x="21600" y="0"/>
                    <a:pt x="21600" y="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6" name="Shape 28"/>
            <p:cNvSpPr/>
            <p:nvPr/>
          </p:nvSpPr>
          <p:spPr>
            <a:xfrm>
              <a:off x="9597946" y="794957"/>
              <a:ext cx="1205354" cy="1965693"/>
            </a:xfrm>
            <a:custGeom>
              <a:avLst/>
              <a:gdLst/>
              <a:ahLst/>
              <a:cxnLst>
                <a:cxn ang="0">
                  <a:pos x="wd2" y="hd2"/>
                </a:cxn>
                <a:cxn ang="5400000">
                  <a:pos x="wd2" y="hd2"/>
                </a:cxn>
                <a:cxn ang="10800000">
                  <a:pos x="wd2" y="hd2"/>
                </a:cxn>
                <a:cxn ang="16200000">
                  <a:pos x="wd2" y="hd2"/>
                </a:cxn>
              </a:cxnLst>
              <a:rect l="0" t="0" r="r" b="b"/>
              <a:pathLst>
                <a:path w="21600" h="20814" extrusionOk="0">
                  <a:moveTo>
                    <a:pt x="0" y="2356"/>
                  </a:moveTo>
                  <a:cubicBezTo>
                    <a:pt x="0" y="2356"/>
                    <a:pt x="650" y="370"/>
                    <a:pt x="5230" y="69"/>
                  </a:cubicBezTo>
                  <a:cubicBezTo>
                    <a:pt x="9810" y="-231"/>
                    <a:pt x="14345" y="370"/>
                    <a:pt x="16719" y="3327"/>
                  </a:cubicBezTo>
                  <a:cubicBezTo>
                    <a:pt x="18812" y="5933"/>
                    <a:pt x="18094" y="7426"/>
                    <a:pt x="18094" y="7426"/>
                  </a:cubicBezTo>
                  <a:cubicBezTo>
                    <a:pt x="18094" y="7426"/>
                    <a:pt x="15186" y="15204"/>
                    <a:pt x="18104" y="18311"/>
                  </a:cubicBezTo>
                  <a:cubicBezTo>
                    <a:pt x="18490" y="18721"/>
                    <a:pt x="20412" y="20754"/>
                    <a:pt x="21600" y="20754"/>
                  </a:cubicBezTo>
                  <a:cubicBezTo>
                    <a:pt x="21600" y="20754"/>
                    <a:pt x="12901" y="21369"/>
                    <a:pt x="10272" y="18663"/>
                  </a:cubicBezTo>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7" name="Shape 29"/>
            <p:cNvSpPr/>
            <p:nvPr/>
          </p:nvSpPr>
          <p:spPr>
            <a:xfrm>
              <a:off x="9083392" y="1276314"/>
              <a:ext cx="1546087" cy="1452194"/>
            </a:xfrm>
            <a:custGeom>
              <a:avLst/>
              <a:gdLst/>
              <a:ahLst/>
              <a:cxnLst>
                <a:cxn ang="0">
                  <a:pos x="wd2" y="hd2"/>
                </a:cxn>
                <a:cxn ang="5400000">
                  <a:pos x="wd2" y="hd2"/>
                </a:cxn>
                <a:cxn ang="10800000">
                  <a:pos x="wd2" y="hd2"/>
                </a:cxn>
                <a:cxn ang="16200000">
                  <a:pos x="wd2" y="hd2"/>
                </a:cxn>
              </a:cxnLst>
              <a:rect l="0" t="0" r="r" b="b"/>
              <a:pathLst>
                <a:path w="21600" h="20995" extrusionOk="0">
                  <a:moveTo>
                    <a:pt x="19749" y="9945"/>
                  </a:moveTo>
                  <a:lnTo>
                    <a:pt x="19749" y="8970"/>
                  </a:lnTo>
                  <a:cubicBezTo>
                    <a:pt x="19749" y="4016"/>
                    <a:pt x="15742" y="0"/>
                    <a:pt x="10800" y="0"/>
                  </a:cubicBezTo>
                  <a:lnTo>
                    <a:pt x="9808" y="221"/>
                  </a:lnTo>
                  <a:cubicBezTo>
                    <a:pt x="3703" y="-530"/>
                    <a:pt x="1851" y="4016"/>
                    <a:pt x="1851" y="8970"/>
                  </a:cubicBezTo>
                  <a:lnTo>
                    <a:pt x="1851" y="9945"/>
                  </a:lnTo>
                  <a:cubicBezTo>
                    <a:pt x="829" y="9945"/>
                    <a:pt x="0" y="10803"/>
                    <a:pt x="0" y="11861"/>
                  </a:cubicBezTo>
                  <a:lnTo>
                    <a:pt x="0" y="12044"/>
                  </a:lnTo>
                  <a:cubicBezTo>
                    <a:pt x="0" y="13101"/>
                    <a:pt x="829" y="13959"/>
                    <a:pt x="1851" y="13959"/>
                  </a:cubicBezTo>
                  <a:cubicBezTo>
                    <a:pt x="1913" y="13959"/>
                    <a:pt x="1975" y="13956"/>
                    <a:pt x="2035" y="13950"/>
                  </a:cubicBezTo>
                  <a:cubicBezTo>
                    <a:pt x="3483" y="19175"/>
                    <a:pt x="7763" y="21070"/>
                    <a:pt x="10924" y="20993"/>
                  </a:cubicBezTo>
                  <a:cubicBezTo>
                    <a:pt x="13486" y="21070"/>
                    <a:pt x="17971" y="18743"/>
                    <a:pt x="19535" y="13945"/>
                  </a:cubicBezTo>
                  <a:cubicBezTo>
                    <a:pt x="19605" y="13954"/>
                    <a:pt x="19676" y="13959"/>
                    <a:pt x="19749" y="13959"/>
                  </a:cubicBezTo>
                  <a:cubicBezTo>
                    <a:pt x="20771" y="13959"/>
                    <a:pt x="21600" y="13101"/>
                    <a:pt x="21600" y="12044"/>
                  </a:cubicBezTo>
                  <a:lnTo>
                    <a:pt x="21600" y="11861"/>
                  </a:lnTo>
                  <a:cubicBezTo>
                    <a:pt x="21600" y="10803"/>
                    <a:pt x="20771" y="9945"/>
                    <a:pt x="19749" y="9945"/>
                  </a:cubicBezTo>
                  <a:close/>
                </a:path>
              </a:pathLst>
            </a:custGeom>
            <a:solidFill>
              <a:schemeClr val="accent4">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8" name="Shape 30"/>
            <p:cNvSpPr/>
            <p:nvPr/>
          </p:nvSpPr>
          <p:spPr>
            <a:xfrm>
              <a:off x="9656041" y="2417461"/>
              <a:ext cx="421892" cy="127617"/>
            </a:xfrm>
            <a:custGeom>
              <a:avLst/>
              <a:gdLst/>
              <a:ahLst/>
              <a:cxnLst>
                <a:cxn ang="0">
                  <a:pos x="wd2" y="hd2"/>
                </a:cxn>
                <a:cxn ang="5400000">
                  <a:pos x="wd2" y="hd2"/>
                </a:cxn>
                <a:cxn ang="10800000">
                  <a:pos x="wd2" y="hd2"/>
                </a:cxn>
                <a:cxn ang="16200000">
                  <a:pos x="wd2" y="hd2"/>
                </a:cxn>
              </a:cxnLst>
              <a:rect l="0" t="0" r="r" b="b"/>
              <a:pathLst>
                <a:path w="21600" h="21437" extrusionOk="0">
                  <a:moveTo>
                    <a:pt x="10766" y="8108"/>
                  </a:moveTo>
                  <a:cubicBezTo>
                    <a:pt x="9281" y="4499"/>
                    <a:pt x="1" y="0"/>
                    <a:pt x="0" y="0"/>
                  </a:cubicBezTo>
                  <a:lnTo>
                    <a:pt x="0" y="0"/>
                  </a:lnTo>
                  <a:lnTo>
                    <a:pt x="0" y="0"/>
                  </a:lnTo>
                  <a:lnTo>
                    <a:pt x="0" y="0"/>
                  </a:lnTo>
                  <a:lnTo>
                    <a:pt x="0" y="0"/>
                  </a:lnTo>
                  <a:cubicBezTo>
                    <a:pt x="0" y="1"/>
                    <a:pt x="168" y="1286"/>
                    <a:pt x="581" y="3242"/>
                  </a:cubicBezTo>
                  <a:cubicBezTo>
                    <a:pt x="780" y="4250"/>
                    <a:pt x="1048" y="5382"/>
                    <a:pt x="1372" y="6652"/>
                  </a:cubicBezTo>
                  <a:cubicBezTo>
                    <a:pt x="1710" y="7843"/>
                    <a:pt x="2078" y="9313"/>
                    <a:pt x="2546" y="10610"/>
                  </a:cubicBezTo>
                  <a:cubicBezTo>
                    <a:pt x="2781" y="11270"/>
                    <a:pt x="3025" y="11957"/>
                    <a:pt x="3278" y="12668"/>
                  </a:cubicBezTo>
                  <a:cubicBezTo>
                    <a:pt x="3542" y="13324"/>
                    <a:pt x="3828" y="13938"/>
                    <a:pt x="4118" y="14607"/>
                  </a:cubicBezTo>
                  <a:cubicBezTo>
                    <a:pt x="4691" y="15999"/>
                    <a:pt x="5374" y="16975"/>
                    <a:pt x="6063" y="18146"/>
                  </a:cubicBezTo>
                  <a:cubicBezTo>
                    <a:pt x="6422" y="18610"/>
                    <a:pt x="6793" y="19038"/>
                    <a:pt x="7170" y="19469"/>
                  </a:cubicBezTo>
                  <a:cubicBezTo>
                    <a:pt x="7542" y="19959"/>
                    <a:pt x="7933" y="20291"/>
                    <a:pt x="8336" y="20504"/>
                  </a:cubicBezTo>
                  <a:cubicBezTo>
                    <a:pt x="8736" y="20753"/>
                    <a:pt x="9139" y="21049"/>
                    <a:pt x="9548" y="21249"/>
                  </a:cubicBezTo>
                  <a:lnTo>
                    <a:pt x="10791" y="21400"/>
                  </a:lnTo>
                  <a:cubicBezTo>
                    <a:pt x="11624" y="21600"/>
                    <a:pt x="12447" y="20957"/>
                    <a:pt x="13253" y="20576"/>
                  </a:cubicBezTo>
                  <a:cubicBezTo>
                    <a:pt x="13662" y="20453"/>
                    <a:pt x="14038" y="19871"/>
                    <a:pt x="14419" y="19477"/>
                  </a:cubicBezTo>
                  <a:cubicBezTo>
                    <a:pt x="14798" y="19044"/>
                    <a:pt x="15171" y="18627"/>
                    <a:pt x="15532" y="18163"/>
                  </a:cubicBezTo>
                  <a:cubicBezTo>
                    <a:pt x="16237" y="17113"/>
                    <a:pt x="16872" y="15745"/>
                    <a:pt x="17478" y="14578"/>
                  </a:cubicBezTo>
                  <a:cubicBezTo>
                    <a:pt x="18085" y="13406"/>
                    <a:pt x="18557" y="11741"/>
                    <a:pt x="19026" y="10460"/>
                  </a:cubicBezTo>
                  <a:cubicBezTo>
                    <a:pt x="19484" y="9112"/>
                    <a:pt x="19894" y="7873"/>
                    <a:pt x="20190" y="6495"/>
                  </a:cubicBezTo>
                  <a:cubicBezTo>
                    <a:pt x="20509" y="5220"/>
                    <a:pt x="20763" y="4032"/>
                    <a:pt x="20974" y="3080"/>
                  </a:cubicBezTo>
                  <a:cubicBezTo>
                    <a:pt x="21393" y="1163"/>
                    <a:pt x="21600" y="0"/>
                    <a:pt x="21600" y="0"/>
                  </a:cubicBezTo>
                  <a:cubicBezTo>
                    <a:pt x="12241" y="3397"/>
                    <a:pt x="10766" y="8108"/>
                    <a:pt x="10766" y="8108"/>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9" name="Shape 31"/>
            <p:cNvSpPr/>
            <p:nvPr/>
          </p:nvSpPr>
          <p:spPr>
            <a:xfrm>
              <a:off x="9075093" y="977541"/>
              <a:ext cx="1569219" cy="102495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6910"/>
                    <a:pt x="0" y="15432"/>
                  </a:cubicBezTo>
                  <a:lnTo>
                    <a:pt x="0" y="16104"/>
                  </a:lnTo>
                  <a:cubicBezTo>
                    <a:pt x="0" y="17735"/>
                    <a:pt x="180" y="19304"/>
                    <a:pt x="509" y="20779"/>
                  </a:cubicBezTo>
                  <a:lnTo>
                    <a:pt x="507" y="20801"/>
                  </a:lnTo>
                  <a:cubicBezTo>
                    <a:pt x="507" y="20801"/>
                    <a:pt x="510" y="20802"/>
                    <a:pt x="514" y="20804"/>
                  </a:cubicBezTo>
                  <a:cubicBezTo>
                    <a:pt x="574" y="21072"/>
                    <a:pt x="638" y="21338"/>
                    <a:pt x="707" y="21600"/>
                  </a:cubicBezTo>
                  <a:cubicBezTo>
                    <a:pt x="919" y="21283"/>
                    <a:pt x="1181" y="21045"/>
                    <a:pt x="1473" y="20914"/>
                  </a:cubicBezTo>
                  <a:cubicBezTo>
                    <a:pt x="1731" y="20911"/>
                    <a:pt x="2025" y="20881"/>
                    <a:pt x="2331" y="20801"/>
                  </a:cubicBezTo>
                  <a:cubicBezTo>
                    <a:pt x="3308" y="20547"/>
                    <a:pt x="4481" y="11869"/>
                    <a:pt x="4481" y="11869"/>
                  </a:cubicBezTo>
                  <a:cubicBezTo>
                    <a:pt x="4481" y="11869"/>
                    <a:pt x="4220" y="16458"/>
                    <a:pt x="4155" y="18153"/>
                  </a:cubicBezTo>
                  <a:lnTo>
                    <a:pt x="7933" y="17654"/>
                  </a:lnTo>
                  <a:lnTo>
                    <a:pt x="8112" y="10673"/>
                  </a:lnTo>
                  <a:lnTo>
                    <a:pt x="8414" y="17554"/>
                  </a:lnTo>
                  <a:lnTo>
                    <a:pt x="13796" y="17381"/>
                  </a:lnTo>
                  <a:lnTo>
                    <a:pt x="14188" y="10772"/>
                  </a:lnTo>
                  <a:lnTo>
                    <a:pt x="14578" y="17455"/>
                  </a:lnTo>
                  <a:cubicBezTo>
                    <a:pt x="14578" y="17455"/>
                    <a:pt x="17380" y="17854"/>
                    <a:pt x="17771" y="17953"/>
                  </a:cubicBezTo>
                  <a:lnTo>
                    <a:pt x="17793" y="12168"/>
                  </a:lnTo>
                  <a:cubicBezTo>
                    <a:pt x="17793" y="12168"/>
                    <a:pt x="18400" y="19833"/>
                    <a:pt x="19616" y="20801"/>
                  </a:cubicBezTo>
                  <a:lnTo>
                    <a:pt x="19616" y="20801"/>
                  </a:lnTo>
                  <a:lnTo>
                    <a:pt x="19616" y="20801"/>
                  </a:lnTo>
                  <a:cubicBezTo>
                    <a:pt x="20113" y="20801"/>
                    <a:pt x="20563" y="21107"/>
                    <a:pt x="20892" y="21600"/>
                  </a:cubicBezTo>
                  <a:cubicBezTo>
                    <a:pt x="21348" y="19892"/>
                    <a:pt x="21600" y="18041"/>
                    <a:pt x="21600" y="16104"/>
                  </a:cubicBezTo>
                  <a:lnTo>
                    <a:pt x="21600" y="15432"/>
                  </a:lnTo>
                  <a:cubicBezTo>
                    <a:pt x="21600" y="6910"/>
                    <a:pt x="16764" y="0"/>
                    <a:pt x="10800"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90" name="Shape 32"/>
            <p:cNvSpPr/>
            <p:nvPr/>
          </p:nvSpPr>
          <p:spPr>
            <a:xfrm>
              <a:off x="9519103" y="1915356"/>
              <a:ext cx="205146" cy="193544"/>
            </a:xfrm>
            <a:custGeom>
              <a:avLst/>
              <a:gdLst/>
              <a:ahLst/>
              <a:cxnLst>
                <a:cxn ang="0">
                  <a:pos x="wd2" y="hd2"/>
                </a:cxn>
                <a:cxn ang="5400000">
                  <a:pos x="wd2" y="hd2"/>
                </a:cxn>
                <a:cxn ang="10800000">
                  <a:pos x="wd2" y="hd2"/>
                </a:cxn>
                <a:cxn ang="16200000">
                  <a:pos x="wd2" y="hd2"/>
                </a:cxn>
              </a:cxnLst>
              <a:rect l="0" t="0" r="r" b="b"/>
              <a:pathLst>
                <a:path w="21600" h="20924" extrusionOk="0">
                  <a:moveTo>
                    <a:pt x="13609" y="1594"/>
                  </a:moveTo>
                  <a:cubicBezTo>
                    <a:pt x="13540" y="1594"/>
                    <a:pt x="13475" y="1617"/>
                    <a:pt x="13406" y="1619"/>
                  </a:cubicBezTo>
                  <a:cubicBezTo>
                    <a:pt x="12443" y="1218"/>
                    <a:pt x="7506" y="-676"/>
                    <a:pt x="2135" y="254"/>
                  </a:cubicBezTo>
                  <a:cubicBezTo>
                    <a:pt x="2135" y="254"/>
                    <a:pt x="3701" y="1007"/>
                    <a:pt x="6434" y="2246"/>
                  </a:cubicBezTo>
                  <a:cubicBezTo>
                    <a:pt x="6434" y="2246"/>
                    <a:pt x="4421" y="4059"/>
                    <a:pt x="0" y="5848"/>
                  </a:cubicBezTo>
                  <a:cubicBezTo>
                    <a:pt x="0" y="5848"/>
                    <a:pt x="2482" y="5028"/>
                    <a:pt x="7317" y="5367"/>
                  </a:cubicBezTo>
                  <a:cubicBezTo>
                    <a:pt x="6268" y="7002"/>
                    <a:pt x="5619" y="9030"/>
                    <a:pt x="5619" y="11259"/>
                  </a:cubicBezTo>
                  <a:cubicBezTo>
                    <a:pt x="5619" y="16597"/>
                    <a:pt x="9196" y="20924"/>
                    <a:pt x="13609" y="20924"/>
                  </a:cubicBezTo>
                  <a:cubicBezTo>
                    <a:pt x="18023" y="20924"/>
                    <a:pt x="21600" y="16597"/>
                    <a:pt x="21600" y="11259"/>
                  </a:cubicBezTo>
                  <a:cubicBezTo>
                    <a:pt x="21600" y="5921"/>
                    <a:pt x="18023" y="1594"/>
                    <a:pt x="13609" y="1594"/>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91" name="Shape 33"/>
            <p:cNvSpPr/>
            <p:nvPr/>
          </p:nvSpPr>
          <p:spPr>
            <a:xfrm>
              <a:off x="9975562" y="1915356"/>
              <a:ext cx="205146" cy="193544"/>
            </a:xfrm>
            <a:custGeom>
              <a:avLst/>
              <a:gdLst/>
              <a:ahLst/>
              <a:cxnLst>
                <a:cxn ang="0">
                  <a:pos x="wd2" y="hd2"/>
                </a:cxn>
                <a:cxn ang="5400000">
                  <a:pos x="wd2" y="hd2"/>
                </a:cxn>
                <a:cxn ang="10800000">
                  <a:pos x="wd2" y="hd2"/>
                </a:cxn>
                <a:cxn ang="16200000">
                  <a:pos x="wd2" y="hd2"/>
                </a:cxn>
              </a:cxnLst>
              <a:rect l="0" t="0" r="r" b="b"/>
              <a:pathLst>
                <a:path w="21600" h="20924" extrusionOk="0">
                  <a:moveTo>
                    <a:pt x="7991" y="1594"/>
                  </a:moveTo>
                  <a:cubicBezTo>
                    <a:pt x="8060" y="1594"/>
                    <a:pt x="8125" y="1617"/>
                    <a:pt x="8194" y="1619"/>
                  </a:cubicBezTo>
                  <a:cubicBezTo>
                    <a:pt x="9157" y="1218"/>
                    <a:pt x="14094" y="-676"/>
                    <a:pt x="19465" y="254"/>
                  </a:cubicBezTo>
                  <a:cubicBezTo>
                    <a:pt x="19465" y="254"/>
                    <a:pt x="17899" y="1007"/>
                    <a:pt x="15166" y="2246"/>
                  </a:cubicBezTo>
                  <a:cubicBezTo>
                    <a:pt x="15166" y="2246"/>
                    <a:pt x="17179" y="4059"/>
                    <a:pt x="21600" y="5848"/>
                  </a:cubicBezTo>
                  <a:cubicBezTo>
                    <a:pt x="21600" y="5848"/>
                    <a:pt x="19118" y="5028"/>
                    <a:pt x="14283" y="5367"/>
                  </a:cubicBezTo>
                  <a:cubicBezTo>
                    <a:pt x="15332" y="7002"/>
                    <a:pt x="15981" y="9030"/>
                    <a:pt x="15981" y="11259"/>
                  </a:cubicBezTo>
                  <a:cubicBezTo>
                    <a:pt x="15981" y="16597"/>
                    <a:pt x="12404" y="20924"/>
                    <a:pt x="7991" y="20924"/>
                  </a:cubicBezTo>
                  <a:cubicBezTo>
                    <a:pt x="3577" y="20924"/>
                    <a:pt x="0" y="16597"/>
                    <a:pt x="0" y="11259"/>
                  </a:cubicBezTo>
                  <a:cubicBezTo>
                    <a:pt x="0" y="5921"/>
                    <a:pt x="3577" y="1594"/>
                    <a:pt x="7991" y="1594"/>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92" name="Shape 34"/>
            <p:cNvSpPr/>
            <p:nvPr/>
          </p:nvSpPr>
          <p:spPr>
            <a:xfrm>
              <a:off x="9747333" y="2205830"/>
              <a:ext cx="224193" cy="85133"/>
            </a:xfrm>
            <a:custGeom>
              <a:avLst/>
              <a:gdLst/>
              <a:ahLst/>
              <a:cxnLst>
                <a:cxn ang="0">
                  <a:pos x="wd2" y="hd2"/>
                </a:cxn>
                <a:cxn ang="5400000">
                  <a:pos x="wd2" y="hd2"/>
                </a:cxn>
                <a:cxn ang="10800000">
                  <a:pos x="wd2" y="hd2"/>
                </a:cxn>
                <a:cxn ang="16200000">
                  <a:pos x="wd2" y="hd2"/>
                </a:cxn>
              </a:cxnLst>
              <a:rect l="0" t="0" r="r" b="b"/>
              <a:pathLst>
                <a:path w="21600" h="21467" extrusionOk="0">
                  <a:moveTo>
                    <a:pt x="20469" y="1076"/>
                  </a:moveTo>
                  <a:cubicBezTo>
                    <a:pt x="19770" y="1728"/>
                    <a:pt x="18914" y="3034"/>
                    <a:pt x="17837" y="3942"/>
                  </a:cubicBezTo>
                  <a:cubicBezTo>
                    <a:pt x="17300" y="4386"/>
                    <a:pt x="16786" y="5139"/>
                    <a:pt x="16205" y="5509"/>
                  </a:cubicBezTo>
                  <a:cubicBezTo>
                    <a:pt x="15625" y="5852"/>
                    <a:pt x="15064" y="6458"/>
                    <a:pt x="14478" y="6787"/>
                  </a:cubicBezTo>
                  <a:cubicBezTo>
                    <a:pt x="13879" y="6915"/>
                    <a:pt x="13314" y="7514"/>
                    <a:pt x="12717" y="7521"/>
                  </a:cubicBezTo>
                  <a:cubicBezTo>
                    <a:pt x="12124" y="7595"/>
                    <a:pt x="11540" y="7877"/>
                    <a:pt x="10939" y="7662"/>
                  </a:cubicBezTo>
                  <a:cubicBezTo>
                    <a:pt x="10343" y="7796"/>
                    <a:pt x="9741" y="7393"/>
                    <a:pt x="9129" y="7298"/>
                  </a:cubicBezTo>
                  <a:cubicBezTo>
                    <a:pt x="8525" y="6989"/>
                    <a:pt x="7906" y="6747"/>
                    <a:pt x="7299" y="6337"/>
                  </a:cubicBezTo>
                  <a:cubicBezTo>
                    <a:pt x="6076" y="5597"/>
                    <a:pt x="4896" y="4480"/>
                    <a:pt x="3804" y="3605"/>
                  </a:cubicBezTo>
                  <a:cubicBezTo>
                    <a:pt x="1521" y="1446"/>
                    <a:pt x="0" y="0"/>
                    <a:pt x="0" y="0"/>
                  </a:cubicBezTo>
                  <a:cubicBezTo>
                    <a:pt x="0" y="0"/>
                    <a:pt x="360" y="4715"/>
                    <a:pt x="2036" y="9983"/>
                  </a:cubicBezTo>
                  <a:cubicBezTo>
                    <a:pt x="2868" y="12606"/>
                    <a:pt x="4004" y="15425"/>
                    <a:pt x="5508" y="17577"/>
                  </a:cubicBezTo>
                  <a:cubicBezTo>
                    <a:pt x="6243" y="18688"/>
                    <a:pt x="7091" y="19582"/>
                    <a:pt x="7970" y="20295"/>
                  </a:cubicBezTo>
                  <a:cubicBezTo>
                    <a:pt x="8875" y="20887"/>
                    <a:pt x="9805" y="21452"/>
                    <a:pt x="10785" y="21425"/>
                  </a:cubicBezTo>
                  <a:cubicBezTo>
                    <a:pt x="11754" y="21600"/>
                    <a:pt x="12720" y="21210"/>
                    <a:pt x="13651" y="20658"/>
                  </a:cubicBezTo>
                  <a:cubicBezTo>
                    <a:pt x="14596" y="20275"/>
                    <a:pt x="15416" y="18997"/>
                    <a:pt x="16226" y="18116"/>
                  </a:cubicBezTo>
                  <a:cubicBezTo>
                    <a:pt x="17005" y="17053"/>
                    <a:pt x="17644" y="15593"/>
                    <a:pt x="18264" y="14368"/>
                  </a:cubicBezTo>
                  <a:cubicBezTo>
                    <a:pt x="18883" y="13131"/>
                    <a:pt x="19282" y="11469"/>
                    <a:pt x="19706" y="10158"/>
                  </a:cubicBezTo>
                  <a:cubicBezTo>
                    <a:pt x="20582" y="7595"/>
                    <a:pt x="20929" y="4749"/>
                    <a:pt x="21230" y="2960"/>
                  </a:cubicBezTo>
                  <a:cubicBezTo>
                    <a:pt x="21500" y="1103"/>
                    <a:pt x="21600" y="0"/>
                    <a:pt x="21600" y="0"/>
                  </a:cubicBezTo>
                  <a:cubicBezTo>
                    <a:pt x="21600" y="0"/>
                    <a:pt x="21155" y="363"/>
                    <a:pt x="20469" y="1076"/>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93" name="Shape 35"/>
            <p:cNvSpPr/>
            <p:nvPr/>
          </p:nvSpPr>
          <p:spPr>
            <a:xfrm>
              <a:off x="9145636" y="2068892"/>
              <a:ext cx="46284" cy="85328"/>
            </a:xfrm>
            <a:custGeom>
              <a:avLst/>
              <a:gdLst/>
              <a:ahLst/>
              <a:cxnLst>
                <a:cxn ang="0">
                  <a:pos x="wd2" y="hd2"/>
                </a:cxn>
                <a:cxn ang="5400000">
                  <a:pos x="wd2" y="hd2"/>
                </a:cxn>
                <a:cxn ang="10800000">
                  <a:pos x="wd2" y="hd2"/>
                </a:cxn>
                <a:cxn ang="16200000">
                  <a:pos x="wd2" y="hd2"/>
                </a:cxn>
              </a:cxnLst>
              <a:rect l="0" t="0" r="r" b="b"/>
              <a:pathLst>
                <a:path w="21437" h="21569" extrusionOk="0">
                  <a:moveTo>
                    <a:pt x="19214" y="17209"/>
                  </a:moveTo>
                  <a:cubicBezTo>
                    <a:pt x="18925" y="16637"/>
                    <a:pt x="18604" y="16052"/>
                    <a:pt x="18213" y="15505"/>
                  </a:cubicBezTo>
                  <a:cubicBezTo>
                    <a:pt x="17978" y="14920"/>
                    <a:pt x="17704" y="14352"/>
                    <a:pt x="17336" y="13826"/>
                  </a:cubicBezTo>
                  <a:cubicBezTo>
                    <a:pt x="17070" y="13280"/>
                    <a:pt x="16976" y="12741"/>
                    <a:pt x="16600" y="12259"/>
                  </a:cubicBezTo>
                  <a:cubicBezTo>
                    <a:pt x="16561" y="11742"/>
                    <a:pt x="16170" y="11285"/>
                    <a:pt x="16100" y="10798"/>
                  </a:cubicBezTo>
                  <a:cubicBezTo>
                    <a:pt x="15411" y="8974"/>
                    <a:pt x="15067" y="6770"/>
                    <a:pt x="15020" y="4404"/>
                  </a:cubicBezTo>
                  <a:cubicBezTo>
                    <a:pt x="15074" y="1760"/>
                    <a:pt x="15113" y="0"/>
                    <a:pt x="15113" y="0"/>
                  </a:cubicBezTo>
                  <a:cubicBezTo>
                    <a:pt x="15113" y="0"/>
                    <a:pt x="11028" y="111"/>
                    <a:pt x="6951" y="2037"/>
                  </a:cubicBezTo>
                  <a:cubicBezTo>
                    <a:pt x="4791" y="2943"/>
                    <a:pt x="2866" y="4365"/>
                    <a:pt x="1449" y="6155"/>
                  </a:cubicBezTo>
                  <a:cubicBezTo>
                    <a:pt x="878" y="7077"/>
                    <a:pt x="236" y="8056"/>
                    <a:pt x="150" y="9128"/>
                  </a:cubicBezTo>
                  <a:cubicBezTo>
                    <a:pt x="-163" y="10187"/>
                    <a:pt x="72" y="11281"/>
                    <a:pt x="338" y="12365"/>
                  </a:cubicBezTo>
                  <a:cubicBezTo>
                    <a:pt x="690" y="13437"/>
                    <a:pt x="1418" y="14458"/>
                    <a:pt x="2169" y="15424"/>
                  </a:cubicBezTo>
                  <a:cubicBezTo>
                    <a:pt x="3100" y="16316"/>
                    <a:pt x="4110" y="17188"/>
                    <a:pt x="5245" y="17901"/>
                  </a:cubicBezTo>
                  <a:cubicBezTo>
                    <a:pt x="6450" y="18580"/>
                    <a:pt x="7702" y="19174"/>
                    <a:pt x="8900" y="19691"/>
                  </a:cubicBezTo>
                  <a:cubicBezTo>
                    <a:pt x="10183" y="20143"/>
                    <a:pt x="11513" y="20472"/>
                    <a:pt x="12711" y="20759"/>
                  </a:cubicBezTo>
                  <a:cubicBezTo>
                    <a:pt x="15004" y="21408"/>
                    <a:pt x="17391" y="21442"/>
                    <a:pt x="18909" y="21545"/>
                  </a:cubicBezTo>
                  <a:cubicBezTo>
                    <a:pt x="20490" y="21600"/>
                    <a:pt x="21437" y="21545"/>
                    <a:pt x="21437" y="21545"/>
                  </a:cubicBezTo>
                  <a:cubicBezTo>
                    <a:pt x="21437" y="21545"/>
                    <a:pt x="21265" y="20994"/>
                    <a:pt x="20881" y="20178"/>
                  </a:cubicBezTo>
                  <a:cubicBezTo>
                    <a:pt x="20560" y="19345"/>
                    <a:pt x="19762" y="18358"/>
                    <a:pt x="19214" y="17209"/>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16" name="Group 6"/>
          <p:cNvGrpSpPr/>
          <p:nvPr/>
        </p:nvGrpSpPr>
        <p:grpSpPr>
          <a:xfrm>
            <a:off x="3507786" y="5188560"/>
            <a:ext cx="8694374" cy="1160291"/>
            <a:chOff x="3507786" y="5188560"/>
            <a:chExt cx="8694374" cy="1160291"/>
          </a:xfrm>
        </p:grpSpPr>
        <p:sp>
          <p:nvSpPr>
            <p:cNvPr id="17" name="Shape 6"/>
            <p:cNvSpPr/>
            <p:nvPr/>
          </p:nvSpPr>
          <p:spPr>
            <a:xfrm rot="10800000">
              <a:off x="3507786" y="5560842"/>
              <a:ext cx="3566076" cy="788009"/>
            </a:xfrm>
            <a:custGeom>
              <a:avLst/>
              <a:gdLst/>
              <a:ahLst/>
              <a:cxnLst>
                <a:cxn ang="0">
                  <a:pos x="wd2" y="hd2"/>
                </a:cxn>
                <a:cxn ang="5400000">
                  <a:pos x="wd2" y="hd2"/>
                </a:cxn>
                <a:cxn ang="10800000">
                  <a:pos x="wd2" y="hd2"/>
                </a:cxn>
                <a:cxn ang="16200000">
                  <a:pos x="wd2" y="hd2"/>
                </a:cxn>
              </a:cxnLst>
              <a:rect l="0" t="0" r="r" b="b"/>
              <a:pathLst>
                <a:path w="21600" h="21600" extrusionOk="0">
                  <a:moveTo>
                    <a:pt x="19655" y="0"/>
                  </a:moveTo>
                  <a:lnTo>
                    <a:pt x="0" y="0"/>
                  </a:lnTo>
                  <a:lnTo>
                    <a:pt x="0" y="21600"/>
                  </a:lnTo>
                  <a:lnTo>
                    <a:pt x="19655" y="21600"/>
                  </a:lnTo>
                  <a:lnTo>
                    <a:pt x="21600" y="10800"/>
                  </a:lnTo>
                  <a:cubicBezTo>
                    <a:pt x="21600" y="10800"/>
                    <a:pt x="19655" y="0"/>
                    <a:pt x="19655" y="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8" name="Shape 11"/>
            <p:cNvSpPr/>
            <p:nvPr/>
          </p:nvSpPr>
          <p:spPr>
            <a:xfrm rot="10800000">
              <a:off x="10599247" y="5560842"/>
              <a:ext cx="1602913" cy="78800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9" name="Shape 16"/>
            <p:cNvSpPr/>
            <p:nvPr/>
          </p:nvSpPr>
          <p:spPr>
            <a:xfrm rot="10800000">
              <a:off x="7420065" y="5191804"/>
              <a:ext cx="3093122" cy="47511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0" name="Shape 21"/>
            <p:cNvSpPr/>
            <p:nvPr/>
          </p:nvSpPr>
          <p:spPr>
            <a:xfrm rot="10800000">
              <a:off x="7067491" y="5188560"/>
              <a:ext cx="353211" cy="116029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2755"/>
                  </a:lnTo>
                  <a:lnTo>
                    <a:pt x="0" y="21600"/>
                  </a:lnTo>
                  <a:lnTo>
                    <a:pt x="21600" y="14669"/>
                  </a:lnTo>
                  <a:cubicBezTo>
                    <a:pt x="21600" y="14669"/>
                    <a:pt x="21600" y="0"/>
                    <a:pt x="21600" y="0"/>
                  </a:cubicBezTo>
                  <a:close/>
                </a:path>
              </a:pathLst>
            </a:custGeom>
            <a:solidFill>
              <a:srgbClr val="FFFF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3" name="Shape 26"/>
            <p:cNvSpPr/>
            <p:nvPr/>
          </p:nvSpPr>
          <p:spPr>
            <a:xfrm rot="10800000">
              <a:off x="10511118" y="5188560"/>
              <a:ext cx="89294" cy="11602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2755"/>
                  </a:lnTo>
                  <a:lnTo>
                    <a:pt x="21600" y="21600"/>
                  </a:lnTo>
                  <a:lnTo>
                    <a:pt x="0" y="14669"/>
                  </a:lnTo>
                  <a:cubicBezTo>
                    <a:pt x="0" y="14669"/>
                    <a:pt x="0" y="0"/>
                    <a:pt x="0" y="0"/>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21" name="Group 11"/>
          <p:cNvGrpSpPr/>
          <p:nvPr/>
        </p:nvGrpSpPr>
        <p:grpSpPr>
          <a:xfrm>
            <a:off x="3507786" y="4668743"/>
            <a:ext cx="8694374" cy="895094"/>
            <a:chOff x="3507786" y="4668743"/>
            <a:chExt cx="8694374" cy="895094"/>
          </a:xfrm>
        </p:grpSpPr>
        <p:sp>
          <p:nvSpPr>
            <p:cNvPr id="22" name="Shape 7"/>
            <p:cNvSpPr/>
            <p:nvPr/>
          </p:nvSpPr>
          <p:spPr>
            <a:xfrm rot="10800000">
              <a:off x="3507786" y="4775827"/>
              <a:ext cx="3566076" cy="788010"/>
            </a:xfrm>
            <a:custGeom>
              <a:avLst/>
              <a:gdLst/>
              <a:ahLst/>
              <a:cxnLst>
                <a:cxn ang="0">
                  <a:pos x="wd2" y="hd2"/>
                </a:cxn>
                <a:cxn ang="5400000">
                  <a:pos x="wd2" y="hd2"/>
                </a:cxn>
                <a:cxn ang="10800000">
                  <a:pos x="wd2" y="hd2"/>
                </a:cxn>
                <a:cxn ang="16200000">
                  <a:pos x="wd2" y="hd2"/>
                </a:cxn>
              </a:cxnLst>
              <a:rect l="0" t="0" r="r" b="b"/>
              <a:pathLst>
                <a:path w="21600" h="21600" extrusionOk="0">
                  <a:moveTo>
                    <a:pt x="19655" y="0"/>
                  </a:moveTo>
                  <a:lnTo>
                    <a:pt x="0" y="0"/>
                  </a:lnTo>
                  <a:lnTo>
                    <a:pt x="0" y="21600"/>
                  </a:lnTo>
                  <a:lnTo>
                    <a:pt x="19655" y="21600"/>
                  </a:lnTo>
                  <a:lnTo>
                    <a:pt x="21600" y="10800"/>
                  </a:lnTo>
                  <a:cubicBezTo>
                    <a:pt x="21600" y="10800"/>
                    <a:pt x="19655" y="0"/>
                    <a:pt x="19655" y="0"/>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4" name="Shape 12"/>
            <p:cNvSpPr/>
            <p:nvPr/>
          </p:nvSpPr>
          <p:spPr>
            <a:xfrm rot="10800000">
              <a:off x="10599247" y="4775827"/>
              <a:ext cx="1602913" cy="78801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5" name="Shape 17"/>
            <p:cNvSpPr/>
            <p:nvPr/>
          </p:nvSpPr>
          <p:spPr>
            <a:xfrm rot="10800000">
              <a:off x="7420065" y="4668743"/>
              <a:ext cx="3093122" cy="52240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6" name="Shape 22"/>
            <p:cNvSpPr/>
            <p:nvPr/>
          </p:nvSpPr>
          <p:spPr>
            <a:xfrm rot="10800000">
              <a:off x="7067491" y="4669135"/>
              <a:ext cx="353211" cy="8947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8988"/>
                  </a:lnTo>
                  <a:lnTo>
                    <a:pt x="0" y="21600"/>
                  </a:lnTo>
                  <a:lnTo>
                    <a:pt x="21600" y="19024"/>
                  </a:lnTo>
                  <a:cubicBezTo>
                    <a:pt x="21600" y="19024"/>
                    <a:pt x="21600" y="0"/>
                    <a:pt x="21600" y="0"/>
                  </a:cubicBezTo>
                  <a:close/>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7" name="Shape 27"/>
            <p:cNvSpPr/>
            <p:nvPr/>
          </p:nvSpPr>
          <p:spPr>
            <a:xfrm rot="10800000">
              <a:off x="10511118" y="4669135"/>
              <a:ext cx="89294" cy="8947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8988"/>
                  </a:lnTo>
                  <a:lnTo>
                    <a:pt x="21600" y="21600"/>
                  </a:lnTo>
                  <a:lnTo>
                    <a:pt x="0" y="19024"/>
                  </a:lnTo>
                  <a:cubicBezTo>
                    <a:pt x="0" y="19024"/>
                    <a:pt x="0" y="0"/>
                    <a:pt x="0" y="0"/>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28" name="Group 15"/>
          <p:cNvGrpSpPr/>
          <p:nvPr/>
        </p:nvGrpSpPr>
        <p:grpSpPr>
          <a:xfrm>
            <a:off x="3507786" y="3996639"/>
            <a:ext cx="8694374" cy="788009"/>
            <a:chOff x="3507786" y="3996639"/>
            <a:chExt cx="8694374" cy="788009"/>
          </a:xfrm>
        </p:grpSpPr>
        <p:sp>
          <p:nvSpPr>
            <p:cNvPr id="29" name="Shape 8"/>
            <p:cNvSpPr/>
            <p:nvPr/>
          </p:nvSpPr>
          <p:spPr>
            <a:xfrm rot="10800000">
              <a:off x="3507786" y="3996639"/>
              <a:ext cx="3566076" cy="788009"/>
            </a:xfrm>
            <a:custGeom>
              <a:avLst/>
              <a:gdLst/>
              <a:ahLst/>
              <a:cxnLst>
                <a:cxn ang="0">
                  <a:pos x="wd2" y="hd2"/>
                </a:cxn>
                <a:cxn ang="5400000">
                  <a:pos x="wd2" y="hd2"/>
                </a:cxn>
                <a:cxn ang="10800000">
                  <a:pos x="wd2" y="hd2"/>
                </a:cxn>
                <a:cxn ang="16200000">
                  <a:pos x="wd2" y="hd2"/>
                </a:cxn>
              </a:cxnLst>
              <a:rect l="0" t="0" r="r" b="b"/>
              <a:pathLst>
                <a:path w="21600" h="21600" extrusionOk="0">
                  <a:moveTo>
                    <a:pt x="19655" y="0"/>
                  </a:moveTo>
                  <a:lnTo>
                    <a:pt x="0" y="0"/>
                  </a:lnTo>
                  <a:lnTo>
                    <a:pt x="0" y="21600"/>
                  </a:lnTo>
                  <a:lnTo>
                    <a:pt x="19655" y="21600"/>
                  </a:lnTo>
                  <a:lnTo>
                    <a:pt x="21600" y="10800"/>
                  </a:lnTo>
                  <a:cubicBezTo>
                    <a:pt x="21600" y="10800"/>
                    <a:pt x="19655" y="0"/>
                    <a:pt x="19655" y="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0" name="Shape 13"/>
            <p:cNvSpPr/>
            <p:nvPr/>
          </p:nvSpPr>
          <p:spPr>
            <a:xfrm rot="10800000">
              <a:off x="10599247" y="3996639"/>
              <a:ext cx="1602913" cy="78800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1" name="Shape 18"/>
            <p:cNvSpPr/>
            <p:nvPr/>
          </p:nvSpPr>
          <p:spPr>
            <a:xfrm rot="10800000">
              <a:off x="7420065" y="4096479"/>
              <a:ext cx="3093122" cy="5850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2" name="Shape 23"/>
            <p:cNvSpPr/>
            <p:nvPr/>
          </p:nvSpPr>
          <p:spPr>
            <a:xfrm rot="10800000">
              <a:off x="7067491" y="3996647"/>
              <a:ext cx="353211" cy="78799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925"/>
                  </a:lnTo>
                  <a:lnTo>
                    <a:pt x="0" y="18963"/>
                  </a:lnTo>
                  <a:lnTo>
                    <a:pt x="21600" y="21600"/>
                  </a:lnTo>
                  <a:cubicBezTo>
                    <a:pt x="21600" y="21600"/>
                    <a:pt x="21600" y="0"/>
                    <a:pt x="21600" y="0"/>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3" name="Shape 28"/>
            <p:cNvSpPr/>
            <p:nvPr/>
          </p:nvSpPr>
          <p:spPr>
            <a:xfrm rot="10800000">
              <a:off x="10511118" y="3996647"/>
              <a:ext cx="89294" cy="78799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925"/>
                  </a:lnTo>
                  <a:lnTo>
                    <a:pt x="21600" y="18963"/>
                  </a:lnTo>
                  <a:lnTo>
                    <a:pt x="0" y="21600"/>
                  </a:lnTo>
                  <a:cubicBezTo>
                    <a:pt x="0" y="21600"/>
                    <a:pt x="0" y="0"/>
                    <a:pt x="0" y="0"/>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34" name="Group 20"/>
          <p:cNvGrpSpPr/>
          <p:nvPr/>
        </p:nvGrpSpPr>
        <p:grpSpPr>
          <a:xfrm>
            <a:off x="3507786" y="3210560"/>
            <a:ext cx="8694374" cy="884226"/>
            <a:chOff x="3507786" y="3210560"/>
            <a:chExt cx="8694374" cy="884226"/>
          </a:xfrm>
        </p:grpSpPr>
        <p:sp>
          <p:nvSpPr>
            <p:cNvPr id="35" name="Shape 9"/>
            <p:cNvSpPr/>
            <p:nvPr/>
          </p:nvSpPr>
          <p:spPr>
            <a:xfrm rot="10800000">
              <a:off x="3507786" y="3211625"/>
              <a:ext cx="3566076" cy="788009"/>
            </a:xfrm>
            <a:custGeom>
              <a:avLst/>
              <a:gdLst/>
              <a:ahLst/>
              <a:cxnLst>
                <a:cxn ang="0">
                  <a:pos x="wd2" y="hd2"/>
                </a:cxn>
                <a:cxn ang="5400000">
                  <a:pos x="wd2" y="hd2"/>
                </a:cxn>
                <a:cxn ang="10800000">
                  <a:pos x="wd2" y="hd2"/>
                </a:cxn>
                <a:cxn ang="16200000">
                  <a:pos x="wd2" y="hd2"/>
                </a:cxn>
              </a:cxnLst>
              <a:rect l="0" t="0" r="r" b="b"/>
              <a:pathLst>
                <a:path w="21600" h="21600" extrusionOk="0">
                  <a:moveTo>
                    <a:pt x="19655" y="0"/>
                  </a:moveTo>
                  <a:lnTo>
                    <a:pt x="0" y="0"/>
                  </a:lnTo>
                  <a:lnTo>
                    <a:pt x="0" y="21600"/>
                  </a:lnTo>
                  <a:lnTo>
                    <a:pt x="19655" y="21600"/>
                  </a:lnTo>
                  <a:lnTo>
                    <a:pt x="21600" y="10800"/>
                  </a:lnTo>
                  <a:cubicBezTo>
                    <a:pt x="21600" y="10800"/>
                    <a:pt x="19655" y="0"/>
                    <a:pt x="19655" y="0"/>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6" name="Shape 14"/>
            <p:cNvSpPr/>
            <p:nvPr/>
          </p:nvSpPr>
          <p:spPr>
            <a:xfrm rot="10800000">
              <a:off x="10599247" y="3211623"/>
              <a:ext cx="1602913" cy="78801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7" name="Shape 20"/>
            <p:cNvSpPr/>
            <p:nvPr/>
          </p:nvSpPr>
          <p:spPr>
            <a:xfrm rot="10800000">
              <a:off x="7420065" y="3624414"/>
              <a:ext cx="3093122" cy="4703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8" name="Shape 25"/>
            <p:cNvSpPr/>
            <p:nvPr/>
          </p:nvSpPr>
          <p:spPr>
            <a:xfrm rot="10800000">
              <a:off x="7067491" y="3210560"/>
              <a:ext cx="353211" cy="884226"/>
            </a:xfrm>
            <a:custGeom>
              <a:avLst/>
              <a:gdLst/>
              <a:ahLst/>
              <a:cxnLst>
                <a:cxn ang="0">
                  <a:pos x="wd2" y="hd2"/>
                </a:cxn>
                <a:cxn ang="5400000">
                  <a:pos x="wd2" y="hd2"/>
                </a:cxn>
                <a:cxn ang="10800000">
                  <a:pos x="wd2" y="hd2"/>
                </a:cxn>
                <a:cxn ang="16200000">
                  <a:pos x="wd2" y="hd2"/>
                </a:cxn>
              </a:cxnLst>
              <a:rect l="0" t="0" r="r" b="b"/>
              <a:pathLst>
                <a:path w="21600" h="21600" extrusionOk="0">
                  <a:moveTo>
                    <a:pt x="21600" y="2350"/>
                  </a:moveTo>
                  <a:lnTo>
                    <a:pt x="0" y="0"/>
                  </a:lnTo>
                  <a:lnTo>
                    <a:pt x="0" y="11490"/>
                  </a:lnTo>
                  <a:lnTo>
                    <a:pt x="21600" y="21600"/>
                  </a:lnTo>
                  <a:cubicBezTo>
                    <a:pt x="21600" y="21600"/>
                    <a:pt x="21600" y="2350"/>
                    <a:pt x="21600" y="2350"/>
                  </a:cubicBezTo>
                  <a:close/>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9" name="Shape 30"/>
            <p:cNvSpPr/>
            <p:nvPr/>
          </p:nvSpPr>
          <p:spPr>
            <a:xfrm rot="10800000">
              <a:off x="10511118" y="3210560"/>
              <a:ext cx="89294" cy="884226"/>
            </a:xfrm>
            <a:custGeom>
              <a:avLst/>
              <a:gdLst/>
              <a:ahLst/>
              <a:cxnLst>
                <a:cxn ang="0">
                  <a:pos x="wd2" y="hd2"/>
                </a:cxn>
                <a:cxn ang="5400000">
                  <a:pos x="wd2" y="hd2"/>
                </a:cxn>
                <a:cxn ang="10800000">
                  <a:pos x="wd2" y="hd2"/>
                </a:cxn>
                <a:cxn ang="16200000">
                  <a:pos x="wd2" y="hd2"/>
                </a:cxn>
              </a:cxnLst>
              <a:rect l="0" t="0" r="r" b="b"/>
              <a:pathLst>
                <a:path w="21600" h="21600" extrusionOk="0">
                  <a:moveTo>
                    <a:pt x="0" y="2350"/>
                  </a:moveTo>
                  <a:lnTo>
                    <a:pt x="21600" y="0"/>
                  </a:lnTo>
                  <a:lnTo>
                    <a:pt x="21600" y="11490"/>
                  </a:lnTo>
                  <a:lnTo>
                    <a:pt x="0" y="21600"/>
                  </a:lnTo>
                  <a:cubicBezTo>
                    <a:pt x="0" y="21600"/>
                    <a:pt x="0" y="2350"/>
                    <a:pt x="0" y="2350"/>
                  </a:cubicBezTo>
                  <a:close/>
                </a:path>
              </a:pathLst>
            </a:custGeom>
            <a:solidFill>
              <a:schemeClr val="tx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sp>
        <p:nvSpPr>
          <p:cNvPr id="103" name="TextBox 102"/>
          <p:cNvSpPr txBox="1"/>
          <p:nvPr/>
        </p:nvSpPr>
        <p:spPr>
          <a:xfrm>
            <a:off x="1390015" y="3322955"/>
            <a:ext cx="1607820" cy="501650"/>
          </a:xfrm>
          <a:prstGeom prst="rect">
            <a:avLst/>
          </a:prstGeom>
          <a:noFill/>
        </p:spPr>
        <p:txBody>
          <a:bodyPr wrap="square" numCol="1" spcCol="457200" rtlCol="0">
            <a:spAutoFit/>
          </a:bodyPr>
          <a:lstStyle/>
          <a:p>
            <a:r>
              <a:rPr lang="en-US" sz="1300"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104" name="TextBox 103"/>
          <p:cNvSpPr txBox="1"/>
          <p:nvPr/>
        </p:nvSpPr>
        <p:spPr>
          <a:xfrm>
            <a:off x="1390015" y="4135755"/>
            <a:ext cx="1607820" cy="501650"/>
          </a:xfrm>
          <a:prstGeom prst="rect">
            <a:avLst/>
          </a:prstGeom>
          <a:noFill/>
        </p:spPr>
        <p:txBody>
          <a:bodyPr wrap="square" numCol="1" spcCol="457200" rtlCol="0">
            <a:spAutoFit/>
          </a:bodyPr>
          <a:lstStyle/>
          <a:p>
            <a:r>
              <a:rPr lang="en-US" sz="1300"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105" name="TextBox 104"/>
          <p:cNvSpPr txBox="1"/>
          <p:nvPr/>
        </p:nvSpPr>
        <p:spPr>
          <a:xfrm>
            <a:off x="1390015" y="4903470"/>
            <a:ext cx="1607820" cy="501650"/>
          </a:xfrm>
          <a:prstGeom prst="rect">
            <a:avLst/>
          </a:prstGeom>
          <a:noFill/>
        </p:spPr>
        <p:txBody>
          <a:bodyPr wrap="square" numCol="1" spcCol="457200" rtlCol="0">
            <a:spAutoFit/>
          </a:bodyPr>
          <a:lstStyle/>
          <a:p>
            <a:r>
              <a:rPr lang="en-US" sz="1300"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106" name="TextBox 105"/>
          <p:cNvSpPr txBox="1"/>
          <p:nvPr/>
        </p:nvSpPr>
        <p:spPr>
          <a:xfrm>
            <a:off x="1390015" y="5661660"/>
            <a:ext cx="1607820" cy="501650"/>
          </a:xfrm>
          <a:prstGeom prst="rect">
            <a:avLst/>
          </a:prstGeom>
          <a:noFill/>
        </p:spPr>
        <p:txBody>
          <a:bodyPr wrap="square" numCol="1" spcCol="457200" rtlCol="0">
            <a:spAutoFit/>
          </a:bodyPr>
          <a:lstStyle/>
          <a:p>
            <a:r>
              <a:rPr lang="en-US" sz="1300" dirty="0" smtClean="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107" name="TextBox 106"/>
          <p:cNvSpPr txBox="1"/>
          <p:nvPr/>
        </p:nvSpPr>
        <p:spPr>
          <a:xfrm>
            <a:off x="4196080" y="3357736"/>
            <a:ext cx="833120" cy="477054"/>
          </a:xfrm>
          <a:prstGeom prst="rect">
            <a:avLst/>
          </a:prstGeom>
          <a:noFill/>
        </p:spPr>
        <p:txBody>
          <a:bodyPr wrap="square" numCol="1" spcCol="457200" rtlCol="0">
            <a:spAutoFit/>
          </a:bodyPr>
          <a:lstStyle/>
          <a:p>
            <a:pPr algn="r"/>
            <a:r>
              <a:rPr lang="en-US" sz="2500" dirty="0" smtClean="0">
                <a:solidFill>
                  <a:srgbClr val="FEFEFE"/>
                </a:solidFill>
                <a:latin typeface="微软雅黑" panose="020B0503020204020204" charset="-122"/>
                <a:ea typeface="微软雅黑" panose="020B0503020204020204" charset="-122"/>
                <a:cs typeface="Montserrat" charset="0"/>
              </a:rPr>
              <a:t>11%</a:t>
            </a:r>
          </a:p>
        </p:txBody>
      </p:sp>
      <p:sp>
        <p:nvSpPr>
          <p:cNvPr id="108" name="TextBox 107"/>
          <p:cNvSpPr txBox="1"/>
          <p:nvPr/>
        </p:nvSpPr>
        <p:spPr>
          <a:xfrm>
            <a:off x="5173345" y="2663825"/>
            <a:ext cx="1231265" cy="407035"/>
          </a:xfrm>
          <a:prstGeom prst="rect">
            <a:avLst/>
          </a:prstGeom>
          <a:noFill/>
        </p:spPr>
        <p:txBody>
          <a:bodyPr wrap="square" numCol="1" spcCol="457200" rtlCol="0">
            <a:spAutoFit/>
          </a:bodyPr>
          <a:lstStyle/>
          <a:p>
            <a:pPr algn="ctr"/>
            <a:r>
              <a:rPr lang="en-US" sz="1000"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110" name="TextBox 109"/>
          <p:cNvSpPr txBox="1"/>
          <p:nvPr/>
        </p:nvSpPr>
        <p:spPr>
          <a:xfrm>
            <a:off x="8698865" y="2958465"/>
            <a:ext cx="1273810" cy="407035"/>
          </a:xfrm>
          <a:prstGeom prst="rect">
            <a:avLst/>
          </a:prstGeom>
          <a:noFill/>
        </p:spPr>
        <p:txBody>
          <a:bodyPr wrap="square" numCol="1" spcCol="457200" rtlCol="0">
            <a:spAutoFit/>
          </a:bodyPr>
          <a:lstStyle/>
          <a:p>
            <a:pPr algn="ctr"/>
            <a:r>
              <a:rPr lang="en-US" sz="1000"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112" name="TextBox 111"/>
          <p:cNvSpPr txBox="1"/>
          <p:nvPr/>
        </p:nvSpPr>
        <p:spPr>
          <a:xfrm>
            <a:off x="5145655" y="3394576"/>
            <a:ext cx="1346585" cy="421640"/>
          </a:xfrm>
          <a:prstGeom prst="rect">
            <a:avLst/>
          </a:prstGeom>
          <a:noFill/>
        </p:spPr>
        <p:txBody>
          <a:bodyPr wrap="square" numCol="1" spcCol="457200" rtlCol="0">
            <a:spAutoFit/>
          </a:bodyPr>
          <a:lstStyle/>
          <a:p>
            <a:pPr>
              <a:lnSpc>
                <a:spcPts val="1300"/>
              </a:lnSpc>
            </a:pPr>
            <a:r>
              <a:rPr lang="en-US" sz="900" dirty="0">
                <a:solidFill>
                  <a:srgbClr val="FEFEFE"/>
                </a:solidFill>
                <a:latin typeface="微软雅黑" panose="020B0503020204020204" charset="-122"/>
                <a:ea typeface="微软雅黑" panose="020B0503020204020204" charset="-122"/>
                <a:cs typeface="Montserrat" charset="0"/>
              </a:rPr>
              <a:t>请在此粘贴或者输入您的文字内容</a:t>
            </a:r>
          </a:p>
        </p:txBody>
      </p:sp>
      <p:sp>
        <p:nvSpPr>
          <p:cNvPr id="113" name="TextBox 112"/>
          <p:cNvSpPr txBox="1"/>
          <p:nvPr/>
        </p:nvSpPr>
        <p:spPr>
          <a:xfrm>
            <a:off x="4155440" y="4140056"/>
            <a:ext cx="873760" cy="477054"/>
          </a:xfrm>
          <a:prstGeom prst="rect">
            <a:avLst/>
          </a:prstGeom>
          <a:noFill/>
        </p:spPr>
        <p:txBody>
          <a:bodyPr wrap="square" numCol="1" spcCol="457200" rtlCol="0">
            <a:spAutoFit/>
          </a:bodyPr>
          <a:lstStyle/>
          <a:p>
            <a:pPr algn="r"/>
            <a:r>
              <a:rPr lang="en-US" sz="2500" dirty="0" smtClean="0">
                <a:solidFill>
                  <a:srgbClr val="FEFEFE"/>
                </a:solidFill>
                <a:latin typeface="微软雅黑" panose="020B0503020204020204" charset="-122"/>
                <a:ea typeface="微软雅黑" panose="020B0503020204020204" charset="-122"/>
                <a:cs typeface="Montserrat" charset="0"/>
              </a:rPr>
              <a:t>8%</a:t>
            </a:r>
          </a:p>
        </p:txBody>
      </p:sp>
      <p:sp>
        <p:nvSpPr>
          <p:cNvPr id="114" name="TextBox 113"/>
          <p:cNvSpPr txBox="1"/>
          <p:nvPr/>
        </p:nvSpPr>
        <p:spPr>
          <a:xfrm>
            <a:off x="5145655" y="4176896"/>
            <a:ext cx="1346585" cy="421640"/>
          </a:xfrm>
          <a:prstGeom prst="rect">
            <a:avLst/>
          </a:prstGeom>
          <a:noFill/>
        </p:spPr>
        <p:txBody>
          <a:bodyPr wrap="square" numCol="1" spcCol="457200" rtlCol="0">
            <a:spAutoFit/>
          </a:bodyPr>
          <a:lstStyle/>
          <a:p>
            <a:pPr>
              <a:lnSpc>
                <a:spcPts val="1300"/>
              </a:lnSpc>
            </a:pPr>
            <a:r>
              <a:rPr lang="en-US" sz="900" dirty="0">
                <a:solidFill>
                  <a:srgbClr val="FEFEFE"/>
                </a:solidFill>
                <a:latin typeface="微软雅黑" panose="020B0503020204020204" charset="-122"/>
                <a:ea typeface="微软雅黑" panose="020B0503020204020204" charset="-122"/>
                <a:cs typeface="Montserrat" charset="0"/>
              </a:rPr>
              <a:t>请在此粘贴或者输入您的文字内容</a:t>
            </a:r>
          </a:p>
        </p:txBody>
      </p:sp>
      <p:sp>
        <p:nvSpPr>
          <p:cNvPr id="115" name="TextBox 114"/>
          <p:cNvSpPr txBox="1"/>
          <p:nvPr/>
        </p:nvSpPr>
        <p:spPr>
          <a:xfrm>
            <a:off x="4053840" y="4932536"/>
            <a:ext cx="975360" cy="477054"/>
          </a:xfrm>
          <a:prstGeom prst="rect">
            <a:avLst/>
          </a:prstGeom>
          <a:noFill/>
        </p:spPr>
        <p:txBody>
          <a:bodyPr wrap="square" numCol="1" spcCol="457200" rtlCol="0">
            <a:spAutoFit/>
          </a:bodyPr>
          <a:lstStyle/>
          <a:p>
            <a:pPr algn="r"/>
            <a:r>
              <a:rPr lang="en-US" sz="2500" dirty="0" smtClean="0">
                <a:solidFill>
                  <a:srgbClr val="FEFEFE"/>
                </a:solidFill>
                <a:latin typeface="微软雅黑" panose="020B0503020204020204" charset="-122"/>
                <a:ea typeface="微软雅黑" panose="020B0503020204020204" charset="-122"/>
                <a:cs typeface="Montserrat" charset="0"/>
              </a:rPr>
              <a:t>18%</a:t>
            </a:r>
          </a:p>
        </p:txBody>
      </p:sp>
      <p:sp>
        <p:nvSpPr>
          <p:cNvPr id="116" name="TextBox 115"/>
          <p:cNvSpPr txBox="1"/>
          <p:nvPr/>
        </p:nvSpPr>
        <p:spPr>
          <a:xfrm>
            <a:off x="5145655" y="4969376"/>
            <a:ext cx="1600585" cy="421640"/>
          </a:xfrm>
          <a:prstGeom prst="rect">
            <a:avLst/>
          </a:prstGeom>
          <a:noFill/>
        </p:spPr>
        <p:txBody>
          <a:bodyPr wrap="square" numCol="1" spcCol="457200" rtlCol="0">
            <a:spAutoFit/>
          </a:bodyPr>
          <a:lstStyle/>
          <a:p>
            <a:pPr>
              <a:lnSpc>
                <a:spcPts val="1300"/>
              </a:lnSpc>
            </a:pPr>
            <a:r>
              <a:rPr lang="en-US" sz="900" dirty="0">
                <a:solidFill>
                  <a:srgbClr val="FEFEFE"/>
                </a:solidFill>
                <a:latin typeface="微软雅黑" panose="020B0503020204020204" charset="-122"/>
                <a:ea typeface="微软雅黑" panose="020B0503020204020204" charset="-122"/>
                <a:cs typeface="Montserrat" charset="0"/>
              </a:rPr>
              <a:t>请在此粘贴或者输入您的文字内容</a:t>
            </a:r>
          </a:p>
        </p:txBody>
      </p:sp>
      <p:sp>
        <p:nvSpPr>
          <p:cNvPr id="117" name="TextBox 116"/>
          <p:cNvSpPr txBox="1"/>
          <p:nvPr/>
        </p:nvSpPr>
        <p:spPr>
          <a:xfrm>
            <a:off x="4013200" y="5714856"/>
            <a:ext cx="1016000" cy="477054"/>
          </a:xfrm>
          <a:prstGeom prst="rect">
            <a:avLst/>
          </a:prstGeom>
          <a:noFill/>
        </p:spPr>
        <p:txBody>
          <a:bodyPr wrap="square" numCol="1" spcCol="457200" rtlCol="0">
            <a:spAutoFit/>
          </a:bodyPr>
          <a:lstStyle/>
          <a:p>
            <a:pPr algn="r"/>
            <a:r>
              <a:rPr lang="en-US" sz="2500" dirty="0" smtClean="0">
                <a:solidFill>
                  <a:srgbClr val="FEFEFE"/>
                </a:solidFill>
                <a:latin typeface="微软雅黑" panose="020B0503020204020204" charset="-122"/>
                <a:ea typeface="微软雅黑" panose="020B0503020204020204" charset="-122"/>
                <a:cs typeface="Montserrat" charset="0"/>
              </a:rPr>
              <a:t>30%</a:t>
            </a:r>
          </a:p>
        </p:txBody>
      </p:sp>
      <p:sp>
        <p:nvSpPr>
          <p:cNvPr id="118" name="TextBox 117"/>
          <p:cNvSpPr txBox="1"/>
          <p:nvPr/>
        </p:nvSpPr>
        <p:spPr>
          <a:xfrm>
            <a:off x="5145655" y="5751696"/>
            <a:ext cx="1346585" cy="421640"/>
          </a:xfrm>
          <a:prstGeom prst="rect">
            <a:avLst/>
          </a:prstGeom>
          <a:noFill/>
        </p:spPr>
        <p:txBody>
          <a:bodyPr wrap="square" numCol="1" spcCol="457200" rtlCol="0">
            <a:spAutoFit/>
          </a:bodyPr>
          <a:lstStyle/>
          <a:p>
            <a:pPr>
              <a:lnSpc>
                <a:spcPts val="1300"/>
              </a:lnSpc>
            </a:pPr>
            <a:r>
              <a:rPr lang="en-US" sz="900" dirty="0">
                <a:solidFill>
                  <a:srgbClr val="FEFEFE"/>
                </a:solidFill>
                <a:latin typeface="微软雅黑" panose="020B0503020204020204" charset="-122"/>
                <a:ea typeface="微软雅黑" panose="020B0503020204020204" charset="-122"/>
                <a:cs typeface="Montserrat" charset="0"/>
              </a:rPr>
              <a:t>请在此粘贴或者输入您的文字内容</a:t>
            </a:r>
          </a:p>
        </p:txBody>
      </p:sp>
      <p:sp>
        <p:nvSpPr>
          <p:cNvPr id="127" name="TextBox 126"/>
          <p:cNvSpPr txBox="1"/>
          <p:nvPr/>
        </p:nvSpPr>
        <p:spPr>
          <a:xfrm>
            <a:off x="7640320" y="3632188"/>
            <a:ext cx="802640" cy="400110"/>
          </a:xfrm>
          <a:prstGeom prst="rect">
            <a:avLst/>
          </a:prstGeom>
          <a:noFill/>
        </p:spPr>
        <p:txBody>
          <a:bodyPr wrap="square" numCol="1" spcCol="457200" rtlCol="0">
            <a:spAutoFit/>
          </a:bodyPr>
          <a:lstStyle/>
          <a:p>
            <a:pPr algn="r"/>
            <a:r>
              <a:rPr lang="en-US" sz="2000" dirty="0" smtClean="0">
                <a:solidFill>
                  <a:srgbClr val="FEFEFE"/>
                </a:solidFill>
                <a:latin typeface="微软雅黑" panose="020B0503020204020204" charset="-122"/>
                <a:ea typeface="微软雅黑" panose="020B0503020204020204" charset="-122"/>
                <a:cs typeface="Montserrat" charset="0"/>
              </a:rPr>
              <a:t>13%</a:t>
            </a:r>
          </a:p>
        </p:txBody>
      </p:sp>
      <p:sp>
        <p:nvSpPr>
          <p:cNvPr id="128" name="TextBox 127"/>
          <p:cNvSpPr txBox="1"/>
          <p:nvPr/>
        </p:nvSpPr>
        <p:spPr>
          <a:xfrm>
            <a:off x="8475980" y="3709670"/>
            <a:ext cx="2083435" cy="256540"/>
          </a:xfrm>
          <a:prstGeom prst="rect">
            <a:avLst/>
          </a:prstGeom>
          <a:noFill/>
        </p:spPr>
        <p:txBody>
          <a:bodyPr wrap="square" numCol="1" spcCol="457200" rtlCol="0">
            <a:spAutoFit/>
          </a:bodyPr>
          <a:lstStyle/>
          <a:p>
            <a:pPr>
              <a:lnSpc>
                <a:spcPts val="1300"/>
              </a:lnSpc>
            </a:pPr>
            <a:r>
              <a:rPr lang="en-US" sz="900" dirty="0">
                <a:solidFill>
                  <a:srgbClr val="FEFEFE"/>
                </a:solidFill>
                <a:latin typeface="微软雅黑" panose="020B0503020204020204" charset="-122"/>
                <a:ea typeface="微软雅黑" panose="020B0503020204020204" charset="-122"/>
                <a:cs typeface="Montserrat" charset="0"/>
              </a:rPr>
              <a:t>请在此粘贴或者输入您的文字内容</a:t>
            </a:r>
          </a:p>
        </p:txBody>
      </p:sp>
      <p:sp>
        <p:nvSpPr>
          <p:cNvPr id="129" name="TextBox 128"/>
          <p:cNvSpPr txBox="1"/>
          <p:nvPr/>
        </p:nvSpPr>
        <p:spPr>
          <a:xfrm>
            <a:off x="7640320" y="4170668"/>
            <a:ext cx="802640" cy="400110"/>
          </a:xfrm>
          <a:prstGeom prst="rect">
            <a:avLst/>
          </a:prstGeom>
          <a:noFill/>
        </p:spPr>
        <p:txBody>
          <a:bodyPr wrap="square" numCol="1" spcCol="457200" rtlCol="0">
            <a:spAutoFit/>
          </a:bodyPr>
          <a:lstStyle/>
          <a:p>
            <a:pPr algn="r"/>
            <a:r>
              <a:rPr lang="en-US" sz="2000" dirty="0" smtClean="0">
                <a:solidFill>
                  <a:srgbClr val="FEFEFE"/>
                </a:solidFill>
                <a:latin typeface="微软雅黑" panose="020B0503020204020204" charset="-122"/>
                <a:ea typeface="微软雅黑" panose="020B0503020204020204" charset="-122"/>
                <a:cs typeface="Montserrat" charset="0"/>
              </a:rPr>
              <a:t>3%</a:t>
            </a:r>
          </a:p>
        </p:txBody>
      </p:sp>
      <p:sp>
        <p:nvSpPr>
          <p:cNvPr id="130" name="TextBox 129"/>
          <p:cNvSpPr txBox="1"/>
          <p:nvPr/>
        </p:nvSpPr>
        <p:spPr>
          <a:xfrm>
            <a:off x="8475980" y="4248150"/>
            <a:ext cx="2083435" cy="256540"/>
          </a:xfrm>
          <a:prstGeom prst="rect">
            <a:avLst/>
          </a:prstGeom>
          <a:noFill/>
        </p:spPr>
        <p:txBody>
          <a:bodyPr wrap="square" numCol="1" spcCol="457200" rtlCol="0">
            <a:spAutoFit/>
          </a:bodyPr>
          <a:lstStyle/>
          <a:p>
            <a:pPr>
              <a:lnSpc>
                <a:spcPts val="1300"/>
              </a:lnSpc>
            </a:pPr>
            <a:r>
              <a:rPr lang="en-US" sz="900" dirty="0">
                <a:solidFill>
                  <a:srgbClr val="FEFEFE"/>
                </a:solidFill>
                <a:latin typeface="微软雅黑" panose="020B0503020204020204" charset="-122"/>
                <a:ea typeface="微软雅黑" panose="020B0503020204020204" charset="-122"/>
                <a:cs typeface="Montserrat" charset="0"/>
              </a:rPr>
              <a:t>请在此粘贴或者输入您的文字内容</a:t>
            </a:r>
          </a:p>
        </p:txBody>
      </p:sp>
      <p:sp>
        <p:nvSpPr>
          <p:cNvPr id="131" name="TextBox 130"/>
          <p:cNvSpPr txBox="1"/>
          <p:nvPr/>
        </p:nvSpPr>
        <p:spPr>
          <a:xfrm>
            <a:off x="7640320" y="4719308"/>
            <a:ext cx="802640" cy="400110"/>
          </a:xfrm>
          <a:prstGeom prst="rect">
            <a:avLst/>
          </a:prstGeom>
          <a:noFill/>
        </p:spPr>
        <p:txBody>
          <a:bodyPr wrap="square" numCol="1" spcCol="457200" rtlCol="0">
            <a:spAutoFit/>
          </a:bodyPr>
          <a:lstStyle/>
          <a:p>
            <a:pPr algn="r"/>
            <a:r>
              <a:rPr lang="en-US" sz="2000" dirty="0" smtClean="0">
                <a:solidFill>
                  <a:srgbClr val="FEFEFE"/>
                </a:solidFill>
                <a:latin typeface="微软雅黑" panose="020B0503020204020204" charset="-122"/>
                <a:ea typeface="微软雅黑" panose="020B0503020204020204" charset="-122"/>
                <a:cs typeface="Montserrat" charset="0"/>
              </a:rPr>
              <a:t>2%</a:t>
            </a:r>
          </a:p>
        </p:txBody>
      </p:sp>
      <p:sp>
        <p:nvSpPr>
          <p:cNvPr id="132" name="TextBox 131"/>
          <p:cNvSpPr txBox="1"/>
          <p:nvPr/>
        </p:nvSpPr>
        <p:spPr>
          <a:xfrm>
            <a:off x="8475980" y="4796790"/>
            <a:ext cx="2083435" cy="256540"/>
          </a:xfrm>
          <a:prstGeom prst="rect">
            <a:avLst/>
          </a:prstGeom>
          <a:noFill/>
        </p:spPr>
        <p:txBody>
          <a:bodyPr wrap="square" numCol="1" spcCol="457200" rtlCol="0">
            <a:spAutoFit/>
          </a:bodyPr>
          <a:lstStyle/>
          <a:p>
            <a:pPr>
              <a:lnSpc>
                <a:spcPts val="1300"/>
              </a:lnSpc>
            </a:pPr>
            <a:r>
              <a:rPr lang="en-US" sz="900">
                <a:solidFill>
                  <a:srgbClr val="FEFEFE"/>
                </a:solidFill>
                <a:latin typeface="微软雅黑" panose="020B0503020204020204" charset="-122"/>
                <a:ea typeface="微软雅黑" panose="020B0503020204020204" charset="-122"/>
                <a:cs typeface="Montserrat" charset="0"/>
              </a:rPr>
              <a:t>请在此粘贴或者输入您的文字内容</a:t>
            </a:r>
          </a:p>
        </p:txBody>
      </p:sp>
      <p:sp>
        <p:nvSpPr>
          <p:cNvPr id="133" name="TextBox 132"/>
          <p:cNvSpPr txBox="1"/>
          <p:nvPr/>
        </p:nvSpPr>
        <p:spPr>
          <a:xfrm>
            <a:off x="7640320" y="5227308"/>
            <a:ext cx="802640" cy="400110"/>
          </a:xfrm>
          <a:prstGeom prst="rect">
            <a:avLst/>
          </a:prstGeom>
          <a:noFill/>
        </p:spPr>
        <p:txBody>
          <a:bodyPr wrap="square" numCol="1" spcCol="457200" rtlCol="0">
            <a:spAutoFit/>
          </a:bodyPr>
          <a:lstStyle/>
          <a:p>
            <a:pPr algn="r"/>
            <a:r>
              <a:rPr lang="en-US" sz="2000" dirty="0" smtClean="0">
                <a:solidFill>
                  <a:srgbClr val="FEFEFE"/>
                </a:solidFill>
                <a:latin typeface="微软雅黑" panose="020B0503020204020204" charset="-122"/>
                <a:ea typeface="微软雅黑" panose="020B0503020204020204" charset="-122"/>
                <a:cs typeface="Montserrat" charset="0"/>
              </a:rPr>
              <a:t>9%</a:t>
            </a:r>
          </a:p>
        </p:txBody>
      </p:sp>
      <p:sp>
        <p:nvSpPr>
          <p:cNvPr id="134" name="TextBox 133"/>
          <p:cNvSpPr txBox="1"/>
          <p:nvPr/>
        </p:nvSpPr>
        <p:spPr>
          <a:xfrm>
            <a:off x="8475980" y="5304790"/>
            <a:ext cx="2083435" cy="256540"/>
          </a:xfrm>
          <a:prstGeom prst="rect">
            <a:avLst/>
          </a:prstGeom>
          <a:noFill/>
        </p:spPr>
        <p:txBody>
          <a:bodyPr wrap="square" numCol="1" spcCol="457200" rtlCol="0">
            <a:spAutoFit/>
          </a:bodyPr>
          <a:lstStyle/>
          <a:p>
            <a:pPr>
              <a:lnSpc>
                <a:spcPts val="1300"/>
              </a:lnSpc>
            </a:pPr>
            <a:r>
              <a:rPr lang="en-US" sz="900" dirty="0">
                <a:solidFill>
                  <a:srgbClr val="FEFEFE"/>
                </a:solidFill>
                <a:latin typeface="微软雅黑" panose="020B0503020204020204" charset="-122"/>
                <a:ea typeface="微软雅黑" panose="020B0503020204020204" charset="-122"/>
                <a:cs typeface="Montserrat" charset="0"/>
              </a:rPr>
              <a:t>请在此粘贴或者输入您的文字内容</a:t>
            </a:r>
          </a:p>
        </p:txBody>
      </p:sp>
      <p:sp>
        <p:nvSpPr>
          <p:cNvPr id="135" name="Oval 134"/>
          <p:cNvSpPr/>
          <p:nvPr/>
        </p:nvSpPr>
        <p:spPr>
          <a:xfrm>
            <a:off x="8874537" y="2011680"/>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11" name="TextBox 110"/>
          <p:cNvSpPr txBox="1"/>
          <p:nvPr/>
        </p:nvSpPr>
        <p:spPr>
          <a:xfrm>
            <a:off x="8856493" y="2224396"/>
            <a:ext cx="988548" cy="502702"/>
          </a:xfrm>
          <a:prstGeom prst="rect">
            <a:avLst/>
          </a:prstGeom>
          <a:noFill/>
        </p:spPr>
        <p:txBody>
          <a:bodyPr wrap="square" rtlCol="0">
            <a:spAutoFit/>
          </a:bodyPr>
          <a:lstStyle/>
          <a:p>
            <a:pPr algn="ctr">
              <a:lnSpc>
                <a:spcPts val="3200"/>
              </a:lnSpc>
            </a:pPr>
            <a:r>
              <a:rPr lang="en-US" sz="2500" b="1" dirty="0" smtClean="0">
                <a:solidFill>
                  <a:srgbClr val="FEFEFE"/>
                </a:solidFill>
                <a:latin typeface="微软雅黑" panose="020B0503020204020204" charset="-122"/>
                <a:ea typeface="微软雅黑" panose="020B0503020204020204" charset="-122"/>
                <a:cs typeface="Montserrat" charset="0"/>
              </a:rPr>
              <a:t>37%</a:t>
            </a:r>
          </a:p>
        </p:txBody>
      </p:sp>
      <p:sp>
        <p:nvSpPr>
          <p:cNvPr id="136" name="Oval 135"/>
          <p:cNvSpPr/>
          <p:nvPr/>
        </p:nvSpPr>
        <p:spPr>
          <a:xfrm>
            <a:off x="5308377" y="1717040"/>
            <a:ext cx="918662" cy="91866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37" name="TextBox 136"/>
          <p:cNvSpPr txBox="1"/>
          <p:nvPr/>
        </p:nvSpPr>
        <p:spPr>
          <a:xfrm>
            <a:off x="5300493" y="1919596"/>
            <a:ext cx="988548" cy="502702"/>
          </a:xfrm>
          <a:prstGeom prst="rect">
            <a:avLst/>
          </a:prstGeom>
          <a:noFill/>
        </p:spPr>
        <p:txBody>
          <a:bodyPr wrap="square" rtlCol="0">
            <a:spAutoFit/>
          </a:bodyPr>
          <a:lstStyle/>
          <a:p>
            <a:pPr algn="ctr">
              <a:lnSpc>
                <a:spcPts val="3200"/>
              </a:lnSpc>
            </a:pPr>
            <a:r>
              <a:rPr lang="en-US" sz="2500" b="1" dirty="0" smtClean="0">
                <a:solidFill>
                  <a:srgbClr val="FEFEFE"/>
                </a:solidFill>
                <a:latin typeface="微软雅黑" panose="020B0503020204020204" charset="-122"/>
                <a:ea typeface="微软雅黑" panose="020B0503020204020204" charset="-122"/>
                <a:cs typeface="Montserrat" charset="0"/>
              </a:rPr>
              <a:t>63%</a:t>
            </a:r>
          </a:p>
        </p:txBody>
      </p:sp>
    </p:spTree>
    <p:custDataLst>
      <p:tags r:id="rId1"/>
    </p:custDataLst>
  </p:cSld>
  <p:clrMapOvr>
    <a:masterClrMapping/>
  </p:clrMapOvr>
  <p:transition advTm="6085">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34"/>
                                        </p:tgtEl>
                                        <p:attrNameLst>
                                          <p:attrName>style.visibility</p:attrName>
                                        </p:attrNameLst>
                                      </p:cBhvr>
                                      <p:to>
                                        <p:strVal val="visible"/>
                                      </p:to>
                                    </p:set>
                                    <p:animEffect transition="in" filter="wipe(right)">
                                      <p:cBhvr>
                                        <p:cTn id="10" dur="500"/>
                                        <p:tgtEl>
                                          <p:spTgt spid="134"/>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33"/>
                                        </p:tgtEl>
                                        <p:attrNameLst>
                                          <p:attrName>style.visibility</p:attrName>
                                        </p:attrNameLst>
                                      </p:cBhvr>
                                      <p:to>
                                        <p:strVal val="visible"/>
                                      </p:to>
                                    </p:set>
                                    <p:animEffect transition="in" filter="wipe(right)">
                                      <p:cBhvr>
                                        <p:cTn id="13" dur="500"/>
                                        <p:tgtEl>
                                          <p:spTgt spid="133"/>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18"/>
                                        </p:tgtEl>
                                        <p:attrNameLst>
                                          <p:attrName>style.visibility</p:attrName>
                                        </p:attrNameLst>
                                      </p:cBhvr>
                                      <p:to>
                                        <p:strVal val="visible"/>
                                      </p:to>
                                    </p:set>
                                    <p:animEffect transition="in" filter="wipe(right)">
                                      <p:cBhvr>
                                        <p:cTn id="16" dur="500"/>
                                        <p:tgtEl>
                                          <p:spTgt spid="118"/>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117"/>
                                        </p:tgtEl>
                                        <p:attrNameLst>
                                          <p:attrName>style.visibility</p:attrName>
                                        </p:attrNameLst>
                                      </p:cBhvr>
                                      <p:to>
                                        <p:strVal val="visible"/>
                                      </p:to>
                                    </p:set>
                                    <p:animEffect transition="in" filter="wipe(right)">
                                      <p:cBhvr>
                                        <p:cTn id="19" dur="500"/>
                                        <p:tgtEl>
                                          <p:spTgt spid="117"/>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wipe(right)">
                                      <p:cBhvr>
                                        <p:cTn id="22" dur="500"/>
                                        <p:tgtEl>
                                          <p:spTgt spid="106"/>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32"/>
                                        </p:tgtEl>
                                        <p:attrNameLst>
                                          <p:attrName>style.visibility</p:attrName>
                                        </p:attrNameLst>
                                      </p:cBhvr>
                                      <p:to>
                                        <p:strVal val="visible"/>
                                      </p:to>
                                    </p:set>
                                    <p:anim calcmode="lin" valueType="num">
                                      <p:cBhvr>
                                        <p:cTn id="32" dur="500" fill="hold"/>
                                        <p:tgtEl>
                                          <p:spTgt spid="132"/>
                                        </p:tgtEl>
                                        <p:attrNameLst>
                                          <p:attrName>ppt_w</p:attrName>
                                        </p:attrNameLst>
                                      </p:cBhvr>
                                      <p:tavLst>
                                        <p:tav tm="0">
                                          <p:val>
                                            <p:fltVal val="0"/>
                                          </p:val>
                                        </p:tav>
                                        <p:tav tm="100000">
                                          <p:val>
                                            <p:strVal val="#ppt_w"/>
                                          </p:val>
                                        </p:tav>
                                      </p:tavLst>
                                    </p:anim>
                                    <p:anim calcmode="lin" valueType="num">
                                      <p:cBhvr>
                                        <p:cTn id="33" dur="500" fill="hold"/>
                                        <p:tgtEl>
                                          <p:spTgt spid="132"/>
                                        </p:tgtEl>
                                        <p:attrNameLst>
                                          <p:attrName>ppt_h</p:attrName>
                                        </p:attrNameLst>
                                      </p:cBhvr>
                                      <p:tavLst>
                                        <p:tav tm="0">
                                          <p:val>
                                            <p:fltVal val="0"/>
                                          </p:val>
                                        </p:tav>
                                        <p:tav tm="100000">
                                          <p:val>
                                            <p:strVal val="#ppt_h"/>
                                          </p:val>
                                        </p:tav>
                                      </p:tavLst>
                                    </p:anim>
                                    <p:animEffect transition="in" filter="fade">
                                      <p:cBhvr>
                                        <p:cTn id="34" dur="500"/>
                                        <p:tgtEl>
                                          <p:spTgt spid="13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31"/>
                                        </p:tgtEl>
                                        <p:attrNameLst>
                                          <p:attrName>style.visibility</p:attrName>
                                        </p:attrNameLst>
                                      </p:cBhvr>
                                      <p:to>
                                        <p:strVal val="visible"/>
                                      </p:to>
                                    </p:set>
                                    <p:anim calcmode="lin" valueType="num">
                                      <p:cBhvr>
                                        <p:cTn id="37" dur="500" fill="hold"/>
                                        <p:tgtEl>
                                          <p:spTgt spid="131"/>
                                        </p:tgtEl>
                                        <p:attrNameLst>
                                          <p:attrName>ppt_w</p:attrName>
                                        </p:attrNameLst>
                                      </p:cBhvr>
                                      <p:tavLst>
                                        <p:tav tm="0">
                                          <p:val>
                                            <p:fltVal val="0"/>
                                          </p:val>
                                        </p:tav>
                                        <p:tav tm="100000">
                                          <p:val>
                                            <p:strVal val="#ppt_w"/>
                                          </p:val>
                                        </p:tav>
                                      </p:tavLst>
                                    </p:anim>
                                    <p:anim calcmode="lin" valueType="num">
                                      <p:cBhvr>
                                        <p:cTn id="38" dur="500" fill="hold"/>
                                        <p:tgtEl>
                                          <p:spTgt spid="131"/>
                                        </p:tgtEl>
                                        <p:attrNameLst>
                                          <p:attrName>ppt_h</p:attrName>
                                        </p:attrNameLst>
                                      </p:cBhvr>
                                      <p:tavLst>
                                        <p:tav tm="0">
                                          <p:val>
                                            <p:fltVal val="0"/>
                                          </p:val>
                                        </p:tav>
                                        <p:tav tm="100000">
                                          <p:val>
                                            <p:strVal val="#ppt_h"/>
                                          </p:val>
                                        </p:tav>
                                      </p:tavLst>
                                    </p:anim>
                                    <p:animEffect transition="in" filter="fade">
                                      <p:cBhvr>
                                        <p:cTn id="39" dur="500"/>
                                        <p:tgtEl>
                                          <p:spTgt spid="13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6"/>
                                        </p:tgtEl>
                                        <p:attrNameLst>
                                          <p:attrName>style.visibility</p:attrName>
                                        </p:attrNameLst>
                                      </p:cBhvr>
                                      <p:to>
                                        <p:strVal val="visible"/>
                                      </p:to>
                                    </p:set>
                                    <p:anim calcmode="lin" valueType="num">
                                      <p:cBhvr>
                                        <p:cTn id="42" dur="500" fill="hold"/>
                                        <p:tgtEl>
                                          <p:spTgt spid="116"/>
                                        </p:tgtEl>
                                        <p:attrNameLst>
                                          <p:attrName>ppt_w</p:attrName>
                                        </p:attrNameLst>
                                      </p:cBhvr>
                                      <p:tavLst>
                                        <p:tav tm="0">
                                          <p:val>
                                            <p:fltVal val="0"/>
                                          </p:val>
                                        </p:tav>
                                        <p:tav tm="100000">
                                          <p:val>
                                            <p:strVal val="#ppt_w"/>
                                          </p:val>
                                        </p:tav>
                                      </p:tavLst>
                                    </p:anim>
                                    <p:anim calcmode="lin" valueType="num">
                                      <p:cBhvr>
                                        <p:cTn id="43" dur="500" fill="hold"/>
                                        <p:tgtEl>
                                          <p:spTgt spid="116"/>
                                        </p:tgtEl>
                                        <p:attrNameLst>
                                          <p:attrName>ppt_h</p:attrName>
                                        </p:attrNameLst>
                                      </p:cBhvr>
                                      <p:tavLst>
                                        <p:tav tm="0">
                                          <p:val>
                                            <p:fltVal val="0"/>
                                          </p:val>
                                        </p:tav>
                                        <p:tav tm="100000">
                                          <p:val>
                                            <p:strVal val="#ppt_h"/>
                                          </p:val>
                                        </p:tav>
                                      </p:tavLst>
                                    </p:anim>
                                    <p:animEffect transition="in" filter="fade">
                                      <p:cBhvr>
                                        <p:cTn id="44" dur="500"/>
                                        <p:tgtEl>
                                          <p:spTgt spid="11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15"/>
                                        </p:tgtEl>
                                        <p:attrNameLst>
                                          <p:attrName>style.visibility</p:attrName>
                                        </p:attrNameLst>
                                      </p:cBhvr>
                                      <p:to>
                                        <p:strVal val="visible"/>
                                      </p:to>
                                    </p:set>
                                    <p:anim calcmode="lin" valueType="num">
                                      <p:cBhvr>
                                        <p:cTn id="47" dur="500" fill="hold"/>
                                        <p:tgtEl>
                                          <p:spTgt spid="115"/>
                                        </p:tgtEl>
                                        <p:attrNameLst>
                                          <p:attrName>ppt_w</p:attrName>
                                        </p:attrNameLst>
                                      </p:cBhvr>
                                      <p:tavLst>
                                        <p:tav tm="0">
                                          <p:val>
                                            <p:fltVal val="0"/>
                                          </p:val>
                                        </p:tav>
                                        <p:tav tm="100000">
                                          <p:val>
                                            <p:strVal val="#ppt_w"/>
                                          </p:val>
                                        </p:tav>
                                      </p:tavLst>
                                    </p:anim>
                                    <p:anim calcmode="lin" valueType="num">
                                      <p:cBhvr>
                                        <p:cTn id="48" dur="500" fill="hold"/>
                                        <p:tgtEl>
                                          <p:spTgt spid="115"/>
                                        </p:tgtEl>
                                        <p:attrNameLst>
                                          <p:attrName>ppt_h</p:attrName>
                                        </p:attrNameLst>
                                      </p:cBhvr>
                                      <p:tavLst>
                                        <p:tav tm="0">
                                          <p:val>
                                            <p:fltVal val="0"/>
                                          </p:val>
                                        </p:tav>
                                        <p:tav tm="100000">
                                          <p:val>
                                            <p:strVal val="#ppt_h"/>
                                          </p:val>
                                        </p:tav>
                                      </p:tavLst>
                                    </p:anim>
                                    <p:animEffect transition="in" filter="fade">
                                      <p:cBhvr>
                                        <p:cTn id="49" dur="500"/>
                                        <p:tgtEl>
                                          <p:spTgt spid="11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05"/>
                                        </p:tgtEl>
                                        <p:attrNameLst>
                                          <p:attrName>style.visibility</p:attrName>
                                        </p:attrNameLst>
                                      </p:cBhvr>
                                      <p:to>
                                        <p:strVal val="visible"/>
                                      </p:to>
                                    </p:set>
                                    <p:anim calcmode="lin" valueType="num">
                                      <p:cBhvr>
                                        <p:cTn id="52" dur="500" fill="hold"/>
                                        <p:tgtEl>
                                          <p:spTgt spid="105"/>
                                        </p:tgtEl>
                                        <p:attrNameLst>
                                          <p:attrName>ppt_w</p:attrName>
                                        </p:attrNameLst>
                                      </p:cBhvr>
                                      <p:tavLst>
                                        <p:tav tm="0">
                                          <p:val>
                                            <p:fltVal val="0"/>
                                          </p:val>
                                        </p:tav>
                                        <p:tav tm="100000">
                                          <p:val>
                                            <p:strVal val="#ppt_w"/>
                                          </p:val>
                                        </p:tav>
                                      </p:tavLst>
                                    </p:anim>
                                    <p:anim calcmode="lin" valueType="num">
                                      <p:cBhvr>
                                        <p:cTn id="53" dur="500" fill="hold"/>
                                        <p:tgtEl>
                                          <p:spTgt spid="105"/>
                                        </p:tgtEl>
                                        <p:attrNameLst>
                                          <p:attrName>ppt_h</p:attrName>
                                        </p:attrNameLst>
                                      </p:cBhvr>
                                      <p:tavLst>
                                        <p:tav tm="0">
                                          <p:val>
                                            <p:fltVal val="0"/>
                                          </p:val>
                                        </p:tav>
                                        <p:tav tm="100000">
                                          <p:val>
                                            <p:strVal val="#ppt_h"/>
                                          </p:val>
                                        </p:tav>
                                      </p:tavLst>
                                    </p:anim>
                                    <p:animEffect transition="in" filter="fade">
                                      <p:cBhvr>
                                        <p:cTn id="54" dur="500"/>
                                        <p:tgtEl>
                                          <p:spTgt spid="105"/>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30"/>
                                        </p:tgtEl>
                                        <p:attrNameLst>
                                          <p:attrName>style.visibility</p:attrName>
                                        </p:attrNameLst>
                                      </p:cBhvr>
                                      <p:to>
                                        <p:strVal val="visible"/>
                                      </p:to>
                                    </p:set>
                                    <p:animEffect transition="in" filter="fade">
                                      <p:cBhvr>
                                        <p:cTn id="62" dur="500"/>
                                        <p:tgtEl>
                                          <p:spTgt spid="1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29"/>
                                        </p:tgtEl>
                                        <p:attrNameLst>
                                          <p:attrName>style.visibility</p:attrName>
                                        </p:attrNameLst>
                                      </p:cBhvr>
                                      <p:to>
                                        <p:strVal val="visible"/>
                                      </p:to>
                                    </p:set>
                                    <p:animEffect transition="in" filter="fade">
                                      <p:cBhvr>
                                        <p:cTn id="65" dur="500"/>
                                        <p:tgtEl>
                                          <p:spTgt spid="129"/>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14"/>
                                        </p:tgtEl>
                                        <p:attrNameLst>
                                          <p:attrName>style.visibility</p:attrName>
                                        </p:attrNameLst>
                                      </p:cBhvr>
                                      <p:to>
                                        <p:strVal val="visible"/>
                                      </p:to>
                                    </p:set>
                                    <p:animEffect transition="in" filter="fade">
                                      <p:cBhvr>
                                        <p:cTn id="68" dur="500"/>
                                        <p:tgtEl>
                                          <p:spTgt spid="114"/>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13"/>
                                        </p:tgtEl>
                                        <p:attrNameLst>
                                          <p:attrName>style.visibility</p:attrName>
                                        </p:attrNameLst>
                                      </p:cBhvr>
                                      <p:to>
                                        <p:strVal val="visible"/>
                                      </p:to>
                                    </p:set>
                                    <p:animEffect transition="in" filter="fade">
                                      <p:cBhvr>
                                        <p:cTn id="71" dur="500"/>
                                        <p:tgtEl>
                                          <p:spTgt spid="113"/>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4"/>
                                        </p:tgtEl>
                                        <p:attrNameLst>
                                          <p:attrName>style.visibility</p:attrName>
                                        </p:attrNameLst>
                                      </p:cBhvr>
                                      <p:to>
                                        <p:strVal val="visible"/>
                                      </p:to>
                                    </p:set>
                                    <p:animEffect transition="in" filter="fade">
                                      <p:cBhvr>
                                        <p:cTn id="74" dur="500"/>
                                        <p:tgtEl>
                                          <p:spTgt spid="104"/>
                                        </p:tgtEl>
                                      </p:cBhvr>
                                    </p:animEffect>
                                  </p:childTnLst>
                                </p:cTn>
                              </p:par>
                            </p:childTnLst>
                          </p:cTn>
                        </p:par>
                      </p:childTnLst>
                    </p:cTn>
                  </p:par>
                  <p:par>
                    <p:cTn id="75" fill="hold">
                      <p:stCondLst>
                        <p:cond delay="indefinite"/>
                      </p:stCondLst>
                      <p:childTnLst>
                        <p:par>
                          <p:cTn id="76" fill="hold">
                            <p:stCondLst>
                              <p:cond delay="0"/>
                            </p:stCondLst>
                            <p:childTnLst>
                              <p:par>
                                <p:cTn id="77" presetID="12" presetClass="entr" presetSubtype="2" fill="hold" nodeType="click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500"/>
                                        <p:tgtEl>
                                          <p:spTgt spid="34"/>
                                        </p:tgtEl>
                                        <p:attrNameLst>
                                          <p:attrName>ppt_x</p:attrName>
                                        </p:attrNameLst>
                                      </p:cBhvr>
                                      <p:tavLst>
                                        <p:tav tm="0">
                                          <p:val>
                                            <p:strVal val="#ppt_x+#ppt_w*1.125000"/>
                                          </p:val>
                                        </p:tav>
                                        <p:tav tm="100000">
                                          <p:val>
                                            <p:strVal val="#ppt_x"/>
                                          </p:val>
                                        </p:tav>
                                      </p:tavLst>
                                    </p:anim>
                                    <p:animEffect transition="in" filter="wipe(left)">
                                      <p:cBhvr>
                                        <p:cTn id="80" dur="500"/>
                                        <p:tgtEl>
                                          <p:spTgt spid="34"/>
                                        </p:tgtEl>
                                      </p:cBhvr>
                                    </p:animEffect>
                                  </p:childTnLst>
                                </p:cTn>
                              </p:par>
                              <p:par>
                                <p:cTn id="81" presetID="12" presetClass="entr" presetSubtype="2" fill="hold" grpId="0" nodeType="withEffect">
                                  <p:stCondLst>
                                    <p:cond delay="0"/>
                                  </p:stCondLst>
                                  <p:childTnLst>
                                    <p:set>
                                      <p:cBhvr>
                                        <p:cTn id="82" dur="1" fill="hold">
                                          <p:stCondLst>
                                            <p:cond delay="0"/>
                                          </p:stCondLst>
                                        </p:cTn>
                                        <p:tgtEl>
                                          <p:spTgt spid="128"/>
                                        </p:tgtEl>
                                        <p:attrNameLst>
                                          <p:attrName>style.visibility</p:attrName>
                                        </p:attrNameLst>
                                      </p:cBhvr>
                                      <p:to>
                                        <p:strVal val="visible"/>
                                      </p:to>
                                    </p:set>
                                    <p:anim calcmode="lin" valueType="num">
                                      <p:cBhvr additive="base">
                                        <p:cTn id="83" dur="500"/>
                                        <p:tgtEl>
                                          <p:spTgt spid="128"/>
                                        </p:tgtEl>
                                        <p:attrNameLst>
                                          <p:attrName>ppt_x</p:attrName>
                                        </p:attrNameLst>
                                      </p:cBhvr>
                                      <p:tavLst>
                                        <p:tav tm="0">
                                          <p:val>
                                            <p:strVal val="#ppt_x+#ppt_w*1.125000"/>
                                          </p:val>
                                        </p:tav>
                                        <p:tav tm="100000">
                                          <p:val>
                                            <p:strVal val="#ppt_x"/>
                                          </p:val>
                                        </p:tav>
                                      </p:tavLst>
                                    </p:anim>
                                    <p:animEffect transition="in" filter="wipe(left)">
                                      <p:cBhvr>
                                        <p:cTn id="84" dur="500"/>
                                        <p:tgtEl>
                                          <p:spTgt spid="128"/>
                                        </p:tgtEl>
                                      </p:cBhvr>
                                    </p:animEffect>
                                  </p:childTnLst>
                                </p:cTn>
                              </p:par>
                              <p:par>
                                <p:cTn id="85" presetID="12" presetClass="entr" presetSubtype="2" fill="hold" grpId="0" nodeType="withEffect">
                                  <p:stCondLst>
                                    <p:cond delay="0"/>
                                  </p:stCondLst>
                                  <p:childTnLst>
                                    <p:set>
                                      <p:cBhvr>
                                        <p:cTn id="86" dur="1" fill="hold">
                                          <p:stCondLst>
                                            <p:cond delay="0"/>
                                          </p:stCondLst>
                                        </p:cTn>
                                        <p:tgtEl>
                                          <p:spTgt spid="127"/>
                                        </p:tgtEl>
                                        <p:attrNameLst>
                                          <p:attrName>style.visibility</p:attrName>
                                        </p:attrNameLst>
                                      </p:cBhvr>
                                      <p:to>
                                        <p:strVal val="visible"/>
                                      </p:to>
                                    </p:set>
                                    <p:anim calcmode="lin" valueType="num">
                                      <p:cBhvr additive="base">
                                        <p:cTn id="87" dur="500"/>
                                        <p:tgtEl>
                                          <p:spTgt spid="127"/>
                                        </p:tgtEl>
                                        <p:attrNameLst>
                                          <p:attrName>ppt_x</p:attrName>
                                        </p:attrNameLst>
                                      </p:cBhvr>
                                      <p:tavLst>
                                        <p:tav tm="0">
                                          <p:val>
                                            <p:strVal val="#ppt_x+#ppt_w*1.125000"/>
                                          </p:val>
                                        </p:tav>
                                        <p:tav tm="100000">
                                          <p:val>
                                            <p:strVal val="#ppt_x"/>
                                          </p:val>
                                        </p:tav>
                                      </p:tavLst>
                                    </p:anim>
                                    <p:animEffect transition="in" filter="wipe(left)">
                                      <p:cBhvr>
                                        <p:cTn id="88" dur="500"/>
                                        <p:tgtEl>
                                          <p:spTgt spid="127"/>
                                        </p:tgtEl>
                                      </p:cBhvr>
                                    </p:animEffect>
                                  </p:childTnLst>
                                </p:cTn>
                              </p:par>
                              <p:par>
                                <p:cTn id="89" presetID="12" presetClass="entr" presetSubtype="2" fill="hold" grpId="0" nodeType="withEffect">
                                  <p:stCondLst>
                                    <p:cond delay="0"/>
                                  </p:stCondLst>
                                  <p:childTnLst>
                                    <p:set>
                                      <p:cBhvr>
                                        <p:cTn id="90" dur="1" fill="hold">
                                          <p:stCondLst>
                                            <p:cond delay="0"/>
                                          </p:stCondLst>
                                        </p:cTn>
                                        <p:tgtEl>
                                          <p:spTgt spid="112"/>
                                        </p:tgtEl>
                                        <p:attrNameLst>
                                          <p:attrName>style.visibility</p:attrName>
                                        </p:attrNameLst>
                                      </p:cBhvr>
                                      <p:to>
                                        <p:strVal val="visible"/>
                                      </p:to>
                                    </p:set>
                                    <p:anim calcmode="lin" valueType="num">
                                      <p:cBhvr additive="base">
                                        <p:cTn id="91" dur="500"/>
                                        <p:tgtEl>
                                          <p:spTgt spid="112"/>
                                        </p:tgtEl>
                                        <p:attrNameLst>
                                          <p:attrName>ppt_x</p:attrName>
                                        </p:attrNameLst>
                                      </p:cBhvr>
                                      <p:tavLst>
                                        <p:tav tm="0">
                                          <p:val>
                                            <p:strVal val="#ppt_x+#ppt_w*1.125000"/>
                                          </p:val>
                                        </p:tav>
                                        <p:tav tm="100000">
                                          <p:val>
                                            <p:strVal val="#ppt_x"/>
                                          </p:val>
                                        </p:tav>
                                      </p:tavLst>
                                    </p:anim>
                                    <p:animEffect transition="in" filter="wipe(left)">
                                      <p:cBhvr>
                                        <p:cTn id="92" dur="500"/>
                                        <p:tgtEl>
                                          <p:spTgt spid="112"/>
                                        </p:tgtEl>
                                      </p:cBhvr>
                                    </p:animEffect>
                                  </p:childTnLst>
                                </p:cTn>
                              </p:par>
                              <p:par>
                                <p:cTn id="93" presetID="12" presetClass="entr" presetSubtype="2" fill="hold" grpId="0" nodeType="withEffect">
                                  <p:stCondLst>
                                    <p:cond delay="0"/>
                                  </p:stCondLst>
                                  <p:childTnLst>
                                    <p:set>
                                      <p:cBhvr>
                                        <p:cTn id="94" dur="1" fill="hold">
                                          <p:stCondLst>
                                            <p:cond delay="0"/>
                                          </p:stCondLst>
                                        </p:cTn>
                                        <p:tgtEl>
                                          <p:spTgt spid="107"/>
                                        </p:tgtEl>
                                        <p:attrNameLst>
                                          <p:attrName>style.visibility</p:attrName>
                                        </p:attrNameLst>
                                      </p:cBhvr>
                                      <p:to>
                                        <p:strVal val="visible"/>
                                      </p:to>
                                    </p:set>
                                    <p:anim calcmode="lin" valueType="num">
                                      <p:cBhvr additive="base">
                                        <p:cTn id="95" dur="500"/>
                                        <p:tgtEl>
                                          <p:spTgt spid="107"/>
                                        </p:tgtEl>
                                        <p:attrNameLst>
                                          <p:attrName>ppt_x</p:attrName>
                                        </p:attrNameLst>
                                      </p:cBhvr>
                                      <p:tavLst>
                                        <p:tav tm="0">
                                          <p:val>
                                            <p:strVal val="#ppt_x+#ppt_w*1.125000"/>
                                          </p:val>
                                        </p:tav>
                                        <p:tav tm="100000">
                                          <p:val>
                                            <p:strVal val="#ppt_x"/>
                                          </p:val>
                                        </p:tav>
                                      </p:tavLst>
                                    </p:anim>
                                    <p:animEffect transition="in" filter="wipe(left)">
                                      <p:cBhvr>
                                        <p:cTn id="96" dur="500"/>
                                        <p:tgtEl>
                                          <p:spTgt spid="107"/>
                                        </p:tgtEl>
                                      </p:cBhvr>
                                    </p:animEffect>
                                  </p:childTnLst>
                                </p:cTn>
                              </p:par>
                              <p:par>
                                <p:cTn id="97" presetID="12" presetClass="entr" presetSubtype="2" fill="hold" grpId="0" nodeType="withEffect">
                                  <p:stCondLst>
                                    <p:cond delay="0"/>
                                  </p:stCondLst>
                                  <p:childTnLst>
                                    <p:set>
                                      <p:cBhvr>
                                        <p:cTn id="98" dur="1" fill="hold">
                                          <p:stCondLst>
                                            <p:cond delay="0"/>
                                          </p:stCondLst>
                                        </p:cTn>
                                        <p:tgtEl>
                                          <p:spTgt spid="103"/>
                                        </p:tgtEl>
                                        <p:attrNameLst>
                                          <p:attrName>style.visibility</p:attrName>
                                        </p:attrNameLst>
                                      </p:cBhvr>
                                      <p:to>
                                        <p:strVal val="visible"/>
                                      </p:to>
                                    </p:set>
                                    <p:anim calcmode="lin" valueType="num">
                                      <p:cBhvr additive="base">
                                        <p:cTn id="99" dur="500"/>
                                        <p:tgtEl>
                                          <p:spTgt spid="103"/>
                                        </p:tgtEl>
                                        <p:attrNameLst>
                                          <p:attrName>ppt_x</p:attrName>
                                        </p:attrNameLst>
                                      </p:cBhvr>
                                      <p:tavLst>
                                        <p:tav tm="0">
                                          <p:val>
                                            <p:strVal val="#ppt_x+#ppt_w*1.125000"/>
                                          </p:val>
                                        </p:tav>
                                        <p:tav tm="100000">
                                          <p:val>
                                            <p:strVal val="#ppt_x"/>
                                          </p:val>
                                        </p:tav>
                                      </p:tavLst>
                                    </p:anim>
                                    <p:animEffect transition="in" filter="wipe(left)">
                                      <p:cBhvr>
                                        <p:cTn id="100" dur="500"/>
                                        <p:tgtEl>
                                          <p:spTgt spid="103"/>
                                        </p:tgtEl>
                                      </p:cBhvr>
                                    </p:animEffect>
                                  </p:childTnLst>
                                </p:cTn>
                              </p:par>
                            </p:childTnLst>
                          </p:cTn>
                        </p:par>
                      </p:childTnLst>
                    </p:cTn>
                  </p:par>
                  <p:par>
                    <p:cTn id="101" fill="hold">
                      <p:stCondLst>
                        <p:cond delay="indefinite"/>
                      </p:stCondLst>
                      <p:childTnLst>
                        <p:par>
                          <p:cTn id="102" fill="hold">
                            <p:stCondLst>
                              <p:cond delay="0"/>
                            </p:stCondLst>
                            <p:childTnLst>
                              <p:par>
                                <p:cTn id="103" presetID="53" presetClass="entr" presetSubtype="16" fill="hold" nodeType="clickEffect">
                                  <p:stCondLst>
                                    <p:cond delay="0"/>
                                  </p:stCondLst>
                                  <p:childTnLst>
                                    <p:set>
                                      <p:cBhvr>
                                        <p:cTn id="104" dur="1" fill="hold">
                                          <p:stCondLst>
                                            <p:cond delay="0"/>
                                          </p:stCondLst>
                                        </p:cTn>
                                        <p:tgtEl>
                                          <p:spTgt spid="62"/>
                                        </p:tgtEl>
                                        <p:attrNameLst>
                                          <p:attrName>style.visibility</p:attrName>
                                        </p:attrNameLst>
                                      </p:cBhvr>
                                      <p:to>
                                        <p:strVal val="visible"/>
                                      </p:to>
                                    </p:set>
                                    <p:anim calcmode="lin" valueType="num">
                                      <p:cBhvr>
                                        <p:cTn id="105" dur="500" fill="hold"/>
                                        <p:tgtEl>
                                          <p:spTgt spid="62"/>
                                        </p:tgtEl>
                                        <p:attrNameLst>
                                          <p:attrName>ppt_w</p:attrName>
                                        </p:attrNameLst>
                                      </p:cBhvr>
                                      <p:tavLst>
                                        <p:tav tm="0">
                                          <p:val>
                                            <p:fltVal val="0"/>
                                          </p:val>
                                        </p:tav>
                                        <p:tav tm="100000">
                                          <p:val>
                                            <p:strVal val="#ppt_w"/>
                                          </p:val>
                                        </p:tav>
                                      </p:tavLst>
                                    </p:anim>
                                    <p:anim calcmode="lin" valueType="num">
                                      <p:cBhvr>
                                        <p:cTn id="106" dur="500" fill="hold"/>
                                        <p:tgtEl>
                                          <p:spTgt spid="62"/>
                                        </p:tgtEl>
                                        <p:attrNameLst>
                                          <p:attrName>ppt_h</p:attrName>
                                        </p:attrNameLst>
                                      </p:cBhvr>
                                      <p:tavLst>
                                        <p:tav tm="0">
                                          <p:val>
                                            <p:fltVal val="0"/>
                                          </p:val>
                                        </p:tav>
                                        <p:tav tm="100000">
                                          <p:val>
                                            <p:strVal val="#ppt_h"/>
                                          </p:val>
                                        </p:tav>
                                      </p:tavLst>
                                    </p:anim>
                                    <p:animEffect transition="in" filter="fade">
                                      <p:cBhvr>
                                        <p:cTn id="107" dur="500"/>
                                        <p:tgtEl>
                                          <p:spTgt spid="62"/>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108"/>
                                        </p:tgtEl>
                                        <p:attrNameLst>
                                          <p:attrName>style.visibility</p:attrName>
                                        </p:attrNameLst>
                                      </p:cBhvr>
                                      <p:to>
                                        <p:strVal val="visible"/>
                                      </p:to>
                                    </p:set>
                                    <p:anim calcmode="lin" valueType="num">
                                      <p:cBhvr>
                                        <p:cTn id="110" dur="500" fill="hold"/>
                                        <p:tgtEl>
                                          <p:spTgt spid="108"/>
                                        </p:tgtEl>
                                        <p:attrNameLst>
                                          <p:attrName>ppt_w</p:attrName>
                                        </p:attrNameLst>
                                      </p:cBhvr>
                                      <p:tavLst>
                                        <p:tav tm="0">
                                          <p:val>
                                            <p:fltVal val="0"/>
                                          </p:val>
                                        </p:tav>
                                        <p:tav tm="100000">
                                          <p:val>
                                            <p:strVal val="#ppt_w"/>
                                          </p:val>
                                        </p:tav>
                                      </p:tavLst>
                                    </p:anim>
                                    <p:anim calcmode="lin" valueType="num">
                                      <p:cBhvr>
                                        <p:cTn id="111" dur="500" fill="hold"/>
                                        <p:tgtEl>
                                          <p:spTgt spid="108"/>
                                        </p:tgtEl>
                                        <p:attrNameLst>
                                          <p:attrName>ppt_h</p:attrName>
                                        </p:attrNameLst>
                                      </p:cBhvr>
                                      <p:tavLst>
                                        <p:tav tm="0">
                                          <p:val>
                                            <p:fltVal val="0"/>
                                          </p:val>
                                        </p:tav>
                                        <p:tav tm="100000">
                                          <p:val>
                                            <p:strVal val="#ppt_h"/>
                                          </p:val>
                                        </p:tav>
                                      </p:tavLst>
                                    </p:anim>
                                    <p:animEffect transition="in" filter="fade">
                                      <p:cBhvr>
                                        <p:cTn id="112" dur="500"/>
                                        <p:tgtEl>
                                          <p:spTgt spid="108"/>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136"/>
                                        </p:tgtEl>
                                        <p:attrNameLst>
                                          <p:attrName>style.visibility</p:attrName>
                                        </p:attrNameLst>
                                      </p:cBhvr>
                                      <p:to>
                                        <p:strVal val="visible"/>
                                      </p:to>
                                    </p:set>
                                    <p:anim calcmode="lin" valueType="num">
                                      <p:cBhvr>
                                        <p:cTn id="115" dur="500" fill="hold"/>
                                        <p:tgtEl>
                                          <p:spTgt spid="136"/>
                                        </p:tgtEl>
                                        <p:attrNameLst>
                                          <p:attrName>ppt_w</p:attrName>
                                        </p:attrNameLst>
                                      </p:cBhvr>
                                      <p:tavLst>
                                        <p:tav tm="0">
                                          <p:val>
                                            <p:fltVal val="0"/>
                                          </p:val>
                                        </p:tav>
                                        <p:tav tm="100000">
                                          <p:val>
                                            <p:strVal val="#ppt_w"/>
                                          </p:val>
                                        </p:tav>
                                      </p:tavLst>
                                    </p:anim>
                                    <p:anim calcmode="lin" valueType="num">
                                      <p:cBhvr>
                                        <p:cTn id="116" dur="500" fill="hold"/>
                                        <p:tgtEl>
                                          <p:spTgt spid="136"/>
                                        </p:tgtEl>
                                        <p:attrNameLst>
                                          <p:attrName>ppt_h</p:attrName>
                                        </p:attrNameLst>
                                      </p:cBhvr>
                                      <p:tavLst>
                                        <p:tav tm="0">
                                          <p:val>
                                            <p:fltVal val="0"/>
                                          </p:val>
                                        </p:tav>
                                        <p:tav tm="100000">
                                          <p:val>
                                            <p:strVal val="#ppt_h"/>
                                          </p:val>
                                        </p:tav>
                                      </p:tavLst>
                                    </p:anim>
                                    <p:animEffect transition="in" filter="fade">
                                      <p:cBhvr>
                                        <p:cTn id="117" dur="500"/>
                                        <p:tgtEl>
                                          <p:spTgt spid="136"/>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137"/>
                                        </p:tgtEl>
                                        <p:attrNameLst>
                                          <p:attrName>style.visibility</p:attrName>
                                        </p:attrNameLst>
                                      </p:cBhvr>
                                      <p:to>
                                        <p:strVal val="visible"/>
                                      </p:to>
                                    </p:set>
                                    <p:anim calcmode="lin" valueType="num">
                                      <p:cBhvr>
                                        <p:cTn id="120" dur="500" fill="hold"/>
                                        <p:tgtEl>
                                          <p:spTgt spid="137"/>
                                        </p:tgtEl>
                                        <p:attrNameLst>
                                          <p:attrName>ppt_w</p:attrName>
                                        </p:attrNameLst>
                                      </p:cBhvr>
                                      <p:tavLst>
                                        <p:tav tm="0">
                                          <p:val>
                                            <p:fltVal val="0"/>
                                          </p:val>
                                        </p:tav>
                                        <p:tav tm="100000">
                                          <p:val>
                                            <p:strVal val="#ppt_w"/>
                                          </p:val>
                                        </p:tav>
                                      </p:tavLst>
                                    </p:anim>
                                    <p:anim calcmode="lin" valueType="num">
                                      <p:cBhvr>
                                        <p:cTn id="121" dur="500" fill="hold"/>
                                        <p:tgtEl>
                                          <p:spTgt spid="137"/>
                                        </p:tgtEl>
                                        <p:attrNameLst>
                                          <p:attrName>ppt_h</p:attrName>
                                        </p:attrNameLst>
                                      </p:cBhvr>
                                      <p:tavLst>
                                        <p:tav tm="0">
                                          <p:val>
                                            <p:fltVal val="0"/>
                                          </p:val>
                                        </p:tav>
                                        <p:tav tm="100000">
                                          <p:val>
                                            <p:strVal val="#ppt_h"/>
                                          </p:val>
                                        </p:tav>
                                      </p:tavLst>
                                    </p:anim>
                                    <p:animEffect transition="in" filter="fade">
                                      <p:cBhvr>
                                        <p:cTn id="122" dur="500"/>
                                        <p:tgtEl>
                                          <p:spTgt spid="137"/>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nodeType="clickEffect">
                                  <p:stCondLst>
                                    <p:cond delay="0"/>
                                  </p:stCondLst>
                                  <p:childTnLst>
                                    <p:set>
                                      <p:cBhvr>
                                        <p:cTn id="126" dur="1" fill="hold">
                                          <p:stCondLst>
                                            <p:cond delay="0"/>
                                          </p:stCondLst>
                                        </p:cTn>
                                        <p:tgtEl>
                                          <p:spTgt spid="79"/>
                                        </p:tgtEl>
                                        <p:attrNameLst>
                                          <p:attrName>style.visibility</p:attrName>
                                        </p:attrNameLst>
                                      </p:cBhvr>
                                      <p:to>
                                        <p:strVal val="visible"/>
                                      </p:to>
                                    </p:set>
                                    <p:animEffect transition="in" filter="fade">
                                      <p:cBhvr>
                                        <p:cTn id="127" dur="500"/>
                                        <p:tgtEl>
                                          <p:spTgt spid="79"/>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110"/>
                                        </p:tgtEl>
                                        <p:attrNameLst>
                                          <p:attrName>style.visibility</p:attrName>
                                        </p:attrNameLst>
                                      </p:cBhvr>
                                      <p:to>
                                        <p:strVal val="visible"/>
                                      </p:to>
                                    </p:set>
                                    <p:animEffect transition="in" filter="fade">
                                      <p:cBhvr>
                                        <p:cTn id="130" dur="500"/>
                                        <p:tgtEl>
                                          <p:spTgt spid="110"/>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135"/>
                                        </p:tgtEl>
                                        <p:attrNameLst>
                                          <p:attrName>style.visibility</p:attrName>
                                        </p:attrNameLst>
                                      </p:cBhvr>
                                      <p:to>
                                        <p:strVal val="visible"/>
                                      </p:to>
                                    </p:set>
                                    <p:animEffect transition="in" filter="fade">
                                      <p:cBhvr>
                                        <p:cTn id="133" dur="500"/>
                                        <p:tgtEl>
                                          <p:spTgt spid="135"/>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11"/>
                                        </p:tgtEl>
                                        <p:attrNameLst>
                                          <p:attrName>style.visibility</p:attrName>
                                        </p:attrNameLst>
                                      </p:cBhvr>
                                      <p:to>
                                        <p:strVal val="visible"/>
                                      </p:to>
                                    </p:set>
                                    <p:animEffect transition="in" filter="fade">
                                      <p:cBhvr>
                                        <p:cTn id="136"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105" grpId="0"/>
      <p:bldP spid="106" grpId="0"/>
      <p:bldP spid="107" grpId="0"/>
      <p:bldP spid="108" grpId="0"/>
      <p:bldP spid="110" grpId="0"/>
      <p:bldP spid="112" grpId="0"/>
      <p:bldP spid="113" grpId="0"/>
      <p:bldP spid="114" grpId="0"/>
      <p:bldP spid="115" grpId="0"/>
      <p:bldP spid="116" grpId="0"/>
      <p:bldP spid="117" grpId="0"/>
      <p:bldP spid="118" grpId="0"/>
      <p:bldP spid="127" grpId="0"/>
      <p:bldP spid="128" grpId="0"/>
      <p:bldP spid="129" grpId="0"/>
      <p:bldP spid="130" grpId="0"/>
      <p:bldP spid="131" grpId="0"/>
      <p:bldP spid="132" grpId="0"/>
      <p:bldP spid="133" grpId="0"/>
      <p:bldP spid="134" grpId="0"/>
      <p:bldP spid="135" grpId="0" bldLvl="0" animBg="1"/>
      <p:bldP spid="111" grpId="0"/>
      <p:bldP spid="136" grpId="0" bldLvl="0" animBg="1"/>
      <p:bldP spid="1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63503" y="478989"/>
              <a:ext cx="481330" cy="417830"/>
            </a:xfrm>
            <a:prstGeom prst="rect">
              <a:avLst/>
            </a:prstGeom>
            <a:noFill/>
          </p:spPr>
          <p:txBody>
            <a:bodyPr wrap="none" rtlCol="0">
              <a:spAutoFit/>
            </a:bodyPr>
            <a:lstStyle/>
            <a:p>
              <a:r>
                <a:rPr lang="en-US" altLang="zh-CN" sz="2000" dirty="0" smtClean="0">
                  <a:solidFill>
                    <a:schemeClr val="tx1"/>
                  </a:solidFill>
                  <a:latin typeface="微软雅黑" panose="020B0503020204020204" charset="-122"/>
                  <a:ea typeface="微软雅黑" panose="020B0503020204020204" charset="-122"/>
                </a:rPr>
                <a:t>02</a:t>
              </a:r>
            </a:p>
          </p:txBody>
        </p:sp>
      </p:grpSp>
      <p:sp>
        <p:nvSpPr>
          <p:cNvPr id="2" name="Shape 6"/>
          <p:cNvSpPr/>
          <p:nvPr/>
        </p:nvSpPr>
        <p:spPr>
          <a:xfrm>
            <a:off x="1927188" y="3449984"/>
            <a:ext cx="3004360" cy="111236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8545" y="20083"/>
                  <a:pt x="17254" y="18521"/>
                  <a:pt x="15576" y="10666"/>
                </a:cubicBezTo>
                <a:cubicBezTo>
                  <a:pt x="13898" y="2812"/>
                  <a:pt x="12607" y="0"/>
                  <a:pt x="10800" y="0"/>
                </a:cubicBezTo>
                <a:cubicBezTo>
                  <a:pt x="8993" y="0"/>
                  <a:pt x="7702" y="2812"/>
                  <a:pt x="6024" y="10666"/>
                </a:cubicBezTo>
                <a:cubicBezTo>
                  <a:pt x="4346" y="18521"/>
                  <a:pt x="3055" y="19949"/>
                  <a:pt x="0" y="21600"/>
                </a:cubicBezTo>
                <a:cubicBezTo>
                  <a:pt x="0" y="21600"/>
                  <a:pt x="21600" y="21600"/>
                  <a:pt x="21600" y="21600"/>
                </a:cubicBezTo>
                <a:close/>
              </a:path>
            </a:pathLst>
          </a:custGeom>
          <a:solidFill>
            <a:srgbClr val="C00000">
              <a:alpha val="8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0" name="Shape 6"/>
          <p:cNvSpPr/>
          <p:nvPr/>
        </p:nvSpPr>
        <p:spPr>
          <a:xfrm>
            <a:off x="7260452" y="2940937"/>
            <a:ext cx="3004360" cy="162140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8545" y="20083"/>
                  <a:pt x="17254" y="18521"/>
                  <a:pt x="15576" y="10666"/>
                </a:cubicBezTo>
                <a:cubicBezTo>
                  <a:pt x="13898" y="2812"/>
                  <a:pt x="12607" y="0"/>
                  <a:pt x="10800" y="0"/>
                </a:cubicBezTo>
                <a:cubicBezTo>
                  <a:pt x="8993" y="0"/>
                  <a:pt x="7702" y="2812"/>
                  <a:pt x="6024" y="10666"/>
                </a:cubicBezTo>
                <a:cubicBezTo>
                  <a:pt x="4346" y="18521"/>
                  <a:pt x="3055" y="19949"/>
                  <a:pt x="0" y="21600"/>
                </a:cubicBezTo>
                <a:cubicBezTo>
                  <a:pt x="0" y="21600"/>
                  <a:pt x="21600" y="21600"/>
                  <a:pt x="21600" y="21600"/>
                </a:cubicBezTo>
                <a:close/>
              </a:path>
            </a:pathLst>
          </a:custGeom>
          <a:solidFill>
            <a:srgbClr val="C00000">
              <a:alpha val="8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2" name="Rectangle 11"/>
          <p:cNvSpPr/>
          <p:nvPr/>
        </p:nvSpPr>
        <p:spPr>
          <a:xfrm>
            <a:off x="-1" y="4562347"/>
            <a:ext cx="12192001" cy="763575"/>
          </a:xfrm>
          <a:prstGeom prst="rect">
            <a:avLst/>
          </a:prstGeom>
          <a:solidFill>
            <a:srgbClr val="FFC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1" name="Shape 6"/>
          <p:cNvSpPr/>
          <p:nvPr/>
        </p:nvSpPr>
        <p:spPr>
          <a:xfrm>
            <a:off x="5934308" y="2592145"/>
            <a:ext cx="3004360" cy="19702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8545" y="20083"/>
                  <a:pt x="17254" y="18521"/>
                  <a:pt x="15576" y="10666"/>
                </a:cubicBezTo>
                <a:cubicBezTo>
                  <a:pt x="13898" y="2812"/>
                  <a:pt x="12607" y="0"/>
                  <a:pt x="10800" y="0"/>
                </a:cubicBezTo>
                <a:cubicBezTo>
                  <a:pt x="8993" y="0"/>
                  <a:pt x="7702" y="2812"/>
                  <a:pt x="6024" y="10666"/>
                </a:cubicBezTo>
                <a:cubicBezTo>
                  <a:pt x="4346" y="18521"/>
                  <a:pt x="3055" y="19949"/>
                  <a:pt x="0" y="21600"/>
                </a:cubicBezTo>
                <a:cubicBezTo>
                  <a:pt x="0" y="21600"/>
                  <a:pt x="21600" y="21600"/>
                  <a:pt x="21600" y="21600"/>
                </a:cubicBezTo>
                <a:close/>
              </a:path>
            </a:pathLst>
          </a:custGeom>
          <a:solidFill>
            <a:srgbClr val="FFC000">
              <a:alpha val="8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3" name="Shape 6"/>
          <p:cNvSpPr/>
          <p:nvPr/>
        </p:nvSpPr>
        <p:spPr>
          <a:xfrm>
            <a:off x="4608163" y="2120805"/>
            <a:ext cx="3004360" cy="24415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8545" y="20083"/>
                  <a:pt x="17254" y="18521"/>
                  <a:pt x="15576" y="10666"/>
                </a:cubicBezTo>
                <a:cubicBezTo>
                  <a:pt x="13898" y="2812"/>
                  <a:pt x="12607" y="0"/>
                  <a:pt x="10800" y="0"/>
                </a:cubicBezTo>
                <a:cubicBezTo>
                  <a:pt x="8993" y="0"/>
                  <a:pt x="7702" y="2812"/>
                  <a:pt x="6024" y="10666"/>
                </a:cubicBezTo>
                <a:cubicBezTo>
                  <a:pt x="4346" y="18521"/>
                  <a:pt x="3055" y="19949"/>
                  <a:pt x="0" y="21600"/>
                </a:cubicBezTo>
                <a:cubicBezTo>
                  <a:pt x="0" y="21600"/>
                  <a:pt x="21600" y="21600"/>
                  <a:pt x="21600" y="21600"/>
                </a:cubicBezTo>
                <a:close/>
              </a:path>
            </a:pathLst>
          </a:custGeom>
          <a:solidFill>
            <a:srgbClr val="C00000">
              <a:alpha val="8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4" name="Shape 6"/>
          <p:cNvSpPr/>
          <p:nvPr/>
        </p:nvSpPr>
        <p:spPr>
          <a:xfrm>
            <a:off x="3253333" y="2705267"/>
            <a:ext cx="3004360" cy="185707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8545" y="20083"/>
                  <a:pt x="17254" y="18521"/>
                  <a:pt x="15576" y="10666"/>
                </a:cubicBezTo>
                <a:cubicBezTo>
                  <a:pt x="13898" y="2812"/>
                  <a:pt x="12607" y="0"/>
                  <a:pt x="10800" y="0"/>
                </a:cubicBezTo>
                <a:cubicBezTo>
                  <a:pt x="8993" y="0"/>
                  <a:pt x="7702" y="2812"/>
                  <a:pt x="6024" y="10666"/>
                </a:cubicBezTo>
                <a:cubicBezTo>
                  <a:pt x="4346" y="18521"/>
                  <a:pt x="3055" y="19949"/>
                  <a:pt x="0" y="21600"/>
                </a:cubicBezTo>
                <a:cubicBezTo>
                  <a:pt x="0" y="21600"/>
                  <a:pt x="21600" y="21600"/>
                  <a:pt x="21600" y="21600"/>
                </a:cubicBezTo>
                <a:close/>
              </a:path>
            </a:pathLst>
          </a:custGeom>
          <a:solidFill>
            <a:srgbClr val="FFC000">
              <a:alpha val="8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nvGrpSpPr>
          <p:cNvPr id="19" name="Group 18"/>
          <p:cNvGrpSpPr/>
          <p:nvPr/>
        </p:nvGrpSpPr>
        <p:grpSpPr>
          <a:xfrm>
            <a:off x="3114715" y="2479027"/>
            <a:ext cx="803946" cy="788568"/>
            <a:chOff x="3115817" y="3139126"/>
            <a:chExt cx="688618" cy="675447"/>
          </a:xfrm>
        </p:grpSpPr>
        <p:sp>
          <p:nvSpPr>
            <p:cNvPr id="16" name="Oval Callout 15"/>
            <p:cNvSpPr/>
            <p:nvPr/>
          </p:nvSpPr>
          <p:spPr>
            <a:xfrm>
              <a:off x="3115817" y="3139126"/>
              <a:ext cx="688618" cy="675447"/>
            </a:xfrm>
            <a:prstGeom prst="wedgeEllipseCallout">
              <a:avLst>
                <a:gd name="adj1" fmla="val -5527"/>
                <a:gd name="adj2" fmla="val 67378"/>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E3E44"/>
                </a:solidFill>
                <a:latin typeface="微软雅黑" panose="020B0503020204020204" charset="-122"/>
                <a:ea typeface="微软雅黑" panose="020B0503020204020204" charset="-122"/>
              </a:endParaRPr>
            </a:p>
          </p:txBody>
        </p:sp>
        <p:sp>
          <p:nvSpPr>
            <p:cNvPr id="18" name="Oval 17"/>
            <p:cNvSpPr/>
            <p:nvPr/>
          </p:nvSpPr>
          <p:spPr>
            <a:xfrm>
              <a:off x="3259091" y="3271101"/>
              <a:ext cx="402070" cy="4020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E3E44"/>
                </a:solidFill>
                <a:latin typeface="微软雅黑" panose="020B0503020204020204" charset="-122"/>
                <a:ea typeface="微软雅黑" panose="020B0503020204020204" charset="-122"/>
              </a:endParaRPr>
            </a:p>
          </p:txBody>
        </p:sp>
      </p:grpSp>
      <p:grpSp>
        <p:nvGrpSpPr>
          <p:cNvPr id="20" name="Group 19"/>
          <p:cNvGrpSpPr/>
          <p:nvPr/>
        </p:nvGrpSpPr>
        <p:grpSpPr>
          <a:xfrm>
            <a:off x="4396761" y="1643371"/>
            <a:ext cx="803946" cy="788568"/>
            <a:chOff x="3115817" y="3139126"/>
            <a:chExt cx="688618" cy="675447"/>
          </a:xfrm>
        </p:grpSpPr>
        <p:sp>
          <p:nvSpPr>
            <p:cNvPr id="21" name="Oval Callout 20"/>
            <p:cNvSpPr/>
            <p:nvPr/>
          </p:nvSpPr>
          <p:spPr>
            <a:xfrm>
              <a:off x="3115817" y="3139126"/>
              <a:ext cx="688618" cy="675447"/>
            </a:xfrm>
            <a:prstGeom prst="wedgeEllipseCallout">
              <a:avLst>
                <a:gd name="adj1" fmla="val -5527"/>
                <a:gd name="adj2" fmla="val 67378"/>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E3E44"/>
                </a:solidFill>
                <a:latin typeface="微软雅黑" panose="020B0503020204020204" charset="-122"/>
                <a:ea typeface="微软雅黑" panose="020B0503020204020204" charset="-122"/>
              </a:endParaRPr>
            </a:p>
          </p:txBody>
        </p:sp>
        <p:sp>
          <p:nvSpPr>
            <p:cNvPr id="22" name="Oval 21"/>
            <p:cNvSpPr/>
            <p:nvPr/>
          </p:nvSpPr>
          <p:spPr>
            <a:xfrm>
              <a:off x="3259091" y="3271101"/>
              <a:ext cx="402070" cy="4020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E3E44"/>
                </a:solidFill>
                <a:latin typeface="微软雅黑" panose="020B0503020204020204" charset="-122"/>
                <a:ea typeface="微软雅黑" panose="020B0503020204020204" charset="-122"/>
              </a:endParaRPr>
            </a:p>
          </p:txBody>
        </p:sp>
      </p:grpSp>
      <p:grpSp>
        <p:nvGrpSpPr>
          <p:cNvPr id="23" name="Group 22"/>
          <p:cNvGrpSpPr/>
          <p:nvPr/>
        </p:nvGrpSpPr>
        <p:grpSpPr>
          <a:xfrm>
            <a:off x="5727224" y="1073977"/>
            <a:ext cx="803946" cy="788568"/>
            <a:chOff x="3115817" y="3139126"/>
            <a:chExt cx="688618" cy="675447"/>
          </a:xfrm>
        </p:grpSpPr>
        <p:sp>
          <p:nvSpPr>
            <p:cNvPr id="24" name="Oval Callout 23"/>
            <p:cNvSpPr/>
            <p:nvPr/>
          </p:nvSpPr>
          <p:spPr>
            <a:xfrm>
              <a:off x="3115817" y="3139126"/>
              <a:ext cx="688618" cy="675447"/>
            </a:xfrm>
            <a:prstGeom prst="wedgeEllipseCallout">
              <a:avLst>
                <a:gd name="adj1" fmla="val -5527"/>
                <a:gd name="adj2" fmla="val 67378"/>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E3E44"/>
                </a:solidFill>
                <a:latin typeface="微软雅黑" panose="020B0503020204020204" charset="-122"/>
                <a:ea typeface="微软雅黑" panose="020B0503020204020204" charset="-122"/>
              </a:endParaRPr>
            </a:p>
          </p:txBody>
        </p:sp>
        <p:sp>
          <p:nvSpPr>
            <p:cNvPr id="25" name="Oval 24"/>
            <p:cNvSpPr/>
            <p:nvPr/>
          </p:nvSpPr>
          <p:spPr>
            <a:xfrm>
              <a:off x="3259091" y="3271101"/>
              <a:ext cx="402070" cy="4020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E3E44"/>
                </a:solidFill>
                <a:latin typeface="微软雅黑" panose="020B0503020204020204" charset="-122"/>
                <a:ea typeface="微软雅黑" panose="020B0503020204020204" charset="-122"/>
              </a:endParaRPr>
            </a:p>
          </p:txBody>
        </p:sp>
      </p:grpSp>
      <p:grpSp>
        <p:nvGrpSpPr>
          <p:cNvPr id="26" name="Group 25"/>
          <p:cNvGrpSpPr/>
          <p:nvPr/>
        </p:nvGrpSpPr>
        <p:grpSpPr>
          <a:xfrm>
            <a:off x="7075257" y="1583025"/>
            <a:ext cx="803946" cy="788568"/>
            <a:chOff x="3115817" y="3139126"/>
            <a:chExt cx="688618" cy="675447"/>
          </a:xfrm>
        </p:grpSpPr>
        <p:sp>
          <p:nvSpPr>
            <p:cNvPr id="27" name="Oval Callout 26"/>
            <p:cNvSpPr/>
            <p:nvPr/>
          </p:nvSpPr>
          <p:spPr>
            <a:xfrm>
              <a:off x="3115817" y="3139126"/>
              <a:ext cx="688618" cy="675447"/>
            </a:xfrm>
            <a:prstGeom prst="wedgeEllipseCallout">
              <a:avLst>
                <a:gd name="adj1" fmla="val -5527"/>
                <a:gd name="adj2" fmla="val 67378"/>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E3E44"/>
                </a:solidFill>
                <a:latin typeface="微软雅黑" panose="020B0503020204020204" charset="-122"/>
                <a:ea typeface="微软雅黑" panose="020B0503020204020204" charset="-122"/>
              </a:endParaRPr>
            </a:p>
          </p:txBody>
        </p:sp>
        <p:sp>
          <p:nvSpPr>
            <p:cNvPr id="28" name="Oval 27"/>
            <p:cNvSpPr/>
            <p:nvPr/>
          </p:nvSpPr>
          <p:spPr>
            <a:xfrm>
              <a:off x="3259091" y="3271101"/>
              <a:ext cx="402070" cy="4020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E3E44"/>
                </a:solidFill>
                <a:latin typeface="微软雅黑" panose="020B0503020204020204" charset="-122"/>
                <a:ea typeface="微软雅黑" panose="020B0503020204020204" charset="-122"/>
              </a:endParaRPr>
            </a:p>
          </p:txBody>
        </p:sp>
      </p:grpSp>
      <p:grpSp>
        <p:nvGrpSpPr>
          <p:cNvPr id="29" name="Group 28"/>
          <p:cNvGrpSpPr/>
          <p:nvPr/>
        </p:nvGrpSpPr>
        <p:grpSpPr>
          <a:xfrm>
            <a:off x="8399492" y="1943172"/>
            <a:ext cx="803946" cy="788568"/>
            <a:chOff x="3115817" y="3139126"/>
            <a:chExt cx="688618" cy="675447"/>
          </a:xfrm>
        </p:grpSpPr>
        <p:sp>
          <p:nvSpPr>
            <p:cNvPr id="30" name="Oval Callout 29"/>
            <p:cNvSpPr/>
            <p:nvPr/>
          </p:nvSpPr>
          <p:spPr>
            <a:xfrm>
              <a:off x="3115817" y="3139126"/>
              <a:ext cx="688618" cy="675447"/>
            </a:xfrm>
            <a:prstGeom prst="wedgeEllipseCallout">
              <a:avLst>
                <a:gd name="adj1" fmla="val -5527"/>
                <a:gd name="adj2" fmla="val 67378"/>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E3E44"/>
                </a:solidFill>
                <a:latin typeface="微软雅黑" panose="020B0503020204020204" charset="-122"/>
                <a:ea typeface="微软雅黑" panose="020B0503020204020204" charset="-122"/>
              </a:endParaRPr>
            </a:p>
          </p:txBody>
        </p:sp>
        <p:sp>
          <p:nvSpPr>
            <p:cNvPr id="31" name="Oval 30"/>
            <p:cNvSpPr/>
            <p:nvPr/>
          </p:nvSpPr>
          <p:spPr>
            <a:xfrm>
              <a:off x="3259091" y="3271101"/>
              <a:ext cx="402070" cy="4020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E3E44"/>
                </a:solidFill>
                <a:latin typeface="微软雅黑" panose="020B0503020204020204" charset="-122"/>
                <a:ea typeface="微软雅黑" panose="020B0503020204020204" charset="-122"/>
              </a:endParaRPr>
            </a:p>
          </p:txBody>
        </p:sp>
      </p:grpSp>
      <p:sp>
        <p:nvSpPr>
          <p:cNvPr id="32" name="TextBox 31"/>
          <p:cNvSpPr txBox="1"/>
          <p:nvPr/>
        </p:nvSpPr>
        <p:spPr>
          <a:xfrm>
            <a:off x="3225028" y="2693939"/>
            <a:ext cx="603340" cy="307777"/>
          </a:xfrm>
          <a:prstGeom prst="rect">
            <a:avLst/>
          </a:prstGeom>
          <a:noFill/>
        </p:spPr>
        <p:txBody>
          <a:bodyPr wrap="square" rtlCol="0">
            <a:spAutoFit/>
          </a:bodyPr>
          <a:lstStyle/>
          <a:p>
            <a:pPr algn="ctr"/>
            <a:r>
              <a:rPr lang="en-US" sz="1400" b="1" dirty="0" smtClean="0">
                <a:solidFill>
                  <a:srgbClr val="3E3E44"/>
                </a:solidFill>
                <a:latin typeface="微软雅黑" panose="020B0503020204020204" charset="-122"/>
                <a:ea typeface="微软雅黑" panose="020B0503020204020204" charset="-122"/>
                <a:cs typeface="Montserrat" charset="0"/>
              </a:rPr>
              <a:t>8%</a:t>
            </a:r>
          </a:p>
        </p:txBody>
      </p:sp>
      <p:sp>
        <p:nvSpPr>
          <p:cNvPr id="33" name="TextBox 32"/>
          <p:cNvSpPr txBox="1"/>
          <p:nvPr/>
        </p:nvSpPr>
        <p:spPr>
          <a:xfrm>
            <a:off x="4504312" y="1855314"/>
            <a:ext cx="603340" cy="307777"/>
          </a:xfrm>
          <a:prstGeom prst="rect">
            <a:avLst/>
          </a:prstGeom>
          <a:noFill/>
        </p:spPr>
        <p:txBody>
          <a:bodyPr wrap="square" rtlCol="0">
            <a:spAutoFit/>
          </a:bodyPr>
          <a:lstStyle/>
          <a:p>
            <a:pPr algn="ctr"/>
            <a:r>
              <a:rPr lang="en-US" sz="1400" b="1" dirty="0" smtClean="0">
                <a:solidFill>
                  <a:srgbClr val="3E3E44"/>
                </a:solidFill>
                <a:latin typeface="微软雅黑" panose="020B0503020204020204" charset="-122"/>
                <a:ea typeface="微软雅黑" panose="020B0503020204020204" charset="-122"/>
                <a:cs typeface="Montserrat" charset="0"/>
              </a:rPr>
              <a:t>13%</a:t>
            </a:r>
          </a:p>
        </p:txBody>
      </p:sp>
      <p:sp>
        <p:nvSpPr>
          <p:cNvPr id="34" name="TextBox 33"/>
          <p:cNvSpPr txBox="1"/>
          <p:nvPr/>
        </p:nvSpPr>
        <p:spPr>
          <a:xfrm>
            <a:off x="5834692" y="1289722"/>
            <a:ext cx="603340" cy="307777"/>
          </a:xfrm>
          <a:prstGeom prst="rect">
            <a:avLst/>
          </a:prstGeom>
          <a:noFill/>
        </p:spPr>
        <p:txBody>
          <a:bodyPr wrap="square" rtlCol="0">
            <a:spAutoFit/>
          </a:bodyPr>
          <a:lstStyle/>
          <a:p>
            <a:pPr algn="ctr"/>
            <a:r>
              <a:rPr lang="en-US" sz="1400" b="1" smtClean="0">
                <a:solidFill>
                  <a:srgbClr val="3E3E44"/>
                </a:solidFill>
                <a:latin typeface="微软雅黑" panose="020B0503020204020204" charset="-122"/>
                <a:ea typeface="微软雅黑" panose="020B0503020204020204" charset="-122"/>
                <a:cs typeface="Montserrat" charset="0"/>
              </a:rPr>
              <a:t>30%</a:t>
            </a:r>
            <a:endParaRPr lang="en-US" sz="1400" b="1" dirty="0" smtClean="0">
              <a:solidFill>
                <a:srgbClr val="3E3E44"/>
              </a:solidFill>
              <a:latin typeface="微软雅黑" panose="020B0503020204020204" charset="-122"/>
              <a:ea typeface="微软雅黑" panose="020B0503020204020204" charset="-122"/>
              <a:cs typeface="Montserrat" charset="0"/>
            </a:endParaRPr>
          </a:p>
        </p:txBody>
      </p:sp>
      <p:sp>
        <p:nvSpPr>
          <p:cNvPr id="35" name="TextBox 34"/>
          <p:cNvSpPr txBox="1"/>
          <p:nvPr/>
        </p:nvSpPr>
        <p:spPr>
          <a:xfrm>
            <a:off x="7187203" y="1801365"/>
            <a:ext cx="603340" cy="307777"/>
          </a:xfrm>
          <a:prstGeom prst="rect">
            <a:avLst/>
          </a:prstGeom>
          <a:noFill/>
        </p:spPr>
        <p:txBody>
          <a:bodyPr wrap="square" rtlCol="0">
            <a:spAutoFit/>
          </a:bodyPr>
          <a:lstStyle/>
          <a:p>
            <a:pPr algn="ctr"/>
            <a:r>
              <a:rPr lang="en-US" sz="1400" b="1" dirty="0" smtClean="0">
                <a:solidFill>
                  <a:srgbClr val="3E3E44"/>
                </a:solidFill>
                <a:latin typeface="微软雅黑" panose="020B0503020204020204" charset="-122"/>
                <a:ea typeface="微软雅黑" panose="020B0503020204020204" charset="-122"/>
                <a:cs typeface="Montserrat" charset="0"/>
              </a:rPr>
              <a:t>21%</a:t>
            </a:r>
          </a:p>
        </p:txBody>
      </p:sp>
      <p:sp>
        <p:nvSpPr>
          <p:cNvPr id="36" name="TextBox 35"/>
          <p:cNvSpPr txBox="1"/>
          <p:nvPr/>
        </p:nvSpPr>
        <p:spPr>
          <a:xfrm>
            <a:off x="8518649" y="2159819"/>
            <a:ext cx="603340" cy="307777"/>
          </a:xfrm>
          <a:prstGeom prst="rect">
            <a:avLst/>
          </a:prstGeom>
          <a:noFill/>
        </p:spPr>
        <p:txBody>
          <a:bodyPr wrap="square" rtlCol="0">
            <a:spAutoFit/>
          </a:bodyPr>
          <a:lstStyle/>
          <a:p>
            <a:pPr algn="ctr"/>
            <a:r>
              <a:rPr lang="en-US" sz="1400" b="1" smtClean="0">
                <a:solidFill>
                  <a:srgbClr val="3E3E44"/>
                </a:solidFill>
                <a:latin typeface="微软雅黑" panose="020B0503020204020204" charset="-122"/>
                <a:ea typeface="微软雅黑" panose="020B0503020204020204" charset="-122"/>
                <a:cs typeface="Montserrat" charset="0"/>
              </a:rPr>
              <a:t>11%</a:t>
            </a:r>
            <a:endParaRPr lang="en-US" sz="1400" b="1" dirty="0" smtClean="0">
              <a:solidFill>
                <a:srgbClr val="3E3E44"/>
              </a:solidFill>
              <a:latin typeface="微软雅黑" panose="020B0503020204020204" charset="-122"/>
              <a:ea typeface="微软雅黑" panose="020B0503020204020204" charset="-122"/>
              <a:cs typeface="Montserrat" charset="0"/>
            </a:endParaRPr>
          </a:p>
        </p:txBody>
      </p:sp>
      <p:sp>
        <p:nvSpPr>
          <p:cNvPr id="39" name="Rectangle 38"/>
          <p:cNvSpPr/>
          <p:nvPr/>
        </p:nvSpPr>
        <p:spPr>
          <a:xfrm>
            <a:off x="3112656" y="3522378"/>
            <a:ext cx="601448" cy="630942"/>
          </a:xfrm>
          <a:prstGeom prst="rect">
            <a:avLst/>
          </a:prstGeom>
        </p:spPr>
        <p:txBody>
          <a:bodyPr wrap="none" anchor="ctr">
            <a:spAutoFit/>
          </a:bodyPr>
          <a:lstStyle/>
          <a:p>
            <a:pPr algn="ctr"/>
            <a:r>
              <a:rPr lang="en-US" sz="3500" dirty="0">
                <a:solidFill>
                  <a:srgbClr val="FEFEFE"/>
                </a:solidFill>
                <a:latin typeface="FontAwesome" pitchFamily="2" charset="0"/>
                <a:cs typeface="微软雅黑" panose="020B0503020204020204" charset="-122"/>
              </a:rPr>
              <a:t></a:t>
            </a:r>
          </a:p>
        </p:txBody>
      </p:sp>
      <p:sp>
        <p:nvSpPr>
          <p:cNvPr id="40" name="Rectangle 39"/>
          <p:cNvSpPr/>
          <p:nvPr/>
        </p:nvSpPr>
        <p:spPr>
          <a:xfrm>
            <a:off x="8520483" y="3522378"/>
            <a:ext cx="569388" cy="630942"/>
          </a:xfrm>
          <a:prstGeom prst="rect">
            <a:avLst/>
          </a:prstGeom>
        </p:spPr>
        <p:txBody>
          <a:bodyPr wrap="none" anchor="ctr">
            <a:spAutoFit/>
          </a:bodyPr>
          <a:lstStyle/>
          <a:p>
            <a:pPr algn="ctr"/>
            <a:r>
              <a:rPr lang="en-US" sz="3500" dirty="0">
                <a:solidFill>
                  <a:srgbClr val="FEFEFE"/>
                </a:solidFill>
                <a:latin typeface="FontAwesome" pitchFamily="2" charset="0"/>
                <a:cs typeface="微软雅黑" panose="020B0503020204020204" charset="-122"/>
              </a:rPr>
              <a:t></a:t>
            </a:r>
          </a:p>
        </p:txBody>
      </p:sp>
      <p:sp>
        <p:nvSpPr>
          <p:cNvPr id="41" name="Rectangle 40"/>
          <p:cNvSpPr/>
          <p:nvPr/>
        </p:nvSpPr>
        <p:spPr>
          <a:xfrm>
            <a:off x="7143078" y="3537767"/>
            <a:ext cx="607859" cy="600164"/>
          </a:xfrm>
          <a:prstGeom prst="rect">
            <a:avLst/>
          </a:prstGeom>
        </p:spPr>
        <p:txBody>
          <a:bodyPr wrap="none" anchor="ctr">
            <a:spAutoFit/>
          </a:bodyPr>
          <a:lstStyle/>
          <a:p>
            <a:pPr algn="ctr"/>
            <a:r>
              <a:rPr lang="en-US" sz="3300" dirty="0">
                <a:solidFill>
                  <a:srgbClr val="FEFEFE"/>
                </a:solidFill>
                <a:latin typeface="FontAwesome" pitchFamily="2" charset="0"/>
                <a:cs typeface="微软雅黑" panose="020B0503020204020204" charset="-122"/>
              </a:rPr>
              <a:t></a:t>
            </a:r>
          </a:p>
        </p:txBody>
      </p:sp>
      <p:cxnSp>
        <p:nvCxnSpPr>
          <p:cNvPr id="42" name="Straight Connector 41"/>
          <p:cNvCxnSpPr/>
          <p:nvPr/>
        </p:nvCxnSpPr>
        <p:spPr>
          <a:xfrm>
            <a:off x="3390142" y="4298400"/>
            <a:ext cx="0" cy="329938"/>
          </a:xfrm>
          <a:prstGeom prst="line">
            <a:avLst/>
          </a:prstGeom>
          <a:ln w="12700">
            <a:solidFill>
              <a:schemeClr val="tx1"/>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2830195" y="4765675"/>
            <a:ext cx="1168400" cy="396240"/>
          </a:xfrm>
          <a:prstGeom prst="rect">
            <a:avLst/>
          </a:prstGeom>
          <a:noFill/>
        </p:spPr>
        <p:txBody>
          <a:bodyPr wrap="square" numCol="1" spcCol="457200" rtlCol="0">
            <a:spAutoFit/>
          </a:bodyPr>
          <a:lstStyle/>
          <a:p>
            <a:pPr algn="ctr">
              <a:lnSpc>
                <a:spcPts val="12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cxnSp>
        <p:nvCxnSpPr>
          <p:cNvPr id="47" name="Straight Connector 46"/>
          <p:cNvCxnSpPr/>
          <p:nvPr/>
        </p:nvCxnSpPr>
        <p:spPr>
          <a:xfrm>
            <a:off x="4728748" y="4298400"/>
            <a:ext cx="0" cy="329938"/>
          </a:xfrm>
          <a:prstGeom prst="line">
            <a:avLst/>
          </a:prstGeom>
          <a:ln w="12700">
            <a:solidFill>
              <a:schemeClr val="tx1"/>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168775" y="4765675"/>
            <a:ext cx="1168400" cy="396240"/>
          </a:xfrm>
          <a:prstGeom prst="rect">
            <a:avLst/>
          </a:prstGeom>
          <a:noFill/>
        </p:spPr>
        <p:txBody>
          <a:bodyPr wrap="square" numCol="1" spcCol="457200" rtlCol="0">
            <a:spAutoFit/>
          </a:bodyPr>
          <a:lstStyle/>
          <a:p>
            <a:pPr algn="ctr">
              <a:lnSpc>
                <a:spcPts val="1200"/>
              </a:lnSpc>
            </a:pPr>
            <a:r>
              <a:rPr lang="en-US" sz="900">
                <a:solidFill>
                  <a:schemeClr val="bg1"/>
                </a:solidFill>
                <a:latin typeface="微软雅黑" panose="020B0503020204020204" charset="-122"/>
                <a:ea typeface="微软雅黑" panose="020B0503020204020204" charset="-122"/>
                <a:cs typeface="Montserrat" charset="0"/>
              </a:rPr>
              <a:t>请在此粘贴或者输入您的文字内容</a:t>
            </a:r>
          </a:p>
        </p:txBody>
      </p:sp>
      <p:cxnSp>
        <p:nvCxnSpPr>
          <p:cNvPr id="49" name="Straight Connector 48"/>
          <p:cNvCxnSpPr/>
          <p:nvPr/>
        </p:nvCxnSpPr>
        <p:spPr>
          <a:xfrm>
            <a:off x="6095635" y="4298400"/>
            <a:ext cx="0" cy="329938"/>
          </a:xfrm>
          <a:prstGeom prst="line">
            <a:avLst/>
          </a:prstGeom>
          <a:ln w="12700">
            <a:solidFill>
              <a:schemeClr val="tx1"/>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535930" y="4765675"/>
            <a:ext cx="1168400" cy="396240"/>
          </a:xfrm>
          <a:prstGeom prst="rect">
            <a:avLst/>
          </a:prstGeom>
          <a:noFill/>
        </p:spPr>
        <p:txBody>
          <a:bodyPr wrap="square" numCol="1" spcCol="457200" rtlCol="0">
            <a:spAutoFit/>
          </a:bodyPr>
          <a:lstStyle/>
          <a:p>
            <a:pPr algn="ctr">
              <a:lnSpc>
                <a:spcPts val="1200"/>
              </a:lnSpc>
            </a:pPr>
            <a:r>
              <a:rPr lang="en-US" sz="900">
                <a:solidFill>
                  <a:schemeClr val="bg1"/>
                </a:solidFill>
                <a:latin typeface="微软雅黑" panose="020B0503020204020204" charset="-122"/>
                <a:ea typeface="微软雅黑" panose="020B0503020204020204" charset="-122"/>
                <a:cs typeface="Montserrat" charset="0"/>
              </a:rPr>
              <a:t>请在此粘贴或者输入您的文字内容</a:t>
            </a:r>
          </a:p>
        </p:txBody>
      </p:sp>
      <p:cxnSp>
        <p:nvCxnSpPr>
          <p:cNvPr id="51" name="Straight Connector 50"/>
          <p:cNvCxnSpPr/>
          <p:nvPr/>
        </p:nvCxnSpPr>
        <p:spPr>
          <a:xfrm>
            <a:off x="7443668" y="4298400"/>
            <a:ext cx="0" cy="329938"/>
          </a:xfrm>
          <a:prstGeom prst="line">
            <a:avLst/>
          </a:prstGeom>
          <a:ln w="12700">
            <a:solidFill>
              <a:schemeClr val="tx1"/>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6884035" y="4765675"/>
            <a:ext cx="1168400" cy="396240"/>
          </a:xfrm>
          <a:prstGeom prst="rect">
            <a:avLst/>
          </a:prstGeom>
          <a:noFill/>
        </p:spPr>
        <p:txBody>
          <a:bodyPr wrap="square" numCol="1" spcCol="457200" rtlCol="0">
            <a:spAutoFit/>
          </a:bodyPr>
          <a:lstStyle/>
          <a:p>
            <a:pPr algn="ctr">
              <a:lnSpc>
                <a:spcPts val="1200"/>
              </a:lnSpc>
            </a:pPr>
            <a:r>
              <a:rPr lang="en-US" sz="900">
                <a:solidFill>
                  <a:schemeClr val="bg1"/>
                </a:solidFill>
                <a:latin typeface="微软雅黑" panose="020B0503020204020204" charset="-122"/>
                <a:ea typeface="微软雅黑" panose="020B0503020204020204" charset="-122"/>
                <a:cs typeface="Montserrat" charset="0"/>
              </a:rPr>
              <a:t>请在此粘贴或者输入您的文字内容</a:t>
            </a:r>
          </a:p>
        </p:txBody>
      </p:sp>
      <p:cxnSp>
        <p:nvCxnSpPr>
          <p:cNvPr id="53" name="Straight Connector 52"/>
          <p:cNvCxnSpPr/>
          <p:nvPr/>
        </p:nvCxnSpPr>
        <p:spPr>
          <a:xfrm>
            <a:off x="8791701" y="4298400"/>
            <a:ext cx="0" cy="329938"/>
          </a:xfrm>
          <a:prstGeom prst="line">
            <a:avLst/>
          </a:prstGeom>
          <a:ln w="12700">
            <a:solidFill>
              <a:schemeClr val="tx1"/>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8232140" y="4765675"/>
            <a:ext cx="1168400" cy="396240"/>
          </a:xfrm>
          <a:prstGeom prst="rect">
            <a:avLst/>
          </a:prstGeom>
          <a:noFill/>
        </p:spPr>
        <p:txBody>
          <a:bodyPr wrap="square" numCol="1" spcCol="457200" rtlCol="0">
            <a:spAutoFit/>
          </a:bodyPr>
          <a:lstStyle/>
          <a:p>
            <a:pPr algn="ctr">
              <a:lnSpc>
                <a:spcPts val="12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55" name="TextBox 54"/>
          <p:cNvSpPr txBox="1"/>
          <p:nvPr/>
        </p:nvSpPr>
        <p:spPr>
          <a:xfrm>
            <a:off x="2054067" y="5463108"/>
            <a:ext cx="8108028" cy="502920"/>
          </a:xfrm>
          <a:prstGeom prst="rect">
            <a:avLst/>
          </a:prstGeom>
          <a:noFill/>
        </p:spPr>
        <p:txBody>
          <a:bodyPr wrap="square" numCol="1" spcCol="457200" rtlCol="0">
            <a:spAutoFit/>
          </a:bodyPr>
          <a:lstStyle/>
          <a:p>
            <a:pPr algn="ctr">
              <a:lnSpc>
                <a:spcPct val="150000"/>
              </a:lnSpc>
            </a:pPr>
            <a:r>
              <a:rPr lang="en-US" sz="9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Tree>
    <p:custDataLst>
      <p:tags r:id="rId1"/>
    </p:custDataLst>
  </p:cSld>
  <p:clrMapOvr>
    <a:masterClrMapping/>
  </p:clrMapOvr>
  <p:transition advTm="5944">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down)">
                                      <p:cBhvr>
                                        <p:cTn id="13" dur="500"/>
                                        <p:tgtEl>
                                          <p:spTgt spid="32"/>
                                        </p:tgtEl>
                                      </p:cBhvr>
                                    </p:animEffect>
                                  </p:childTnLst>
                                </p:cTn>
                              </p:par>
                              <p:par>
                                <p:cTn id="14" presetID="22" presetClass="entr" presetSubtype="4"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Effect transition="in" filter="fade">
                                      <p:cBhvr>
                                        <p:cTn id="23" dur="500"/>
                                        <p:tgtEl>
                                          <p:spTgt spid="33"/>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500"/>
                                        <p:tgtEl>
                                          <p:spTgt spid="35"/>
                                        </p:tgtEl>
                                        <p:attrNameLst>
                                          <p:attrName>ppt_y</p:attrName>
                                        </p:attrNameLst>
                                      </p:cBhvr>
                                      <p:tavLst>
                                        <p:tav tm="0">
                                          <p:val>
                                            <p:strVal val="#ppt_y+#ppt_h*1.125000"/>
                                          </p:val>
                                        </p:tav>
                                        <p:tav tm="100000">
                                          <p:val>
                                            <p:strVal val="#ppt_y"/>
                                          </p:val>
                                        </p:tav>
                                      </p:tavLst>
                                    </p:anim>
                                    <p:animEffect transition="in" filter="wipe(up)">
                                      <p:cBhvr>
                                        <p:cTn id="48" dur="500"/>
                                        <p:tgtEl>
                                          <p:spTgt spid="35"/>
                                        </p:tgtEl>
                                      </p:cBhvr>
                                    </p:animEffect>
                                  </p:childTnLst>
                                </p:cTn>
                              </p:par>
                              <p:par>
                                <p:cTn id="49" presetID="12" presetClass="entr" presetSubtype="4" fill="hold" nodeType="with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p:tgtEl>
                                          <p:spTgt spid="26"/>
                                        </p:tgtEl>
                                        <p:attrNameLst>
                                          <p:attrName>ppt_y</p:attrName>
                                        </p:attrNameLst>
                                      </p:cBhvr>
                                      <p:tavLst>
                                        <p:tav tm="0">
                                          <p:val>
                                            <p:strVal val="#ppt_y+#ppt_h*1.125000"/>
                                          </p:val>
                                        </p:tav>
                                        <p:tav tm="100000">
                                          <p:val>
                                            <p:strVal val="#ppt_y"/>
                                          </p:val>
                                        </p:tav>
                                      </p:tavLst>
                                    </p:anim>
                                    <p:animEffect transition="in" filter="wipe(up)">
                                      <p:cBhvr>
                                        <p:cTn id="52" dur="500"/>
                                        <p:tgtEl>
                                          <p:spTgt spid="26"/>
                                        </p:tgtEl>
                                      </p:cBhvr>
                                    </p:animEffect>
                                  </p:childTnLst>
                                </p:cTn>
                              </p:par>
                              <p:par>
                                <p:cTn id="53" presetID="12" presetClass="entr" presetSubtype="4"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p:tgtEl>
                                          <p:spTgt spid="11"/>
                                        </p:tgtEl>
                                        <p:attrNameLst>
                                          <p:attrName>ppt_y</p:attrName>
                                        </p:attrNameLst>
                                      </p:cBhvr>
                                      <p:tavLst>
                                        <p:tav tm="0">
                                          <p:val>
                                            <p:strVal val="#ppt_y+#ppt_h*1.125000"/>
                                          </p:val>
                                        </p:tav>
                                        <p:tav tm="100000">
                                          <p:val>
                                            <p:strVal val="#ppt_y"/>
                                          </p:val>
                                        </p:tav>
                                      </p:tavLst>
                                    </p:anim>
                                    <p:animEffect transition="in" filter="wipe(up)">
                                      <p:cBhvr>
                                        <p:cTn id="56" dur="500"/>
                                        <p:tgtEl>
                                          <p:spTgt spid="11"/>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p:tgtEl>
                                          <p:spTgt spid="41"/>
                                        </p:tgtEl>
                                        <p:attrNameLst>
                                          <p:attrName>ppt_y</p:attrName>
                                        </p:attrNameLst>
                                      </p:cBhvr>
                                      <p:tavLst>
                                        <p:tav tm="0">
                                          <p:val>
                                            <p:strVal val="#ppt_y+#ppt_h*1.125000"/>
                                          </p:val>
                                        </p:tav>
                                        <p:tav tm="100000">
                                          <p:val>
                                            <p:strVal val="#ppt_y"/>
                                          </p:val>
                                        </p:tav>
                                      </p:tavLst>
                                    </p:anim>
                                    <p:animEffect transition="in" filter="wipe(up)">
                                      <p:cBhvr>
                                        <p:cTn id="60" dur="500"/>
                                        <p:tgtEl>
                                          <p:spTgt spid="41"/>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p:cTn id="65" dur="500" fill="hold"/>
                                        <p:tgtEl>
                                          <p:spTgt spid="40"/>
                                        </p:tgtEl>
                                        <p:attrNameLst>
                                          <p:attrName>ppt_w</p:attrName>
                                        </p:attrNameLst>
                                      </p:cBhvr>
                                      <p:tavLst>
                                        <p:tav tm="0">
                                          <p:val>
                                            <p:fltVal val="0"/>
                                          </p:val>
                                        </p:tav>
                                        <p:tav tm="100000">
                                          <p:val>
                                            <p:strVal val="#ppt_w"/>
                                          </p:val>
                                        </p:tav>
                                      </p:tavLst>
                                    </p:anim>
                                    <p:anim calcmode="lin" valueType="num">
                                      <p:cBhvr>
                                        <p:cTn id="66" dur="500" fill="hold"/>
                                        <p:tgtEl>
                                          <p:spTgt spid="40"/>
                                        </p:tgtEl>
                                        <p:attrNameLst>
                                          <p:attrName>ppt_h</p:attrName>
                                        </p:attrNameLst>
                                      </p:cBhvr>
                                      <p:tavLst>
                                        <p:tav tm="0">
                                          <p:val>
                                            <p:fltVal val="0"/>
                                          </p:val>
                                        </p:tav>
                                        <p:tav tm="100000">
                                          <p:val>
                                            <p:strVal val="#ppt_h"/>
                                          </p:val>
                                        </p:tav>
                                      </p:tavLst>
                                    </p:anim>
                                    <p:animEffect transition="in" filter="fade">
                                      <p:cBhvr>
                                        <p:cTn id="67" dur="500"/>
                                        <p:tgtEl>
                                          <p:spTgt spid="40"/>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10"/>
                                        </p:tgtEl>
                                        <p:attrNameLst>
                                          <p:attrName>style.visibility</p:attrName>
                                        </p:attrNameLst>
                                      </p:cBhvr>
                                      <p:to>
                                        <p:strVal val="visible"/>
                                      </p:to>
                                    </p:set>
                                    <p:anim calcmode="lin" valueType="num">
                                      <p:cBhvr>
                                        <p:cTn id="70" dur="500" fill="hold"/>
                                        <p:tgtEl>
                                          <p:spTgt spid="10"/>
                                        </p:tgtEl>
                                        <p:attrNameLst>
                                          <p:attrName>ppt_w</p:attrName>
                                        </p:attrNameLst>
                                      </p:cBhvr>
                                      <p:tavLst>
                                        <p:tav tm="0">
                                          <p:val>
                                            <p:fltVal val="0"/>
                                          </p:val>
                                        </p:tav>
                                        <p:tav tm="100000">
                                          <p:val>
                                            <p:strVal val="#ppt_w"/>
                                          </p:val>
                                        </p:tav>
                                      </p:tavLst>
                                    </p:anim>
                                    <p:anim calcmode="lin" valueType="num">
                                      <p:cBhvr>
                                        <p:cTn id="71" dur="500" fill="hold"/>
                                        <p:tgtEl>
                                          <p:spTgt spid="10"/>
                                        </p:tgtEl>
                                        <p:attrNameLst>
                                          <p:attrName>ppt_h</p:attrName>
                                        </p:attrNameLst>
                                      </p:cBhvr>
                                      <p:tavLst>
                                        <p:tav tm="0">
                                          <p:val>
                                            <p:fltVal val="0"/>
                                          </p:val>
                                        </p:tav>
                                        <p:tav tm="100000">
                                          <p:val>
                                            <p:strVal val="#ppt_h"/>
                                          </p:val>
                                        </p:tav>
                                      </p:tavLst>
                                    </p:anim>
                                    <p:animEffect transition="in" filter="fade">
                                      <p:cBhvr>
                                        <p:cTn id="72" dur="500"/>
                                        <p:tgtEl>
                                          <p:spTgt spid="10"/>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fltVal val="0"/>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animEffect transition="in" filter="fade">
                                      <p:cBhvr>
                                        <p:cTn id="77" dur="500"/>
                                        <p:tgtEl>
                                          <p:spTgt spid="36"/>
                                        </p:tgtEl>
                                      </p:cBhvr>
                                    </p:animEffect>
                                  </p:childTnLst>
                                </p:cTn>
                              </p:par>
                              <p:par>
                                <p:cTn id="78" presetID="53" presetClass="entr" presetSubtype="16" fill="hold"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42"/>
                                        </p:tgtEl>
                                        <p:attrNameLst>
                                          <p:attrName>style.visibility</p:attrName>
                                        </p:attrNameLst>
                                      </p:cBhvr>
                                      <p:to>
                                        <p:strVal val="visible"/>
                                      </p:to>
                                    </p:set>
                                    <p:animEffect transition="in" filter="fade">
                                      <p:cBhvr>
                                        <p:cTn id="87" dur="500"/>
                                        <p:tgtEl>
                                          <p:spTgt spid="42"/>
                                        </p:tgtEl>
                                      </p:cBhvr>
                                    </p:animEffect>
                                  </p:childTnLst>
                                </p:cTn>
                              </p:par>
                              <p:par>
                                <p:cTn id="88" presetID="10" presetClass="entr" presetSubtype="0" fill="hold" nodeType="withEffect">
                                  <p:stCondLst>
                                    <p:cond delay="0"/>
                                  </p:stCondLst>
                                  <p:childTnLst>
                                    <p:set>
                                      <p:cBhvr>
                                        <p:cTn id="89" dur="1" fill="hold">
                                          <p:stCondLst>
                                            <p:cond delay="0"/>
                                          </p:stCondLst>
                                        </p:cTn>
                                        <p:tgtEl>
                                          <p:spTgt spid="47"/>
                                        </p:tgtEl>
                                        <p:attrNameLst>
                                          <p:attrName>style.visibility</p:attrName>
                                        </p:attrNameLst>
                                      </p:cBhvr>
                                      <p:to>
                                        <p:strVal val="visible"/>
                                      </p:to>
                                    </p:set>
                                    <p:animEffect transition="in" filter="fade">
                                      <p:cBhvr>
                                        <p:cTn id="90" dur="500"/>
                                        <p:tgtEl>
                                          <p:spTgt spid="47"/>
                                        </p:tgtEl>
                                      </p:cBhvr>
                                    </p:animEffect>
                                  </p:childTnLst>
                                </p:cTn>
                              </p:par>
                              <p:par>
                                <p:cTn id="91" presetID="10" presetClass="entr" presetSubtype="0" fill="hold" nodeType="with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fade">
                                      <p:cBhvr>
                                        <p:cTn id="93" dur="500"/>
                                        <p:tgtEl>
                                          <p:spTgt spid="49"/>
                                        </p:tgtEl>
                                      </p:cBhvr>
                                    </p:animEffect>
                                  </p:childTnLst>
                                </p:cTn>
                              </p:par>
                              <p:par>
                                <p:cTn id="94" presetID="10" presetClass="entr" presetSubtype="0" fill="hold" nodeType="withEffect">
                                  <p:stCondLst>
                                    <p:cond delay="0"/>
                                  </p:stCondLst>
                                  <p:childTnLst>
                                    <p:set>
                                      <p:cBhvr>
                                        <p:cTn id="95" dur="1" fill="hold">
                                          <p:stCondLst>
                                            <p:cond delay="0"/>
                                          </p:stCondLst>
                                        </p:cTn>
                                        <p:tgtEl>
                                          <p:spTgt spid="51"/>
                                        </p:tgtEl>
                                        <p:attrNameLst>
                                          <p:attrName>style.visibility</p:attrName>
                                        </p:attrNameLst>
                                      </p:cBhvr>
                                      <p:to>
                                        <p:strVal val="visible"/>
                                      </p:to>
                                    </p:set>
                                    <p:animEffect transition="in" filter="fade">
                                      <p:cBhvr>
                                        <p:cTn id="96" dur="500"/>
                                        <p:tgtEl>
                                          <p:spTgt spid="51"/>
                                        </p:tgtEl>
                                      </p:cBhvr>
                                    </p:animEffect>
                                  </p:childTnLst>
                                </p:cTn>
                              </p:par>
                              <p:par>
                                <p:cTn id="97" presetID="10" presetClass="entr" presetSubtype="0" fill="hold" nodeType="withEffect">
                                  <p:stCondLst>
                                    <p:cond delay="0"/>
                                  </p:stCondLst>
                                  <p:childTnLst>
                                    <p:set>
                                      <p:cBhvr>
                                        <p:cTn id="98" dur="1" fill="hold">
                                          <p:stCondLst>
                                            <p:cond delay="0"/>
                                          </p:stCondLst>
                                        </p:cTn>
                                        <p:tgtEl>
                                          <p:spTgt spid="53"/>
                                        </p:tgtEl>
                                        <p:attrNameLst>
                                          <p:attrName>style.visibility</p:attrName>
                                        </p:attrNameLst>
                                      </p:cBhvr>
                                      <p:to>
                                        <p:strVal val="visible"/>
                                      </p:to>
                                    </p:set>
                                    <p:animEffect transition="in" filter="fade">
                                      <p:cBhvr>
                                        <p:cTn id="99" dur="500"/>
                                        <p:tgtEl>
                                          <p:spTgt spid="5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fade">
                                      <p:cBhvr>
                                        <p:cTn id="102" dur="500"/>
                                        <p:tgtEl>
                                          <p:spTgt spid="54"/>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52"/>
                                        </p:tgtEl>
                                        <p:attrNameLst>
                                          <p:attrName>style.visibility</p:attrName>
                                        </p:attrNameLst>
                                      </p:cBhvr>
                                      <p:to>
                                        <p:strVal val="visible"/>
                                      </p:to>
                                    </p:set>
                                    <p:animEffect transition="in" filter="fade">
                                      <p:cBhvr>
                                        <p:cTn id="105" dur="500"/>
                                        <p:tgtEl>
                                          <p:spTgt spid="52"/>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50"/>
                                        </p:tgtEl>
                                        <p:attrNameLst>
                                          <p:attrName>style.visibility</p:attrName>
                                        </p:attrNameLst>
                                      </p:cBhvr>
                                      <p:to>
                                        <p:strVal val="visible"/>
                                      </p:to>
                                    </p:set>
                                    <p:animEffect transition="in" filter="fade">
                                      <p:cBhvr>
                                        <p:cTn id="108" dur="500"/>
                                        <p:tgtEl>
                                          <p:spTgt spid="50"/>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fade">
                                      <p:cBhvr>
                                        <p:cTn id="111" dur="500"/>
                                        <p:tgtEl>
                                          <p:spTgt spid="48"/>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fade">
                                      <p:cBhvr>
                                        <p:cTn id="114" dur="500"/>
                                        <p:tgtEl>
                                          <p:spTgt spid="44"/>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2"/>
                                        </p:tgtEl>
                                        <p:attrNameLst>
                                          <p:attrName>style.visibility</p:attrName>
                                        </p:attrNameLst>
                                      </p:cBhvr>
                                      <p:to>
                                        <p:strVal val="visible"/>
                                      </p:to>
                                    </p:set>
                                    <p:animEffect transition="in" filter="fade">
                                      <p:cBhvr>
                                        <p:cTn id="117" dur="500"/>
                                        <p:tgtEl>
                                          <p:spTgt spid="12"/>
                                        </p:tgtEl>
                                      </p:cBhvr>
                                    </p:animEffect>
                                  </p:childTnLst>
                                </p:cTn>
                              </p:par>
                            </p:childTnLst>
                          </p:cTn>
                        </p:par>
                      </p:childTnLst>
                    </p:cTn>
                  </p:par>
                  <p:par>
                    <p:cTn id="118" fill="hold">
                      <p:stCondLst>
                        <p:cond delay="indefinite"/>
                      </p:stCondLst>
                      <p:childTnLst>
                        <p:par>
                          <p:cTn id="119" fill="hold">
                            <p:stCondLst>
                              <p:cond delay="0"/>
                            </p:stCondLst>
                            <p:childTnLst>
                              <p:par>
                                <p:cTn id="120" presetID="16" presetClass="entr" presetSubtype="37" fill="hold" grpId="0" nodeType="clickEffect">
                                  <p:stCondLst>
                                    <p:cond delay="0"/>
                                  </p:stCondLst>
                                  <p:childTnLst>
                                    <p:set>
                                      <p:cBhvr>
                                        <p:cTn id="121" dur="1" fill="hold">
                                          <p:stCondLst>
                                            <p:cond delay="0"/>
                                          </p:stCondLst>
                                        </p:cTn>
                                        <p:tgtEl>
                                          <p:spTgt spid="55"/>
                                        </p:tgtEl>
                                        <p:attrNameLst>
                                          <p:attrName>style.visibility</p:attrName>
                                        </p:attrNameLst>
                                      </p:cBhvr>
                                      <p:to>
                                        <p:strVal val="visible"/>
                                      </p:to>
                                    </p:set>
                                    <p:animEffect transition="in" filter="barn(outVertical)">
                                      <p:cBhvr>
                                        <p:cTn id="122"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0" grpId="0" bldLvl="0" animBg="1"/>
      <p:bldP spid="12" grpId="0" bldLvl="0" animBg="1"/>
      <p:bldP spid="11" grpId="0" bldLvl="0" animBg="1"/>
      <p:bldP spid="13" grpId="0" bldLvl="0" animBg="1"/>
      <p:bldP spid="14" grpId="0" bldLvl="0" animBg="1"/>
      <p:bldP spid="32" grpId="0"/>
      <p:bldP spid="33" grpId="0"/>
      <p:bldP spid="34" grpId="0"/>
      <p:bldP spid="35" grpId="0"/>
      <p:bldP spid="36" grpId="0"/>
      <p:bldP spid="39" grpId="0"/>
      <p:bldP spid="40" grpId="0"/>
      <p:bldP spid="41" grpId="0"/>
      <p:bldP spid="44" grpId="0"/>
      <p:bldP spid="48" grpId="0"/>
      <p:bldP spid="50" grpId="0"/>
      <p:bldP spid="52" grpId="0"/>
      <p:bldP spid="54" grpId="0"/>
      <p:bldP spid="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14880" cy="41783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点击此处添加</a:t>
            </a:r>
            <a:r>
              <a:rPr lang="zh-CN" altLang="en-US" sz="2000" b="1" dirty="0" smtClean="0">
                <a:solidFill>
                  <a:schemeClr val="bg1"/>
                </a:solidFill>
                <a:latin typeface="微软雅黑" panose="020B0503020204020204" charset="-122"/>
                <a:ea typeface="微软雅黑" panose="020B0503020204020204" charset="-122"/>
              </a:rPr>
              <a:t>文本</a:t>
            </a:r>
            <a:endParaRPr lang="zh-CN" altLang="en-US" sz="2000" b="1" dirty="0">
              <a:solidFill>
                <a:schemeClr val="bg1"/>
              </a:solidFill>
              <a:latin typeface="微软雅黑" panose="020B0503020204020204" charset="-122"/>
              <a:ea typeface="微软雅黑" panose="020B0503020204020204"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微软雅黑" panose="020B0503020204020204" charset="-122"/>
                <a:ea typeface="微软雅黑" panose="020B0503020204020204" charset="-122"/>
                <a:cs typeface="Segoe UI Semilight" panose="020B0402040204020203" pitchFamily="34" charset="0"/>
              </a:rPr>
              <a:t>In the add directory</a:t>
            </a: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7" name="文本框 6"/>
            <p:cNvSpPr txBox="1"/>
            <p:nvPr/>
          </p:nvSpPr>
          <p:spPr>
            <a:xfrm>
              <a:off x="463503" y="478989"/>
              <a:ext cx="481330" cy="417830"/>
            </a:xfrm>
            <a:prstGeom prst="rect">
              <a:avLst/>
            </a:prstGeom>
            <a:noFill/>
          </p:spPr>
          <p:txBody>
            <a:bodyPr wrap="none" rtlCol="0">
              <a:spAutoFit/>
            </a:bodyPr>
            <a:lstStyle/>
            <a:p>
              <a:r>
                <a:rPr lang="en-US" altLang="zh-CN" sz="2000" dirty="0" smtClean="0">
                  <a:solidFill>
                    <a:schemeClr val="tx1"/>
                  </a:solidFill>
                  <a:latin typeface="微软雅黑" panose="020B0503020204020204" charset="-122"/>
                  <a:ea typeface="微软雅黑" panose="020B0503020204020204" charset="-122"/>
                </a:rPr>
                <a:t>02</a:t>
              </a:r>
            </a:p>
          </p:txBody>
        </p:sp>
      </p:grpSp>
      <p:sp>
        <p:nvSpPr>
          <p:cNvPr id="2" name="Oval 3"/>
          <p:cNvSpPr/>
          <p:nvPr/>
        </p:nvSpPr>
        <p:spPr>
          <a:xfrm rot="5400000">
            <a:off x="3456122" y="1757527"/>
            <a:ext cx="1837875" cy="1837874"/>
          </a:xfrm>
          <a:prstGeom prst="ellipse">
            <a:avLst/>
          </a:prstGeom>
          <a:solidFill>
            <a:srgbClr val="C000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0" name="Oval 4"/>
          <p:cNvSpPr/>
          <p:nvPr/>
        </p:nvSpPr>
        <p:spPr>
          <a:xfrm rot="5400000">
            <a:off x="2531649" y="3196827"/>
            <a:ext cx="2026092" cy="2026091"/>
          </a:xfrm>
          <a:prstGeom prst="ellipse">
            <a:avLst/>
          </a:prstGeom>
          <a:solidFill>
            <a:srgbClr val="C000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1" name="Oval 5"/>
          <p:cNvSpPr/>
          <p:nvPr/>
        </p:nvSpPr>
        <p:spPr>
          <a:xfrm rot="5400000">
            <a:off x="4103806" y="3155308"/>
            <a:ext cx="1644125" cy="1644125"/>
          </a:xfrm>
          <a:prstGeom prst="ellipse">
            <a:avLst/>
          </a:prstGeom>
          <a:solidFill>
            <a:srgbClr val="FFC0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2" name="Oval 6"/>
          <p:cNvSpPr/>
          <p:nvPr/>
        </p:nvSpPr>
        <p:spPr>
          <a:xfrm rot="5400000">
            <a:off x="5294465" y="2678296"/>
            <a:ext cx="1037061" cy="1037061"/>
          </a:xfrm>
          <a:prstGeom prst="ellipse">
            <a:avLst/>
          </a:prstGeom>
          <a:solidFill>
            <a:srgbClr val="FF00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3" name="Oval 7"/>
          <p:cNvSpPr/>
          <p:nvPr/>
        </p:nvSpPr>
        <p:spPr>
          <a:xfrm rot="5400000">
            <a:off x="4236666" y="4799433"/>
            <a:ext cx="739922" cy="739922"/>
          </a:xfrm>
          <a:prstGeom prst="ellipse">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4" name="Oval 8"/>
          <p:cNvSpPr/>
          <p:nvPr/>
        </p:nvSpPr>
        <p:spPr>
          <a:xfrm rot="5400000">
            <a:off x="2161689" y="3445486"/>
            <a:ext cx="739922" cy="739922"/>
          </a:xfrm>
          <a:prstGeom prst="ellipse">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5" name="Oval 9"/>
          <p:cNvSpPr/>
          <p:nvPr/>
        </p:nvSpPr>
        <p:spPr>
          <a:xfrm rot="5400000">
            <a:off x="1629749" y="2720751"/>
            <a:ext cx="952153" cy="952152"/>
          </a:xfrm>
          <a:prstGeom prst="ellipse">
            <a:avLst/>
          </a:prstGeom>
          <a:solidFill>
            <a:srgbClr val="FFC0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6" name="Oval 10"/>
          <p:cNvSpPr/>
          <p:nvPr/>
        </p:nvSpPr>
        <p:spPr>
          <a:xfrm rot="5400000">
            <a:off x="2538100" y="2435658"/>
            <a:ext cx="705811" cy="705811"/>
          </a:xfrm>
          <a:prstGeom prst="ellipse">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7" name="Oval 11"/>
          <p:cNvSpPr/>
          <p:nvPr/>
        </p:nvSpPr>
        <p:spPr>
          <a:xfrm rot="5400000">
            <a:off x="3531771" y="1404621"/>
            <a:ext cx="705811" cy="705811"/>
          </a:xfrm>
          <a:prstGeom prst="ellipse">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8" name="Oval 12"/>
          <p:cNvSpPr/>
          <p:nvPr/>
        </p:nvSpPr>
        <p:spPr>
          <a:xfrm rot="5400000">
            <a:off x="2756502" y="1456479"/>
            <a:ext cx="685782" cy="685781"/>
          </a:xfrm>
          <a:prstGeom prst="ellipse">
            <a:avLst/>
          </a:prstGeom>
          <a:solidFill>
            <a:schemeClr val="bg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9" name="Oval 13"/>
          <p:cNvSpPr/>
          <p:nvPr/>
        </p:nvSpPr>
        <p:spPr>
          <a:xfrm rot="5400000">
            <a:off x="2742007" y="5194573"/>
            <a:ext cx="554011" cy="554010"/>
          </a:xfrm>
          <a:prstGeom prst="ellipse">
            <a:avLst/>
          </a:prstGeom>
          <a:solidFill>
            <a:schemeClr val="bg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20" name="Oval 14"/>
          <p:cNvSpPr/>
          <p:nvPr/>
        </p:nvSpPr>
        <p:spPr>
          <a:xfrm rot="5400000">
            <a:off x="5841545" y="3757828"/>
            <a:ext cx="656869" cy="656869"/>
          </a:xfrm>
          <a:prstGeom prst="ellipse">
            <a:avLst/>
          </a:prstGeom>
          <a:solidFill>
            <a:srgbClr val="FFC0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21" name="Oval 15"/>
          <p:cNvSpPr/>
          <p:nvPr/>
        </p:nvSpPr>
        <p:spPr>
          <a:xfrm rot="5400000">
            <a:off x="1453025" y="3218071"/>
            <a:ext cx="454832" cy="454831"/>
          </a:xfrm>
          <a:prstGeom prst="ellipse">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22" name="Oval 16"/>
          <p:cNvSpPr/>
          <p:nvPr/>
        </p:nvSpPr>
        <p:spPr>
          <a:xfrm rot="5400000">
            <a:off x="1258422" y="3145643"/>
            <a:ext cx="297064" cy="297064"/>
          </a:xfrm>
          <a:prstGeom prst="ellipse">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23" name="Oval 17"/>
          <p:cNvSpPr/>
          <p:nvPr/>
        </p:nvSpPr>
        <p:spPr>
          <a:xfrm rot="5400000">
            <a:off x="5041981" y="5075321"/>
            <a:ext cx="413314" cy="413314"/>
          </a:xfrm>
          <a:prstGeom prst="ellipse">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24" name="Oval 18"/>
          <p:cNvSpPr/>
          <p:nvPr/>
        </p:nvSpPr>
        <p:spPr>
          <a:xfrm rot="5400000">
            <a:off x="4805777" y="5478307"/>
            <a:ext cx="335806" cy="335806"/>
          </a:xfrm>
          <a:prstGeom prst="ellipse">
            <a:avLst/>
          </a:prstGeom>
          <a:solidFill>
            <a:schemeClr val="accent4">
              <a:lumMod val="60000"/>
              <a:lumOff val="4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25" name="Oval 19"/>
          <p:cNvSpPr/>
          <p:nvPr/>
        </p:nvSpPr>
        <p:spPr>
          <a:xfrm rot="5400000">
            <a:off x="5362978" y="1995647"/>
            <a:ext cx="503672" cy="503672"/>
          </a:xfrm>
          <a:prstGeom prst="ellipse">
            <a:avLst/>
          </a:prstGeom>
          <a:solidFill>
            <a:srgbClr val="FF00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26" name="Oval 20"/>
          <p:cNvSpPr/>
          <p:nvPr/>
        </p:nvSpPr>
        <p:spPr>
          <a:xfrm rot="5400000">
            <a:off x="4281219" y="1425647"/>
            <a:ext cx="276522" cy="276522"/>
          </a:xfrm>
          <a:prstGeom prst="ellipse">
            <a:avLst/>
          </a:prstGeom>
          <a:solidFill>
            <a:srgbClr val="FFFF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27" name="Oval 21"/>
          <p:cNvSpPr/>
          <p:nvPr/>
        </p:nvSpPr>
        <p:spPr>
          <a:xfrm rot="5400000">
            <a:off x="3133655" y="2192616"/>
            <a:ext cx="317776" cy="317776"/>
          </a:xfrm>
          <a:prstGeom prst="ellipse">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28" name="Arc 23"/>
          <p:cNvSpPr/>
          <p:nvPr/>
        </p:nvSpPr>
        <p:spPr>
          <a:xfrm>
            <a:off x="1925489" y="1424314"/>
            <a:ext cx="4069451" cy="4069453"/>
          </a:xfrm>
          <a:prstGeom prst="arc">
            <a:avLst>
              <a:gd name="adj1" fmla="val 16606887"/>
              <a:gd name="adj2" fmla="val 20088040"/>
            </a:avLst>
          </a:prstGeom>
          <a:ln w="19050">
            <a:solidFill>
              <a:schemeClr val="tx1">
                <a:alpha val="6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微软雅黑" panose="020B0503020204020204" charset="-122"/>
              <a:ea typeface="微软雅黑" panose="020B0503020204020204" charset="-122"/>
            </a:endParaRPr>
          </a:p>
        </p:txBody>
      </p:sp>
      <p:sp>
        <p:nvSpPr>
          <p:cNvPr id="29" name="Arc 24"/>
          <p:cNvSpPr/>
          <p:nvPr/>
        </p:nvSpPr>
        <p:spPr>
          <a:xfrm>
            <a:off x="1943121" y="1424314"/>
            <a:ext cx="4069451" cy="4069453"/>
          </a:xfrm>
          <a:prstGeom prst="arc">
            <a:avLst>
              <a:gd name="adj1" fmla="val 12190797"/>
              <a:gd name="adj2" fmla="val 15501760"/>
            </a:avLst>
          </a:prstGeom>
          <a:ln w="19050">
            <a:solidFill>
              <a:schemeClr val="tx1">
                <a:alpha val="6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微软雅黑" panose="020B0503020204020204" charset="-122"/>
              <a:ea typeface="微软雅黑" panose="020B0503020204020204" charset="-122"/>
            </a:endParaRPr>
          </a:p>
        </p:txBody>
      </p:sp>
      <p:sp>
        <p:nvSpPr>
          <p:cNvPr id="30" name="Arc 25"/>
          <p:cNvSpPr/>
          <p:nvPr/>
        </p:nvSpPr>
        <p:spPr>
          <a:xfrm>
            <a:off x="1943121" y="1432820"/>
            <a:ext cx="4069451" cy="4069453"/>
          </a:xfrm>
          <a:prstGeom prst="arc">
            <a:avLst>
              <a:gd name="adj1" fmla="val 4949846"/>
              <a:gd name="adj2" fmla="val 10410258"/>
            </a:avLst>
          </a:prstGeom>
          <a:ln w="19050">
            <a:solidFill>
              <a:schemeClr val="tx1">
                <a:alpha val="6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微软雅黑" panose="020B0503020204020204" charset="-122"/>
              <a:ea typeface="微软雅黑" panose="020B0503020204020204" charset="-122"/>
            </a:endParaRPr>
          </a:p>
        </p:txBody>
      </p:sp>
      <p:sp>
        <p:nvSpPr>
          <p:cNvPr id="31" name="Arc 26"/>
          <p:cNvSpPr/>
          <p:nvPr/>
        </p:nvSpPr>
        <p:spPr>
          <a:xfrm>
            <a:off x="1949617" y="1432820"/>
            <a:ext cx="4069451" cy="4069453"/>
          </a:xfrm>
          <a:prstGeom prst="arc">
            <a:avLst>
              <a:gd name="adj1" fmla="val 498896"/>
              <a:gd name="adj2" fmla="val 3477127"/>
            </a:avLst>
          </a:prstGeom>
          <a:ln w="19050">
            <a:solidFill>
              <a:schemeClr val="tx1">
                <a:alpha val="6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微软雅黑" panose="020B0503020204020204" charset="-122"/>
              <a:ea typeface="微软雅黑" panose="020B0503020204020204" charset="-122"/>
            </a:endParaRPr>
          </a:p>
        </p:txBody>
      </p:sp>
      <p:sp>
        <p:nvSpPr>
          <p:cNvPr id="32" name="Rectangle 27"/>
          <p:cNvSpPr/>
          <p:nvPr/>
        </p:nvSpPr>
        <p:spPr>
          <a:xfrm>
            <a:off x="4084566" y="1799923"/>
            <a:ext cx="592895" cy="656992"/>
          </a:xfrm>
          <a:prstGeom prst="rect">
            <a:avLst/>
          </a:prstGeom>
        </p:spPr>
        <p:txBody>
          <a:bodyPr wrap="none" anchor="ctr">
            <a:spAutoFit/>
          </a:bodyPr>
          <a:lstStyle/>
          <a:p>
            <a:pPr algn="ctr"/>
            <a:r>
              <a:rPr lang="en-US" sz="3500" dirty="0">
                <a:ln w="25400">
                  <a:solidFill>
                    <a:srgbClr val="FEFEFE"/>
                  </a:solidFill>
                </a:ln>
                <a:noFill/>
                <a:latin typeface="微软雅黑" panose="020B0503020204020204" charset="-122"/>
                <a:ea typeface="微软雅黑" panose="020B0503020204020204" charset="-122"/>
              </a:rPr>
              <a:t></a:t>
            </a:r>
          </a:p>
        </p:txBody>
      </p:sp>
      <p:sp>
        <p:nvSpPr>
          <p:cNvPr id="33" name="Rectangle 28"/>
          <p:cNvSpPr/>
          <p:nvPr/>
        </p:nvSpPr>
        <p:spPr>
          <a:xfrm>
            <a:off x="4624949" y="3216718"/>
            <a:ext cx="592895" cy="656992"/>
          </a:xfrm>
          <a:prstGeom prst="rect">
            <a:avLst/>
          </a:prstGeom>
        </p:spPr>
        <p:txBody>
          <a:bodyPr wrap="none" anchor="ctr">
            <a:spAutoFit/>
          </a:bodyPr>
          <a:lstStyle/>
          <a:p>
            <a:pPr algn="ctr"/>
            <a:r>
              <a:rPr lang="en-US" sz="3500" dirty="0">
                <a:ln w="25400">
                  <a:solidFill>
                    <a:srgbClr val="FEFEFE"/>
                  </a:solidFill>
                </a:ln>
                <a:noFill/>
                <a:latin typeface="微软雅黑" panose="020B0503020204020204" charset="-122"/>
                <a:ea typeface="微软雅黑" panose="020B0503020204020204" charset="-122"/>
              </a:rPr>
              <a:t></a:t>
            </a:r>
          </a:p>
        </p:txBody>
      </p:sp>
      <p:sp>
        <p:nvSpPr>
          <p:cNvPr id="34" name="Rectangle 29"/>
          <p:cNvSpPr/>
          <p:nvPr/>
        </p:nvSpPr>
        <p:spPr>
          <a:xfrm>
            <a:off x="3194208" y="3371173"/>
            <a:ext cx="592895" cy="656992"/>
          </a:xfrm>
          <a:prstGeom prst="rect">
            <a:avLst/>
          </a:prstGeom>
        </p:spPr>
        <p:txBody>
          <a:bodyPr wrap="none" anchor="ctr">
            <a:spAutoFit/>
          </a:bodyPr>
          <a:lstStyle/>
          <a:p>
            <a:pPr algn="ctr"/>
            <a:r>
              <a:rPr lang="en-US" sz="3500" dirty="0">
                <a:ln w="25400">
                  <a:solidFill>
                    <a:srgbClr val="FEFEFE"/>
                  </a:solidFill>
                </a:ln>
                <a:noFill/>
                <a:latin typeface="FontAwesome" pitchFamily="2" charset="0"/>
                <a:cs typeface="微软雅黑" panose="020B0503020204020204" charset="-122"/>
              </a:rPr>
              <a:t></a:t>
            </a:r>
          </a:p>
        </p:txBody>
      </p:sp>
      <p:sp>
        <p:nvSpPr>
          <p:cNvPr id="35" name="TextBox 30"/>
          <p:cNvSpPr txBox="1"/>
          <p:nvPr/>
        </p:nvSpPr>
        <p:spPr>
          <a:xfrm>
            <a:off x="3652569" y="2472238"/>
            <a:ext cx="1426142" cy="421640"/>
          </a:xfrm>
          <a:prstGeom prst="rect">
            <a:avLst/>
          </a:prstGeom>
          <a:noFill/>
        </p:spPr>
        <p:txBody>
          <a:bodyPr wrap="square" numCol="1" spcCol="457200" rtlCol="0">
            <a:spAutoFit/>
          </a:bodyPr>
          <a:lstStyle/>
          <a:p>
            <a:pPr algn="ctr">
              <a:lnSpc>
                <a:spcPts val="1300"/>
              </a:lnSpc>
            </a:pPr>
            <a:r>
              <a:rPr lang="en-US" sz="900" dirty="0">
                <a:solidFill>
                  <a:srgbClr val="FEFEFE"/>
                </a:solidFill>
                <a:latin typeface="微软雅黑" panose="020B0503020204020204" charset="-122"/>
                <a:ea typeface="微软雅黑" panose="020B0503020204020204" charset="-122"/>
                <a:cs typeface="Montserrat" charset="0"/>
              </a:rPr>
              <a:t>请在此粘贴或者输入您的文字内容</a:t>
            </a:r>
          </a:p>
        </p:txBody>
      </p:sp>
      <p:sp>
        <p:nvSpPr>
          <p:cNvPr id="36" name="TextBox 31"/>
          <p:cNvSpPr txBox="1"/>
          <p:nvPr/>
        </p:nvSpPr>
        <p:spPr>
          <a:xfrm>
            <a:off x="4395273" y="3897731"/>
            <a:ext cx="1040278" cy="586740"/>
          </a:xfrm>
          <a:prstGeom prst="rect">
            <a:avLst/>
          </a:prstGeom>
          <a:noFill/>
        </p:spPr>
        <p:txBody>
          <a:bodyPr wrap="square" numCol="1" spcCol="457200" rtlCol="0">
            <a:spAutoFit/>
          </a:bodyPr>
          <a:lstStyle/>
          <a:p>
            <a:pPr algn="ctr">
              <a:lnSpc>
                <a:spcPts val="1300"/>
              </a:lnSpc>
            </a:pPr>
            <a:r>
              <a:rPr lang="en-US" sz="900">
                <a:solidFill>
                  <a:srgbClr val="FEFEFE"/>
                </a:solidFill>
                <a:latin typeface="微软雅黑" panose="020B0503020204020204" charset="-122"/>
                <a:ea typeface="微软雅黑" panose="020B0503020204020204" charset="-122"/>
                <a:cs typeface="Montserrat" charset="0"/>
              </a:rPr>
              <a:t>请在此粘贴或者输入您的文字内容</a:t>
            </a:r>
          </a:p>
        </p:txBody>
      </p:sp>
      <p:sp>
        <p:nvSpPr>
          <p:cNvPr id="37" name="TextBox 32"/>
          <p:cNvSpPr txBox="1"/>
          <p:nvPr/>
        </p:nvSpPr>
        <p:spPr>
          <a:xfrm>
            <a:off x="2921992" y="3991050"/>
            <a:ext cx="1078895" cy="916940"/>
          </a:xfrm>
          <a:prstGeom prst="rect">
            <a:avLst/>
          </a:prstGeom>
          <a:noFill/>
        </p:spPr>
        <p:txBody>
          <a:bodyPr wrap="square" numCol="1" spcCol="457200" rtlCol="0">
            <a:spAutoFit/>
          </a:bodyPr>
          <a:lstStyle/>
          <a:p>
            <a:pPr algn="ctr">
              <a:lnSpc>
                <a:spcPts val="1300"/>
              </a:lnSpc>
            </a:pPr>
            <a:r>
              <a:rPr lang="en-US" sz="900" dirty="0">
                <a:solidFill>
                  <a:srgbClr val="FEFEFE"/>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38" name="TextBox 33"/>
          <p:cNvSpPr txBox="1"/>
          <p:nvPr/>
        </p:nvSpPr>
        <p:spPr>
          <a:xfrm>
            <a:off x="5494300" y="3034827"/>
            <a:ext cx="697087" cy="413235"/>
          </a:xfrm>
          <a:prstGeom prst="rect">
            <a:avLst/>
          </a:prstGeom>
          <a:noFill/>
        </p:spPr>
        <p:txBody>
          <a:bodyPr wrap="square" numCol="1" spcCol="457200" rtlCol="0">
            <a:spAutoFit/>
          </a:bodyPr>
          <a:lstStyle/>
          <a:p>
            <a:pPr algn="ctr">
              <a:lnSpc>
                <a:spcPts val="1300"/>
              </a:lnSpc>
            </a:pPr>
            <a:r>
              <a:rPr lang="en-US" sz="1400" dirty="0" smtClean="0">
                <a:solidFill>
                  <a:srgbClr val="FEFEFE"/>
                </a:solidFill>
                <a:latin typeface="微软雅黑" panose="020B0503020204020204" charset="-122"/>
                <a:ea typeface="微软雅黑" panose="020B0503020204020204" charset="-122"/>
                <a:cs typeface="Montserrat" charset="0"/>
              </a:rPr>
              <a:t>STEP 1</a:t>
            </a:r>
          </a:p>
        </p:txBody>
      </p:sp>
      <p:sp>
        <p:nvSpPr>
          <p:cNvPr id="39" name="TextBox 35"/>
          <p:cNvSpPr txBox="1"/>
          <p:nvPr/>
        </p:nvSpPr>
        <p:spPr>
          <a:xfrm>
            <a:off x="1743535" y="3028574"/>
            <a:ext cx="697087" cy="413235"/>
          </a:xfrm>
          <a:prstGeom prst="rect">
            <a:avLst/>
          </a:prstGeom>
          <a:noFill/>
        </p:spPr>
        <p:txBody>
          <a:bodyPr wrap="square" numCol="1" spcCol="457200" rtlCol="0">
            <a:spAutoFit/>
          </a:bodyPr>
          <a:lstStyle/>
          <a:p>
            <a:pPr algn="ctr">
              <a:lnSpc>
                <a:spcPts val="1300"/>
              </a:lnSpc>
            </a:pPr>
            <a:r>
              <a:rPr lang="en-US" sz="1400" smtClean="0">
                <a:solidFill>
                  <a:srgbClr val="FEFEFE"/>
                </a:solidFill>
                <a:latin typeface="微软雅黑" panose="020B0503020204020204" charset="-122"/>
                <a:ea typeface="微软雅黑" panose="020B0503020204020204" charset="-122"/>
                <a:cs typeface="Montserrat" charset="0"/>
              </a:rPr>
              <a:t>STEP 3</a:t>
            </a:r>
            <a:endParaRPr lang="en-US" sz="1400" dirty="0" smtClean="0">
              <a:solidFill>
                <a:srgbClr val="FEFEFE"/>
              </a:solidFill>
              <a:latin typeface="微软雅黑" panose="020B0503020204020204" charset="-122"/>
              <a:ea typeface="微软雅黑" panose="020B0503020204020204" charset="-122"/>
              <a:cs typeface="Montserrat" charset="0"/>
            </a:endParaRPr>
          </a:p>
        </p:txBody>
      </p:sp>
      <p:sp>
        <p:nvSpPr>
          <p:cNvPr id="40" name="TextBox 36"/>
          <p:cNvSpPr txBox="1"/>
          <p:nvPr/>
        </p:nvSpPr>
        <p:spPr>
          <a:xfrm>
            <a:off x="3546602" y="1589925"/>
            <a:ext cx="697087" cy="425758"/>
          </a:xfrm>
          <a:prstGeom prst="rect">
            <a:avLst/>
          </a:prstGeom>
          <a:noFill/>
        </p:spPr>
        <p:txBody>
          <a:bodyPr wrap="square" numCol="1" spcCol="457200" rtlCol="0">
            <a:spAutoFit/>
          </a:bodyPr>
          <a:lstStyle/>
          <a:p>
            <a:pPr algn="ctr">
              <a:lnSpc>
                <a:spcPts val="1300"/>
              </a:lnSpc>
            </a:pPr>
            <a:r>
              <a:rPr lang="en-US" sz="1400" dirty="0" smtClean="0">
                <a:solidFill>
                  <a:srgbClr val="FEFEFE"/>
                </a:solidFill>
                <a:latin typeface="微软雅黑" panose="020B0503020204020204" charset="-122"/>
                <a:ea typeface="微软雅黑" panose="020B0503020204020204" charset="-122"/>
                <a:cs typeface="Montserrat" charset="0"/>
              </a:rPr>
              <a:t>STEP 2</a:t>
            </a:r>
          </a:p>
        </p:txBody>
      </p:sp>
      <p:grpSp>
        <p:nvGrpSpPr>
          <p:cNvPr id="41" name="Group 39"/>
          <p:cNvGrpSpPr/>
          <p:nvPr/>
        </p:nvGrpSpPr>
        <p:grpSpPr>
          <a:xfrm>
            <a:off x="3905425" y="3165290"/>
            <a:ext cx="628548" cy="628548"/>
            <a:chOff x="10377373" y="4126646"/>
            <a:chExt cx="967566" cy="967566"/>
          </a:xfrm>
        </p:grpSpPr>
        <p:sp>
          <p:nvSpPr>
            <p:cNvPr id="42" name="Oval 37"/>
            <p:cNvSpPr/>
            <p:nvPr/>
          </p:nvSpPr>
          <p:spPr>
            <a:xfrm>
              <a:off x="10377373" y="4126646"/>
              <a:ext cx="967566" cy="96756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charset="-122"/>
                <a:ea typeface="微软雅黑" panose="020B0503020204020204" charset="-122"/>
              </a:endParaRPr>
            </a:p>
          </p:txBody>
        </p:sp>
        <p:sp>
          <p:nvSpPr>
            <p:cNvPr id="43" name="Freeform 38"/>
            <p:cNvSpPr/>
            <p:nvPr/>
          </p:nvSpPr>
          <p:spPr>
            <a:xfrm>
              <a:off x="10606497" y="4283133"/>
              <a:ext cx="727294" cy="459344"/>
            </a:xfrm>
            <a:custGeom>
              <a:avLst/>
              <a:gdLst>
                <a:gd name="connsiteX0" fmla="*/ 0 w 1010093"/>
                <a:gd name="connsiteY0" fmla="*/ 308344 h 637953"/>
                <a:gd name="connsiteX1" fmla="*/ 287079 w 1010093"/>
                <a:gd name="connsiteY1" fmla="*/ 637953 h 637953"/>
                <a:gd name="connsiteX2" fmla="*/ 1010093 w 1010093"/>
                <a:gd name="connsiteY2" fmla="*/ 0 h 637953"/>
              </a:gdLst>
              <a:ahLst/>
              <a:cxnLst>
                <a:cxn ang="0">
                  <a:pos x="connsiteX0" y="connsiteY0"/>
                </a:cxn>
                <a:cxn ang="0">
                  <a:pos x="connsiteX1" y="connsiteY1"/>
                </a:cxn>
                <a:cxn ang="0">
                  <a:pos x="connsiteX2" y="connsiteY2"/>
                </a:cxn>
              </a:cxnLst>
              <a:rect l="l" t="t" r="r" b="b"/>
              <a:pathLst>
                <a:path w="1010093" h="637953">
                  <a:moveTo>
                    <a:pt x="0" y="308344"/>
                  </a:moveTo>
                  <a:lnTo>
                    <a:pt x="287079" y="637953"/>
                  </a:lnTo>
                  <a:lnTo>
                    <a:pt x="1010093" y="0"/>
                  </a:lnTo>
                </a:path>
              </a:pathLst>
            </a:custGeom>
            <a:noFill/>
            <a:ln w="1397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grpSp>
      <p:sp>
        <p:nvSpPr>
          <p:cNvPr id="44" name="TextBox 43"/>
          <p:cNvSpPr txBox="1"/>
          <p:nvPr/>
        </p:nvSpPr>
        <p:spPr>
          <a:xfrm>
            <a:off x="7305031" y="2019166"/>
            <a:ext cx="2894354" cy="586740"/>
          </a:xfrm>
          <a:prstGeom prst="rect">
            <a:avLst/>
          </a:prstGeom>
          <a:noFill/>
        </p:spPr>
        <p:txBody>
          <a:bodyPr wrap="square" numCol="1" spcCol="457200" rtlCol="0">
            <a:spAutoFit/>
          </a:bodyPr>
          <a:lstStyle/>
          <a:p>
            <a:pPr>
              <a:lnSpc>
                <a:spcPts val="1300"/>
              </a:lnSpc>
            </a:pPr>
            <a:r>
              <a:rPr lang="en-US" sz="9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45" name="TextBox 44"/>
          <p:cNvSpPr txBox="1"/>
          <p:nvPr/>
        </p:nvSpPr>
        <p:spPr>
          <a:xfrm>
            <a:off x="8424891" y="1557920"/>
            <a:ext cx="1551208" cy="472440"/>
          </a:xfrm>
          <a:prstGeom prst="rect">
            <a:avLst/>
          </a:prstGeom>
          <a:noFill/>
        </p:spPr>
        <p:txBody>
          <a:bodyPr wrap="square" numCol="1" spcCol="457200" rtlCol="0">
            <a:spAutoFit/>
          </a:bodyPr>
          <a:lstStyle/>
          <a:p>
            <a:pPr>
              <a:lnSpc>
                <a:spcPts val="1500"/>
              </a:lnSpc>
            </a:pPr>
            <a:r>
              <a:rPr lang="en-US" sz="1000" b="1"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46" name="TextBox 45"/>
          <p:cNvSpPr txBox="1"/>
          <p:nvPr/>
        </p:nvSpPr>
        <p:spPr>
          <a:xfrm>
            <a:off x="7341087" y="1491136"/>
            <a:ext cx="1240184" cy="553998"/>
          </a:xfrm>
          <a:prstGeom prst="rect">
            <a:avLst/>
          </a:prstGeom>
          <a:noFill/>
        </p:spPr>
        <p:txBody>
          <a:bodyPr wrap="square" rtlCol="0">
            <a:spAutoFit/>
          </a:bodyPr>
          <a:lstStyle/>
          <a:p>
            <a:r>
              <a:rPr lang="en-US" sz="3000" b="1" dirty="0" smtClean="0">
                <a:solidFill>
                  <a:schemeClr val="bg1"/>
                </a:solidFill>
                <a:latin typeface="微软雅黑" panose="020B0503020204020204" charset="-122"/>
                <a:ea typeface="微软雅黑" panose="020B0503020204020204" charset="-122"/>
                <a:cs typeface="Montserrat" charset="0"/>
              </a:rPr>
              <a:t>63%</a:t>
            </a:r>
          </a:p>
        </p:txBody>
      </p:sp>
      <p:cxnSp>
        <p:nvCxnSpPr>
          <p:cNvPr id="50" name="Straight Connector 49"/>
          <p:cNvCxnSpPr/>
          <p:nvPr/>
        </p:nvCxnSpPr>
        <p:spPr>
          <a:xfrm>
            <a:off x="7415244" y="2640208"/>
            <a:ext cx="2534218" cy="0"/>
          </a:xfrm>
          <a:prstGeom prst="line">
            <a:avLst/>
          </a:prstGeom>
          <a:ln w="6350">
            <a:solidFill>
              <a:schemeClr val="bg2">
                <a:alpha val="50000"/>
              </a:schemeClr>
            </a:solidFil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7305031" y="3443929"/>
            <a:ext cx="2894354" cy="586740"/>
          </a:xfrm>
          <a:prstGeom prst="rect">
            <a:avLst/>
          </a:prstGeom>
          <a:noFill/>
        </p:spPr>
        <p:txBody>
          <a:bodyPr wrap="square" numCol="1" spcCol="457200" rtlCol="0">
            <a:spAutoFit/>
          </a:bodyPr>
          <a:lstStyle/>
          <a:p>
            <a:pPr>
              <a:lnSpc>
                <a:spcPts val="1300"/>
              </a:lnSpc>
            </a:pPr>
            <a:r>
              <a:rPr lang="en-US" sz="9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59" name="TextBox 58"/>
          <p:cNvSpPr txBox="1"/>
          <p:nvPr/>
        </p:nvSpPr>
        <p:spPr>
          <a:xfrm>
            <a:off x="8424891" y="2982683"/>
            <a:ext cx="1551208" cy="472440"/>
          </a:xfrm>
          <a:prstGeom prst="rect">
            <a:avLst/>
          </a:prstGeom>
          <a:noFill/>
        </p:spPr>
        <p:txBody>
          <a:bodyPr wrap="square" numCol="1" spcCol="457200" rtlCol="0">
            <a:spAutoFit/>
          </a:bodyPr>
          <a:lstStyle/>
          <a:p>
            <a:pPr>
              <a:lnSpc>
                <a:spcPts val="1500"/>
              </a:lnSpc>
            </a:pPr>
            <a:r>
              <a:rPr lang="en-US" sz="1000" b="1"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60" name="TextBox 59"/>
          <p:cNvSpPr txBox="1"/>
          <p:nvPr/>
        </p:nvSpPr>
        <p:spPr>
          <a:xfrm>
            <a:off x="7341087" y="2915899"/>
            <a:ext cx="1240184" cy="553998"/>
          </a:xfrm>
          <a:prstGeom prst="rect">
            <a:avLst/>
          </a:prstGeom>
          <a:noFill/>
        </p:spPr>
        <p:txBody>
          <a:bodyPr wrap="square" rtlCol="0">
            <a:spAutoFit/>
          </a:bodyPr>
          <a:lstStyle/>
          <a:p>
            <a:r>
              <a:rPr lang="en-US" sz="3000" b="1" dirty="0" smtClean="0">
                <a:solidFill>
                  <a:schemeClr val="bg1"/>
                </a:solidFill>
                <a:latin typeface="微软雅黑" panose="020B0503020204020204" charset="-122"/>
                <a:ea typeface="微软雅黑" panose="020B0503020204020204" charset="-122"/>
                <a:cs typeface="Montserrat" charset="0"/>
              </a:rPr>
              <a:t>16%</a:t>
            </a:r>
          </a:p>
        </p:txBody>
      </p:sp>
      <p:cxnSp>
        <p:nvCxnSpPr>
          <p:cNvPr id="61" name="Straight Connector 60"/>
          <p:cNvCxnSpPr/>
          <p:nvPr/>
        </p:nvCxnSpPr>
        <p:spPr>
          <a:xfrm>
            <a:off x="7415244" y="4064971"/>
            <a:ext cx="2534218" cy="0"/>
          </a:xfrm>
          <a:prstGeom prst="line">
            <a:avLst/>
          </a:prstGeom>
          <a:ln w="6350">
            <a:solidFill>
              <a:schemeClr val="bg2">
                <a:alpha val="50000"/>
              </a:schemeClr>
            </a:solidFill>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7305031" y="4921854"/>
            <a:ext cx="2894354" cy="586740"/>
          </a:xfrm>
          <a:prstGeom prst="rect">
            <a:avLst/>
          </a:prstGeom>
          <a:noFill/>
        </p:spPr>
        <p:txBody>
          <a:bodyPr wrap="square" numCol="1" spcCol="457200" rtlCol="0">
            <a:spAutoFit/>
          </a:bodyPr>
          <a:lstStyle/>
          <a:p>
            <a:pPr>
              <a:lnSpc>
                <a:spcPts val="1300"/>
              </a:lnSpc>
            </a:pPr>
            <a:r>
              <a:rPr lang="en-US" sz="9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63" name="TextBox 62"/>
          <p:cNvSpPr txBox="1"/>
          <p:nvPr/>
        </p:nvSpPr>
        <p:spPr>
          <a:xfrm>
            <a:off x="8424891" y="4460608"/>
            <a:ext cx="1551208" cy="472440"/>
          </a:xfrm>
          <a:prstGeom prst="rect">
            <a:avLst/>
          </a:prstGeom>
          <a:noFill/>
        </p:spPr>
        <p:txBody>
          <a:bodyPr wrap="square" numCol="1" spcCol="457200" rtlCol="0">
            <a:spAutoFit/>
          </a:bodyPr>
          <a:lstStyle/>
          <a:p>
            <a:pPr>
              <a:lnSpc>
                <a:spcPts val="1500"/>
              </a:lnSpc>
            </a:pPr>
            <a:r>
              <a:rPr lang="en-US" sz="1000" b="1"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64" name="TextBox 63"/>
          <p:cNvSpPr txBox="1"/>
          <p:nvPr/>
        </p:nvSpPr>
        <p:spPr>
          <a:xfrm>
            <a:off x="7341087" y="4393824"/>
            <a:ext cx="1240184" cy="553998"/>
          </a:xfrm>
          <a:prstGeom prst="rect">
            <a:avLst/>
          </a:prstGeom>
          <a:noFill/>
        </p:spPr>
        <p:txBody>
          <a:bodyPr wrap="square" rtlCol="0">
            <a:spAutoFit/>
          </a:bodyPr>
          <a:lstStyle/>
          <a:p>
            <a:r>
              <a:rPr lang="en-US" sz="3000" b="1" dirty="0" smtClean="0">
                <a:solidFill>
                  <a:schemeClr val="bg1"/>
                </a:solidFill>
                <a:latin typeface="微软雅黑" panose="020B0503020204020204" charset="-122"/>
                <a:ea typeface="微软雅黑" panose="020B0503020204020204" charset="-122"/>
                <a:cs typeface="Montserrat" charset="0"/>
              </a:rPr>
              <a:t>18%</a:t>
            </a:r>
          </a:p>
        </p:txBody>
      </p:sp>
    </p:spTree>
    <p:custDataLst>
      <p:tags r:id="rId1"/>
    </p:custDataLst>
  </p:cSld>
  <p:clrMapOvr>
    <a:masterClrMapping/>
  </p:clrMapOvr>
  <p:transition advTm="6068">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animEffect transition="in" filter="fade">
                                      <p:cBhvr>
                                        <p:cTn id="26" dur="500"/>
                                        <p:tgtEl>
                                          <p:spTgt spid="4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Effect transition="in" filter="fade">
                                      <p:cBhvr>
                                        <p:cTn id="31" dur="500"/>
                                        <p:tgtEl>
                                          <p:spTgt spid="4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p:cTn id="34" dur="500" fill="hold"/>
                                        <p:tgtEl>
                                          <p:spTgt spid="46"/>
                                        </p:tgtEl>
                                        <p:attrNameLst>
                                          <p:attrName>ppt_w</p:attrName>
                                        </p:attrNameLst>
                                      </p:cBhvr>
                                      <p:tavLst>
                                        <p:tav tm="0">
                                          <p:val>
                                            <p:fltVal val="0"/>
                                          </p:val>
                                        </p:tav>
                                        <p:tav tm="100000">
                                          <p:val>
                                            <p:strVal val="#ppt_w"/>
                                          </p:val>
                                        </p:tav>
                                      </p:tavLst>
                                    </p:anim>
                                    <p:anim calcmode="lin" valueType="num">
                                      <p:cBhvr>
                                        <p:cTn id="35" dur="500" fill="hold"/>
                                        <p:tgtEl>
                                          <p:spTgt spid="46"/>
                                        </p:tgtEl>
                                        <p:attrNameLst>
                                          <p:attrName>ppt_h</p:attrName>
                                        </p:attrNameLst>
                                      </p:cBhvr>
                                      <p:tavLst>
                                        <p:tav tm="0">
                                          <p:val>
                                            <p:fltVal val="0"/>
                                          </p:val>
                                        </p:tav>
                                        <p:tav tm="100000">
                                          <p:val>
                                            <p:strVal val="#ppt_h"/>
                                          </p:val>
                                        </p:tav>
                                      </p:tavLst>
                                    </p:anim>
                                    <p:animEffect transition="in" filter="fade">
                                      <p:cBhvr>
                                        <p:cTn id="36" dur="500"/>
                                        <p:tgtEl>
                                          <p:spTgt spid="46"/>
                                        </p:tgtEl>
                                      </p:cBhvr>
                                    </p:animEffect>
                                  </p:childTnLst>
                                </p:cTn>
                              </p:par>
                              <p:par>
                                <p:cTn id="37" presetID="53" presetClass="entr" presetSubtype="16" fill="hold"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p:cTn id="39" dur="500" fill="hold"/>
                                        <p:tgtEl>
                                          <p:spTgt spid="50"/>
                                        </p:tgtEl>
                                        <p:attrNameLst>
                                          <p:attrName>ppt_w</p:attrName>
                                        </p:attrNameLst>
                                      </p:cBhvr>
                                      <p:tavLst>
                                        <p:tav tm="0">
                                          <p:val>
                                            <p:fltVal val="0"/>
                                          </p:val>
                                        </p:tav>
                                        <p:tav tm="100000">
                                          <p:val>
                                            <p:strVal val="#ppt_w"/>
                                          </p:val>
                                        </p:tav>
                                      </p:tavLst>
                                    </p:anim>
                                    <p:anim calcmode="lin" valueType="num">
                                      <p:cBhvr>
                                        <p:cTn id="40" dur="500" fill="hold"/>
                                        <p:tgtEl>
                                          <p:spTgt spid="50"/>
                                        </p:tgtEl>
                                        <p:attrNameLst>
                                          <p:attrName>ppt_h</p:attrName>
                                        </p:attrNameLst>
                                      </p:cBhvr>
                                      <p:tavLst>
                                        <p:tav tm="0">
                                          <p:val>
                                            <p:fltVal val="0"/>
                                          </p:val>
                                        </p:tav>
                                        <p:tav tm="100000">
                                          <p:val>
                                            <p:strVal val="#ppt_h"/>
                                          </p:val>
                                        </p:tav>
                                      </p:tavLst>
                                    </p:anim>
                                    <p:animEffect transition="in" filter="fade">
                                      <p:cBhvr>
                                        <p:cTn id="41" dur="500"/>
                                        <p:tgtEl>
                                          <p:spTgt spid="50"/>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cBhvr>
                                        <p:cTn id="51" dur="500" fill="hold"/>
                                        <p:tgtEl>
                                          <p:spTgt spid="40"/>
                                        </p:tgtEl>
                                        <p:attrNameLst>
                                          <p:attrName>ppt_w</p:attrName>
                                        </p:attrNameLst>
                                      </p:cBhvr>
                                      <p:tavLst>
                                        <p:tav tm="0">
                                          <p:val>
                                            <p:fltVal val="0"/>
                                          </p:val>
                                        </p:tav>
                                        <p:tav tm="100000">
                                          <p:val>
                                            <p:strVal val="#ppt_w"/>
                                          </p:val>
                                        </p:tav>
                                      </p:tavLst>
                                    </p:anim>
                                    <p:anim calcmode="lin" valueType="num">
                                      <p:cBhvr>
                                        <p:cTn id="52" dur="500" fill="hold"/>
                                        <p:tgtEl>
                                          <p:spTgt spid="40"/>
                                        </p:tgtEl>
                                        <p:attrNameLst>
                                          <p:attrName>ppt_h</p:attrName>
                                        </p:attrNameLst>
                                      </p:cBhvr>
                                      <p:tavLst>
                                        <p:tav tm="0">
                                          <p:val>
                                            <p:fltVal val="0"/>
                                          </p:val>
                                        </p:tav>
                                        <p:tav tm="100000">
                                          <p:val>
                                            <p:strVal val="#ppt_h"/>
                                          </p:val>
                                        </p:tav>
                                      </p:tavLst>
                                    </p:anim>
                                    <p:animEffect transition="in" filter="fade">
                                      <p:cBhvr>
                                        <p:cTn id="53" dur="500"/>
                                        <p:tgtEl>
                                          <p:spTgt spid="4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p:cTn id="56" dur="500" fill="hold"/>
                                        <p:tgtEl>
                                          <p:spTgt spid="32"/>
                                        </p:tgtEl>
                                        <p:attrNameLst>
                                          <p:attrName>ppt_w</p:attrName>
                                        </p:attrNameLst>
                                      </p:cBhvr>
                                      <p:tavLst>
                                        <p:tav tm="0">
                                          <p:val>
                                            <p:fltVal val="0"/>
                                          </p:val>
                                        </p:tav>
                                        <p:tav tm="100000">
                                          <p:val>
                                            <p:strVal val="#ppt_w"/>
                                          </p:val>
                                        </p:tav>
                                      </p:tavLst>
                                    </p:anim>
                                    <p:anim calcmode="lin" valueType="num">
                                      <p:cBhvr>
                                        <p:cTn id="57" dur="500" fill="hold"/>
                                        <p:tgtEl>
                                          <p:spTgt spid="32"/>
                                        </p:tgtEl>
                                        <p:attrNameLst>
                                          <p:attrName>ppt_h</p:attrName>
                                        </p:attrNameLst>
                                      </p:cBhvr>
                                      <p:tavLst>
                                        <p:tav tm="0">
                                          <p:val>
                                            <p:fltVal val="0"/>
                                          </p:val>
                                        </p:tav>
                                        <p:tav tm="100000">
                                          <p:val>
                                            <p:strVal val="#ppt_h"/>
                                          </p:val>
                                        </p:tav>
                                      </p:tavLst>
                                    </p:anim>
                                    <p:animEffect transition="in" filter="fade">
                                      <p:cBhvr>
                                        <p:cTn id="58" dur="500"/>
                                        <p:tgtEl>
                                          <p:spTgt spid="3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p:cTn id="61" dur="500" fill="hold"/>
                                        <p:tgtEl>
                                          <p:spTgt spid="35"/>
                                        </p:tgtEl>
                                        <p:attrNameLst>
                                          <p:attrName>ppt_w</p:attrName>
                                        </p:attrNameLst>
                                      </p:cBhvr>
                                      <p:tavLst>
                                        <p:tav tm="0">
                                          <p:val>
                                            <p:fltVal val="0"/>
                                          </p:val>
                                        </p:tav>
                                        <p:tav tm="100000">
                                          <p:val>
                                            <p:strVal val="#ppt_w"/>
                                          </p:val>
                                        </p:tav>
                                      </p:tavLst>
                                    </p:anim>
                                    <p:anim calcmode="lin" valueType="num">
                                      <p:cBhvr>
                                        <p:cTn id="62" dur="500" fill="hold"/>
                                        <p:tgtEl>
                                          <p:spTgt spid="35"/>
                                        </p:tgtEl>
                                        <p:attrNameLst>
                                          <p:attrName>ppt_h</p:attrName>
                                        </p:attrNameLst>
                                      </p:cBhvr>
                                      <p:tavLst>
                                        <p:tav tm="0">
                                          <p:val>
                                            <p:fltVal val="0"/>
                                          </p:val>
                                        </p:tav>
                                        <p:tav tm="100000">
                                          <p:val>
                                            <p:strVal val="#ppt_h"/>
                                          </p:val>
                                        </p:tav>
                                      </p:tavLst>
                                    </p:anim>
                                    <p:animEffect transition="in" filter="fade">
                                      <p:cBhvr>
                                        <p:cTn id="63" dur="500"/>
                                        <p:tgtEl>
                                          <p:spTgt spid="35"/>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
                                        </p:tgtEl>
                                        <p:attrNameLst>
                                          <p:attrName>style.visibility</p:attrName>
                                        </p:attrNameLst>
                                      </p:cBhvr>
                                      <p:to>
                                        <p:strVal val="visible"/>
                                      </p:to>
                                    </p:set>
                                    <p:anim calcmode="lin" valueType="num">
                                      <p:cBhvr>
                                        <p:cTn id="66" dur="500" fill="hold"/>
                                        <p:tgtEl>
                                          <p:spTgt spid="2"/>
                                        </p:tgtEl>
                                        <p:attrNameLst>
                                          <p:attrName>ppt_w</p:attrName>
                                        </p:attrNameLst>
                                      </p:cBhvr>
                                      <p:tavLst>
                                        <p:tav tm="0">
                                          <p:val>
                                            <p:fltVal val="0"/>
                                          </p:val>
                                        </p:tav>
                                        <p:tav tm="100000">
                                          <p:val>
                                            <p:strVal val="#ppt_w"/>
                                          </p:val>
                                        </p:tav>
                                      </p:tavLst>
                                    </p:anim>
                                    <p:anim calcmode="lin" valueType="num">
                                      <p:cBhvr>
                                        <p:cTn id="67" dur="500" fill="hold"/>
                                        <p:tgtEl>
                                          <p:spTgt spid="2"/>
                                        </p:tgtEl>
                                        <p:attrNameLst>
                                          <p:attrName>ppt_h</p:attrName>
                                        </p:attrNameLst>
                                      </p:cBhvr>
                                      <p:tavLst>
                                        <p:tav tm="0">
                                          <p:val>
                                            <p:fltVal val="0"/>
                                          </p:val>
                                        </p:tav>
                                        <p:tav tm="100000">
                                          <p:val>
                                            <p:strVal val="#ppt_h"/>
                                          </p:val>
                                        </p:tav>
                                      </p:tavLst>
                                    </p:anim>
                                    <p:animEffect transition="in" filter="fade">
                                      <p:cBhvr>
                                        <p:cTn id="68" dur="500"/>
                                        <p:tgtEl>
                                          <p:spTgt spid="2"/>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500"/>
                                        <p:tgtEl>
                                          <p:spTgt spid="5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Effect transition="in" filter="fade">
                                      <p:cBhvr>
                                        <p:cTn id="76" dur="500"/>
                                        <p:tgtEl>
                                          <p:spTgt spid="59"/>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60"/>
                                        </p:tgtEl>
                                        <p:attrNameLst>
                                          <p:attrName>style.visibility</p:attrName>
                                        </p:attrNameLst>
                                      </p:cBhvr>
                                      <p:to>
                                        <p:strVal val="visible"/>
                                      </p:to>
                                    </p:set>
                                    <p:animEffect transition="in" filter="fade">
                                      <p:cBhvr>
                                        <p:cTn id="79" dur="500"/>
                                        <p:tgtEl>
                                          <p:spTgt spid="60"/>
                                        </p:tgtEl>
                                      </p:cBhvr>
                                    </p:animEffect>
                                  </p:childTnLst>
                                </p:cTn>
                              </p:par>
                              <p:par>
                                <p:cTn id="80" presetID="10" presetClass="entr" presetSubtype="0" fill="hold" nodeType="withEffect">
                                  <p:stCondLst>
                                    <p:cond delay="0"/>
                                  </p:stCondLst>
                                  <p:childTnLst>
                                    <p:set>
                                      <p:cBhvr>
                                        <p:cTn id="81" dur="1" fill="hold">
                                          <p:stCondLst>
                                            <p:cond delay="0"/>
                                          </p:stCondLst>
                                        </p:cTn>
                                        <p:tgtEl>
                                          <p:spTgt spid="61"/>
                                        </p:tgtEl>
                                        <p:attrNameLst>
                                          <p:attrName>style.visibility</p:attrName>
                                        </p:attrNameLst>
                                      </p:cBhvr>
                                      <p:to>
                                        <p:strVal val="visible"/>
                                      </p:to>
                                    </p:set>
                                    <p:animEffect transition="in" filter="fade">
                                      <p:cBhvr>
                                        <p:cTn id="82" dur="500"/>
                                        <p:tgtEl>
                                          <p:spTgt spid="61"/>
                                        </p:tgtEl>
                                      </p:cBhvr>
                                    </p:animEffect>
                                  </p:childTnLst>
                                </p:cTn>
                              </p:par>
                            </p:childTnLst>
                          </p:cTn>
                        </p:par>
                      </p:childTnLst>
                    </p:cTn>
                  </p:par>
                  <p:par>
                    <p:cTn id="83" fill="hold">
                      <p:stCondLst>
                        <p:cond delay="indefinite"/>
                      </p:stCondLst>
                      <p:childTnLst>
                        <p:par>
                          <p:cTn id="84" fill="hold">
                            <p:stCondLst>
                              <p:cond delay="0"/>
                            </p:stCondLst>
                            <p:childTnLst>
                              <p:par>
                                <p:cTn id="85" presetID="12" presetClass="entr" presetSubtype="8" fill="hold" grpId="0" nodeType="click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additive="base">
                                        <p:cTn id="87" dur="500"/>
                                        <p:tgtEl>
                                          <p:spTgt spid="15"/>
                                        </p:tgtEl>
                                        <p:attrNameLst>
                                          <p:attrName>ppt_x</p:attrName>
                                        </p:attrNameLst>
                                      </p:cBhvr>
                                      <p:tavLst>
                                        <p:tav tm="0">
                                          <p:val>
                                            <p:strVal val="#ppt_x-#ppt_w*1.125000"/>
                                          </p:val>
                                        </p:tav>
                                        <p:tav tm="100000">
                                          <p:val>
                                            <p:strVal val="#ppt_x"/>
                                          </p:val>
                                        </p:tav>
                                      </p:tavLst>
                                    </p:anim>
                                    <p:animEffect transition="in" filter="wipe(right)">
                                      <p:cBhvr>
                                        <p:cTn id="88" dur="500"/>
                                        <p:tgtEl>
                                          <p:spTgt spid="15"/>
                                        </p:tgtEl>
                                      </p:cBhvr>
                                    </p:animEffect>
                                  </p:childTnLst>
                                </p:cTn>
                              </p:par>
                              <p:par>
                                <p:cTn id="89" presetID="12" presetClass="entr" presetSubtype="8" fill="hold" grpId="0" nodeType="withEffect">
                                  <p:stCondLst>
                                    <p:cond delay="0"/>
                                  </p:stCondLst>
                                  <p:childTnLst>
                                    <p:set>
                                      <p:cBhvr>
                                        <p:cTn id="90" dur="1" fill="hold">
                                          <p:stCondLst>
                                            <p:cond delay="0"/>
                                          </p:stCondLst>
                                        </p:cTn>
                                        <p:tgtEl>
                                          <p:spTgt spid="39"/>
                                        </p:tgtEl>
                                        <p:attrNameLst>
                                          <p:attrName>style.visibility</p:attrName>
                                        </p:attrNameLst>
                                      </p:cBhvr>
                                      <p:to>
                                        <p:strVal val="visible"/>
                                      </p:to>
                                    </p:set>
                                    <p:anim calcmode="lin" valueType="num">
                                      <p:cBhvr additive="base">
                                        <p:cTn id="91" dur="500"/>
                                        <p:tgtEl>
                                          <p:spTgt spid="39"/>
                                        </p:tgtEl>
                                        <p:attrNameLst>
                                          <p:attrName>ppt_x</p:attrName>
                                        </p:attrNameLst>
                                      </p:cBhvr>
                                      <p:tavLst>
                                        <p:tav tm="0">
                                          <p:val>
                                            <p:strVal val="#ppt_x-#ppt_w*1.125000"/>
                                          </p:val>
                                        </p:tav>
                                        <p:tav tm="100000">
                                          <p:val>
                                            <p:strVal val="#ppt_x"/>
                                          </p:val>
                                        </p:tav>
                                      </p:tavLst>
                                    </p:anim>
                                    <p:animEffect transition="in" filter="wipe(right)">
                                      <p:cBhvr>
                                        <p:cTn id="92" dur="500"/>
                                        <p:tgtEl>
                                          <p:spTgt spid="39"/>
                                        </p:tgtEl>
                                      </p:cBhvr>
                                    </p:animEffect>
                                  </p:childTnLst>
                                </p:cTn>
                              </p:par>
                              <p:par>
                                <p:cTn id="93" presetID="12" presetClass="entr" presetSubtype="8" fill="hold" grpId="0" nodeType="with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additive="base">
                                        <p:cTn id="95" dur="500"/>
                                        <p:tgtEl>
                                          <p:spTgt spid="34"/>
                                        </p:tgtEl>
                                        <p:attrNameLst>
                                          <p:attrName>ppt_x</p:attrName>
                                        </p:attrNameLst>
                                      </p:cBhvr>
                                      <p:tavLst>
                                        <p:tav tm="0">
                                          <p:val>
                                            <p:strVal val="#ppt_x-#ppt_w*1.125000"/>
                                          </p:val>
                                        </p:tav>
                                        <p:tav tm="100000">
                                          <p:val>
                                            <p:strVal val="#ppt_x"/>
                                          </p:val>
                                        </p:tav>
                                      </p:tavLst>
                                    </p:anim>
                                    <p:animEffect transition="in" filter="wipe(right)">
                                      <p:cBhvr>
                                        <p:cTn id="96" dur="500"/>
                                        <p:tgtEl>
                                          <p:spTgt spid="34"/>
                                        </p:tgtEl>
                                      </p:cBhvr>
                                    </p:animEffect>
                                  </p:childTnLst>
                                </p:cTn>
                              </p:par>
                              <p:par>
                                <p:cTn id="97" presetID="12" presetClass="entr" presetSubtype="8" fill="hold" grpId="0" nodeType="withEffect">
                                  <p:stCondLst>
                                    <p:cond delay="0"/>
                                  </p:stCondLst>
                                  <p:childTnLst>
                                    <p:set>
                                      <p:cBhvr>
                                        <p:cTn id="98" dur="1" fill="hold">
                                          <p:stCondLst>
                                            <p:cond delay="0"/>
                                          </p:stCondLst>
                                        </p:cTn>
                                        <p:tgtEl>
                                          <p:spTgt spid="37"/>
                                        </p:tgtEl>
                                        <p:attrNameLst>
                                          <p:attrName>style.visibility</p:attrName>
                                        </p:attrNameLst>
                                      </p:cBhvr>
                                      <p:to>
                                        <p:strVal val="visible"/>
                                      </p:to>
                                    </p:set>
                                    <p:anim calcmode="lin" valueType="num">
                                      <p:cBhvr additive="base">
                                        <p:cTn id="99" dur="500"/>
                                        <p:tgtEl>
                                          <p:spTgt spid="37"/>
                                        </p:tgtEl>
                                        <p:attrNameLst>
                                          <p:attrName>ppt_x</p:attrName>
                                        </p:attrNameLst>
                                      </p:cBhvr>
                                      <p:tavLst>
                                        <p:tav tm="0">
                                          <p:val>
                                            <p:strVal val="#ppt_x-#ppt_w*1.125000"/>
                                          </p:val>
                                        </p:tav>
                                        <p:tav tm="100000">
                                          <p:val>
                                            <p:strVal val="#ppt_x"/>
                                          </p:val>
                                        </p:tav>
                                      </p:tavLst>
                                    </p:anim>
                                    <p:animEffect transition="in" filter="wipe(right)">
                                      <p:cBhvr>
                                        <p:cTn id="100" dur="500"/>
                                        <p:tgtEl>
                                          <p:spTgt spid="37"/>
                                        </p:tgtEl>
                                      </p:cBhvr>
                                    </p:animEffect>
                                  </p:childTnLst>
                                </p:cTn>
                              </p:par>
                              <p:par>
                                <p:cTn id="101" presetID="12" presetClass="entr" presetSubtype="8" fill="hold" grpId="0" nodeType="withEffect">
                                  <p:stCondLst>
                                    <p:cond delay="0"/>
                                  </p:stCondLst>
                                  <p:childTnLst>
                                    <p:set>
                                      <p:cBhvr>
                                        <p:cTn id="102" dur="1" fill="hold">
                                          <p:stCondLst>
                                            <p:cond delay="0"/>
                                          </p:stCondLst>
                                        </p:cTn>
                                        <p:tgtEl>
                                          <p:spTgt spid="10"/>
                                        </p:tgtEl>
                                        <p:attrNameLst>
                                          <p:attrName>style.visibility</p:attrName>
                                        </p:attrNameLst>
                                      </p:cBhvr>
                                      <p:to>
                                        <p:strVal val="visible"/>
                                      </p:to>
                                    </p:set>
                                    <p:anim calcmode="lin" valueType="num">
                                      <p:cBhvr additive="base">
                                        <p:cTn id="103" dur="500"/>
                                        <p:tgtEl>
                                          <p:spTgt spid="10"/>
                                        </p:tgtEl>
                                        <p:attrNameLst>
                                          <p:attrName>ppt_x</p:attrName>
                                        </p:attrNameLst>
                                      </p:cBhvr>
                                      <p:tavLst>
                                        <p:tav tm="0">
                                          <p:val>
                                            <p:strVal val="#ppt_x-#ppt_w*1.125000"/>
                                          </p:val>
                                        </p:tav>
                                        <p:tav tm="100000">
                                          <p:val>
                                            <p:strVal val="#ppt_x"/>
                                          </p:val>
                                        </p:tav>
                                      </p:tavLst>
                                    </p:anim>
                                    <p:animEffect transition="in" filter="wipe(right)">
                                      <p:cBhvr>
                                        <p:cTn id="104" dur="500"/>
                                        <p:tgtEl>
                                          <p:spTgt spid="10"/>
                                        </p:tgtEl>
                                      </p:cBhvr>
                                    </p:animEffect>
                                  </p:childTnLst>
                                </p:cTn>
                              </p:par>
                            </p:childTnLst>
                          </p:cTn>
                        </p:par>
                      </p:childTnLst>
                    </p:cTn>
                  </p:par>
                  <p:par>
                    <p:cTn id="105" fill="hold">
                      <p:stCondLst>
                        <p:cond delay="indefinite"/>
                      </p:stCondLst>
                      <p:childTnLst>
                        <p:par>
                          <p:cTn id="106" fill="hold">
                            <p:stCondLst>
                              <p:cond delay="0"/>
                            </p:stCondLst>
                            <p:childTnLst>
                              <p:par>
                                <p:cTn id="107" presetID="53" presetClass="entr" presetSubtype="16" fill="hold" grpId="0" nodeType="clickEffect">
                                  <p:stCondLst>
                                    <p:cond delay="0"/>
                                  </p:stCondLst>
                                  <p:childTnLst>
                                    <p:set>
                                      <p:cBhvr>
                                        <p:cTn id="108" dur="1" fill="hold">
                                          <p:stCondLst>
                                            <p:cond delay="0"/>
                                          </p:stCondLst>
                                        </p:cTn>
                                        <p:tgtEl>
                                          <p:spTgt spid="62"/>
                                        </p:tgtEl>
                                        <p:attrNameLst>
                                          <p:attrName>style.visibility</p:attrName>
                                        </p:attrNameLst>
                                      </p:cBhvr>
                                      <p:to>
                                        <p:strVal val="visible"/>
                                      </p:to>
                                    </p:set>
                                    <p:anim calcmode="lin" valueType="num">
                                      <p:cBhvr>
                                        <p:cTn id="109" dur="500" fill="hold"/>
                                        <p:tgtEl>
                                          <p:spTgt spid="62"/>
                                        </p:tgtEl>
                                        <p:attrNameLst>
                                          <p:attrName>ppt_w</p:attrName>
                                        </p:attrNameLst>
                                      </p:cBhvr>
                                      <p:tavLst>
                                        <p:tav tm="0">
                                          <p:val>
                                            <p:fltVal val="0"/>
                                          </p:val>
                                        </p:tav>
                                        <p:tav tm="100000">
                                          <p:val>
                                            <p:strVal val="#ppt_w"/>
                                          </p:val>
                                        </p:tav>
                                      </p:tavLst>
                                    </p:anim>
                                    <p:anim calcmode="lin" valueType="num">
                                      <p:cBhvr>
                                        <p:cTn id="110" dur="500" fill="hold"/>
                                        <p:tgtEl>
                                          <p:spTgt spid="62"/>
                                        </p:tgtEl>
                                        <p:attrNameLst>
                                          <p:attrName>ppt_h</p:attrName>
                                        </p:attrNameLst>
                                      </p:cBhvr>
                                      <p:tavLst>
                                        <p:tav tm="0">
                                          <p:val>
                                            <p:fltVal val="0"/>
                                          </p:val>
                                        </p:tav>
                                        <p:tav tm="100000">
                                          <p:val>
                                            <p:strVal val="#ppt_h"/>
                                          </p:val>
                                        </p:tav>
                                      </p:tavLst>
                                    </p:anim>
                                    <p:animEffect transition="in" filter="fade">
                                      <p:cBhvr>
                                        <p:cTn id="111" dur="500"/>
                                        <p:tgtEl>
                                          <p:spTgt spid="62"/>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63"/>
                                        </p:tgtEl>
                                        <p:attrNameLst>
                                          <p:attrName>style.visibility</p:attrName>
                                        </p:attrNameLst>
                                      </p:cBhvr>
                                      <p:to>
                                        <p:strVal val="visible"/>
                                      </p:to>
                                    </p:set>
                                    <p:anim calcmode="lin" valueType="num">
                                      <p:cBhvr>
                                        <p:cTn id="114" dur="500" fill="hold"/>
                                        <p:tgtEl>
                                          <p:spTgt spid="63"/>
                                        </p:tgtEl>
                                        <p:attrNameLst>
                                          <p:attrName>ppt_w</p:attrName>
                                        </p:attrNameLst>
                                      </p:cBhvr>
                                      <p:tavLst>
                                        <p:tav tm="0">
                                          <p:val>
                                            <p:fltVal val="0"/>
                                          </p:val>
                                        </p:tav>
                                        <p:tav tm="100000">
                                          <p:val>
                                            <p:strVal val="#ppt_w"/>
                                          </p:val>
                                        </p:tav>
                                      </p:tavLst>
                                    </p:anim>
                                    <p:anim calcmode="lin" valueType="num">
                                      <p:cBhvr>
                                        <p:cTn id="115" dur="500" fill="hold"/>
                                        <p:tgtEl>
                                          <p:spTgt spid="63"/>
                                        </p:tgtEl>
                                        <p:attrNameLst>
                                          <p:attrName>ppt_h</p:attrName>
                                        </p:attrNameLst>
                                      </p:cBhvr>
                                      <p:tavLst>
                                        <p:tav tm="0">
                                          <p:val>
                                            <p:fltVal val="0"/>
                                          </p:val>
                                        </p:tav>
                                        <p:tav tm="100000">
                                          <p:val>
                                            <p:strVal val="#ppt_h"/>
                                          </p:val>
                                        </p:tav>
                                      </p:tavLst>
                                    </p:anim>
                                    <p:animEffect transition="in" filter="fade">
                                      <p:cBhvr>
                                        <p:cTn id="116" dur="500"/>
                                        <p:tgtEl>
                                          <p:spTgt spid="63"/>
                                        </p:tgtEl>
                                      </p:cBhvr>
                                    </p:animEffect>
                                  </p:childTnLst>
                                </p:cTn>
                              </p:par>
                              <p:par>
                                <p:cTn id="117" presetID="53" presetClass="entr" presetSubtype="16" fill="hold" grpId="0" nodeType="withEffect">
                                  <p:stCondLst>
                                    <p:cond delay="0"/>
                                  </p:stCondLst>
                                  <p:childTnLst>
                                    <p:set>
                                      <p:cBhvr>
                                        <p:cTn id="118" dur="1" fill="hold">
                                          <p:stCondLst>
                                            <p:cond delay="0"/>
                                          </p:stCondLst>
                                        </p:cTn>
                                        <p:tgtEl>
                                          <p:spTgt spid="64"/>
                                        </p:tgtEl>
                                        <p:attrNameLst>
                                          <p:attrName>style.visibility</p:attrName>
                                        </p:attrNameLst>
                                      </p:cBhvr>
                                      <p:to>
                                        <p:strVal val="visible"/>
                                      </p:to>
                                    </p:set>
                                    <p:anim calcmode="lin" valueType="num">
                                      <p:cBhvr>
                                        <p:cTn id="119" dur="500" fill="hold"/>
                                        <p:tgtEl>
                                          <p:spTgt spid="64"/>
                                        </p:tgtEl>
                                        <p:attrNameLst>
                                          <p:attrName>ppt_w</p:attrName>
                                        </p:attrNameLst>
                                      </p:cBhvr>
                                      <p:tavLst>
                                        <p:tav tm="0">
                                          <p:val>
                                            <p:fltVal val="0"/>
                                          </p:val>
                                        </p:tav>
                                        <p:tav tm="100000">
                                          <p:val>
                                            <p:strVal val="#ppt_w"/>
                                          </p:val>
                                        </p:tav>
                                      </p:tavLst>
                                    </p:anim>
                                    <p:anim calcmode="lin" valueType="num">
                                      <p:cBhvr>
                                        <p:cTn id="120" dur="500" fill="hold"/>
                                        <p:tgtEl>
                                          <p:spTgt spid="64"/>
                                        </p:tgtEl>
                                        <p:attrNameLst>
                                          <p:attrName>ppt_h</p:attrName>
                                        </p:attrNameLst>
                                      </p:cBhvr>
                                      <p:tavLst>
                                        <p:tav tm="0">
                                          <p:val>
                                            <p:fltVal val="0"/>
                                          </p:val>
                                        </p:tav>
                                        <p:tav tm="100000">
                                          <p:val>
                                            <p:strVal val="#ppt_h"/>
                                          </p:val>
                                        </p:tav>
                                      </p:tavLst>
                                    </p:anim>
                                    <p:animEffect transition="in" filter="fade">
                                      <p:cBhvr>
                                        <p:cTn id="121" dur="500"/>
                                        <p:tgtEl>
                                          <p:spTgt spid="64"/>
                                        </p:tgtEl>
                                      </p:cBhvr>
                                    </p:animEffect>
                                  </p:childTnLst>
                                </p:cTn>
                              </p:par>
                              <p:par>
                                <p:cTn id="122" presetID="53" presetClass="entr" presetSubtype="16" fill="hold" nodeType="withEffect">
                                  <p:stCondLst>
                                    <p:cond delay="0"/>
                                  </p:stCondLst>
                                  <p:childTnLst>
                                    <p:set>
                                      <p:cBhvr>
                                        <p:cTn id="123" dur="1" fill="hold">
                                          <p:stCondLst>
                                            <p:cond delay="0"/>
                                          </p:stCondLst>
                                        </p:cTn>
                                        <p:tgtEl>
                                          <p:spTgt spid="41"/>
                                        </p:tgtEl>
                                        <p:attrNameLst>
                                          <p:attrName>style.visibility</p:attrName>
                                        </p:attrNameLst>
                                      </p:cBhvr>
                                      <p:to>
                                        <p:strVal val="visible"/>
                                      </p:to>
                                    </p:set>
                                    <p:anim calcmode="lin" valueType="num">
                                      <p:cBhvr>
                                        <p:cTn id="124" dur="500" fill="hold"/>
                                        <p:tgtEl>
                                          <p:spTgt spid="41"/>
                                        </p:tgtEl>
                                        <p:attrNameLst>
                                          <p:attrName>ppt_w</p:attrName>
                                        </p:attrNameLst>
                                      </p:cBhvr>
                                      <p:tavLst>
                                        <p:tav tm="0">
                                          <p:val>
                                            <p:fltVal val="0"/>
                                          </p:val>
                                        </p:tav>
                                        <p:tav tm="100000">
                                          <p:val>
                                            <p:strVal val="#ppt_w"/>
                                          </p:val>
                                        </p:tav>
                                      </p:tavLst>
                                    </p:anim>
                                    <p:anim calcmode="lin" valueType="num">
                                      <p:cBhvr>
                                        <p:cTn id="125" dur="500" fill="hold"/>
                                        <p:tgtEl>
                                          <p:spTgt spid="41"/>
                                        </p:tgtEl>
                                        <p:attrNameLst>
                                          <p:attrName>ppt_h</p:attrName>
                                        </p:attrNameLst>
                                      </p:cBhvr>
                                      <p:tavLst>
                                        <p:tav tm="0">
                                          <p:val>
                                            <p:fltVal val="0"/>
                                          </p:val>
                                        </p:tav>
                                        <p:tav tm="100000">
                                          <p:val>
                                            <p:strVal val="#ppt_h"/>
                                          </p:val>
                                        </p:tav>
                                      </p:tavLst>
                                    </p:anim>
                                    <p:animEffect transition="in" filter="fade">
                                      <p:cBhvr>
                                        <p:cTn id="12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0" grpId="0" bldLvl="0" animBg="1"/>
      <p:bldP spid="11" grpId="0" bldLvl="0" animBg="1"/>
      <p:bldP spid="12" grpId="0" bldLvl="0" animBg="1"/>
      <p:bldP spid="15" grpId="0" bldLvl="0" animBg="1"/>
      <p:bldP spid="17" grpId="0" bldLvl="0" animBg="1"/>
      <p:bldP spid="32" grpId="0"/>
      <p:bldP spid="33" grpId="0"/>
      <p:bldP spid="34" grpId="0"/>
      <p:bldP spid="35" grpId="0"/>
      <p:bldP spid="36" grpId="0"/>
      <p:bldP spid="37" grpId="0"/>
      <p:bldP spid="38" grpId="0"/>
      <p:bldP spid="39" grpId="0"/>
      <p:bldP spid="40" grpId="0"/>
      <p:bldP spid="44" grpId="0"/>
      <p:bldP spid="45" grpId="0"/>
      <p:bldP spid="46" grpId="0"/>
      <p:bldP spid="58" grpId="0"/>
      <p:bldP spid="59" grpId="0"/>
      <p:bldP spid="60" grpId="0"/>
      <p:bldP spid="62" grpId="0"/>
      <p:bldP spid="63" grpId="0"/>
      <p:bldP spid="6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63503" y="478989"/>
              <a:ext cx="481330" cy="417830"/>
            </a:xfrm>
            <a:prstGeom prst="rect">
              <a:avLst/>
            </a:prstGeom>
            <a:noFill/>
          </p:spPr>
          <p:txBody>
            <a:bodyPr wrap="none" rtlCol="0">
              <a:spAutoFit/>
            </a:bodyPr>
            <a:lstStyle/>
            <a:p>
              <a:r>
                <a:rPr lang="en-US" altLang="zh-CN" sz="2000" dirty="0" smtClean="0">
                  <a:solidFill>
                    <a:schemeClr val="tx1"/>
                  </a:solidFill>
                  <a:latin typeface="微软雅黑" panose="020B0503020204020204" charset="-122"/>
                  <a:ea typeface="微软雅黑" panose="020B0503020204020204" charset="-122"/>
                </a:rPr>
                <a:t>02</a:t>
              </a:r>
            </a:p>
          </p:txBody>
        </p:sp>
      </p:grpSp>
      <p:sp>
        <p:nvSpPr>
          <p:cNvPr id="41" name="Shape 7"/>
          <p:cNvSpPr/>
          <p:nvPr/>
        </p:nvSpPr>
        <p:spPr>
          <a:xfrm>
            <a:off x="6844078" y="2425789"/>
            <a:ext cx="5366775" cy="2436548"/>
          </a:xfrm>
          <a:custGeom>
            <a:avLst/>
            <a:gdLst/>
            <a:ahLst/>
            <a:cxnLst>
              <a:cxn ang="0">
                <a:pos x="wd2" y="hd2"/>
              </a:cxn>
              <a:cxn ang="5400000">
                <a:pos x="wd2" y="hd2"/>
              </a:cxn>
              <a:cxn ang="10800000">
                <a:pos x="wd2" y="hd2"/>
              </a:cxn>
              <a:cxn ang="16200000">
                <a:pos x="wd2" y="hd2"/>
              </a:cxn>
            </a:cxnLst>
            <a:rect l="0" t="0" r="r" b="b"/>
            <a:pathLst>
              <a:path w="21600" h="21600" extrusionOk="0">
                <a:moveTo>
                  <a:pt x="4903" y="0"/>
                </a:moveTo>
                <a:cubicBezTo>
                  <a:pt x="2200" y="0"/>
                  <a:pt x="0" y="4845"/>
                  <a:pt x="0" y="10800"/>
                </a:cubicBezTo>
                <a:cubicBezTo>
                  <a:pt x="0" y="16755"/>
                  <a:pt x="2200" y="21600"/>
                  <a:pt x="4903" y="21600"/>
                </a:cubicBezTo>
                <a:lnTo>
                  <a:pt x="21600" y="21600"/>
                </a:lnTo>
                <a:lnTo>
                  <a:pt x="21600" y="17079"/>
                </a:lnTo>
                <a:lnTo>
                  <a:pt x="4903" y="17079"/>
                </a:lnTo>
                <a:cubicBezTo>
                  <a:pt x="3329" y="17079"/>
                  <a:pt x="2053" y="14268"/>
                  <a:pt x="2053" y="10800"/>
                </a:cubicBezTo>
                <a:cubicBezTo>
                  <a:pt x="2053" y="7332"/>
                  <a:pt x="3329" y="4521"/>
                  <a:pt x="4903" y="4521"/>
                </a:cubicBezTo>
                <a:cubicBezTo>
                  <a:pt x="6478" y="4521"/>
                  <a:pt x="7754" y="7332"/>
                  <a:pt x="7754" y="10800"/>
                </a:cubicBezTo>
                <a:lnTo>
                  <a:pt x="7754" y="12558"/>
                </a:lnTo>
                <a:lnTo>
                  <a:pt x="9807" y="12558"/>
                </a:lnTo>
                <a:lnTo>
                  <a:pt x="9807" y="10800"/>
                </a:lnTo>
                <a:cubicBezTo>
                  <a:pt x="9807" y="4845"/>
                  <a:pt x="7607" y="0"/>
                  <a:pt x="4903" y="0"/>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3" name="Shape 8"/>
          <p:cNvSpPr/>
          <p:nvPr/>
        </p:nvSpPr>
        <p:spPr>
          <a:xfrm>
            <a:off x="6333689" y="1915400"/>
            <a:ext cx="5876751" cy="3456498"/>
          </a:xfrm>
          <a:custGeom>
            <a:avLst/>
            <a:gdLst/>
            <a:ahLst/>
            <a:cxnLst>
              <a:cxn ang="0">
                <a:pos x="wd2" y="hd2"/>
              </a:cxn>
              <a:cxn ang="5400000">
                <a:pos x="wd2" y="hd2"/>
              </a:cxn>
              <a:cxn ang="10800000">
                <a:pos x="wd2" y="hd2"/>
              </a:cxn>
              <a:cxn ang="16200000">
                <a:pos x="wd2" y="hd2"/>
              </a:cxn>
            </a:cxnLst>
            <a:rect l="0" t="0" r="r" b="b"/>
            <a:pathLst>
              <a:path w="21600" h="21600" extrusionOk="0">
                <a:moveTo>
                  <a:pt x="6352" y="18413"/>
                </a:moveTo>
                <a:cubicBezTo>
                  <a:pt x="3879" y="18413"/>
                  <a:pt x="1874" y="15005"/>
                  <a:pt x="1874" y="10800"/>
                </a:cubicBezTo>
                <a:cubicBezTo>
                  <a:pt x="1874" y="6595"/>
                  <a:pt x="3879" y="3187"/>
                  <a:pt x="6352" y="3187"/>
                </a:cubicBezTo>
                <a:cubicBezTo>
                  <a:pt x="8825" y="3187"/>
                  <a:pt x="10830" y="6595"/>
                  <a:pt x="10830" y="10800"/>
                </a:cubicBezTo>
                <a:lnTo>
                  <a:pt x="10830" y="12039"/>
                </a:lnTo>
                <a:lnTo>
                  <a:pt x="12704" y="12039"/>
                </a:lnTo>
                <a:lnTo>
                  <a:pt x="12704" y="10800"/>
                </a:lnTo>
                <a:cubicBezTo>
                  <a:pt x="12704" y="4845"/>
                  <a:pt x="9855" y="0"/>
                  <a:pt x="6352" y="0"/>
                </a:cubicBezTo>
                <a:cubicBezTo>
                  <a:pt x="2850" y="0"/>
                  <a:pt x="0" y="4845"/>
                  <a:pt x="0" y="10800"/>
                </a:cubicBezTo>
                <a:cubicBezTo>
                  <a:pt x="0" y="16755"/>
                  <a:pt x="2850" y="21600"/>
                  <a:pt x="6352" y="21600"/>
                </a:cubicBezTo>
                <a:lnTo>
                  <a:pt x="21600" y="21600"/>
                </a:lnTo>
                <a:lnTo>
                  <a:pt x="21600" y="18413"/>
                </a:lnTo>
                <a:cubicBezTo>
                  <a:pt x="21600" y="18413"/>
                  <a:pt x="6352" y="18413"/>
                  <a:pt x="6352" y="18413"/>
                </a:cubicBezTo>
                <a:close/>
              </a:path>
            </a:pathLst>
          </a:custGeom>
          <a:solidFill>
            <a:srgbClr val="FFFF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4" name="Shape 9"/>
          <p:cNvSpPr/>
          <p:nvPr/>
        </p:nvSpPr>
        <p:spPr>
          <a:xfrm>
            <a:off x="5823300" y="1405011"/>
            <a:ext cx="6386725" cy="4476450"/>
          </a:xfrm>
          <a:custGeom>
            <a:avLst/>
            <a:gdLst/>
            <a:ahLst/>
            <a:cxnLst>
              <a:cxn ang="0">
                <a:pos x="wd2" y="hd2"/>
              </a:cxn>
              <a:cxn ang="5400000">
                <a:pos x="wd2" y="hd2"/>
              </a:cxn>
              <a:cxn ang="10800000">
                <a:pos x="wd2" y="hd2"/>
              </a:cxn>
              <a:cxn ang="16200000">
                <a:pos x="wd2" y="hd2"/>
              </a:cxn>
            </a:cxnLst>
            <a:rect l="0" t="0" r="r" b="b"/>
            <a:pathLst>
              <a:path w="21600" h="21600" extrusionOk="0">
                <a:moveTo>
                  <a:pt x="7570" y="19139"/>
                </a:moveTo>
                <a:cubicBezTo>
                  <a:pt x="4342" y="19139"/>
                  <a:pt x="1725" y="15406"/>
                  <a:pt x="1725" y="10800"/>
                </a:cubicBezTo>
                <a:cubicBezTo>
                  <a:pt x="1725" y="6194"/>
                  <a:pt x="4342" y="2461"/>
                  <a:pt x="7570" y="2461"/>
                </a:cubicBezTo>
                <a:cubicBezTo>
                  <a:pt x="10798" y="2461"/>
                  <a:pt x="13415" y="6194"/>
                  <a:pt x="13415" y="10800"/>
                </a:cubicBezTo>
                <a:lnTo>
                  <a:pt x="13415" y="11757"/>
                </a:lnTo>
                <a:lnTo>
                  <a:pt x="15139" y="11757"/>
                </a:lnTo>
                <a:lnTo>
                  <a:pt x="15139" y="10800"/>
                </a:lnTo>
                <a:cubicBezTo>
                  <a:pt x="15139" y="4835"/>
                  <a:pt x="11750" y="0"/>
                  <a:pt x="7570" y="0"/>
                </a:cubicBezTo>
                <a:cubicBezTo>
                  <a:pt x="3389" y="0"/>
                  <a:pt x="0" y="4835"/>
                  <a:pt x="0" y="10800"/>
                </a:cubicBezTo>
                <a:cubicBezTo>
                  <a:pt x="0" y="16765"/>
                  <a:pt x="3389" y="21600"/>
                  <a:pt x="7570" y="21600"/>
                </a:cubicBezTo>
                <a:lnTo>
                  <a:pt x="21600" y="21600"/>
                </a:lnTo>
                <a:lnTo>
                  <a:pt x="21600" y="19139"/>
                </a:lnTo>
                <a:cubicBezTo>
                  <a:pt x="21600" y="19139"/>
                  <a:pt x="7570" y="19139"/>
                  <a:pt x="7570" y="19139"/>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5" name="Shape 11"/>
          <p:cNvSpPr/>
          <p:nvPr/>
        </p:nvSpPr>
        <p:spPr>
          <a:xfrm>
            <a:off x="8060702" y="2425789"/>
            <a:ext cx="1218274" cy="1416598"/>
          </a:xfrm>
          <a:custGeom>
            <a:avLst/>
            <a:gdLst/>
            <a:ahLst/>
            <a:cxnLst>
              <a:cxn ang="0">
                <a:pos x="wd2" y="hd2"/>
              </a:cxn>
              <a:cxn ang="5400000">
                <a:pos x="wd2" y="hd2"/>
              </a:cxn>
              <a:cxn ang="10800000">
                <a:pos x="wd2" y="hd2"/>
              </a:cxn>
              <a:cxn ang="16200000">
                <a:pos x="wd2" y="hd2"/>
              </a:cxn>
            </a:cxnLst>
            <a:rect l="0" t="0" r="r" b="b"/>
            <a:pathLst>
              <a:path w="21600" h="21600" extrusionOk="0">
                <a:moveTo>
                  <a:pt x="0" y="7776"/>
                </a:moveTo>
                <a:cubicBezTo>
                  <a:pt x="6936" y="7776"/>
                  <a:pt x="12558" y="12611"/>
                  <a:pt x="12558" y="18576"/>
                </a:cubicBezTo>
                <a:lnTo>
                  <a:pt x="12558" y="21600"/>
                </a:lnTo>
                <a:lnTo>
                  <a:pt x="21600" y="21600"/>
                </a:lnTo>
                <a:lnTo>
                  <a:pt x="21600" y="18576"/>
                </a:lnTo>
                <a:cubicBezTo>
                  <a:pt x="21600" y="8333"/>
                  <a:pt x="11910" y="0"/>
                  <a:pt x="0" y="0"/>
                </a:cubicBezTo>
                <a:cubicBezTo>
                  <a:pt x="0" y="0"/>
                  <a:pt x="0" y="7776"/>
                  <a:pt x="0" y="7776"/>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6" name="Shape 12"/>
          <p:cNvSpPr/>
          <p:nvPr/>
        </p:nvSpPr>
        <p:spPr>
          <a:xfrm>
            <a:off x="8060702" y="1915400"/>
            <a:ext cx="1728249" cy="1926572"/>
          </a:xfrm>
          <a:custGeom>
            <a:avLst/>
            <a:gdLst/>
            <a:ahLst/>
            <a:cxnLst>
              <a:cxn ang="0">
                <a:pos x="wd2" y="hd2"/>
              </a:cxn>
              <a:cxn ang="5400000">
                <a:pos x="wd2" y="hd2"/>
              </a:cxn>
              <a:cxn ang="10800000">
                <a:pos x="wd2" y="hd2"/>
              </a:cxn>
              <a:cxn ang="16200000">
                <a:pos x="wd2" y="hd2"/>
              </a:cxn>
            </a:cxnLst>
            <a:rect l="0" t="0" r="r" b="b"/>
            <a:pathLst>
              <a:path w="21600" h="21600" extrusionOk="0">
                <a:moveTo>
                  <a:pt x="0" y="5718"/>
                </a:moveTo>
                <a:cubicBezTo>
                  <a:pt x="8409" y="5718"/>
                  <a:pt x="15226" y="11833"/>
                  <a:pt x="15226" y="19376"/>
                </a:cubicBezTo>
                <a:lnTo>
                  <a:pt x="15226" y="21600"/>
                </a:lnTo>
                <a:lnTo>
                  <a:pt x="21600" y="21600"/>
                </a:lnTo>
                <a:lnTo>
                  <a:pt x="21600" y="19376"/>
                </a:lnTo>
                <a:cubicBezTo>
                  <a:pt x="21600" y="8692"/>
                  <a:pt x="11910" y="0"/>
                  <a:pt x="0" y="0"/>
                </a:cubicBezTo>
                <a:cubicBezTo>
                  <a:pt x="0" y="0"/>
                  <a:pt x="0" y="5718"/>
                  <a:pt x="0" y="5718"/>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7" name="Shape 13"/>
          <p:cNvSpPr/>
          <p:nvPr/>
        </p:nvSpPr>
        <p:spPr>
          <a:xfrm>
            <a:off x="8051275" y="1414438"/>
            <a:ext cx="2238224" cy="2436550"/>
          </a:xfrm>
          <a:custGeom>
            <a:avLst/>
            <a:gdLst/>
            <a:ahLst/>
            <a:cxnLst>
              <a:cxn ang="0">
                <a:pos x="wd2" y="hd2"/>
              </a:cxn>
              <a:cxn ang="5400000">
                <a:pos x="wd2" y="hd2"/>
              </a:cxn>
              <a:cxn ang="10800000">
                <a:pos x="wd2" y="hd2"/>
              </a:cxn>
              <a:cxn ang="16200000">
                <a:pos x="wd2" y="hd2"/>
              </a:cxn>
            </a:cxnLst>
            <a:rect l="0" t="0" r="r" b="b"/>
            <a:pathLst>
              <a:path w="21600" h="21600" extrusionOk="0">
                <a:moveTo>
                  <a:pt x="0" y="4521"/>
                </a:moveTo>
                <a:cubicBezTo>
                  <a:pt x="9211" y="4521"/>
                  <a:pt x="16678" y="11380"/>
                  <a:pt x="16678" y="19842"/>
                </a:cubicBezTo>
                <a:lnTo>
                  <a:pt x="16678" y="21600"/>
                </a:lnTo>
                <a:lnTo>
                  <a:pt x="21600" y="21600"/>
                </a:lnTo>
                <a:lnTo>
                  <a:pt x="21600" y="19842"/>
                </a:lnTo>
                <a:cubicBezTo>
                  <a:pt x="21600" y="8883"/>
                  <a:pt x="11929" y="0"/>
                  <a:pt x="0" y="0"/>
                </a:cubicBezTo>
                <a:cubicBezTo>
                  <a:pt x="0" y="0"/>
                  <a:pt x="0" y="4521"/>
                  <a:pt x="0" y="4521"/>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8" name="Shape 6"/>
          <p:cNvSpPr/>
          <p:nvPr/>
        </p:nvSpPr>
        <p:spPr>
          <a:xfrm>
            <a:off x="7348532" y="2936177"/>
            <a:ext cx="4856800" cy="1416598"/>
          </a:xfrm>
          <a:custGeom>
            <a:avLst/>
            <a:gdLst/>
            <a:ahLst/>
            <a:cxnLst>
              <a:cxn ang="0">
                <a:pos x="wd2" y="hd2"/>
              </a:cxn>
              <a:cxn ang="5400000">
                <a:pos x="wd2" y="hd2"/>
              </a:cxn>
              <a:cxn ang="10800000">
                <a:pos x="wd2" y="hd2"/>
              </a:cxn>
              <a:cxn ang="16200000">
                <a:pos x="wd2" y="hd2"/>
              </a:cxn>
            </a:cxnLst>
            <a:rect l="0" t="0" r="r" b="b"/>
            <a:pathLst>
              <a:path w="21600" h="21600" extrusionOk="0">
                <a:moveTo>
                  <a:pt x="8568" y="13824"/>
                </a:moveTo>
                <a:lnTo>
                  <a:pt x="6300" y="13824"/>
                </a:lnTo>
                <a:lnTo>
                  <a:pt x="6300" y="13824"/>
                </a:lnTo>
                <a:lnTo>
                  <a:pt x="4032" y="13824"/>
                </a:lnTo>
                <a:lnTo>
                  <a:pt x="4032" y="13824"/>
                </a:lnTo>
                <a:lnTo>
                  <a:pt x="3150" y="13824"/>
                </a:lnTo>
                <a:cubicBezTo>
                  <a:pt x="2664" y="13824"/>
                  <a:pt x="2268" y="12467"/>
                  <a:pt x="2268" y="10800"/>
                </a:cubicBezTo>
                <a:cubicBezTo>
                  <a:pt x="2268" y="9133"/>
                  <a:pt x="2664" y="7776"/>
                  <a:pt x="3150" y="7776"/>
                </a:cubicBezTo>
                <a:cubicBezTo>
                  <a:pt x="3636" y="7776"/>
                  <a:pt x="4032" y="9133"/>
                  <a:pt x="4032" y="10800"/>
                </a:cubicBezTo>
                <a:lnTo>
                  <a:pt x="4032" y="13824"/>
                </a:lnTo>
                <a:lnTo>
                  <a:pt x="6300" y="13824"/>
                </a:lnTo>
                <a:lnTo>
                  <a:pt x="6300" y="10800"/>
                </a:lnTo>
                <a:cubicBezTo>
                  <a:pt x="6300" y="4845"/>
                  <a:pt x="4887" y="0"/>
                  <a:pt x="3150" y="0"/>
                </a:cubicBezTo>
                <a:cubicBezTo>
                  <a:pt x="1413" y="0"/>
                  <a:pt x="0" y="4845"/>
                  <a:pt x="0" y="10800"/>
                </a:cubicBezTo>
                <a:cubicBezTo>
                  <a:pt x="0" y="16755"/>
                  <a:pt x="1413" y="21600"/>
                  <a:pt x="3150" y="21600"/>
                </a:cubicBezTo>
                <a:lnTo>
                  <a:pt x="21600" y="21600"/>
                </a:lnTo>
                <a:lnTo>
                  <a:pt x="21600" y="13824"/>
                </a:lnTo>
                <a:lnTo>
                  <a:pt x="13104" y="13824"/>
                </a:lnTo>
                <a:lnTo>
                  <a:pt x="10836" y="13824"/>
                </a:lnTo>
                <a:cubicBezTo>
                  <a:pt x="10836" y="13824"/>
                  <a:pt x="8568" y="13824"/>
                  <a:pt x="8568" y="13824"/>
                </a:cubicBezTo>
                <a:close/>
              </a:path>
            </a:pathLst>
          </a:custGeom>
          <a:solidFill>
            <a:srgbClr val="FFFF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9" name="Shape 10"/>
          <p:cNvSpPr/>
          <p:nvPr/>
        </p:nvSpPr>
        <p:spPr>
          <a:xfrm>
            <a:off x="8060702" y="2936177"/>
            <a:ext cx="708299" cy="906623"/>
          </a:xfrm>
          <a:custGeom>
            <a:avLst/>
            <a:gdLst/>
            <a:ahLst/>
            <a:cxnLst>
              <a:cxn ang="0">
                <a:pos x="wd2" y="hd2"/>
              </a:cxn>
              <a:cxn ang="5400000">
                <a:pos x="wd2" y="hd2"/>
              </a:cxn>
              <a:cxn ang="10800000">
                <a:pos x="wd2" y="hd2"/>
              </a:cxn>
              <a:cxn ang="16200000">
                <a:pos x="wd2" y="hd2"/>
              </a:cxn>
            </a:cxnLst>
            <a:rect l="0" t="0" r="r" b="b"/>
            <a:pathLst>
              <a:path w="21600" h="21600" extrusionOk="0">
                <a:moveTo>
                  <a:pt x="0" y="12150"/>
                </a:moveTo>
                <a:cubicBezTo>
                  <a:pt x="3335" y="12150"/>
                  <a:pt x="6048" y="14270"/>
                  <a:pt x="6048" y="16875"/>
                </a:cubicBezTo>
                <a:lnTo>
                  <a:pt x="6048" y="21600"/>
                </a:lnTo>
                <a:lnTo>
                  <a:pt x="21600" y="21600"/>
                </a:lnTo>
                <a:lnTo>
                  <a:pt x="21600" y="16875"/>
                </a:lnTo>
                <a:cubicBezTo>
                  <a:pt x="21600" y="7570"/>
                  <a:pt x="11910" y="0"/>
                  <a:pt x="0" y="0"/>
                </a:cubicBezTo>
                <a:cubicBezTo>
                  <a:pt x="0" y="0"/>
                  <a:pt x="0" y="12150"/>
                  <a:pt x="0" y="1215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0" name="Rectangle 39"/>
          <p:cNvSpPr/>
          <p:nvPr/>
        </p:nvSpPr>
        <p:spPr>
          <a:xfrm>
            <a:off x="8298805" y="3855871"/>
            <a:ext cx="466794" cy="430887"/>
          </a:xfrm>
          <a:prstGeom prst="rect">
            <a:avLst/>
          </a:prstGeom>
        </p:spPr>
        <p:txBody>
          <a:bodyPr wrap="none">
            <a:spAutoFit/>
          </a:bodyPr>
          <a:lstStyle/>
          <a:p>
            <a:pPr algn="ctr"/>
            <a:r>
              <a:rPr lang="en-US" sz="2100" dirty="0">
                <a:solidFill>
                  <a:srgbClr val="FEFEFE"/>
                </a:solidFill>
                <a:latin typeface="微软雅黑" panose="020B0503020204020204" charset="-122"/>
                <a:ea typeface="微软雅黑" panose="020B0503020204020204" charset="-122"/>
              </a:rPr>
              <a:t></a:t>
            </a:r>
          </a:p>
        </p:txBody>
      </p:sp>
      <p:sp>
        <p:nvSpPr>
          <p:cNvPr id="71" name="Rectangle 40"/>
          <p:cNvSpPr/>
          <p:nvPr/>
        </p:nvSpPr>
        <p:spPr>
          <a:xfrm>
            <a:off x="8315636" y="4368780"/>
            <a:ext cx="426720" cy="430887"/>
          </a:xfrm>
          <a:prstGeom prst="rect">
            <a:avLst/>
          </a:prstGeom>
        </p:spPr>
        <p:txBody>
          <a:bodyPr wrap="none">
            <a:spAutoFit/>
          </a:bodyPr>
          <a:lstStyle/>
          <a:p>
            <a:pPr algn="ctr"/>
            <a:r>
              <a:rPr lang="en-US" sz="2100" dirty="0">
                <a:solidFill>
                  <a:srgbClr val="FEFEFE"/>
                </a:solidFill>
                <a:latin typeface="微软雅黑" panose="020B0503020204020204" charset="-122"/>
                <a:ea typeface="微软雅黑" panose="020B0503020204020204" charset="-122"/>
              </a:rPr>
              <a:t></a:t>
            </a:r>
          </a:p>
        </p:txBody>
      </p:sp>
      <p:sp>
        <p:nvSpPr>
          <p:cNvPr id="72" name="Rectangle 41"/>
          <p:cNvSpPr/>
          <p:nvPr/>
        </p:nvSpPr>
        <p:spPr>
          <a:xfrm>
            <a:off x="8315636" y="4881689"/>
            <a:ext cx="426720" cy="430887"/>
          </a:xfrm>
          <a:prstGeom prst="rect">
            <a:avLst/>
          </a:prstGeom>
        </p:spPr>
        <p:txBody>
          <a:bodyPr wrap="none">
            <a:spAutoFit/>
          </a:bodyPr>
          <a:lstStyle/>
          <a:p>
            <a:pPr algn="ctr"/>
            <a:r>
              <a:rPr lang="en-US" sz="2100" dirty="0">
                <a:solidFill>
                  <a:srgbClr val="FEFEFE"/>
                </a:solidFill>
                <a:latin typeface="微软雅黑" panose="020B0503020204020204" charset="-122"/>
                <a:ea typeface="微软雅黑" panose="020B0503020204020204" charset="-122"/>
              </a:rPr>
              <a:t></a:t>
            </a:r>
          </a:p>
        </p:txBody>
      </p:sp>
      <p:sp>
        <p:nvSpPr>
          <p:cNvPr id="73" name="Rectangle 42"/>
          <p:cNvSpPr/>
          <p:nvPr/>
        </p:nvSpPr>
        <p:spPr>
          <a:xfrm>
            <a:off x="8315636" y="5394599"/>
            <a:ext cx="426720" cy="430887"/>
          </a:xfrm>
          <a:prstGeom prst="rect">
            <a:avLst/>
          </a:prstGeom>
        </p:spPr>
        <p:txBody>
          <a:bodyPr wrap="none">
            <a:spAutoFit/>
          </a:bodyPr>
          <a:lstStyle/>
          <a:p>
            <a:pPr algn="ctr"/>
            <a:r>
              <a:rPr lang="en-US" sz="2100" dirty="0">
                <a:solidFill>
                  <a:srgbClr val="FEFEFE"/>
                </a:solidFill>
                <a:latin typeface="FontAwesome" pitchFamily="2" charset="0"/>
                <a:cs typeface="微软雅黑" panose="020B0503020204020204" charset="-122"/>
              </a:rPr>
              <a:t></a:t>
            </a:r>
          </a:p>
        </p:txBody>
      </p:sp>
      <p:sp>
        <p:nvSpPr>
          <p:cNvPr id="74" name="TextBox 43"/>
          <p:cNvSpPr txBox="1"/>
          <p:nvPr/>
        </p:nvSpPr>
        <p:spPr>
          <a:xfrm>
            <a:off x="8803307" y="3888295"/>
            <a:ext cx="2112933" cy="378460"/>
          </a:xfrm>
          <a:prstGeom prst="rect">
            <a:avLst/>
          </a:prstGeom>
          <a:noFill/>
        </p:spPr>
        <p:txBody>
          <a:bodyPr wrap="square" numCol="1" spcCol="0" rtlCol="0" anchor="ctr">
            <a:spAutoFit/>
          </a:bodyPr>
          <a:lstStyle/>
          <a:p>
            <a:pPr>
              <a:lnSpc>
                <a:spcPts val="1100"/>
              </a:lnSpc>
            </a:pPr>
            <a:r>
              <a:rPr lang="en-US" sz="900" b="1" dirty="0" smtClean="0">
                <a:solidFill>
                  <a:schemeClr val="tx1"/>
                </a:solidFill>
                <a:latin typeface="微软雅黑" panose="020B0503020204020204" charset="-122"/>
                <a:ea typeface="微软雅黑" panose="020B0503020204020204" charset="-122"/>
                <a:cs typeface="Montserrat Light" charset="0"/>
              </a:rPr>
              <a:t>请在此粘贴或者输入您的文字内容请在此粘贴或者输入您的文字内容</a:t>
            </a:r>
          </a:p>
        </p:txBody>
      </p:sp>
      <p:sp>
        <p:nvSpPr>
          <p:cNvPr id="75" name="TextBox 44"/>
          <p:cNvSpPr txBox="1"/>
          <p:nvPr/>
        </p:nvSpPr>
        <p:spPr>
          <a:xfrm>
            <a:off x="8803307" y="4416197"/>
            <a:ext cx="2112933" cy="378460"/>
          </a:xfrm>
          <a:prstGeom prst="rect">
            <a:avLst/>
          </a:prstGeom>
          <a:noFill/>
        </p:spPr>
        <p:txBody>
          <a:bodyPr wrap="square" numCol="1" spcCol="0" rtlCol="0" anchor="ctr">
            <a:spAutoFit/>
          </a:bodyPr>
          <a:lstStyle/>
          <a:p>
            <a:pPr>
              <a:lnSpc>
                <a:spcPts val="1100"/>
              </a:lnSpc>
            </a:pPr>
            <a:r>
              <a:rPr lang="en-US" sz="900" b="1" dirty="0" smtClean="0">
                <a:solidFill>
                  <a:srgbClr val="FEFEFE"/>
                </a:solidFill>
                <a:latin typeface="微软雅黑" panose="020B0503020204020204" charset="-122"/>
                <a:ea typeface="微软雅黑" panose="020B0503020204020204" charset="-122"/>
                <a:cs typeface="Montserrat Light" charset="0"/>
              </a:rPr>
              <a:t>请在此粘贴或者输入您的文字内容请在此粘贴或者输入您的文字内容</a:t>
            </a:r>
          </a:p>
        </p:txBody>
      </p:sp>
      <p:sp>
        <p:nvSpPr>
          <p:cNvPr id="76" name="TextBox 45"/>
          <p:cNvSpPr txBox="1"/>
          <p:nvPr/>
        </p:nvSpPr>
        <p:spPr>
          <a:xfrm>
            <a:off x="8803307" y="4925245"/>
            <a:ext cx="2112933" cy="378460"/>
          </a:xfrm>
          <a:prstGeom prst="rect">
            <a:avLst/>
          </a:prstGeom>
          <a:noFill/>
        </p:spPr>
        <p:txBody>
          <a:bodyPr wrap="square" numCol="1" spcCol="0" rtlCol="0" anchor="ctr">
            <a:spAutoFit/>
          </a:bodyPr>
          <a:lstStyle/>
          <a:p>
            <a:pPr>
              <a:lnSpc>
                <a:spcPts val="1100"/>
              </a:lnSpc>
            </a:pPr>
            <a:r>
              <a:rPr lang="en-US" sz="900" b="1" smtClean="0">
                <a:solidFill>
                  <a:schemeClr val="tx1"/>
                </a:solidFill>
                <a:latin typeface="微软雅黑" panose="020B0503020204020204" charset="-122"/>
                <a:ea typeface="微软雅黑" panose="020B0503020204020204" charset="-122"/>
                <a:cs typeface="Montserrat Light" charset="0"/>
              </a:rPr>
              <a:t>请在此粘贴或者输入您的文字内容请在此粘贴或者输入您的文字内容</a:t>
            </a:r>
          </a:p>
        </p:txBody>
      </p:sp>
      <p:sp>
        <p:nvSpPr>
          <p:cNvPr id="77" name="TextBox 46"/>
          <p:cNvSpPr txBox="1"/>
          <p:nvPr/>
        </p:nvSpPr>
        <p:spPr>
          <a:xfrm>
            <a:off x="8803307" y="5434293"/>
            <a:ext cx="2112933" cy="378460"/>
          </a:xfrm>
          <a:prstGeom prst="rect">
            <a:avLst/>
          </a:prstGeom>
          <a:noFill/>
        </p:spPr>
        <p:txBody>
          <a:bodyPr wrap="square" numCol="1" spcCol="0" rtlCol="0" anchor="ctr">
            <a:spAutoFit/>
          </a:bodyPr>
          <a:lstStyle/>
          <a:p>
            <a:pPr>
              <a:lnSpc>
                <a:spcPts val="1100"/>
              </a:lnSpc>
            </a:pPr>
            <a:r>
              <a:rPr lang="en-US" sz="900" b="1" dirty="0" smtClean="0">
                <a:solidFill>
                  <a:srgbClr val="FEFEFE"/>
                </a:solidFill>
                <a:latin typeface="微软雅黑" panose="020B0503020204020204" charset="-122"/>
                <a:ea typeface="微软雅黑" panose="020B0503020204020204" charset="-122"/>
                <a:cs typeface="Montserrat Light" charset="0"/>
              </a:rPr>
              <a:t>请在此粘贴或者输入您的文字内容请在此粘贴或者输入您的文字内容</a:t>
            </a:r>
          </a:p>
        </p:txBody>
      </p:sp>
      <p:cxnSp>
        <p:nvCxnSpPr>
          <p:cNvPr id="78" name="Straight Connector 47"/>
          <p:cNvCxnSpPr/>
          <p:nvPr/>
        </p:nvCxnSpPr>
        <p:spPr>
          <a:xfrm flipH="1">
            <a:off x="4996206" y="4168563"/>
            <a:ext cx="2912882" cy="0"/>
          </a:xfrm>
          <a:prstGeom prst="line">
            <a:avLst/>
          </a:prstGeom>
          <a:ln w="15875">
            <a:solidFill>
              <a:schemeClr val="bg1">
                <a:alpha val="87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9" name="Straight Connector 49"/>
          <p:cNvCxnSpPr/>
          <p:nvPr/>
        </p:nvCxnSpPr>
        <p:spPr>
          <a:xfrm flipH="1">
            <a:off x="4996206" y="3417561"/>
            <a:ext cx="2111604" cy="0"/>
          </a:xfrm>
          <a:prstGeom prst="line">
            <a:avLst/>
          </a:prstGeom>
          <a:ln w="15875">
            <a:solidFill>
              <a:schemeClr val="bg1">
                <a:alpha val="87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0" name="Straight Connector 50"/>
          <p:cNvCxnSpPr/>
          <p:nvPr/>
        </p:nvCxnSpPr>
        <p:spPr>
          <a:xfrm flipH="1">
            <a:off x="4996206" y="2666559"/>
            <a:ext cx="1875934" cy="0"/>
          </a:xfrm>
          <a:prstGeom prst="line">
            <a:avLst/>
          </a:prstGeom>
          <a:ln w="15875">
            <a:solidFill>
              <a:schemeClr val="bg1">
                <a:alpha val="87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1" name="Straight Connector 51"/>
          <p:cNvCxnSpPr/>
          <p:nvPr/>
        </p:nvCxnSpPr>
        <p:spPr>
          <a:xfrm flipH="1">
            <a:off x="4996206" y="1915557"/>
            <a:ext cx="1932495" cy="0"/>
          </a:xfrm>
          <a:prstGeom prst="line">
            <a:avLst/>
          </a:prstGeom>
          <a:ln w="15875">
            <a:solidFill>
              <a:schemeClr val="bg1">
                <a:alpha val="87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2" name="TextBox 56"/>
          <p:cNvSpPr txBox="1"/>
          <p:nvPr/>
        </p:nvSpPr>
        <p:spPr>
          <a:xfrm>
            <a:off x="1759859" y="1704397"/>
            <a:ext cx="1954723" cy="587375"/>
          </a:xfrm>
          <a:prstGeom prst="rect">
            <a:avLst/>
          </a:prstGeom>
          <a:noFill/>
        </p:spPr>
        <p:txBody>
          <a:bodyPr wrap="square" numCol="1" spcCol="457200" rtlCol="0">
            <a:spAutoFit/>
          </a:bodyPr>
          <a:lstStyle/>
          <a:p>
            <a:pPr algn="r">
              <a:lnSpc>
                <a:spcPts val="1300"/>
              </a:lnSpc>
            </a:pPr>
            <a:r>
              <a:rPr lang="en-US" sz="1000" b="1"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83" name="TextBox 57"/>
          <p:cNvSpPr txBox="1"/>
          <p:nvPr/>
        </p:nvSpPr>
        <p:spPr>
          <a:xfrm>
            <a:off x="3684156" y="1610538"/>
            <a:ext cx="1076804" cy="553998"/>
          </a:xfrm>
          <a:prstGeom prst="rect">
            <a:avLst/>
          </a:prstGeom>
          <a:noFill/>
        </p:spPr>
        <p:txBody>
          <a:bodyPr wrap="square" rtlCol="0">
            <a:spAutoFit/>
          </a:bodyPr>
          <a:lstStyle/>
          <a:p>
            <a:pPr algn="r"/>
            <a:r>
              <a:rPr lang="en-US" sz="3000" b="1" dirty="0" smtClean="0">
                <a:solidFill>
                  <a:schemeClr val="bg1"/>
                </a:solidFill>
                <a:latin typeface="微软雅黑" panose="020B0503020204020204" charset="-122"/>
                <a:ea typeface="微软雅黑" panose="020B0503020204020204" charset="-122"/>
                <a:cs typeface="Montserrat" charset="0"/>
              </a:rPr>
              <a:t>2%</a:t>
            </a:r>
          </a:p>
        </p:txBody>
      </p:sp>
      <p:sp>
        <p:nvSpPr>
          <p:cNvPr id="84" name="TextBox 58"/>
          <p:cNvSpPr txBox="1"/>
          <p:nvPr/>
        </p:nvSpPr>
        <p:spPr>
          <a:xfrm>
            <a:off x="1970198" y="2449114"/>
            <a:ext cx="1744384" cy="587375"/>
          </a:xfrm>
          <a:prstGeom prst="rect">
            <a:avLst/>
          </a:prstGeom>
          <a:noFill/>
        </p:spPr>
        <p:txBody>
          <a:bodyPr wrap="square" numCol="1" spcCol="457200" rtlCol="0">
            <a:spAutoFit/>
          </a:bodyPr>
          <a:lstStyle/>
          <a:p>
            <a:pPr algn="r">
              <a:lnSpc>
                <a:spcPts val="1300"/>
              </a:lnSpc>
            </a:pPr>
            <a:r>
              <a:rPr lang="en-US" sz="1000" b="1"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85" name="TextBox 59"/>
          <p:cNvSpPr txBox="1"/>
          <p:nvPr/>
        </p:nvSpPr>
        <p:spPr>
          <a:xfrm>
            <a:off x="3684156" y="2355255"/>
            <a:ext cx="1076804" cy="553998"/>
          </a:xfrm>
          <a:prstGeom prst="rect">
            <a:avLst/>
          </a:prstGeom>
          <a:noFill/>
        </p:spPr>
        <p:txBody>
          <a:bodyPr wrap="square" rtlCol="0">
            <a:spAutoFit/>
          </a:bodyPr>
          <a:lstStyle/>
          <a:p>
            <a:pPr algn="r"/>
            <a:r>
              <a:rPr lang="en-US" sz="3000" b="1" dirty="0" smtClean="0">
                <a:solidFill>
                  <a:schemeClr val="bg1"/>
                </a:solidFill>
                <a:latin typeface="微软雅黑" panose="020B0503020204020204" charset="-122"/>
                <a:ea typeface="微软雅黑" panose="020B0503020204020204" charset="-122"/>
                <a:cs typeface="Montserrat" charset="0"/>
              </a:rPr>
              <a:t>9%</a:t>
            </a:r>
          </a:p>
        </p:txBody>
      </p:sp>
      <p:sp>
        <p:nvSpPr>
          <p:cNvPr id="86" name="TextBox 60"/>
          <p:cNvSpPr txBox="1"/>
          <p:nvPr/>
        </p:nvSpPr>
        <p:spPr>
          <a:xfrm>
            <a:off x="1759859" y="3222115"/>
            <a:ext cx="1954723" cy="587375"/>
          </a:xfrm>
          <a:prstGeom prst="rect">
            <a:avLst/>
          </a:prstGeom>
          <a:noFill/>
        </p:spPr>
        <p:txBody>
          <a:bodyPr wrap="square" numCol="1" spcCol="457200" rtlCol="0">
            <a:spAutoFit/>
          </a:bodyPr>
          <a:lstStyle/>
          <a:p>
            <a:pPr algn="r">
              <a:lnSpc>
                <a:spcPts val="1300"/>
              </a:lnSpc>
            </a:pPr>
            <a:r>
              <a:rPr lang="en-US" sz="1000" b="1"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87" name="TextBox 61"/>
          <p:cNvSpPr txBox="1"/>
          <p:nvPr/>
        </p:nvSpPr>
        <p:spPr>
          <a:xfrm>
            <a:off x="3684156" y="3128256"/>
            <a:ext cx="1076804" cy="553998"/>
          </a:xfrm>
          <a:prstGeom prst="rect">
            <a:avLst/>
          </a:prstGeom>
          <a:noFill/>
        </p:spPr>
        <p:txBody>
          <a:bodyPr wrap="square" rtlCol="0">
            <a:spAutoFit/>
          </a:bodyPr>
          <a:lstStyle/>
          <a:p>
            <a:pPr algn="r"/>
            <a:r>
              <a:rPr lang="en-US" sz="3000" b="1" dirty="0" smtClean="0">
                <a:solidFill>
                  <a:schemeClr val="bg1"/>
                </a:solidFill>
                <a:latin typeface="微软雅黑" panose="020B0503020204020204" charset="-122"/>
                <a:ea typeface="微软雅黑" panose="020B0503020204020204" charset="-122"/>
                <a:cs typeface="Montserrat" charset="0"/>
              </a:rPr>
              <a:t>11%</a:t>
            </a:r>
          </a:p>
        </p:txBody>
      </p:sp>
      <p:sp>
        <p:nvSpPr>
          <p:cNvPr id="88" name="TextBox 62"/>
          <p:cNvSpPr txBox="1"/>
          <p:nvPr/>
        </p:nvSpPr>
        <p:spPr>
          <a:xfrm>
            <a:off x="2102174" y="3966832"/>
            <a:ext cx="1612408" cy="587375"/>
          </a:xfrm>
          <a:prstGeom prst="rect">
            <a:avLst/>
          </a:prstGeom>
          <a:noFill/>
        </p:spPr>
        <p:txBody>
          <a:bodyPr wrap="square" numCol="1" spcCol="457200" rtlCol="0">
            <a:spAutoFit/>
          </a:bodyPr>
          <a:lstStyle/>
          <a:p>
            <a:pPr algn="r">
              <a:lnSpc>
                <a:spcPts val="1300"/>
              </a:lnSpc>
            </a:pPr>
            <a:r>
              <a:rPr lang="en-US" sz="1000" b="1"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89" name="TextBox 63"/>
          <p:cNvSpPr txBox="1"/>
          <p:nvPr/>
        </p:nvSpPr>
        <p:spPr>
          <a:xfrm>
            <a:off x="3684156" y="3872973"/>
            <a:ext cx="1076804" cy="553998"/>
          </a:xfrm>
          <a:prstGeom prst="rect">
            <a:avLst/>
          </a:prstGeom>
          <a:noFill/>
        </p:spPr>
        <p:txBody>
          <a:bodyPr wrap="square" rtlCol="0">
            <a:spAutoFit/>
          </a:bodyPr>
          <a:lstStyle/>
          <a:p>
            <a:pPr algn="r"/>
            <a:r>
              <a:rPr lang="en-US" sz="3000" b="1" dirty="0" smtClean="0">
                <a:solidFill>
                  <a:schemeClr val="bg1"/>
                </a:solidFill>
                <a:latin typeface="微软雅黑" panose="020B0503020204020204" charset="-122"/>
                <a:ea typeface="微软雅黑" panose="020B0503020204020204" charset="-122"/>
                <a:cs typeface="Montserrat" charset="0"/>
              </a:rPr>
              <a:t>30%</a:t>
            </a:r>
          </a:p>
        </p:txBody>
      </p:sp>
      <p:sp>
        <p:nvSpPr>
          <p:cNvPr id="90" name="TextBox 64"/>
          <p:cNvSpPr txBox="1"/>
          <p:nvPr/>
        </p:nvSpPr>
        <p:spPr>
          <a:xfrm>
            <a:off x="1574276" y="4954338"/>
            <a:ext cx="3110199" cy="708660"/>
          </a:xfrm>
          <a:prstGeom prst="rect">
            <a:avLst/>
          </a:prstGeom>
          <a:noFill/>
        </p:spPr>
        <p:txBody>
          <a:bodyPr wrap="square" numCol="1" spcCol="457200" rtlCol="0">
            <a:spAutoFit/>
          </a:bodyPr>
          <a:lstStyle/>
          <a:p>
            <a:pPr algn="r">
              <a:lnSpc>
                <a:spcPct val="1500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请在此粘贴或者输入您的文字内容请在此粘贴或者输入您的文字内容请在此粘贴或者输入您的文字内容请在此粘贴或者输入您的文字内容</a:t>
            </a:r>
          </a:p>
        </p:txBody>
      </p:sp>
      <p:cxnSp>
        <p:nvCxnSpPr>
          <p:cNvPr id="91" name="Straight Connector 65"/>
          <p:cNvCxnSpPr/>
          <p:nvPr/>
        </p:nvCxnSpPr>
        <p:spPr>
          <a:xfrm>
            <a:off x="1611984" y="4770889"/>
            <a:ext cx="3004434" cy="0"/>
          </a:xfrm>
          <a:prstGeom prst="line">
            <a:avLst/>
          </a:prstGeom>
          <a:ln w="6350">
            <a:solidFill>
              <a:schemeClr val="bg2">
                <a:alpha val="50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advTm="8612">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4"/>
                                        </p:tgtEl>
                                        <p:attrNameLst>
                                          <p:attrName>style.visibility</p:attrName>
                                        </p:attrNameLst>
                                      </p:cBhvr>
                                      <p:to>
                                        <p:strVal val="visible"/>
                                      </p:to>
                                    </p:set>
                                    <p:animEffect transition="in" filter="fade">
                                      <p:cBhvr>
                                        <p:cTn id="10" dur="500"/>
                                        <p:tgtEl>
                                          <p:spTgt spid="7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fade">
                                      <p:cBhvr>
                                        <p:cTn id="13" dur="500"/>
                                        <p:tgtEl>
                                          <p:spTgt spid="6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9"/>
                                        </p:tgtEl>
                                        <p:attrNameLst>
                                          <p:attrName>style.visibility</p:attrName>
                                        </p:attrNameLst>
                                      </p:cBhvr>
                                      <p:to>
                                        <p:strVal val="visible"/>
                                      </p:to>
                                    </p:set>
                                    <p:animEffect transition="in" filter="fade">
                                      <p:cBhvr>
                                        <p:cTn id="16" dur="500"/>
                                        <p:tgtEl>
                                          <p:spTgt spid="6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nodeType="click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ipe(right)">
                                      <p:cBhvr>
                                        <p:cTn id="21" dur="500"/>
                                        <p:tgtEl>
                                          <p:spTgt spid="78"/>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89"/>
                                        </p:tgtEl>
                                        <p:attrNameLst>
                                          <p:attrName>style.visibility</p:attrName>
                                        </p:attrNameLst>
                                      </p:cBhvr>
                                      <p:to>
                                        <p:strVal val="visible"/>
                                      </p:to>
                                    </p:set>
                                    <p:animEffect transition="in" filter="dissolve">
                                      <p:cBhvr>
                                        <p:cTn id="24" dur="500"/>
                                        <p:tgtEl>
                                          <p:spTgt spid="89"/>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88"/>
                                        </p:tgtEl>
                                        <p:attrNameLst>
                                          <p:attrName>style.visibility</p:attrName>
                                        </p:attrNameLst>
                                      </p:cBhvr>
                                      <p:to>
                                        <p:strVal val="visible"/>
                                      </p:to>
                                    </p:set>
                                    <p:animEffect transition="in" filter="dissolve">
                                      <p:cBhvr>
                                        <p:cTn id="27" dur="500"/>
                                        <p:tgtEl>
                                          <p:spTgt spid="8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71"/>
                                        </p:tgtEl>
                                        <p:attrNameLst>
                                          <p:attrName>style.visibility</p:attrName>
                                        </p:attrNameLst>
                                      </p:cBhvr>
                                      <p:to>
                                        <p:strVal val="visible"/>
                                      </p:to>
                                    </p:set>
                                    <p:animEffect transition="in" filter="wipe(right)">
                                      <p:cBhvr>
                                        <p:cTn id="32" dur="500"/>
                                        <p:tgtEl>
                                          <p:spTgt spid="71"/>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wipe(right)">
                                      <p:cBhvr>
                                        <p:cTn id="35" dur="500"/>
                                        <p:tgtEl>
                                          <p:spTgt spid="75"/>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right)">
                                      <p:cBhvr>
                                        <p:cTn id="38" dur="500"/>
                                        <p:tgtEl>
                                          <p:spTgt spid="41"/>
                                        </p:tgtEl>
                                      </p:cBhvr>
                                    </p:animEffect>
                                  </p:childTnLst>
                                </p:cTn>
                              </p:par>
                              <p:par>
                                <p:cTn id="39" presetID="22" presetClass="entr" presetSubtype="2" fill="hold" grpId="0" nodeType="with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wipe(right)">
                                      <p:cBhvr>
                                        <p:cTn id="41" dur="500"/>
                                        <p:tgtEl>
                                          <p:spTgt spid="6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79"/>
                                        </p:tgtEl>
                                        <p:attrNameLst>
                                          <p:attrName>style.visibility</p:attrName>
                                        </p:attrNameLst>
                                      </p:cBhvr>
                                      <p:to>
                                        <p:strVal val="visible"/>
                                      </p:to>
                                    </p:set>
                                    <p:animEffect transition="in" filter="fade">
                                      <p:cBhvr>
                                        <p:cTn id="46" dur="500"/>
                                        <p:tgtEl>
                                          <p:spTgt spid="7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7"/>
                                        </p:tgtEl>
                                        <p:attrNameLst>
                                          <p:attrName>style.visibility</p:attrName>
                                        </p:attrNameLst>
                                      </p:cBhvr>
                                      <p:to>
                                        <p:strVal val="visible"/>
                                      </p:to>
                                    </p:set>
                                    <p:animEffect transition="in" filter="fade">
                                      <p:cBhvr>
                                        <p:cTn id="49" dur="500"/>
                                        <p:tgtEl>
                                          <p:spTgt spid="8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6"/>
                                        </p:tgtEl>
                                        <p:attrNameLst>
                                          <p:attrName>style.visibility</p:attrName>
                                        </p:attrNameLst>
                                      </p:cBhvr>
                                      <p:to>
                                        <p:strVal val="visible"/>
                                      </p:to>
                                    </p:set>
                                    <p:animEffect transition="in" filter="fade">
                                      <p:cBhvr>
                                        <p:cTn id="52" dur="500"/>
                                        <p:tgtEl>
                                          <p:spTgt spid="86"/>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72"/>
                                        </p:tgtEl>
                                        <p:attrNameLst>
                                          <p:attrName>style.visibility</p:attrName>
                                        </p:attrNameLst>
                                      </p:cBhvr>
                                      <p:to>
                                        <p:strVal val="visible"/>
                                      </p:to>
                                    </p:set>
                                    <p:anim calcmode="lin" valueType="num">
                                      <p:cBhvr>
                                        <p:cTn id="57" dur="500" fill="hold"/>
                                        <p:tgtEl>
                                          <p:spTgt spid="72"/>
                                        </p:tgtEl>
                                        <p:attrNameLst>
                                          <p:attrName>ppt_w</p:attrName>
                                        </p:attrNameLst>
                                      </p:cBhvr>
                                      <p:tavLst>
                                        <p:tav tm="0">
                                          <p:val>
                                            <p:fltVal val="0"/>
                                          </p:val>
                                        </p:tav>
                                        <p:tav tm="100000">
                                          <p:val>
                                            <p:strVal val="#ppt_w"/>
                                          </p:val>
                                        </p:tav>
                                      </p:tavLst>
                                    </p:anim>
                                    <p:anim calcmode="lin" valueType="num">
                                      <p:cBhvr>
                                        <p:cTn id="58" dur="500" fill="hold"/>
                                        <p:tgtEl>
                                          <p:spTgt spid="72"/>
                                        </p:tgtEl>
                                        <p:attrNameLst>
                                          <p:attrName>ppt_h</p:attrName>
                                        </p:attrNameLst>
                                      </p:cBhvr>
                                      <p:tavLst>
                                        <p:tav tm="0">
                                          <p:val>
                                            <p:fltVal val="0"/>
                                          </p:val>
                                        </p:tav>
                                        <p:tav tm="100000">
                                          <p:val>
                                            <p:strVal val="#ppt_h"/>
                                          </p:val>
                                        </p:tav>
                                      </p:tavLst>
                                    </p:anim>
                                    <p:animEffect transition="in" filter="fade">
                                      <p:cBhvr>
                                        <p:cTn id="59" dur="500"/>
                                        <p:tgtEl>
                                          <p:spTgt spid="7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76"/>
                                        </p:tgtEl>
                                        <p:attrNameLst>
                                          <p:attrName>style.visibility</p:attrName>
                                        </p:attrNameLst>
                                      </p:cBhvr>
                                      <p:to>
                                        <p:strVal val="visible"/>
                                      </p:to>
                                    </p:set>
                                    <p:anim calcmode="lin" valueType="num">
                                      <p:cBhvr>
                                        <p:cTn id="62" dur="500" fill="hold"/>
                                        <p:tgtEl>
                                          <p:spTgt spid="76"/>
                                        </p:tgtEl>
                                        <p:attrNameLst>
                                          <p:attrName>ppt_w</p:attrName>
                                        </p:attrNameLst>
                                      </p:cBhvr>
                                      <p:tavLst>
                                        <p:tav tm="0">
                                          <p:val>
                                            <p:fltVal val="0"/>
                                          </p:val>
                                        </p:tav>
                                        <p:tav tm="100000">
                                          <p:val>
                                            <p:strVal val="#ppt_w"/>
                                          </p:val>
                                        </p:tav>
                                      </p:tavLst>
                                    </p:anim>
                                    <p:anim calcmode="lin" valueType="num">
                                      <p:cBhvr>
                                        <p:cTn id="63" dur="500" fill="hold"/>
                                        <p:tgtEl>
                                          <p:spTgt spid="76"/>
                                        </p:tgtEl>
                                        <p:attrNameLst>
                                          <p:attrName>ppt_h</p:attrName>
                                        </p:attrNameLst>
                                      </p:cBhvr>
                                      <p:tavLst>
                                        <p:tav tm="0">
                                          <p:val>
                                            <p:fltVal val="0"/>
                                          </p:val>
                                        </p:tav>
                                        <p:tav tm="100000">
                                          <p:val>
                                            <p:strVal val="#ppt_h"/>
                                          </p:val>
                                        </p:tav>
                                      </p:tavLst>
                                    </p:anim>
                                    <p:animEffect transition="in" filter="fade">
                                      <p:cBhvr>
                                        <p:cTn id="64" dur="500"/>
                                        <p:tgtEl>
                                          <p:spTgt spid="7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63"/>
                                        </p:tgtEl>
                                        <p:attrNameLst>
                                          <p:attrName>style.visibility</p:attrName>
                                        </p:attrNameLst>
                                      </p:cBhvr>
                                      <p:to>
                                        <p:strVal val="visible"/>
                                      </p:to>
                                    </p:set>
                                    <p:anim calcmode="lin" valueType="num">
                                      <p:cBhvr>
                                        <p:cTn id="67" dur="500" fill="hold"/>
                                        <p:tgtEl>
                                          <p:spTgt spid="63"/>
                                        </p:tgtEl>
                                        <p:attrNameLst>
                                          <p:attrName>ppt_w</p:attrName>
                                        </p:attrNameLst>
                                      </p:cBhvr>
                                      <p:tavLst>
                                        <p:tav tm="0">
                                          <p:val>
                                            <p:fltVal val="0"/>
                                          </p:val>
                                        </p:tav>
                                        <p:tav tm="100000">
                                          <p:val>
                                            <p:strVal val="#ppt_w"/>
                                          </p:val>
                                        </p:tav>
                                      </p:tavLst>
                                    </p:anim>
                                    <p:anim calcmode="lin" valueType="num">
                                      <p:cBhvr>
                                        <p:cTn id="68" dur="500" fill="hold"/>
                                        <p:tgtEl>
                                          <p:spTgt spid="63"/>
                                        </p:tgtEl>
                                        <p:attrNameLst>
                                          <p:attrName>ppt_h</p:attrName>
                                        </p:attrNameLst>
                                      </p:cBhvr>
                                      <p:tavLst>
                                        <p:tav tm="0">
                                          <p:val>
                                            <p:fltVal val="0"/>
                                          </p:val>
                                        </p:tav>
                                        <p:tav tm="100000">
                                          <p:val>
                                            <p:strVal val="#ppt_h"/>
                                          </p:val>
                                        </p:tav>
                                      </p:tavLst>
                                    </p:anim>
                                    <p:animEffect transition="in" filter="fade">
                                      <p:cBhvr>
                                        <p:cTn id="69" dur="500"/>
                                        <p:tgtEl>
                                          <p:spTgt spid="6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66"/>
                                        </p:tgtEl>
                                        <p:attrNameLst>
                                          <p:attrName>style.visibility</p:attrName>
                                        </p:attrNameLst>
                                      </p:cBhvr>
                                      <p:to>
                                        <p:strVal val="visible"/>
                                      </p:to>
                                    </p:set>
                                    <p:anim calcmode="lin" valueType="num">
                                      <p:cBhvr>
                                        <p:cTn id="72" dur="500" fill="hold"/>
                                        <p:tgtEl>
                                          <p:spTgt spid="66"/>
                                        </p:tgtEl>
                                        <p:attrNameLst>
                                          <p:attrName>ppt_w</p:attrName>
                                        </p:attrNameLst>
                                      </p:cBhvr>
                                      <p:tavLst>
                                        <p:tav tm="0">
                                          <p:val>
                                            <p:fltVal val="0"/>
                                          </p:val>
                                        </p:tav>
                                        <p:tav tm="100000">
                                          <p:val>
                                            <p:strVal val="#ppt_w"/>
                                          </p:val>
                                        </p:tav>
                                      </p:tavLst>
                                    </p:anim>
                                    <p:anim calcmode="lin" valueType="num">
                                      <p:cBhvr>
                                        <p:cTn id="73" dur="500" fill="hold"/>
                                        <p:tgtEl>
                                          <p:spTgt spid="66"/>
                                        </p:tgtEl>
                                        <p:attrNameLst>
                                          <p:attrName>ppt_h</p:attrName>
                                        </p:attrNameLst>
                                      </p:cBhvr>
                                      <p:tavLst>
                                        <p:tav tm="0">
                                          <p:val>
                                            <p:fltVal val="0"/>
                                          </p:val>
                                        </p:tav>
                                        <p:tav tm="100000">
                                          <p:val>
                                            <p:strVal val="#ppt_h"/>
                                          </p:val>
                                        </p:tav>
                                      </p:tavLst>
                                    </p:anim>
                                    <p:animEffect transition="in" filter="fade">
                                      <p:cBhvr>
                                        <p:cTn id="74" dur="500"/>
                                        <p:tgtEl>
                                          <p:spTgt spid="66"/>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2" fill="hold" nodeType="clickEffect">
                                  <p:stCondLst>
                                    <p:cond delay="0"/>
                                  </p:stCondLst>
                                  <p:childTnLst>
                                    <p:set>
                                      <p:cBhvr>
                                        <p:cTn id="78" dur="1" fill="hold">
                                          <p:stCondLst>
                                            <p:cond delay="0"/>
                                          </p:stCondLst>
                                        </p:cTn>
                                        <p:tgtEl>
                                          <p:spTgt spid="80"/>
                                        </p:tgtEl>
                                        <p:attrNameLst>
                                          <p:attrName>style.visibility</p:attrName>
                                        </p:attrNameLst>
                                      </p:cBhvr>
                                      <p:to>
                                        <p:strVal val="visible"/>
                                      </p:to>
                                    </p:set>
                                    <p:animEffect transition="in" filter="wipe(right)">
                                      <p:cBhvr>
                                        <p:cTn id="79" dur="500"/>
                                        <p:tgtEl>
                                          <p:spTgt spid="80"/>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fade">
                                      <p:cBhvr>
                                        <p:cTn id="85" dur="500"/>
                                        <p:tgtEl>
                                          <p:spTgt spid="84"/>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73"/>
                                        </p:tgtEl>
                                        <p:attrNameLst>
                                          <p:attrName>style.visibility</p:attrName>
                                        </p:attrNameLst>
                                      </p:cBhvr>
                                      <p:to>
                                        <p:strVal val="visible"/>
                                      </p:to>
                                    </p:set>
                                    <p:animEffect transition="in" filter="fade">
                                      <p:cBhvr>
                                        <p:cTn id="90" dur="500"/>
                                        <p:tgtEl>
                                          <p:spTgt spid="73"/>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64"/>
                                        </p:tgtEl>
                                        <p:attrNameLst>
                                          <p:attrName>style.visibility</p:attrName>
                                        </p:attrNameLst>
                                      </p:cBhvr>
                                      <p:to>
                                        <p:strVal val="visible"/>
                                      </p:to>
                                    </p:set>
                                    <p:animEffect transition="in" filter="fade">
                                      <p:cBhvr>
                                        <p:cTn id="96" dur="500"/>
                                        <p:tgtEl>
                                          <p:spTgt spid="64"/>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67"/>
                                        </p:tgtEl>
                                        <p:attrNameLst>
                                          <p:attrName>style.visibility</p:attrName>
                                        </p:attrNameLst>
                                      </p:cBhvr>
                                      <p:to>
                                        <p:strVal val="visible"/>
                                      </p:to>
                                    </p:set>
                                    <p:animEffect transition="in" filter="fade">
                                      <p:cBhvr>
                                        <p:cTn id="99" dur="500"/>
                                        <p:tgtEl>
                                          <p:spTgt spid="67"/>
                                        </p:tgtEl>
                                      </p:cBhvr>
                                    </p:animEffect>
                                  </p:childTnLst>
                                </p:cTn>
                              </p:par>
                            </p:childTnLst>
                          </p:cTn>
                        </p:par>
                      </p:childTnLst>
                    </p:cTn>
                  </p:par>
                  <p:par>
                    <p:cTn id="100" fill="hold">
                      <p:stCondLst>
                        <p:cond delay="indefinite"/>
                      </p:stCondLst>
                      <p:childTnLst>
                        <p:par>
                          <p:cTn id="101" fill="hold">
                            <p:stCondLst>
                              <p:cond delay="0"/>
                            </p:stCondLst>
                            <p:childTnLst>
                              <p:par>
                                <p:cTn id="102" presetID="53" presetClass="entr" presetSubtype="16" fill="hold" nodeType="clickEffect">
                                  <p:stCondLst>
                                    <p:cond delay="0"/>
                                  </p:stCondLst>
                                  <p:childTnLst>
                                    <p:set>
                                      <p:cBhvr>
                                        <p:cTn id="103" dur="1" fill="hold">
                                          <p:stCondLst>
                                            <p:cond delay="0"/>
                                          </p:stCondLst>
                                        </p:cTn>
                                        <p:tgtEl>
                                          <p:spTgt spid="81"/>
                                        </p:tgtEl>
                                        <p:attrNameLst>
                                          <p:attrName>style.visibility</p:attrName>
                                        </p:attrNameLst>
                                      </p:cBhvr>
                                      <p:to>
                                        <p:strVal val="visible"/>
                                      </p:to>
                                    </p:set>
                                    <p:anim calcmode="lin" valueType="num">
                                      <p:cBhvr>
                                        <p:cTn id="104" dur="500" fill="hold"/>
                                        <p:tgtEl>
                                          <p:spTgt spid="81"/>
                                        </p:tgtEl>
                                        <p:attrNameLst>
                                          <p:attrName>ppt_w</p:attrName>
                                        </p:attrNameLst>
                                      </p:cBhvr>
                                      <p:tavLst>
                                        <p:tav tm="0">
                                          <p:val>
                                            <p:fltVal val="0"/>
                                          </p:val>
                                        </p:tav>
                                        <p:tav tm="100000">
                                          <p:val>
                                            <p:strVal val="#ppt_w"/>
                                          </p:val>
                                        </p:tav>
                                      </p:tavLst>
                                    </p:anim>
                                    <p:anim calcmode="lin" valueType="num">
                                      <p:cBhvr>
                                        <p:cTn id="105" dur="500" fill="hold"/>
                                        <p:tgtEl>
                                          <p:spTgt spid="81"/>
                                        </p:tgtEl>
                                        <p:attrNameLst>
                                          <p:attrName>ppt_h</p:attrName>
                                        </p:attrNameLst>
                                      </p:cBhvr>
                                      <p:tavLst>
                                        <p:tav tm="0">
                                          <p:val>
                                            <p:fltVal val="0"/>
                                          </p:val>
                                        </p:tav>
                                        <p:tav tm="100000">
                                          <p:val>
                                            <p:strVal val="#ppt_h"/>
                                          </p:val>
                                        </p:tav>
                                      </p:tavLst>
                                    </p:anim>
                                    <p:animEffect transition="in" filter="fade">
                                      <p:cBhvr>
                                        <p:cTn id="106" dur="500"/>
                                        <p:tgtEl>
                                          <p:spTgt spid="81"/>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83"/>
                                        </p:tgtEl>
                                        <p:attrNameLst>
                                          <p:attrName>style.visibility</p:attrName>
                                        </p:attrNameLst>
                                      </p:cBhvr>
                                      <p:to>
                                        <p:strVal val="visible"/>
                                      </p:to>
                                    </p:set>
                                    <p:anim calcmode="lin" valueType="num">
                                      <p:cBhvr>
                                        <p:cTn id="109" dur="500" fill="hold"/>
                                        <p:tgtEl>
                                          <p:spTgt spid="83"/>
                                        </p:tgtEl>
                                        <p:attrNameLst>
                                          <p:attrName>ppt_w</p:attrName>
                                        </p:attrNameLst>
                                      </p:cBhvr>
                                      <p:tavLst>
                                        <p:tav tm="0">
                                          <p:val>
                                            <p:fltVal val="0"/>
                                          </p:val>
                                        </p:tav>
                                        <p:tav tm="100000">
                                          <p:val>
                                            <p:strVal val="#ppt_w"/>
                                          </p:val>
                                        </p:tav>
                                      </p:tavLst>
                                    </p:anim>
                                    <p:anim calcmode="lin" valueType="num">
                                      <p:cBhvr>
                                        <p:cTn id="110" dur="500" fill="hold"/>
                                        <p:tgtEl>
                                          <p:spTgt spid="83"/>
                                        </p:tgtEl>
                                        <p:attrNameLst>
                                          <p:attrName>ppt_h</p:attrName>
                                        </p:attrNameLst>
                                      </p:cBhvr>
                                      <p:tavLst>
                                        <p:tav tm="0">
                                          <p:val>
                                            <p:fltVal val="0"/>
                                          </p:val>
                                        </p:tav>
                                        <p:tav tm="100000">
                                          <p:val>
                                            <p:strVal val="#ppt_h"/>
                                          </p:val>
                                        </p:tav>
                                      </p:tavLst>
                                    </p:anim>
                                    <p:animEffect transition="in" filter="fade">
                                      <p:cBhvr>
                                        <p:cTn id="111" dur="500"/>
                                        <p:tgtEl>
                                          <p:spTgt spid="83"/>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82"/>
                                        </p:tgtEl>
                                        <p:attrNameLst>
                                          <p:attrName>style.visibility</p:attrName>
                                        </p:attrNameLst>
                                      </p:cBhvr>
                                      <p:to>
                                        <p:strVal val="visible"/>
                                      </p:to>
                                    </p:set>
                                    <p:anim calcmode="lin" valueType="num">
                                      <p:cBhvr>
                                        <p:cTn id="114" dur="500" fill="hold"/>
                                        <p:tgtEl>
                                          <p:spTgt spid="82"/>
                                        </p:tgtEl>
                                        <p:attrNameLst>
                                          <p:attrName>ppt_w</p:attrName>
                                        </p:attrNameLst>
                                      </p:cBhvr>
                                      <p:tavLst>
                                        <p:tav tm="0">
                                          <p:val>
                                            <p:fltVal val="0"/>
                                          </p:val>
                                        </p:tav>
                                        <p:tav tm="100000">
                                          <p:val>
                                            <p:strVal val="#ppt_w"/>
                                          </p:val>
                                        </p:tav>
                                      </p:tavLst>
                                    </p:anim>
                                    <p:anim calcmode="lin" valueType="num">
                                      <p:cBhvr>
                                        <p:cTn id="115" dur="500" fill="hold"/>
                                        <p:tgtEl>
                                          <p:spTgt spid="82"/>
                                        </p:tgtEl>
                                        <p:attrNameLst>
                                          <p:attrName>ppt_h</p:attrName>
                                        </p:attrNameLst>
                                      </p:cBhvr>
                                      <p:tavLst>
                                        <p:tav tm="0">
                                          <p:val>
                                            <p:fltVal val="0"/>
                                          </p:val>
                                        </p:tav>
                                        <p:tav tm="100000">
                                          <p:val>
                                            <p:strVal val="#ppt_h"/>
                                          </p:val>
                                        </p:tav>
                                      </p:tavLst>
                                    </p:anim>
                                    <p:animEffect transition="in" filter="fade">
                                      <p:cBhvr>
                                        <p:cTn id="116" dur="500"/>
                                        <p:tgtEl>
                                          <p:spTgt spid="82"/>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nodeType="clickEffect">
                                  <p:stCondLst>
                                    <p:cond delay="0"/>
                                  </p:stCondLst>
                                  <p:childTnLst>
                                    <p:set>
                                      <p:cBhvr>
                                        <p:cTn id="120" dur="1" fill="hold">
                                          <p:stCondLst>
                                            <p:cond delay="0"/>
                                          </p:stCondLst>
                                        </p:cTn>
                                        <p:tgtEl>
                                          <p:spTgt spid="91"/>
                                        </p:tgtEl>
                                        <p:attrNameLst>
                                          <p:attrName>style.visibility</p:attrName>
                                        </p:attrNameLst>
                                      </p:cBhvr>
                                      <p:to>
                                        <p:strVal val="visible"/>
                                      </p:to>
                                    </p:set>
                                    <p:animEffect transition="in" filter="fade">
                                      <p:cBhvr>
                                        <p:cTn id="121" dur="500"/>
                                        <p:tgtEl>
                                          <p:spTgt spid="91"/>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ldLvl="0" animBg="1"/>
      <p:bldP spid="63" grpId="0" bldLvl="0" animBg="1"/>
      <p:bldP spid="64" grpId="0" bldLvl="0" animBg="1"/>
      <p:bldP spid="65" grpId="0" bldLvl="0" animBg="1"/>
      <p:bldP spid="66" grpId="0" bldLvl="0" animBg="1"/>
      <p:bldP spid="67" grpId="0" bldLvl="0" animBg="1"/>
      <p:bldP spid="68" grpId="0" bldLvl="0" animBg="1"/>
      <p:bldP spid="69" grpId="0" bldLvl="0" animBg="1"/>
      <p:bldP spid="70" grpId="0"/>
      <p:bldP spid="71" grpId="0"/>
      <p:bldP spid="72" grpId="0"/>
      <p:bldP spid="73" grpId="0"/>
      <p:bldP spid="74" grpId="0"/>
      <p:bldP spid="75" grpId="0"/>
      <p:bldP spid="76" grpId="0"/>
      <p:bldP spid="77" grpId="0"/>
      <p:bldP spid="82" grpId="0"/>
      <p:bldP spid="83" grpId="0"/>
      <p:bldP spid="84" grpId="0"/>
      <p:bldP spid="85" grpId="0"/>
      <p:bldP spid="86" grpId="0"/>
      <p:bldP spid="87" grpId="0"/>
      <p:bldP spid="88" grpId="0"/>
      <p:bldP spid="89" grpId="0"/>
      <p:bldP spid="90"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15" name="任意多边形 14"/>
          <p:cNvSpPr/>
          <p:nvPr/>
        </p:nvSpPr>
        <p:spPr>
          <a:xfrm>
            <a:off x="1845582" y="919029"/>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2302176" y="1329058"/>
            <a:ext cx="2828456" cy="2540001"/>
            <a:chOff x="4706287" y="1447803"/>
            <a:chExt cx="2828456" cy="2540001"/>
          </a:xfrm>
        </p:grpSpPr>
        <p:sp>
          <p:nvSpPr>
            <p:cNvPr id="3" name="任意多边形 2"/>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C00000"/>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283116" y="1686911"/>
              <a:ext cx="1672590" cy="1722755"/>
            </a:xfrm>
            <a:prstGeom prst="rect">
              <a:avLst/>
            </a:prstGeom>
            <a:noFill/>
          </p:spPr>
          <p:txBody>
            <a:bodyPr wrap="none" rtlCol="0">
              <a:spAutoFit/>
            </a:bodyPr>
            <a:lstStyle/>
            <a:p>
              <a:r>
                <a:rPr lang="en-US" altLang="zh-CN" sz="10000" dirty="0" smtClean="0">
                  <a:solidFill>
                    <a:schemeClr val="bg1"/>
                  </a:solidFill>
                  <a:latin typeface="微软雅黑" panose="020B0503020204020204" charset="-122"/>
                  <a:ea typeface="微软雅黑" panose="020B0503020204020204" charset="-122"/>
                </a:rPr>
                <a:t>03</a:t>
              </a:r>
            </a:p>
          </p:txBody>
        </p:sp>
        <p:sp>
          <p:nvSpPr>
            <p:cNvPr id="19" name="文本框 18"/>
            <p:cNvSpPr txBox="1"/>
            <p:nvPr/>
          </p:nvSpPr>
          <p:spPr>
            <a:xfrm>
              <a:off x="5309630" y="3097243"/>
              <a:ext cx="1549207" cy="523220"/>
            </a:xfrm>
            <a:prstGeom prst="rect">
              <a:avLst/>
            </a:prstGeom>
            <a:noFill/>
          </p:spPr>
          <p:txBody>
            <a:bodyPr wrap="none" rtlCol="0">
              <a:spAutoFit/>
            </a:bodyPr>
            <a:lstStyle/>
            <a:p>
              <a:r>
                <a:rPr lang="en-US" altLang="zh-CN" sz="2800" b="1" dirty="0" smtClean="0">
                  <a:solidFill>
                    <a:schemeClr val="bg1"/>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p>
          </p:txBody>
        </p:sp>
      </p:grpSp>
      <p:sp>
        <p:nvSpPr>
          <p:cNvPr id="21" name="文本框 20"/>
          <p:cNvSpPr txBox="1"/>
          <p:nvPr/>
        </p:nvSpPr>
        <p:spPr>
          <a:xfrm>
            <a:off x="1777412" y="4689118"/>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22" name="文本框 21"/>
          <p:cNvSpPr txBox="1"/>
          <p:nvPr/>
        </p:nvSpPr>
        <p:spPr>
          <a:xfrm>
            <a:off x="1649172" y="5293123"/>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cSld>
  <p:clrMapOvr>
    <a:masterClrMapping/>
  </p:clrMapOvr>
  <p:transition advTm="968">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600"/>
                                        <p:tgtEl>
                                          <p:spTgt spid="21"/>
                                        </p:tgtEl>
                                      </p:cBhvr>
                                    </p:animEffect>
                                    <p:anim calcmode="lin" valueType="num">
                                      <p:cBhvr>
                                        <p:cTn id="13" dur="600" fill="hold"/>
                                        <p:tgtEl>
                                          <p:spTgt spid="21"/>
                                        </p:tgtEl>
                                        <p:attrNameLst>
                                          <p:attrName>ppt_x</p:attrName>
                                        </p:attrNameLst>
                                      </p:cBhvr>
                                      <p:tavLst>
                                        <p:tav tm="0">
                                          <p:val>
                                            <p:strVal val="#ppt_x"/>
                                          </p:val>
                                        </p:tav>
                                        <p:tav tm="100000">
                                          <p:val>
                                            <p:strVal val="#ppt_x"/>
                                          </p:val>
                                        </p:tav>
                                      </p:tavLst>
                                    </p:anim>
                                    <p:anim calcmode="lin" valueType="num">
                                      <p:cBhvr>
                                        <p:cTn id="14" dur="600" fill="hold"/>
                                        <p:tgtEl>
                                          <p:spTgt spid="21"/>
                                        </p:tgtEl>
                                        <p:attrNameLst>
                                          <p:attrName>ppt_y</p:attrName>
                                        </p:attrNameLst>
                                      </p:cBhvr>
                                      <p:tavLst>
                                        <p:tav tm="0">
                                          <p:val>
                                            <p:strVal val="#ppt_y-.1"/>
                                          </p:val>
                                        </p:tav>
                                        <p:tav tm="100000">
                                          <p:val>
                                            <p:strVal val="#ppt_y"/>
                                          </p:val>
                                        </p:tav>
                                      </p:tavLst>
                                    </p:anim>
                                  </p:childTnLst>
                                </p:cTn>
                              </p:par>
                              <p:par>
                                <p:cTn id="15" presetID="50" presetClass="entr" presetSubtype="0" decel="10000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600" fill="hold"/>
                                        <p:tgtEl>
                                          <p:spTgt spid="22"/>
                                        </p:tgtEl>
                                        <p:attrNameLst>
                                          <p:attrName>ppt_w</p:attrName>
                                        </p:attrNameLst>
                                      </p:cBhvr>
                                      <p:tavLst>
                                        <p:tav tm="0">
                                          <p:val>
                                            <p:strVal val="#ppt_w+.3"/>
                                          </p:val>
                                        </p:tav>
                                        <p:tav tm="100000">
                                          <p:val>
                                            <p:strVal val="#ppt_w"/>
                                          </p:val>
                                        </p:tav>
                                      </p:tavLst>
                                    </p:anim>
                                    <p:anim calcmode="lin" valueType="num">
                                      <p:cBhvr>
                                        <p:cTn id="18" dur="600" fill="hold"/>
                                        <p:tgtEl>
                                          <p:spTgt spid="22"/>
                                        </p:tgtEl>
                                        <p:attrNameLst>
                                          <p:attrName>ppt_h</p:attrName>
                                        </p:attrNameLst>
                                      </p:cBhvr>
                                      <p:tavLst>
                                        <p:tav tm="0">
                                          <p:val>
                                            <p:strVal val="#ppt_h"/>
                                          </p:val>
                                        </p:tav>
                                        <p:tav tm="100000">
                                          <p:val>
                                            <p:strVal val="#ppt_h"/>
                                          </p:val>
                                        </p:tav>
                                      </p:tavLst>
                                    </p:anim>
                                    <p:animEffect transition="in" filter="fade">
                                      <p:cBhvr>
                                        <p:cTn id="19" dur="600"/>
                                        <p:tgtEl>
                                          <p:spTgt spid="22"/>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 calcmode="lin" valueType="num">
                                      <p:cBhvr>
                                        <p:cTn id="24" dur="500" fill="hold"/>
                                        <p:tgtEl>
                                          <p:spTgt spid="15"/>
                                        </p:tgtEl>
                                        <p:attrNameLst>
                                          <p:attrName>style.rotation</p:attrName>
                                        </p:attrNameLst>
                                      </p:cBhvr>
                                      <p:tavLst>
                                        <p:tav tm="0">
                                          <p:val>
                                            <p:fltVal val="360"/>
                                          </p:val>
                                        </p:tav>
                                        <p:tav tm="100000">
                                          <p:val>
                                            <p:fltVal val="0"/>
                                          </p:val>
                                        </p:tav>
                                      </p:tavLst>
                                    </p:anim>
                                    <p:animEffect transition="in" filter="fade">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21" grpId="0" bldLvl="0" animBg="1"/>
      <p:bldP spid="22"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63503" y="478989"/>
              <a:ext cx="481330" cy="417830"/>
            </a:xfrm>
            <a:prstGeom prst="rect">
              <a:avLst/>
            </a:prstGeom>
            <a:noFill/>
          </p:spPr>
          <p:txBody>
            <a:bodyPr wrap="none" rtlCol="0">
              <a:spAutoFit/>
            </a:bodyPr>
            <a:lstStyle/>
            <a:p>
              <a:r>
                <a:rPr lang="en-US" altLang="zh-CN" sz="2000" dirty="0" smtClean="0">
                  <a:solidFill>
                    <a:schemeClr val="tx1"/>
                  </a:solidFill>
                  <a:latin typeface="微软雅黑" panose="020B0503020204020204" charset="-122"/>
                  <a:ea typeface="微软雅黑" panose="020B0503020204020204" charset="-122"/>
                </a:rPr>
                <a:t>03</a:t>
              </a:r>
            </a:p>
          </p:txBody>
        </p:sp>
      </p:grpSp>
      <p:sp>
        <p:nvSpPr>
          <p:cNvPr id="122" name="Oval 77"/>
          <p:cNvSpPr/>
          <p:nvPr/>
        </p:nvSpPr>
        <p:spPr>
          <a:xfrm>
            <a:off x="2806993" y="4883522"/>
            <a:ext cx="584790" cy="58479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grpSp>
        <p:nvGrpSpPr>
          <p:cNvPr id="123" name="Group 26"/>
          <p:cNvGrpSpPr/>
          <p:nvPr/>
        </p:nvGrpSpPr>
        <p:grpSpPr>
          <a:xfrm>
            <a:off x="4298572" y="1850378"/>
            <a:ext cx="3594858" cy="3587043"/>
            <a:chOff x="3961690" y="1907220"/>
            <a:chExt cx="4268620" cy="4259342"/>
          </a:xfrm>
        </p:grpSpPr>
        <p:sp>
          <p:nvSpPr>
            <p:cNvPr id="124" name="Shape 6"/>
            <p:cNvSpPr/>
            <p:nvPr/>
          </p:nvSpPr>
          <p:spPr>
            <a:xfrm>
              <a:off x="3966773" y="3416365"/>
              <a:ext cx="1409805" cy="1614422"/>
            </a:xfrm>
            <a:custGeom>
              <a:avLst/>
              <a:gdLst/>
              <a:ahLst/>
              <a:cxnLst>
                <a:cxn ang="0">
                  <a:pos x="wd2" y="hd2"/>
                </a:cxn>
                <a:cxn ang="5400000">
                  <a:pos x="wd2" y="hd2"/>
                </a:cxn>
                <a:cxn ang="10800000">
                  <a:pos x="wd2" y="hd2"/>
                </a:cxn>
                <a:cxn ang="16200000">
                  <a:pos x="wd2" y="hd2"/>
                </a:cxn>
              </a:cxnLst>
              <a:rect l="0" t="0" r="r" b="b"/>
              <a:pathLst>
                <a:path w="21600" h="20132" extrusionOk="0">
                  <a:moveTo>
                    <a:pt x="13929" y="3851"/>
                  </a:moveTo>
                  <a:cubicBezTo>
                    <a:pt x="14600" y="1451"/>
                    <a:pt x="17626" y="-268"/>
                    <a:pt x="21600" y="376"/>
                  </a:cubicBezTo>
                  <a:cubicBezTo>
                    <a:pt x="21573" y="372"/>
                    <a:pt x="21544" y="364"/>
                    <a:pt x="21517" y="359"/>
                  </a:cubicBezTo>
                  <a:cubicBezTo>
                    <a:pt x="19214" y="-228"/>
                    <a:pt x="4602" y="-1468"/>
                    <a:pt x="0" y="9812"/>
                  </a:cubicBezTo>
                  <a:cubicBezTo>
                    <a:pt x="278" y="12533"/>
                    <a:pt x="886" y="15276"/>
                    <a:pt x="3578" y="20132"/>
                  </a:cubicBezTo>
                  <a:lnTo>
                    <a:pt x="15687" y="15236"/>
                  </a:lnTo>
                  <a:cubicBezTo>
                    <a:pt x="13277" y="10565"/>
                    <a:pt x="13027" y="6823"/>
                    <a:pt x="13929" y="3851"/>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25" name="Shape 7"/>
            <p:cNvSpPr/>
            <p:nvPr/>
          </p:nvSpPr>
          <p:spPr>
            <a:xfrm>
              <a:off x="5476604" y="4753354"/>
              <a:ext cx="1614422" cy="1409805"/>
            </a:xfrm>
            <a:custGeom>
              <a:avLst/>
              <a:gdLst/>
              <a:ahLst/>
              <a:cxnLst>
                <a:cxn ang="0">
                  <a:pos x="wd2" y="hd2"/>
                </a:cxn>
                <a:cxn ang="5400000">
                  <a:pos x="wd2" y="hd2"/>
                </a:cxn>
                <a:cxn ang="10800000">
                  <a:pos x="wd2" y="hd2"/>
                </a:cxn>
                <a:cxn ang="16200000">
                  <a:pos x="wd2" y="hd2"/>
                </a:cxn>
              </a:cxnLst>
              <a:rect l="0" t="0" r="r" b="b"/>
              <a:pathLst>
                <a:path w="20132" h="21600" extrusionOk="0">
                  <a:moveTo>
                    <a:pt x="3851" y="7671"/>
                  </a:moveTo>
                  <a:cubicBezTo>
                    <a:pt x="1451" y="7000"/>
                    <a:pt x="-268" y="3974"/>
                    <a:pt x="376" y="0"/>
                  </a:cubicBezTo>
                  <a:cubicBezTo>
                    <a:pt x="372" y="27"/>
                    <a:pt x="364" y="56"/>
                    <a:pt x="359" y="83"/>
                  </a:cubicBezTo>
                  <a:cubicBezTo>
                    <a:pt x="-228" y="2386"/>
                    <a:pt x="-1468" y="16998"/>
                    <a:pt x="9812" y="21600"/>
                  </a:cubicBezTo>
                  <a:cubicBezTo>
                    <a:pt x="12533" y="21322"/>
                    <a:pt x="15276" y="20714"/>
                    <a:pt x="20132" y="18022"/>
                  </a:cubicBezTo>
                  <a:lnTo>
                    <a:pt x="15236" y="5913"/>
                  </a:lnTo>
                  <a:cubicBezTo>
                    <a:pt x="10565" y="8323"/>
                    <a:pt x="6823" y="8573"/>
                    <a:pt x="3851" y="7671"/>
                  </a:cubicBezTo>
                  <a:close/>
                </a:path>
              </a:pathLst>
            </a:custGeom>
            <a:gradFill>
              <a:gsLst>
                <a:gs pos="18000">
                  <a:schemeClr val="accent2">
                    <a:lumMod val="50000"/>
                  </a:schemeClr>
                </a:gs>
                <a:gs pos="78000">
                  <a:schemeClr val="accent2">
                    <a:lumMod val="75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26" name="Shape 8"/>
            <p:cNvSpPr/>
            <p:nvPr/>
          </p:nvSpPr>
          <p:spPr>
            <a:xfrm>
              <a:off x="6813592" y="3045948"/>
              <a:ext cx="1409805" cy="1614421"/>
            </a:xfrm>
            <a:custGeom>
              <a:avLst/>
              <a:gdLst/>
              <a:ahLst/>
              <a:cxnLst>
                <a:cxn ang="0">
                  <a:pos x="wd2" y="hd2"/>
                </a:cxn>
                <a:cxn ang="5400000">
                  <a:pos x="wd2" y="hd2"/>
                </a:cxn>
                <a:cxn ang="10800000">
                  <a:pos x="wd2" y="hd2"/>
                </a:cxn>
                <a:cxn ang="16200000">
                  <a:pos x="wd2" y="hd2"/>
                </a:cxn>
              </a:cxnLst>
              <a:rect l="0" t="0" r="r" b="b"/>
              <a:pathLst>
                <a:path w="21600" h="20132" extrusionOk="0">
                  <a:moveTo>
                    <a:pt x="7671" y="16281"/>
                  </a:moveTo>
                  <a:cubicBezTo>
                    <a:pt x="7000" y="18681"/>
                    <a:pt x="3974" y="20400"/>
                    <a:pt x="0" y="19756"/>
                  </a:cubicBezTo>
                  <a:cubicBezTo>
                    <a:pt x="27" y="19760"/>
                    <a:pt x="56" y="19768"/>
                    <a:pt x="83" y="19773"/>
                  </a:cubicBezTo>
                  <a:cubicBezTo>
                    <a:pt x="2386" y="20360"/>
                    <a:pt x="16998" y="21600"/>
                    <a:pt x="21600" y="10320"/>
                  </a:cubicBezTo>
                  <a:cubicBezTo>
                    <a:pt x="21322" y="7599"/>
                    <a:pt x="20714" y="4856"/>
                    <a:pt x="18022" y="0"/>
                  </a:cubicBezTo>
                  <a:lnTo>
                    <a:pt x="5913" y="4896"/>
                  </a:lnTo>
                  <a:cubicBezTo>
                    <a:pt x="8323" y="9567"/>
                    <a:pt x="8573" y="13309"/>
                    <a:pt x="7671" y="16281"/>
                  </a:cubicBezTo>
                  <a:close/>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27" name="Shape 9"/>
            <p:cNvSpPr/>
            <p:nvPr/>
          </p:nvSpPr>
          <p:spPr>
            <a:xfrm>
              <a:off x="5100314" y="1911515"/>
              <a:ext cx="1614422" cy="1409804"/>
            </a:xfrm>
            <a:custGeom>
              <a:avLst/>
              <a:gdLst/>
              <a:ahLst/>
              <a:cxnLst>
                <a:cxn ang="0">
                  <a:pos x="wd2" y="hd2"/>
                </a:cxn>
                <a:cxn ang="5400000">
                  <a:pos x="wd2" y="hd2"/>
                </a:cxn>
                <a:cxn ang="10800000">
                  <a:pos x="wd2" y="hd2"/>
                </a:cxn>
                <a:cxn ang="16200000">
                  <a:pos x="wd2" y="hd2"/>
                </a:cxn>
              </a:cxnLst>
              <a:rect l="0" t="0" r="r" b="b"/>
              <a:pathLst>
                <a:path w="20132" h="21600" extrusionOk="0">
                  <a:moveTo>
                    <a:pt x="16281" y="13929"/>
                  </a:moveTo>
                  <a:cubicBezTo>
                    <a:pt x="18681" y="14600"/>
                    <a:pt x="20400" y="17626"/>
                    <a:pt x="19756" y="21600"/>
                  </a:cubicBezTo>
                  <a:cubicBezTo>
                    <a:pt x="19760" y="21573"/>
                    <a:pt x="19768" y="21544"/>
                    <a:pt x="19773" y="21517"/>
                  </a:cubicBezTo>
                  <a:cubicBezTo>
                    <a:pt x="20360" y="19214"/>
                    <a:pt x="21600" y="4602"/>
                    <a:pt x="10320" y="0"/>
                  </a:cubicBezTo>
                  <a:cubicBezTo>
                    <a:pt x="7599" y="278"/>
                    <a:pt x="4856" y="886"/>
                    <a:pt x="0" y="3578"/>
                  </a:cubicBezTo>
                  <a:lnTo>
                    <a:pt x="4896" y="15687"/>
                  </a:lnTo>
                  <a:cubicBezTo>
                    <a:pt x="9567" y="13277"/>
                    <a:pt x="13309" y="13027"/>
                    <a:pt x="16281" y="13929"/>
                  </a:cubicBezTo>
                  <a:close/>
                </a:path>
              </a:pathLst>
            </a:custGeom>
            <a:solidFill>
              <a:srgbClr val="FFFF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28" name="Shape 10"/>
            <p:cNvSpPr/>
            <p:nvPr/>
          </p:nvSpPr>
          <p:spPr>
            <a:xfrm>
              <a:off x="3961690" y="2140381"/>
              <a:ext cx="1702292" cy="2066042"/>
            </a:xfrm>
            <a:custGeom>
              <a:avLst/>
              <a:gdLst/>
              <a:ahLst/>
              <a:cxnLst>
                <a:cxn ang="0">
                  <a:pos x="wd2" y="hd2"/>
                </a:cxn>
                <a:cxn ang="5400000">
                  <a:pos x="wd2" y="hd2"/>
                </a:cxn>
                <a:cxn ang="10800000">
                  <a:pos x="wd2" y="hd2"/>
                </a:cxn>
                <a:cxn ang="16200000">
                  <a:pos x="wd2" y="hd2"/>
                </a:cxn>
              </a:cxnLst>
              <a:rect l="0" t="0" r="r" b="b"/>
              <a:pathLst>
                <a:path w="20842" h="21600" extrusionOk="0">
                  <a:moveTo>
                    <a:pt x="18755" y="8290"/>
                  </a:moveTo>
                  <a:lnTo>
                    <a:pt x="13932" y="0"/>
                  </a:lnTo>
                  <a:cubicBezTo>
                    <a:pt x="4453" y="4270"/>
                    <a:pt x="-758" y="12901"/>
                    <a:pt x="90" y="21600"/>
                  </a:cubicBezTo>
                  <a:cubicBezTo>
                    <a:pt x="3767" y="12143"/>
                    <a:pt x="15444" y="13183"/>
                    <a:pt x="17285" y="13675"/>
                  </a:cubicBezTo>
                  <a:cubicBezTo>
                    <a:pt x="18392" y="13854"/>
                    <a:pt x="19594" y="14276"/>
                    <a:pt x="20842" y="15000"/>
                  </a:cubicBezTo>
                  <a:cubicBezTo>
                    <a:pt x="20781" y="13165"/>
                    <a:pt x="19921" y="10282"/>
                    <a:pt x="18755" y="8290"/>
                  </a:cubicBezTo>
                  <a:close/>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29" name="Shape 11"/>
            <p:cNvSpPr/>
            <p:nvPr/>
          </p:nvSpPr>
          <p:spPr>
            <a:xfrm>
              <a:off x="4200620" y="4464269"/>
              <a:ext cx="2066041" cy="1702293"/>
            </a:xfrm>
            <a:custGeom>
              <a:avLst/>
              <a:gdLst/>
              <a:ahLst/>
              <a:cxnLst>
                <a:cxn ang="0">
                  <a:pos x="wd2" y="hd2"/>
                </a:cxn>
                <a:cxn ang="5400000">
                  <a:pos x="wd2" y="hd2"/>
                </a:cxn>
                <a:cxn ang="10800000">
                  <a:pos x="wd2" y="hd2"/>
                </a:cxn>
                <a:cxn ang="16200000">
                  <a:pos x="wd2" y="hd2"/>
                </a:cxn>
              </a:cxnLst>
              <a:rect l="0" t="0" r="r" b="b"/>
              <a:pathLst>
                <a:path w="21600" h="20842" extrusionOk="0">
                  <a:moveTo>
                    <a:pt x="8290" y="2087"/>
                  </a:moveTo>
                  <a:lnTo>
                    <a:pt x="0" y="6910"/>
                  </a:lnTo>
                  <a:cubicBezTo>
                    <a:pt x="4270" y="16389"/>
                    <a:pt x="12901" y="21600"/>
                    <a:pt x="21600" y="20752"/>
                  </a:cubicBezTo>
                  <a:cubicBezTo>
                    <a:pt x="12143" y="17075"/>
                    <a:pt x="13183" y="5398"/>
                    <a:pt x="13675" y="3557"/>
                  </a:cubicBezTo>
                  <a:cubicBezTo>
                    <a:pt x="13854" y="2450"/>
                    <a:pt x="14276" y="1248"/>
                    <a:pt x="15000" y="0"/>
                  </a:cubicBezTo>
                  <a:cubicBezTo>
                    <a:pt x="13165" y="61"/>
                    <a:pt x="10282" y="921"/>
                    <a:pt x="8290" y="2087"/>
                  </a:cubicBezTo>
                  <a:close/>
                </a:path>
              </a:pathLst>
            </a:custGeom>
            <a:gradFill>
              <a:gsLst>
                <a:gs pos="20000">
                  <a:schemeClr val="accent2">
                    <a:lumMod val="75000"/>
                  </a:schemeClr>
                </a:gs>
                <a:gs pos="70000">
                  <a:schemeClr val="accent2"/>
                </a:gs>
              </a:gsLst>
              <a:lin ang="6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30" name="Shape 12"/>
            <p:cNvSpPr/>
            <p:nvPr/>
          </p:nvSpPr>
          <p:spPr>
            <a:xfrm>
              <a:off x="6528018" y="3870173"/>
              <a:ext cx="1702292" cy="2066042"/>
            </a:xfrm>
            <a:custGeom>
              <a:avLst/>
              <a:gdLst/>
              <a:ahLst/>
              <a:cxnLst>
                <a:cxn ang="0">
                  <a:pos x="wd2" y="hd2"/>
                </a:cxn>
                <a:cxn ang="5400000">
                  <a:pos x="wd2" y="hd2"/>
                </a:cxn>
                <a:cxn ang="10800000">
                  <a:pos x="wd2" y="hd2"/>
                </a:cxn>
                <a:cxn ang="16200000">
                  <a:pos x="wd2" y="hd2"/>
                </a:cxn>
              </a:cxnLst>
              <a:rect l="0" t="0" r="r" b="b"/>
              <a:pathLst>
                <a:path w="20842" h="21600" extrusionOk="0">
                  <a:moveTo>
                    <a:pt x="2087" y="13310"/>
                  </a:moveTo>
                  <a:lnTo>
                    <a:pt x="6910" y="21600"/>
                  </a:lnTo>
                  <a:cubicBezTo>
                    <a:pt x="16389" y="17330"/>
                    <a:pt x="21600" y="8699"/>
                    <a:pt x="20752" y="0"/>
                  </a:cubicBezTo>
                  <a:cubicBezTo>
                    <a:pt x="17075" y="9457"/>
                    <a:pt x="5398" y="8417"/>
                    <a:pt x="3557" y="7925"/>
                  </a:cubicBezTo>
                  <a:cubicBezTo>
                    <a:pt x="2450" y="7746"/>
                    <a:pt x="1248" y="7324"/>
                    <a:pt x="0" y="6600"/>
                  </a:cubicBezTo>
                  <a:cubicBezTo>
                    <a:pt x="61" y="8435"/>
                    <a:pt x="921" y="11318"/>
                    <a:pt x="2087" y="13310"/>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31" name="Shape 13"/>
            <p:cNvSpPr/>
            <p:nvPr/>
          </p:nvSpPr>
          <p:spPr>
            <a:xfrm>
              <a:off x="5928049" y="1907220"/>
              <a:ext cx="2066042" cy="1702293"/>
            </a:xfrm>
            <a:custGeom>
              <a:avLst/>
              <a:gdLst/>
              <a:ahLst/>
              <a:cxnLst>
                <a:cxn ang="0">
                  <a:pos x="wd2" y="hd2"/>
                </a:cxn>
                <a:cxn ang="5400000">
                  <a:pos x="wd2" y="hd2"/>
                </a:cxn>
                <a:cxn ang="10800000">
                  <a:pos x="wd2" y="hd2"/>
                </a:cxn>
                <a:cxn ang="16200000">
                  <a:pos x="wd2" y="hd2"/>
                </a:cxn>
              </a:cxnLst>
              <a:rect l="0" t="0" r="r" b="b"/>
              <a:pathLst>
                <a:path w="21600" h="20842" extrusionOk="0">
                  <a:moveTo>
                    <a:pt x="13310" y="18755"/>
                  </a:moveTo>
                  <a:lnTo>
                    <a:pt x="21600" y="13932"/>
                  </a:lnTo>
                  <a:cubicBezTo>
                    <a:pt x="17330" y="4453"/>
                    <a:pt x="8699" y="-758"/>
                    <a:pt x="0" y="90"/>
                  </a:cubicBezTo>
                  <a:cubicBezTo>
                    <a:pt x="9457" y="3767"/>
                    <a:pt x="8417" y="15444"/>
                    <a:pt x="7925" y="17285"/>
                  </a:cubicBezTo>
                  <a:cubicBezTo>
                    <a:pt x="7746" y="18392"/>
                    <a:pt x="7324" y="19594"/>
                    <a:pt x="6600" y="20842"/>
                  </a:cubicBezTo>
                  <a:cubicBezTo>
                    <a:pt x="8435" y="20781"/>
                    <a:pt x="11318" y="19921"/>
                    <a:pt x="13310" y="18755"/>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sp>
        <p:nvSpPr>
          <p:cNvPr id="132" name="Oval 27"/>
          <p:cNvSpPr/>
          <p:nvPr/>
        </p:nvSpPr>
        <p:spPr>
          <a:xfrm>
            <a:off x="4072927" y="1629592"/>
            <a:ext cx="4028615" cy="4028613"/>
          </a:xfrm>
          <a:prstGeom prst="ellipse">
            <a:avLst/>
          </a:prstGeom>
          <a:noFill/>
          <a:ln w="12700">
            <a:solidFill>
              <a:schemeClr val="bg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33" name="Oval 28"/>
          <p:cNvSpPr/>
          <p:nvPr/>
        </p:nvSpPr>
        <p:spPr>
          <a:xfrm>
            <a:off x="5991134" y="1507775"/>
            <a:ext cx="207648" cy="207646"/>
          </a:xfrm>
          <a:prstGeom prst="ellipse">
            <a:avLst/>
          </a:prstGeom>
          <a:solidFill>
            <a:schemeClr val="accent5"/>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34" name="Oval 30"/>
          <p:cNvSpPr/>
          <p:nvPr/>
        </p:nvSpPr>
        <p:spPr>
          <a:xfrm>
            <a:off x="5991134" y="5542562"/>
            <a:ext cx="207648" cy="207646"/>
          </a:xfrm>
          <a:prstGeom prst="ellipse">
            <a:avLst/>
          </a:pr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35" name="Oval 31"/>
          <p:cNvSpPr/>
          <p:nvPr/>
        </p:nvSpPr>
        <p:spPr>
          <a:xfrm rot="16200000">
            <a:off x="3974784" y="3487504"/>
            <a:ext cx="207646" cy="207646"/>
          </a:xfrm>
          <a:prstGeom prst="ellipse">
            <a:avLst/>
          </a:pr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36" name="Oval 32"/>
          <p:cNvSpPr/>
          <p:nvPr/>
        </p:nvSpPr>
        <p:spPr>
          <a:xfrm rot="16200000">
            <a:off x="8009572" y="3487504"/>
            <a:ext cx="207646" cy="207646"/>
          </a:xfrm>
          <a:prstGeom prst="ellipse">
            <a:avLst/>
          </a:prstGeom>
          <a:solidFill>
            <a:schemeClr val="tx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37" name="Rectangle 36"/>
          <p:cNvSpPr/>
          <p:nvPr/>
        </p:nvSpPr>
        <p:spPr>
          <a:xfrm>
            <a:off x="4827127" y="2418556"/>
            <a:ext cx="505268" cy="477054"/>
          </a:xfrm>
          <a:prstGeom prst="rect">
            <a:avLst/>
          </a:prstGeom>
        </p:spPr>
        <p:txBody>
          <a:bodyPr wrap="none" anchor="ctr">
            <a:spAutoFit/>
          </a:bodyPr>
          <a:lstStyle/>
          <a:p>
            <a:pPr algn="ctr"/>
            <a:r>
              <a:rPr lang="en-US" sz="2500" dirty="0">
                <a:solidFill>
                  <a:schemeClr val="bg1"/>
                </a:solidFill>
                <a:latin typeface="微软雅黑" panose="020B0503020204020204" charset="-122"/>
                <a:ea typeface="微软雅黑" panose="020B0503020204020204" charset="-122"/>
              </a:rPr>
              <a:t></a:t>
            </a:r>
          </a:p>
        </p:txBody>
      </p:sp>
      <p:sp>
        <p:nvSpPr>
          <p:cNvPr id="138" name="Rectangle 37"/>
          <p:cNvSpPr/>
          <p:nvPr/>
        </p:nvSpPr>
        <p:spPr>
          <a:xfrm>
            <a:off x="4942858" y="4366860"/>
            <a:ext cx="458780" cy="477054"/>
          </a:xfrm>
          <a:prstGeom prst="rect">
            <a:avLst/>
          </a:prstGeom>
        </p:spPr>
        <p:txBody>
          <a:bodyPr wrap="none" anchor="ctr">
            <a:spAutoFit/>
          </a:bodyPr>
          <a:lstStyle/>
          <a:p>
            <a:pPr algn="ctr"/>
            <a:r>
              <a:rPr lang="en-US" sz="2500" dirty="0">
                <a:solidFill>
                  <a:schemeClr val="bg1"/>
                </a:solidFill>
                <a:latin typeface="微软雅黑" panose="020B0503020204020204" charset="-122"/>
                <a:ea typeface="微软雅黑" panose="020B0503020204020204" charset="-122"/>
              </a:rPr>
              <a:t></a:t>
            </a:r>
          </a:p>
        </p:txBody>
      </p:sp>
      <p:sp>
        <p:nvSpPr>
          <p:cNvPr id="139" name="Rectangle 38"/>
          <p:cNvSpPr/>
          <p:nvPr/>
        </p:nvSpPr>
        <p:spPr>
          <a:xfrm>
            <a:off x="6792924" y="4252448"/>
            <a:ext cx="458780" cy="477054"/>
          </a:xfrm>
          <a:prstGeom prst="rect">
            <a:avLst/>
          </a:prstGeom>
        </p:spPr>
        <p:txBody>
          <a:bodyPr wrap="none" anchor="ctr">
            <a:spAutoFit/>
          </a:bodyPr>
          <a:lstStyle/>
          <a:p>
            <a:pPr algn="ctr"/>
            <a:r>
              <a:rPr lang="en-US" sz="2500" dirty="0">
                <a:solidFill>
                  <a:schemeClr val="bg1"/>
                </a:solidFill>
                <a:latin typeface="微软雅黑" panose="020B0503020204020204" charset="-122"/>
                <a:ea typeface="微软雅黑" panose="020B0503020204020204" charset="-122"/>
              </a:rPr>
              <a:t></a:t>
            </a:r>
          </a:p>
        </p:txBody>
      </p:sp>
      <p:sp>
        <p:nvSpPr>
          <p:cNvPr id="140" name="Rectangle 39"/>
          <p:cNvSpPr/>
          <p:nvPr/>
        </p:nvSpPr>
        <p:spPr>
          <a:xfrm>
            <a:off x="6750393" y="2373033"/>
            <a:ext cx="458780" cy="477054"/>
          </a:xfrm>
          <a:prstGeom prst="rect">
            <a:avLst/>
          </a:prstGeom>
        </p:spPr>
        <p:txBody>
          <a:bodyPr wrap="none" anchor="ctr">
            <a:spAutoFit/>
          </a:bodyPr>
          <a:lstStyle/>
          <a:p>
            <a:pPr algn="ctr"/>
            <a:r>
              <a:rPr lang="en-US" sz="2500" dirty="0">
                <a:solidFill>
                  <a:schemeClr val="bg1"/>
                </a:solidFill>
                <a:latin typeface="FontAwesome" pitchFamily="2" charset="0"/>
                <a:cs typeface="微软雅黑" panose="020B0503020204020204" charset="-122"/>
              </a:rPr>
              <a:t></a:t>
            </a:r>
          </a:p>
        </p:txBody>
      </p:sp>
      <p:cxnSp>
        <p:nvCxnSpPr>
          <p:cNvPr id="141" name="Straight Connector 61"/>
          <p:cNvCxnSpPr/>
          <p:nvPr/>
        </p:nvCxnSpPr>
        <p:spPr>
          <a:xfrm flipH="1">
            <a:off x="6242029" y="1576427"/>
            <a:ext cx="2402241" cy="0"/>
          </a:xfrm>
          <a:prstGeom prst="line">
            <a:avLst/>
          </a:prstGeom>
          <a:ln w="15875">
            <a:solidFill>
              <a:srgbClr val="FFC000">
                <a:alpha val="25000"/>
              </a:srgb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2" name="Straight Connector 63"/>
          <p:cNvCxnSpPr/>
          <p:nvPr/>
        </p:nvCxnSpPr>
        <p:spPr>
          <a:xfrm flipH="1">
            <a:off x="8314660" y="3585980"/>
            <a:ext cx="329611" cy="0"/>
          </a:xfrm>
          <a:prstGeom prst="line">
            <a:avLst/>
          </a:prstGeom>
          <a:ln w="15875">
            <a:solidFill>
              <a:srgbClr val="FFC000">
                <a:alpha val="25000"/>
              </a:srgb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3" name="Straight Connector 65"/>
          <p:cNvCxnSpPr/>
          <p:nvPr/>
        </p:nvCxnSpPr>
        <p:spPr>
          <a:xfrm flipH="1">
            <a:off x="3541360" y="5712492"/>
            <a:ext cx="2402241" cy="0"/>
          </a:xfrm>
          <a:prstGeom prst="line">
            <a:avLst/>
          </a:prstGeom>
          <a:ln w="15875">
            <a:solidFill>
              <a:srgbClr val="FFC000">
                <a:alpha val="25000"/>
              </a:srgb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4" name="Straight Connector 66"/>
          <p:cNvCxnSpPr/>
          <p:nvPr/>
        </p:nvCxnSpPr>
        <p:spPr>
          <a:xfrm flipH="1">
            <a:off x="3541360" y="3585980"/>
            <a:ext cx="329611" cy="0"/>
          </a:xfrm>
          <a:prstGeom prst="line">
            <a:avLst/>
          </a:prstGeom>
          <a:ln w="15875">
            <a:solidFill>
              <a:srgbClr val="FFC000">
                <a:alpha val="25000"/>
              </a:srgb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5" name="TextBox 70"/>
          <p:cNvSpPr txBox="1"/>
          <p:nvPr/>
        </p:nvSpPr>
        <p:spPr>
          <a:xfrm>
            <a:off x="1265271" y="5468933"/>
            <a:ext cx="2137145" cy="650240"/>
          </a:xfrm>
          <a:prstGeom prst="rect">
            <a:avLst/>
          </a:prstGeom>
          <a:noFill/>
        </p:spPr>
        <p:txBody>
          <a:bodyPr wrap="square" numCol="1" spcCol="457200" rtlCol="0">
            <a:spAutoFit/>
          </a:bodyPr>
          <a:lstStyle/>
          <a:p>
            <a:pPr algn="r">
              <a:lnSpc>
                <a:spcPts val="1100"/>
              </a:lnSpc>
            </a:pPr>
            <a:r>
              <a:rPr lang="en-US" sz="8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146" name="TextBox 71"/>
          <p:cNvSpPr txBox="1"/>
          <p:nvPr/>
        </p:nvSpPr>
        <p:spPr>
          <a:xfrm>
            <a:off x="1339695" y="4992777"/>
            <a:ext cx="1414131" cy="422275"/>
          </a:xfrm>
          <a:prstGeom prst="rect">
            <a:avLst/>
          </a:prstGeom>
          <a:noFill/>
        </p:spPr>
        <p:txBody>
          <a:bodyPr wrap="square" numCol="1" spcCol="457200" rtlCol="0">
            <a:spAutoFit/>
          </a:bodyPr>
          <a:lstStyle/>
          <a:p>
            <a:pPr algn="r">
              <a:lnSpc>
                <a:spcPts val="1300"/>
              </a:lnSpc>
            </a:pPr>
            <a:r>
              <a:rPr lang="en-US" sz="1000" b="1">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147" name="TextBox 72"/>
          <p:cNvSpPr txBox="1"/>
          <p:nvPr/>
        </p:nvSpPr>
        <p:spPr>
          <a:xfrm>
            <a:off x="2822416" y="4903836"/>
            <a:ext cx="470607" cy="477054"/>
          </a:xfrm>
          <a:prstGeom prst="rect">
            <a:avLst/>
          </a:prstGeom>
          <a:noFill/>
        </p:spPr>
        <p:txBody>
          <a:bodyPr wrap="square" rtlCol="0" anchor="ctr">
            <a:spAutoFit/>
          </a:bodyPr>
          <a:lstStyle/>
          <a:p>
            <a:pPr algn="ctr"/>
            <a:r>
              <a:rPr lang="en-US" sz="2500" dirty="0" smtClean="0">
                <a:solidFill>
                  <a:schemeClr val="bg1"/>
                </a:solidFill>
                <a:latin typeface="微软雅黑" panose="020B0503020204020204" charset="-122"/>
                <a:ea typeface="微软雅黑" panose="020B0503020204020204" charset="-122"/>
                <a:cs typeface="Montserrat" charset="0"/>
              </a:rPr>
              <a:t>1</a:t>
            </a:r>
          </a:p>
        </p:txBody>
      </p:sp>
      <p:sp>
        <p:nvSpPr>
          <p:cNvPr id="148" name="TextBox 73"/>
          <p:cNvSpPr txBox="1"/>
          <p:nvPr/>
        </p:nvSpPr>
        <p:spPr>
          <a:xfrm>
            <a:off x="5903350" y="4812741"/>
            <a:ext cx="667571" cy="369332"/>
          </a:xfrm>
          <a:prstGeom prst="rect">
            <a:avLst/>
          </a:prstGeom>
          <a:noFill/>
        </p:spPr>
        <p:txBody>
          <a:bodyPr wrap="square" rtlCol="0">
            <a:spAutoFit/>
          </a:bodyPr>
          <a:lstStyle/>
          <a:p>
            <a:pPr algn="ctr"/>
            <a:r>
              <a:rPr lang="en-US" b="1" dirty="0" smtClean="0">
                <a:solidFill>
                  <a:schemeClr val="bg1"/>
                </a:solidFill>
                <a:latin typeface="微软雅黑" panose="020B0503020204020204" charset="-122"/>
                <a:ea typeface="微软雅黑" panose="020B0503020204020204" charset="-122"/>
                <a:cs typeface="Montserrat" charset="0"/>
              </a:rPr>
              <a:t>13%</a:t>
            </a:r>
          </a:p>
        </p:txBody>
      </p:sp>
      <p:sp>
        <p:nvSpPr>
          <p:cNvPr id="149" name="TextBox 74"/>
          <p:cNvSpPr txBox="1"/>
          <p:nvPr/>
        </p:nvSpPr>
        <p:spPr>
          <a:xfrm>
            <a:off x="4403919" y="3653559"/>
            <a:ext cx="572121" cy="369332"/>
          </a:xfrm>
          <a:prstGeom prst="rect">
            <a:avLst/>
          </a:prstGeom>
          <a:noFill/>
        </p:spPr>
        <p:txBody>
          <a:bodyPr wrap="square" rtlCol="0">
            <a:spAutoFit/>
          </a:bodyPr>
          <a:lstStyle/>
          <a:p>
            <a:pPr algn="ctr"/>
            <a:r>
              <a:rPr lang="en-US" b="1" dirty="0" smtClean="0">
                <a:solidFill>
                  <a:schemeClr val="bg1"/>
                </a:solidFill>
                <a:latin typeface="微软雅黑" panose="020B0503020204020204" charset="-122"/>
                <a:ea typeface="微软雅黑" panose="020B0503020204020204" charset="-122"/>
                <a:cs typeface="Montserrat" charset="0"/>
              </a:rPr>
              <a:t>8%</a:t>
            </a:r>
          </a:p>
        </p:txBody>
      </p:sp>
      <p:sp>
        <p:nvSpPr>
          <p:cNvPr id="150" name="TextBox 75"/>
          <p:cNvSpPr txBox="1"/>
          <p:nvPr/>
        </p:nvSpPr>
        <p:spPr>
          <a:xfrm>
            <a:off x="5507667" y="2050517"/>
            <a:ext cx="733648" cy="369332"/>
          </a:xfrm>
          <a:prstGeom prst="rect">
            <a:avLst/>
          </a:prstGeom>
          <a:noFill/>
        </p:spPr>
        <p:txBody>
          <a:bodyPr wrap="square" rtlCol="0">
            <a:spAutoFit/>
          </a:bodyPr>
          <a:lstStyle/>
          <a:p>
            <a:pPr algn="ctr"/>
            <a:r>
              <a:rPr lang="en-US" b="1" smtClean="0">
                <a:solidFill>
                  <a:schemeClr val="bg1"/>
                </a:solidFill>
                <a:latin typeface="微软雅黑" panose="020B0503020204020204" charset="-122"/>
                <a:ea typeface="微软雅黑" panose="020B0503020204020204" charset="-122"/>
                <a:cs typeface="Montserrat" charset="0"/>
              </a:rPr>
              <a:t>10%</a:t>
            </a:r>
            <a:endParaRPr lang="en-US" b="1" dirty="0" smtClean="0">
              <a:solidFill>
                <a:schemeClr val="bg1"/>
              </a:solidFill>
              <a:latin typeface="微软雅黑" panose="020B0503020204020204" charset="-122"/>
              <a:ea typeface="微软雅黑" panose="020B0503020204020204" charset="-122"/>
              <a:cs typeface="Montserrat" charset="0"/>
            </a:endParaRPr>
          </a:p>
        </p:txBody>
      </p:sp>
      <p:sp>
        <p:nvSpPr>
          <p:cNvPr id="151" name="TextBox 76"/>
          <p:cNvSpPr txBox="1"/>
          <p:nvPr/>
        </p:nvSpPr>
        <p:spPr>
          <a:xfrm>
            <a:off x="7218460" y="3121504"/>
            <a:ext cx="572121" cy="369332"/>
          </a:xfrm>
          <a:prstGeom prst="rect">
            <a:avLst/>
          </a:prstGeom>
          <a:noFill/>
        </p:spPr>
        <p:txBody>
          <a:bodyPr wrap="square" rtlCol="0">
            <a:spAutoFit/>
          </a:bodyPr>
          <a:lstStyle/>
          <a:p>
            <a:pPr algn="ctr"/>
            <a:r>
              <a:rPr lang="en-US" b="1" smtClean="0">
                <a:solidFill>
                  <a:schemeClr val="bg1"/>
                </a:solidFill>
                <a:latin typeface="微软雅黑" panose="020B0503020204020204" charset="-122"/>
                <a:ea typeface="微软雅黑" panose="020B0503020204020204" charset="-122"/>
                <a:cs typeface="Montserrat" charset="0"/>
              </a:rPr>
              <a:t>5%</a:t>
            </a:r>
            <a:endParaRPr lang="en-US" b="1" dirty="0" smtClean="0">
              <a:solidFill>
                <a:schemeClr val="bg1"/>
              </a:solidFill>
              <a:latin typeface="微软雅黑" panose="020B0503020204020204" charset="-122"/>
              <a:ea typeface="微软雅黑" panose="020B0503020204020204" charset="-122"/>
              <a:cs typeface="Montserrat" charset="0"/>
            </a:endParaRPr>
          </a:p>
        </p:txBody>
      </p:sp>
      <p:sp>
        <p:nvSpPr>
          <p:cNvPr id="152" name="Oval 78"/>
          <p:cNvSpPr/>
          <p:nvPr/>
        </p:nvSpPr>
        <p:spPr>
          <a:xfrm>
            <a:off x="2806993" y="2788908"/>
            <a:ext cx="584790" cy="58479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53" name="TextBox 79"/>
          <p:cNvSpPr txBox="1"/>
          <p:nvPr/>
        </p:nvSpPr>
        <p:spPr>
          <a:xfrm>
            <a:off x="1265271" y="3374319"/>
            <a:ext cx="2137145" cy="650240"/>
          </a:xfrm>
          <a:prstGeom prst="rect">
            <a:avLst/>
          </a:prstGeom>
          <a:noFill/>
        </p:spPr>
        <p:txBody>
          <a:bodyPr wrap="square" numCol="1" spcCol="457200" rtlCol="0">
            <a:spAutoFit/>
          </a:bodyPr>
          <a:lstStyle/>
          <a:p>
            <a:pPr algn="r">
              <a:lnSpc>
                <a:spcPts val="1100"/>
              </a:lnSpc>
            </a:pPr>
            <a:r>
              <a:rPr lang="en-US" sz="8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154" name="TextBox 80"/>
          <p:cNvSpPr txBox="1"/>
          <p:nvPr/>
        </p:nvSpPr>
        <p:spPr>
          <a:xfrm>
            <a:off x="1339695" y="2898163"/>
            <a:ext cx="1414131" cy="422275"/>
          </a:xfrm>
          <a:prstGeom prst="rect">
            <a:avLst/>
          </a:prstGeom>
          <a:noFill/>
        </p:spPr>
        <p:txBody>
          <a:bodyPr wrap="square" numCol="1" spcCol="457200" rtlCol="0">
            <a:spAutoFit/>
          </a:bodyPr>
          <a:lstStyle/>
          <a:p>
            <a:pPr algn="r">
              <a:lnSpc>
                <a:spcPts val="1300"/>
              </a:lnSpc>
            </a:pPr>
            <a:r>
              <a:rPr lang="en-US" sz="1000" b="1"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155" name="TextBox 81"/>
          <p:cNvSpPr txBox="1"/>
          <p:nvPr/>
        </p:nvSpPr>
        <p:spPr>
          <a:xfrm>
            <a:off x="2822416" y="2809222"/>
            <a:ext cx="470607" cy="477054"/>
          </a:xfrm>
          <a:prstGeom prst="rect">
            <a:avLst/>
          </a:prstGeom>
          <a:noFill/>
        </p:spPr>
        <p:txBody>
          <a:bodyPr wrap="square" rtlCol="0" anchor="ctr">
            <a:spAutoFit/>
          </a:bodyPr>
          <a:lstStyle/>
          <a:p>
            <a:pPr algn="ctr"/>
            <a:r>
              <a:rPr lang="en-US" sz="2500" dirty="0" smtClean="0">
                <a:solidFill>
                  <a:schemeClr val="bg1"/>
                </a:solidFill>
                <a:latin typeface="微软雅黑" panose="020B0503020204020204" charset="-122"/>
                <a:ea typeface="微软雅黑" panose="020B0503020204020204" charset="-122"/>
                <a:cs typeface="Montserrat" charset="0"/>
              </a:rPr>
              <a:t>2</a:t>
            </a:r>
          </a:p>
        </p:txBody>
      </p:sp>
      <p:sp>
        <p:nvSpPr>
          <p:cNvPr id="156" name="Oval 82"/>
          <p:cNvSpPr/>
          <p:nvPr/>
        </p:nvSpPr>
        <p:spPr>
          <a:xfrm>
            <a:off x="8825022" y="3320537"/>
            <a:ext cx="584790" cy="58479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57" name="TextBox 83"/>
          <p:cNvSpPr txBox="1"/>
          <p:nvPr/>
        </p:nvSpPr>
        <p:spPr>
          <a:xfrm>
            <a:off x="8782491" y="3905948"/>
            <a:ext cx="2137145" cy="650240"/>
          </a:xfrm>
          <a:prstGeom prst="rect">
            <a:avLst/>
          </a:prstGeom>
          <a:noFill/>
        </p:spPr>
        <p:txBody>
          <a:bodyPr wrap="square" numCol="1" spcCol="457200" rtlCol="0">
            <a:spAutoFit/>
          </a:bodyPr>
          <a:lstStyle/>
          <a:p>
            <a:pPr>
              <a:lnSpc>
                <a:spcPts val="1100"/>
              </a:lnSpc>
            </a:pPr>
            <a:r>
              <a:rPr lang="en-US" sz="800" dirty="0">
                <a:solidFill>
                  <a:schemeClr val="bg1"/>
                </a:solidFill>
                <a:latin typeface="微软雅黑" panose="020B0503020204020204" charset="-122"/>
                <a:ea typeface="微软雅黑" panose="020B0503020204020204" charset="-122"/>
                <a:cs typeface="Montserrat" charset="0"/>
                <a:sym typeface="+mn-ea"/>
              </a:rPr>
              <a:t>您的内容打在这里，或者通过复制您的文本后，在此框中选择粘贴，并选择只保留文字。您的内容打在这里，或者通过复制您的文本后，在此框中</a:t>
            </a:r>
          </a:p>
        </p:txBody>
      </p:sp>
      <p:sp>
        <p:nvSpPr>
          <p:cNvPr id="158" name="TextBox 84"/>
          <p:cNvSpPr txBox="1"/>
          <p:nvPr/>
        </p:nvSpPr>
        <p:spPr>
          <a:xfrm>
            <a:off x="9473608" y="3429792"/>
            <a:ext cx="1414131" cy="422275"/>
          </a:xfrm>
          <a:prstGeom prst="rect">
            <a:avLst/>
          </a:prstGeom>
          <a:noFill/>
        </p:spPr>
        <p:txBody>
          <a:bodyPr wrap="square" numCol="1" spcCol="457200" rtlCol="0">
            <a:spAutoFit/>
          </a:bodyPr>
          <a:lstStyle/>
          <a:p>
            <a:pPr>
              <a:lnSpc>
                <a:spcPts val="1300"/>
              </a:lnSpc>
            </a:pPr>
            <a:r>
              <a:rPr lang="en-US" sz="1000" b="1"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159" name="TextBox 85"/>
          <p:cNvSpPr txBox="1"/>
          <p:nvPr/>
        </p:nvSpPr>
        <p:spPr>
          <a:xfrm>
            <a:off x="8925535" y="3347201"/>
            <a:ext cx="470607" cy="477054"/>
          </a:xfrm>
          <a:prstGeom prst="rect">
            <a:avLst/>
          </a:prstGeom>
          <a:noFill/>
        </p:spPr>
        <p:txBody>
          <a:bodyPr wrap="square" rtlCol="0" anchor="ctr">
            <a:spAutoFit/>
          </a:bodyPr>
          <a:lstStyle/>
          <a:p>
            <a:pPr algn="ctr"/>
            <a:r>
              <a:rPr lang="en-US" sz="2500" dirty="0" smtClean="0">
                <a:solidFill>
                  <a:schemeClr val="bg1"/>
                </a:solidFill>
                <a:latin typeface="微软雅黑" panose="020B0503020204020204" charset="-122"/>
                <a:ea typeface="微软雅黑" panose="020B0503020204020204" charset="-122"/>
                <a:cs typeface="Montserrat" charset="0"/>
              </a:rPr>
              <a:t>4</a:t>
            </a:r>
          </a:p>
        </p:txBody>
      </p:sp>
      <p:sp>
        <p:nvSpPr>
          <p:cNvPr id="160" name="Oval 86"/>
          <p:cNvSpPr/>
          <p:nvPr/>
        </p:nvSpPr>
        <p:spPr>
          <a:xfrm>
            <a:off x="8825022" y="1321616"/>
            <a:ext cx="584790" cy="58479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1" name="TextBox 87"/>
          <p:cNvSpPr txBox="1"/>
          <p:nvPr/>
        </p:nvSpPr>
        <p:spPr>
          <a:xfrm>
            <a:off x="8782491" y="1907027"/>
            <a:ext cx="2137145" cy="650240"/>
          </a:xfrm>
          <a:prstGeom prst="rect">
            <a:avLst/>
          </a:prstGeom>
          <a:noFill/>
        </p:spPr>
        <p:txBody>
          <a:bodyPr wrap="square" numCol="1" spcCol="457200" rtlCol="0">
            <a:spAutoFit/>
          </a:bodyPr>
          <a:lstStyle/>
          <a:p>
            <a:pPr>
              <a:lnSpc>
                <a:spcPts val="1100"/>
              </a:lnSpc>
            </a:pPr>
            <a:r>
              <a:rPr lang="en-US" sz="8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162" name="TextBox 88"/>
          <p:cNvSpPr txBox="1"/>
          <p:nvPr/>
        </p:nvSpPr>
        <p:spPr>
          <a:xfrm>
            <a:off x="9473608" y="1430871"/>
            <a:ext cx="1414131" cy="422275"/>
          </a:xfrm>
          <a:prstGeom prst="rect">
            <a:avLst/>
          </a:prstGeom>
          <a:noFill/>
        </p:spPr>
        <p:txBody>
          <a:bodyPr wrap="square" numCol="1" spcCol="457200" rtlCol="0">
            <a:spAutoFit/>
          </a:bodyPr>
          <a:lstStyle/>
          <a:p>
            <a:pPr>
              <a:lnSpc>
                <a:spcPts val="1300"/>
              </a:lnSpc>
            </a:pPr>
            <a:r>
              <a:rPr lang="en-US" sz="1000" b="1"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163" name="TextBox 89"/>
          <p:cNvSpPr txBox="1"/>
          <p:nvPr/>
        </p:nvSpPr>
        <p:spPr>
          <a:xfrm>
            <a:off x="8925535" y="1337252"/>
            <a:ext cx="470607" cy="499110"/>
          </a:xfrm>
          <a:prstGeom prst="rect">
            <a:avLst/>
          </a:prstGeom>
          <a:noFill/>
        </p:spPr>
        <p:txBody>
          <a:bodyPr wrap="square" rtlCol="0" anchor="ctr">
            <a:spAutoFit/>
          </a:bodyPr>
          <a:lstStyle/>
          <a:p>
            <a:pPr algn="ctr"/>
            <a:r>
              <a:rPr lang="en-US" sz="2500" dirty="0" smtClean="0">
                <a:solidFill>
                  <a:schemeClr val="bg1"/>
                </a:solidFill>
                <a:latin typeface="微软雅黑" panose="020B0503020204020204" charset="-122"/>
                <a:ea typeface="微软雅黑" panose="020B0503020204020204" charset="-122"/>
                <a:cs typeface="Montserrat" charset="0"/>
              </a:rPr>
              <a:t>3</a:t>
            </a:r>
          </a:p>
        </p:txBody>
      </p:sp>
      <p:sp>
        <p:nvSpPr>
          <p:cNvPr id="164" name="Oval 91"/>
          <p:cNvSpPr/>
          <p:nvPr/>
        </p:nvSpPr>
        <p:spPr>
          <a:xfrm>
            <a:off x="8144536" y="4766563"/>
            <a:ext cx="967566" cy="9675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65" name="Freeform 90"/>
          <p:cNvSpPr/>
          <p:nvPr/>
        </p:nvSpPr>
        <p:spPr>
          <a:xfrm>
            <a:off x="8373660" y="4923050"/>
            <a:ext cx="727294" cy="459344"/>
          </a:xfrm>
          <a:custGeom>
            <a:avLst/>
            <a:gdLst>
              <a:gd name="connsiteX0" fmla="*/ 0 w 1010093"/>
              <a:gd name="connsiteY0" fmla="*/ 308344 h 637953"/>
              <a:gd name="connsiteX1" fmla="*/ 287079 w 1010093"/>
              <a:gd name="connsiteY1" fmla="*/ 637953 h 637953"/>
              <a:gd name="connsiteX2" fmla="*/ 1010093 w 1010093"/>
              <a:gd name="connsiteY2" fmla="*/ 0 h 637953"/>
            </a:gdLst>
            <a:ahLst/>
            <a:cxnLst>
              <a:cxn ang="0">
                <a:pos x="connsiteX0" y="connsiteY0"/>
              </a:cxn>
              <a:cxn ang="0">
                <a:pos x="connsiteX1" y="connsiteY1"/>
              </a:cxn>
              <a:cxn ang="0">
                <a:pos x="connsiteX2" y="connsiteY2"/>
              </a:cxn>
            </a:cxnLst>
            <a:rect l="l" t="t" r="r" b="b"/>
            <a:pathLst>
              <a:path w="1010093" h="637953">
                <a:moveTo>
                  <a:pt x="0" y="308344"/>
                </a:moveTo>
                <a:lnTo>
                  <a:pt x="287079" y="637953"/>
                </a:lnTo>
                <a:lnTo>
                  <a:pt x="1010093" y="0"/>
                </a:lnTo>
              </a:path>
            </a:pathLst>
          </a:custGeom>
          <a:noFill/>
          <a:ln w="1905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66" name="Oval 92"/>
          <p:cNvSpPr/>
          <p:nvPr/>
        </p:nvSpPr>
        <p:spPr>
          <a:xfrm>
            <a:off x="8049705" y="4671732"/>
            <a:ext cx="1157228" cy="1157228"/>
          </a:xfrm>
          <a:prstGeom prst="ellipse">
            <a:avLst/>
          </a:prstGeom>
          <a:noFill/>
          <a:ln w="19050">
            <a:solidFill>
              <a:schemeClr val="accent3">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微软雅黑" panose="020B0503020204020204" charset="-122"/>
              <a:ea typeface="微软雅黑" panose="020B0503020204020204" charset="-122"/>
            </a:endParaRPr>
          </a:p>
        </p:txBody>
      </p:sp>
      <p:sp>
        <p:nvSpPr>
          <p:cNvPr id="167" name="TextBox 93"/>
          <p:cNvSpPr txBox="1"/>
          <p:nvPr/>
        </p:nvSpPr>
        <p:spPr>
          <a:xfrm>
            <a:off x="9356683" y="4839161"/>
            <a:ext cx="1690544" cy="1234440"/>
          </a:xfrm>
          <a:prstGeom prst="rect">
            <a:avLst/>
          </a:prstGeom>
          <a:noFill/>
        </p:spPr>
        <p:txBody>
          <a:bodyPr wrap="square" numCol="1" spcCol="457200" rtlCol="0">
            <a:spAutoFit/>
          </a:bodyPr>
          <a:lstStyle/>
          <a:p>
            <a:pPr>
              <a:lnSpc>
                <a:spcPts val="1500"/>
              </a:lnSpc>
            </a:pPr>
            <a:r>
              <a:rPr lang="en-US" sz="10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Tree>
    <p:custDataLst>
      <p:tags r:id="rId1"/>
    </p:custDataLst>
  </p:cSld>
  <p:clrMapOvr>
    <a:masterClrMapping/>
  </p:clrMapOvr>
  <p:transition advTm="4791">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fade">
                                      <p:cBhvr>
                                        <p:cTn id="7" dur="500"/>
                                        <p:tgtEl>
                                          <p:spTgt spid="123"/>
                                        </p:tgtEl>
                                      </p:cBhvr>
                                    </p:animEffect>
                                  </p:childTnLst>
                                </p:cTn>
                              </p:par>
                              <p:par>
                                <p:cTn id="8" presetID="23" presetClass="entr" presetSubtype="32" fill="hold" grpId="0" nodeType="withEffect">
                                  <p:stCondLst>
                                    <p:cond delay="0"/>
                                  </p:stCondLst>
                                  <p:childTnLst>
                                    <p:set>
                                      <p:cBhvr>
                                        <p:cTn id="9" dur="1" fill="hold">
                                          <p:stCondLst>
                                            <p:cond delay="0"/>
                                          </p:stCondLst>
                                        </p:cTn>
                                        <p:tgtEl>
                                          <p:spTgt spid="132"/>
                                        </p:tgtEl>
                                        <p:attrNameLst>
                                          <p:attrName>style.visibility</p:attrName>
                                        </p:attrNameLst>
                                      </p:cBhvr>
                                      <p:to>
                                        <p:strVal val="visible"/>
                                      </p:to>
                                    </p:set>
                                    <p:anim calcmode="lin" valueType="num">
                                      <p:cBhvr>
                                        <p:cTn id="10" dur="500" fill="hold"/>
                                        <p:tgtEl>
                                          <p:spTgt spid="132"/>
                                        </p:tgtEl>
                                        <p:attrNameLst>
                                          <p:attrName>ppt_w</p:attrName>
                                        </p:attrNameLst>
                                      </p:cBhvr>
                                      <p:tavLst>
                                        <p:tav tm="0">
                                          <p:val>
                                            <p:strVal val="4*#ppt_w"/>
                                          </p:val>
                                        </p:tav>
                                        <p:tav tm="100000">
                                          <p:val>
                                            <p:strVal val="#ppt_w"/>
                                          </p:val>
                                        </p:tav>
                                      </p:tavLst>
                                    </p:anim>
                                    <p:anim calcmode="lin" valueType="num">
                                      <p:cBhvr>
                                        <p:cTn id="11" dur="500" fill="hold"/>
                                        <p:tgtEl>
                                          <p:spTgt spid="132"/>
                                        </p:tgtEl>
                                        <p:attrNameLst>
                                          <p:attrName>ppt_h</p:attrName>
                                        </p:attrNameLst>
                                      </p:cBhvr>
                                      <p:tavLst>
                                        <p:tav tm="0">
                                          <p:val>
                                            <p:strVal val="4*#ppt_h"/>
                                          </p:val>
                                        </p:tav>
                                        <p:tav tm="100000">
                                          <p:val>
                                            <p:strVal val="#ppt_h"/>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137"/>
                                        </p:tgtEl>
                                        <p:attrNameLst>
                                          <p:attrName>style.visibility</p:attrName>
                                        </p:attrNameLst>
                                      </p:cBhvr>
                                      <p:to>
                                        <p:strVal val="visible"/>
                                      </p:to>
                                    </p:set>
                                    <p:anim calcmode="lin" valueType="num">
                                      <p:cBhvr>
                                        <p:cTn id="16" dur="500" fill="hold"/>
                                        <p:tgtEl>
                                          <p:spTgt spid="137"/>
                                        </p:tgtEl>
                                        <p:attrNameLst>
                                          <p:attrName>ppt_w</p:attrName>
                                        </p:attrNameLst>
                                      </p:cBhvr>
                                      <p:tavLst>
                                        <p:tav tm="0">
                                          <p:val>
                                            <p:fltVal val="0"/>
                                          </p:val>
                                        </p:tav>
                                        <p:tav tm="100000">
                                          <p:val>
                                            <p:strVal val="#ppt_w"/>
                                          </p:val>
                                        </p:tav>
                                      </p:tavLst>
                                    </p:anim>
                                    <p:anim calcmode="lin" valueType="num">
                                      <p:cBhvr>
                                        <p:cTn id="17" dur="500" fill="hold"/>
                                        <p:tgtEl>
                                          <p:spTgt spid="137"/>
                                        </p:tgtEl>
                                        <p:attrNameLst>
                                          <p:attrName>ppt_h</p:attrName>
                                        </p:attrNameLst>
                                      </p:cBhvr>
                                      <p:tavLst>
                                        <p:tav tm="0">
                                          <p:val>
                                            <p:fltVal val="0"/>
                                          </p:val>
                                        </p:tav>
                                        <p:tav tm="100000">
                                          <p:val>
                                            <p:strVal val="#ppt_h"/>
                                          </p:val>
                                        </p:tav>
                                      </p:tavLst>
                                    </p:anim>
                                    <p:animEffect transition="in" filter="fade">
                                      <p:cBhvr>
                                        <p:cTn id="18" dur="500"/>
                                        <p:tgtEl>
                                          <p:spTgt spid="13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50"/>
                                        </p:tgtEl>
                                        <p:attrNameLst>
                                          <p:attrName>style.visibility</p:attrName>
                                        </p:attrNameLst>
                                      </p:cBhvr>
                                      <p:to>
                                        <p:strVal val="visible"/>
                                      </p:to>
                                    </p:set>
                                    <p:anim calcmode="lin" valueType="num">
                                      <p:cBhvr>
                                        <p:cTn id="21" dur="500" fill="hold"/>
                                        <p:tgtEl>
                                          <p:spTgt spid="150"/>
                                        </p:tgtEl>
                                        <p:attrNameLst>
                                          <p:attrName>ppt_w</p:attrName>
                                        </p:attrNameLst>
                                      </p:cBhvr>
                                      <p:tavLst>
                                        <p:tav tm="0">
                                          <p:val>
                                            <p:fltVal val="0"/>
                                          </p:val>
                                        </p:tav>
                                        <p:tav tm="100000">
                                          <p:val>
                                            <p:strVal val="#ppt_w"/>
                                          </p:val>
                                        </p:tav>
                                      </p:tavLst>
                                    </p:anim>
                                    <p:anim calcmode="lin" valueType="num">
                                      <p:cBhvr>
                                        <p:cTn id="22" dur="500" fill="hold"/>
                                        <p:tgtEl>
                                          <p:spTgt spid="150"/>
                                        </p:tgtEl>
                                        <p:attrNameLst>
                                          <p:attrName>ppt_h</p:attrName>
                                        </p:attrNameLst>
                                      </p:cBhvr>
                                      <p:tavLst>
                                        <p:tav tm="0">
                                          <p:val>
                                            <p:fltVal val="0"/>
                                          </p:val>
                                        </p:tav>
                                        <p:tav tm="100000">
                                          <p:val>
                                            <p:strVal val="#ppt_h"/>
                                          </p:val>
                                        </p:tav>
                                      </p:tavLst>
                                    </p:anim>
                                    <p:animEffect transition="in" filter="fade">
                                      <p:cBhvr>
                                        <p:cTn id="23" dur="500"/>
                                        <p:tgtEl>
                                          <p:spTgt spid="150"/>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40"/>
                                        </p:tgtEl>
                                        <p:attrNameLst>
                                          <p:attrName>style.visibility</p:attrName>
                                        </p:attrNameLst>
                                      </p:cBhvr>
                                      <p:to>
                                        <p:strVal val="visible"/>
                                      </p:to>
                                    </p:set>
                                    <p:anim calcmode="lin" valueType="num">
                                      <p:cBhvr>
                                        <p:cTn id="26" dur="500" fill="hold"/>
                                        <p:tgtEl>
                                          <p:spTgt spid="140"/>
                                        </p:tgtEl>
                                        <p:attrNameLst>
                                          <p:attrName>ppt_w</p:attrName>
                                        </p:attrNameLst>
                                      </p:cBhvr>
                                      <p:tavLst>
                                        <p:tav tm="0">
                                          <p:val>
                                            <p:fltVal val="0"/>
                                          </p:val>
                                        </p:tav>
                                        <p:tav tm="100000">
                                          <p:val>
                                            <p:strVal val="#ppt_w"/>
                                          </p:val>
                                        </p:tav>
                                      </p:tavLst>
                                    </p:anim>
                                    <p:anim calcmode="lin" valueType="num">
                                      <p:cBhvr>
                                        <p:cTn id="27" dur="500" fill="hold"/>
                                        <p:tgtEl>
                                          <p:spTgt spid="140"/>
                                        </p:tgtEl>
                                        <p:attrNameLst>
                                          <p:attrName>ppt_h</p:attrName>
                                        </p:attrNameLst>
                                      </p:cBhvr>
                                      <p:tavLst>
                                        <p:tav tm="0">
                                          <p:val>
                                            <p:fltVal val="0"/>
                                          </p:val>
                                        </p:tav>
                                        <p:tav tm="100000">
                                          <p:val>
                                            <p:strVal val="#ppt_h"/>
                                          </p:val>
                                        </p:tav>
                                      </p:tavLst>
                                    </p:anim>
                                    <p:animEffect transition="in" filter="fade">
                                      <p:cBhvr>
                                        <p:cTn id="28" dur="500"/>
                                        <p:tgtEl>
                                          <p:spTgt spid="140"/>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51"/>
                                        </p:tgtEl>
                                        <p:attrNameLst>
                                          <p:attrName>style.visibility</p:attrName>
                                        </p:attrNameLst>
                                      </p:cBhvr>
                                      <p:to>
                                        <p:strVal val="visible"/>
                                      </p:to>
                                    </p:set>
                                    <p:anim calcmode="lin" valueType="num">
                                      <p:cBhvr>
                                        <p:cTn id="31" dur="500" fill="hold"/>
                                        <p:tgtEl>
                                          <p:spTgt spid="151"/>
                                        </p:tgtEl>
                                        <p:attrNameLst>
                                          <p:attrName>ppt_w</p:attrName>
                                        </p:attrNameLst>
                                      </p:cBhvr>
                                      <p:tavLst>
                                        <p:tav tm="0">
                                          <p:val>
                                            <p:fltVal val="0"/>
                                          </p:val>
                                        </p:tav>
                                        <p:tav tm="100000">
                                          <p:val>
                                            <p:strVal val="#ppt_w"/>
                                          </p:val>
                                        </p:tav>
                                      </p:tavLst>
                                    </p:anim>
                                    <p:anim calcmode="lin" valueType="num">
                                      <p:cBhvr>
                                        <p:cTn id="32" dur="500" fill="hold"/>
                                        <p:tgtEl>
                                          <p:spTgt spid="151"/>
                                        </p:tgtEl>
                                        <p:attrNameLst>
                                          <p:attrName>ppt_h</p:attrName>
                                        </p:attrNameLst>
                                      </p:cBhvr>
                                      <p:tavLst>
                                        <p:tav tm="0">
                                          <p:val>
                                            <p:fltVal val="0"/>
                                          </p:val>
                                        </p:tav>
                                        <p:tav tm="100000">
                                          <p:val>
                                            <p:strVal val="#ppt_h"/>
                                          </p:val>
                                        </p:tav>
                                      </p:tavLst>
                                    </p:anim>
                                    <p:animEffect transition="in" filter="fade">
                                      <p:cBhvr>
                                        <p:cTn id="33" dur="500"/>
                                        <p:tgtEl>
                                          <p:spTgt spid="15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9"/>
                                        </p:tgtEl>
                                        <p:attrNameLst>
                                          <p:attrName>style.visibility</p:attrName>
                                        </p:attrNameLst>
                                      </p:cBhvr>
                                      <p:to>
                                        <p:strVal val="visible"/>
                                      </p:to>
                                    </p:set>
                                    <p:anim calcmode="lin" valueType="num">
                                      <p:cBhvr>
                                        <p:cTn id="36" dur="500" fill="hold"/>
                                        <p:tgtEl>
                                          <p:spTgt spid="139"/>
                                        </p:tgtEl>
                                        <p:attrNameLst>
                                          <p:attrName>ppt_w</p:attrName>
                                        </p:attrNameLst>
                                      </p:cBhvr>
                                      <p:tavLst>
                                        <p:tav tm="0">
                                          <p:val>
                                            <p:fltVal val="0"/>
                                          </p:val>
                                        </p:tav>
                                        <p:tav tm="100000">
                                          <p:val>
                                            <p:strVal val="#ppt_w"/>
                                          </p:val>
                                        </p:tav>
                                      </p:tavLst>
                                    </p:anim>
                                    <p:anim calcmode="lin" valueType="num">
                                      <p:cBhvr>
                                        <p:cTn id="37" dur="500" fill="hold"/>
                                        <p:tgtEl>
                                          <p:spTgt spid="139"/>
                                        </p:tgtEl>
                                        <p:attrNameLst>
                                          <p:attrName>ppt_h</p:attrName>
                                        </p:attrNameLst>
                                      </p:cBhvr>
                                      <p:tavLst>
                                        <p:tav tm="0">
                                          <p:val>
                                            <p:fltVal val="0"/>
                                          </p:val>
                                        </p:tav>
                                        <p:tav tm="100000">
                                          <p:val>
                                            <p:strVal val="#ppt_h"/>
                                          </p:val>
                                        </p:tav>
                                      </p:tavLst>
                                    </p:anim>
                                    <p:animEffect transition="in" filter="fade">
                                      <p:cBhvr>
                                        <p:cTn id="38" dur="500"/>
                                        <p:tgtEl>
                                          <p:spTgt spid="139"/>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48"/>
                                        </p:tgtEl>
                                        <p:attrNameLst>
                                          <p:attrName>style.visibility</p:attrName>
                                        </p:attrNameLst>
                                      </p:cBhvr>
                                      <p:to>
                                        <p:strVal val="visible"/>
                                      </p:to>
                                    </p:set>
                                    <p:anim calcmode="lin" valueType="num">
                                      <p:cBhvr>
                                        <p:cTn id="41" dur="500" fill="hold"/>
                                        <p:tgtEl>
                                          <p:spTgt spid="148"/>
                                        </p:tgtEl>
                                        <p:attrNameLst>
                                          <p:attrName>ppt_w</p:attrName>
                                        </p:attrNameLst>
                                      </p:cBhvr>
                                      <p:tavLst>
                                        <p:tav tm="0">
                                          <p:val>
                                            <p:fltVal val="0"/>
                                          </p:val>
                                        </p:tav>
                                        <p:tav tm="100000">
                                          <p:val>
                                            <p:strVal val="#ppt_w"/>
                                          </p:val>
                                        </p:tav>
                                      </p:tavLst>
                                    </p:anim>
                                    <p:anim calcmode="lin" valueType="num">
                                      <p:cBhvr>
                                        <p:cTn id="42" dur="500" fill="hold"/>
                                        <p:tgtEl>
                                          <p:spTgt spid="148"/>
                                        </p:tgtEl>
                                        <p:attrNameLst>
                                          <p:attrName>ppt_h</p:attrName>
                                        </p:attrNameLst>
                                      </p:cBhvr>
                                      <p:tavLst>
                                        <p:tav tm="0">
                                          <p:val>
                                            <p:fltVal val="0"/>
                                          </p:val>
                                        </p:tav>
                                        <p:tav tm="100000">
                                          <p:val>
                                            <p:strVal val="#ppt_h"/>
                                          </p:val>
                                        </p:tav>
                                      </p:tavLst>
                                    </p:anim>
                                    <p:animEffect transition="in" filter="fade">
                                      <p:cBhvr>
                                        <p:cTn id="43" dur="500"/>
                                        <p:tgtEl>
                                          <p:spTgt spid="148"/>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38"/>
                                        </p:tgtEl>
                                        <p:attrNameLst>
                                          <p:attrName>style.visibility</p:attrName>
                                        </p:attrNameLst>
                                      </p:cBhvr>
                                      <p:to>
                                        <p:strVal val="visible"/>
                                      </p:to>
                                    </p:set>
                                    <p:anim calcmode="lin" valueType="num">
                                      <p:cBhvr>
                                        <p:cTn id="46" dur="500" fill="hold"/>
                                        <p:tgtEl>
                                          <p:spTgt spid="138"/>
                                        </p:tgtEl>
                                        <p:attrNameLst>
                                          <p:attrName>ppt_w</p:attrName>
                                        </p:attrNameLst>
                                      </p:cBhvr>
                                      <p:tavLst>
                                        <p:tav tm="0">
                                          <p:val>
                                            <p:fltVal val="0"/>
                                          </p:val>
                                        </p:tav>
                                        <p:tav tm="100000">
                                          <p:val>
                                            <p:strVal val="#ppt_w"/>
                                          </p:val>
                                        </p:tav>
                                      </p:tavLst>
                                    </p:anim>
                                    <p:anim calcmode="lin" valueType="num">
                                      <p:cBhvr>
                                        <p:cTn id="47" dur="500" fill="hold"/>
                                        <p:tgtEl>
                                          <p:spTgt spid="138"/>
                                        </p:tgtEl>
                                        <p:attrNameLst>
                                          <p:attrName>ppt_h</p:attrName>
                                        </p:attrNameLst>
                                      </p:cBhvr>
                                      <p:tavLst>
                                        <p:tav tm="0">
                                          <p:val>
                                            <p:fltVal val="0"/>
                                          </p:val>
                                        </p:tav>
                                        <p:tav tm="100000">
                                          <p:val>
                                            <p:strVal val="#ppt_h"/>
                                          </p:val>
                                        </p:tav>
                                      </p:tavLst>
                                    </p:anim>
                                    <p:animEffect transition="in" filter="fade">
                                      <p:cBhvr>
                                        <p:cTn id="48" dur="500"/>
                                        <p:tgtEl>
                                          <p:spTgt spid="13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49"/>
                                        </p:tgtEl>
                                        <p:attrNameLst>
                                          <p:attrName>style.visibility</p:attrName>
                                        </p:attrNameLst>
                                      </p:cBhvr>
                                      <p:to>
                                        <p:strVal val="visible"/>
                                      </p:to>
                                    </p:set>
                                    <p:anim calcmode="lin" valueType="num">
                                      <p:cBhvr>
                                        <p:cTn id="51" dur="500" fill="hold"/>
                                        <p:tgtEl>
                                          <p:spTgt spid="149"/>
                                        </p:tgtEl>
                                        <p:attrNameLst>
                                          <p:attrName>ppt_w</p:attrName>
                                        </p:attrNameLst>
                                      </p:cBhvr>
                                      <p:tavLst>
                                        <p:tav tm="0">
                                          <p:val>
                                            <p:fltVal val="0"/>
                                          </p:val>
                                        </p:tav>
                                        <p:tav tm="100000">
                                          <p:val>
                                            <p:strVal val="#ppt_w"/>
                                          </p:val>
                                        </p:tav>
                                      </p:tavLst>
                                    </p:anim>
                                    <p:anim calcmode="lin" valueType="num">
                                      <p:cBhvr>
                                        <p:cTn id="52" dur="500" fill="hold"/>
                                        <p:tgtEl>
                                          <p:spTgt spid="149"/>
                                        </p:tgtEl>
                                        <p:attrNameLst>
                                          <p:attrName>ppt_h</p:attrName>
                                        </p:attrNameLst>
                                      </p:cBhvr>
                                      <p:tavLst>
                                        <p:tav tm="0">
                                          <p:val>
                                            <p:fltVal val="0"/>
                                          </p:val>
                                        </p:tav>
                                        <p:tav tm="100000">
                                          <p:val>
                                            <p:strVal val="#ppt_h"/>
                                          </p:val>
                                        </p:tav>
                                      </p:tavLst>
                                    </p:anim>
                                    <p:animEffect transition="in" filter="fade">
                                      <p:cBhvr>
                                        <p:cTn id="53" dur="500"/>
                                        <p:tgtEl>
                                          <p:spTgt spid="149"/>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grpId="0" nodeType="clickEffect">
                                  <p:stCondLst>
                                    <p:cond delay="0"/>
                                  </p:stCondLst>
                                  <p:childTnLst>
                                    <p:set>
                                      <p:cBhvr>
                                        <p:cTn id="57" dur="1" fill="hold">
                                          <p:stCondLst>
                                            <p:cond delay="0"/>
                                          </p:stCondLst>
                                        </p:cTn>
                                        <p:tgtEl>
                                          <p:spTgt spid="160"/>
                                        </p:tgtEl>
                                        <p:attrNameLst>
                                          <p:attrName>style.visibility</p:attrName>
                                        </p:attrNameLst>
                                      </p:cBhvr>
                                      <p:to>
                                        <p:strVal val="visible"/>
                                      </p:to>
                                    </p:set>
                                    <p:anim calcmode="lin" valueType="num">
                                      <p:cBhvr>
                                        <p:cTn id="58" dur="500" fill="hold"/>
                                        <p:tgtEl>
                                          <p:spTgt spid="160"/>
                                        </p:tgtEl>
                                        <p:attrNameLst>
                                          <p:attrName>ppt_w</p:attrName>
                                        </p:attrNameLst>
                                      </p:cBhvr>
                                      <p:tavLst>
                                        <p:tav tm="0">
                                          <p:val>
                                            <p:fltVal val="0"/>
                                          </p:val>
                                        </p:tav>
                                        <p:tav tm="100000">
                                          <p:val>
                                            <p:strVal val="#ppt_w"/>
                                          </p:val>
                                        </p:tav>
                                      </p:tavLst>
                                    </p:anim>
                                    <p:anim calcmode="lin" valueType="num">
                                      <p:cBhvr>
                                        <p:cTn id="59" dur="500" fill="hold"/>
                                        <p:tgtEl>
                                          <p:spTgt spid="160"/>
                                        </p:tgtEl>
                                        <p:attrNameLst>
                                          <p:attrName>ppt_h</p:attrName>
                                        </p:attrNameLst>
                                      </p:cBhvr>
                                      <p:tavLst>
                                        <p:tav tm="0">
                                          <p:val>
                                            <p:fltVal val="0"/>
                                          </p:val>
                                        </p:tav>
                                        <p:tav tm="100000">
                                          <p:val>
                                            <p:strVal val="#ppt_h"/>
                                          </p:val>
                                        </p:tav>
                                      </p:tavLst>
                                    </p:anim>
                                    <p:animEffect transition="in" filter="fade">
                                      <p:cBhvr>
                                        <p:cTn id="60" dur="500"/>
                                        <p:tgtEl>
                                          <p:spTgt spid="160"/>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61"/>
                                        </p:tgtEl>
                                        <p:attrNameLst>
                                          <p:attrName>style.visibility</p:attrName>
                                        </p:attrNameLst>
                                      </p:cBhvr>
                                      <p:to>
                                        <p:strVal val="visible"/>
                                      </p:to>
                                    </p:set>
                                    <p:anim calcmode="lin" valueType="num">
                                      <p:cBhvr>
                                        <p:cTn id="63" dur="500" fill="hold"/>
                                        <p:tgtEl>
                                          <p:spTgt spid="161"/>
                                        </p:tgtEl>
                                        <p:attrNameLst>
                                          <p:attrName>ppt_w</p:attrName>
                                        </p:attrNameLst>
                                      </p:cBhvr>
                                      <p:tavLst>
                                        <p:tav tm="0">
                                          <p:val>
                                            <p:fltVal val="0"/>
                                          </p:val>
                                        </p:tav>
                                        <p:tav tm="100000">
                                          <p:val>
                                            <p:strVal val="#ppt_w"/>
                                          </p:val>
                                        </p:tav>
                                      </p:tavLst>
                                    </p:anim>
                                    <p:anim calcmode="lin" valueType="num">
                                      <p:cBhvr>
                                        <p:cTn id="64" dur="500" fill="hold"/>
                                        <p:tgtEl>
                                          <p:spTgt spid="161"/>
                                        </p:tgtEl>
                                        <p:attrNameLst>
                                          <p:attrName>ppt_h</p:attrName>
                                        </p:attrNameLst>
                                      </p:cBhvr>
                                      <p:tavLst>
                                        <p:tav tm="0">
                                          <p:val>
                                            <p:fltVal val="0"/>
                                          </p:val>
                                        </p:tav>
                                        <p:tav tm="100000">
                                          <p:val>
                                            <p:strVal val="#ppt_h"/>
                                          </p:val>
                                        </p:tav>
                                      </p:tavLst>
                                    </p:anim>
                                    <p:animEffect transition="in" filter="fade">
                                      <p:cBhvr>
                                        <p:cTn id="65" dur="500"/>
                                        <p:tgtEl>
                                          <p:spTgt spid="16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62"/>
                                        </p:tgtEl>
                                        <p:attrNameLst>
                                          <p:attrName>style.visibility</p:attrName>
                                        </p:attrNameLst>
                                      </p:cBhvr>
                                      <p:to>
                                        <p:strVal val="visible"/>
                                      </p:to>
                                    </p:set>
                                    <p:anim calcmode="lin" valueType="num">
                                      <p:cBhvr>
                                        <p:cTn id="68" dur="500" fill="hold"/>
                                        <p:tgtEl>
                                          <p:spTgt spid="162"/>
                                        </p:tgtEl>
                                        <p:attrNameLst>
                                          <p:attrName>ppt_w</p:attrName>
                                        </p:attrNameLst>
                                      </p:cBhvr>
                                      <p:tavLst>
                                        <p:tav tm="0">
                                          <p:val>
                                            <p:fltVal val="0"/>
                                          </p:val>
                                        </p:tav>
                                        <p:tav tm="100000">
                                          <p:val>
                                            <p:strVal val="#ppt_w"/>
                                          </p:val>
                                        </p:tav>
                                      </p:tavLst>
                                    </p:anim>
                                    <p:anim calcmode="lin" valueType="num">
                                      <p:cBhvr>
                                        <p:cTn id="69" dur="500" fill="hold"/>
                                        <p:tgtEl>
                                          <p:spTgt spid="162"/>
                                        </p:tgtEl>
                                        <p:attrNameLst>
                                          <p:attrName>ppt_h</p:attrName>
                                        </p:attrNameLst>
                                      </p:cBhvr>
                                      <p:tavLst>
                                        <p:tav tm="0">
                                          <p:val>
                                            <p:fltVal val="0"/>
                                          </p:val>
                                        </p:tav>
                                        <p:tav tm="100000">
                                          <p:val>
                                            <p:strVal val="#ppt_h"/>
                                          </p:val>
                                        </p:tav>
                                      </p:tavLst>
                                    </p:anim>
                                    <p:animEffect transition="in" filter="fade">
                                      <p:cBhvr>
                                        <p:cTn id="70" dur="500"/>
                                        <p:tgtEl>
                                          <p:spTgt spid="162"/>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63"/>
                                        </p:tgtEl>
                                        <p:attrNameLst>
                                          <p:attrName>style.visibility</p:attrName>
                                        </p:attrNameLst>
                                      </p:cBhvr>
                                      <p:to>
                                        <p:strVal val="visible"/>
                                      </p:to>
                                    </p:set>
                                    <p:anim calcmode="lin" valueType="num">
                                      <p:cBhvr>
                                        <p:cTn id="73" dur="500" fill="hold"/>
                                        <p:tgtEl>
                                          <p:spTgt spid="163"/>
                                        </p:tgtEl>
                                        <p:attrNameLst>
                                          <p:attrName>ppt_w</p:attrName>
                                        </p:attrNameLst>
                                      </p:cBhvr>
                                      <p:tavLst>
                                        <p:tav tm="0">
                                          <p:val>
                                            <p:fltVal val="0"/>
                                          </p:val>
                                        </p:tav>
                                        <p:tav tm="100000">
                                          <p:val>
                                            <p:strVal val="#ppt_w"/>
                                          </p:val>
                                        </p:tav>
                                      </p:tavLst>
                                    </p:anim>
                                    <p:anim calcmode="lin" valueType="num">
                                      <p:cBhvr>
                                        <p:cTn id="74" dur="500" fill="hold"/>
                                        <p:tgtEl>
                                          <p:spTgt spid="163"/>
                                        </p:tgtEl>
                                        <p:attrNameLst>
                                          <p:attrName>ppt_h</p:attrName>
                                        </p:attrNameLst>
                                      </p:cBhvr>
                                      <p:tavLst>
                                        <p:tav tm="0">
                                          <p:val>
                                            <p:fltVal val="0"/>
                                          </p:val>
                                        </p:tav>
                                        <p:tav tm="100000">
                                          <p:val>
                                            <p:strVal val="#ppt_h"/>
                                          </p:val>
                                        </p:tav>
                                      </p:tavLst>
                                    </p:anim>
                                    <p:animEffect transition="in" filter="fade">
                                      <p:cBhvr>
                                        <p:cTn id="75" dur="500"/>
                                        <p:tgtEl>
                                          <p:spTgt spid="163"/>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156"/>
                                        </p:tgtEl>
                                        <p:attrNameLst>
                                          <p:attrName>style.visibility</p:attrName>
                                        </p:attrNameLst>
                                      </p:cBhvr>
                                      <p:to>
                                        <p:strVal val="visible"/>
                                      </p:to>
                                    </p:set>
                                    <p:anim calcmode="lin" valueType="num">
                                      <p:cBhvr>
                                        <p:cTn id="78" dur="500" fill="hold"/>
                                        <p:tgtEl>
                                          <p:spTgt spid="156"/>
                                        </p:tgtEl>
                                        <p:attrNameLst>
                                          <p:attrName>ppt_w</p:attrName>
                                        </p:attrNameLst>
                                      </p:cBhvr>
                                      <p:tavLst>
                                        <p:tav tm="0">
                                          <p:val>
                                            <p:fltVal val="0"/>
                                          </p:val>
                                        </p:tav>
                                        <p:tav tm="100000">
                                          <p:val>
                                            <p:strVal val="#ppt_w"/>
                                          </p:val>
                                        </p:tav>
                                      </p:tavLst>
                                    </p:anim>
                                    <p:anim calcmode="lin" valueType="num">
                                      <p:cBhvr>
                                        <p:cTn id="79" dur="500" fill="hold"/>
                                        <p:tgtEl>
                                          <p:spTgt spid="156"/>
                                        </p:tgtEl>
                                        <p:attrNameLst>
                                          <p:attrName>ppt_h</p:attrName>
                                        </p:attrNameLst>
                                      </p:cBhvr>
                                      <p:tavLst>
                                        <p:tav tm="0">
                                          <p:val>
                                            <p:fltVal val="0"/>
                                          </p:val>
                                        </p:tav>
                                        <p:tav tm="100000">
                                          <p:val>
                                            <p:strVal val="#ppt_h"/>
                                          </p:val>
                                        </p:tav>
                                      </p:tavLst>
                                    </p:anim>
                                    <p:animEffect transition="in" filter="fade">
                                      <p:cBhvr>
                                        <p:cTn id="80" dur="500"/>
                                        <p:tgtEl>
                                          <p:spTgt spid="156"/>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157"/>
                                        </p:tgtEl>
                                        <p:attrNameLst>
                                          <p:attrName>style.visibility</p:attrName>
                                        </p:attrNameLst>
                                      </p:cBhvr>
                                      <p:to>
                                        <p:strVal val="visible"/>
                                      </p:to>
                                    </p:set>
                                    <p:anim calcmode="lin" valueType="num">
                                      <p:cBhvr>
                                        <p:cTn id="83" dur="500" fill="hold"/>
                                        <p:tgtEl>
                                          <p:spTgt spid="157"/>
                                        </p:tgtEl>
                                        <p:attrNameLst>
                                          <p:attrName>ppt_w</p:attrName>
                                        </p:attrNameLst>
                                      </p:cBhvr>
                                      <p:tavLst>
                                        <p:tav tm="0">
                                          <p:val>
                                            <p:fltVal val="0"/>
                                          </p:val>
                                        </p:tav>
                                        <p:tav tm="100000">
                                          <p:val>
                                            <p:strVal val="#ppt_w"/>
                                          </p:val>
                                        </p:tav>
                                      </p:tavLst>
                                    </p:anim>
                                    <p:anim calcmode="lin" valueType="num">
                                      <p:cBhvr>
                                        <p:cTn id="84" dur="500" fill="hold"/>
                                        <p:tgtEl>
                                          <p:spTgt spid="157"/>
                                        </p:tgtEl>
                                        <p:attrNameLst>
                                          <p:attrName>ppt_h</p:attrName>
                                        </p:attrNameLst>
                                      </p:cBhvr>
                                      <p:tavLst>
                                        <p:tav tm="0">
                                          <p:val>
                                            <p:fltVal val="0"/>
                                          </p:val>
                                        </p:tav>
                                        <p:tav tm="100000">
                                          <p:val>
                                            <p:strVal val="#ppt_h"/>
                                          </p:val>
                                        </p:tav>
                                      </p:tavLst>
                                    </p:anim>
                                    <p:animEffect transition="in" filter="fade">
                                      <p:cBhvr>
                                        <p:cTn id="85" dur="500"/>
                                        <p:tgtEl>
                                          <p:spTgt spid="15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58"/>
                                        </p:tgtEl>
                                        <p:attrNameLst>
                                          <p:attrName>style.visibility</p:attrName>
                                        </p:attrNameLst>
                                      </p:cBhvr>
                                      <p:to>
                                        <p:strVal val="visible"/>
                                      </p:to>
                                    </p:set>
                                    <p:anim calcmode="lin" valueType="num">
                                      <p:cBhvr>
                                        <p:cTn id="88" dur="500" fill="hold"/>
                                        <p:tgtEl>
                                          <p:spTgt spid="158"/>
                                        </p:tgtEl>
                                        <p:attrNameLst>
                                          <p:attrName>ppt_w</p:attrName>
                                        </p:attrNameLst>
                                      </p:cBhvr>
                                      <p:tavLst>
                                        <p:tav tm="0">
                                          <p:val>
                                            <p:fltVal val="0"/>
                                          </p:val>
                                        </p:tav>
                                        <p:tav tm="100000">
                                          <p:val>
                                            <p:strVal val="#ppt_w"/>
                                          </p:val>
                                        </p:tav>
                                      </p:tavLst>
                                    </p:anim>
                                    <p:anim calcmode="lin" valueType="num">
                                      <p:cBhvr>
                                        <p:cTn id="89" dur="500" fill="hold"/>
                                        <p:tgtEl>
                                          <p:spTgt spid="158"/>
                                        </p:tgtEl>
                                        <p:attrNameLst>
                                          <p:attrName>ppt_h</p:attrName>
                                        </p:attrNameLst>
                                      </p:cBhvr>
                                      <p:tavLst>
                                        <p:tav tm="0">
                                          <p:val>
                                            <p:fltVal val="0"/>
                                          </p:val>
                                        </p:tav>
                                        <p:tav tm="100000">
                                          <p:val>
                                            <p:strVal val="#ppt_h"/>
                                          </p:val>
                                        </p:tav>
                                      </p:tavLst>
                                    </p:anim>
                                    <p:animEffect transition="in" filter="fade">
                                      <p:cBhvr>
                                        <p:cTn id="90" dur="500"/>
                                        <p:tgtEl>
                                          <p:spTgt spid="158"/>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159"/>
                                        </p:tgtEl>
                                        <p:attrNameLst>
                                          <p:attrName>style.visibility</p:attrName>
                                        </p:attrNameLst>
                                      </p:cBhvr>
                                      <p:to>
                                        <p:strVal val="visible"/>
                                      </p:to>
                                    </p:set>
                                    <p:anim calcmode="lin" valueType="num">
                                      <p:cBhvr>
                                        <p:cTn id="93" dur="500" fill="hold"/>
                                        <p:tgtEl>
                                          <p:spTgt spid="159"/>
                                        </p:tgtEl>
                                        <p:attrNameLst>
                                          <p:attrName>ppt_w</p:attrName>
                                        </p:attrNameLst>
                                      </p:cBhvr>
                                      <p:tavLst>
                                        <p:tav tm="0">
                                          <p:val>
                                            <p:fltVal val="0"/>
                                          </p:val>
                                        </p:tav>
                                        <p:tav tm="100000">
                                          <p:val>
                                            <p:strVal val="#ppt_w"/>
                                          </p:val>
                                        </p:tav>
                                      </p:tavLst>
                                    </p:anim>
                                    <p:anim calcmode="lin" valueType="num">
                                      <p:cBhvr>
                                        <p:cTn id="94" dur="500" fill="hold"/>
                                        <p:tgtEl>
                                          <p:spTgt spid="159"/>
                                        </p:tgtEl>
                                        <p:attrNameLst>
                                          <p:attrName>ppt_h</p:attrName>
                                        </p:attrNameLst>
                                      </p:cBhvr>
                                      <p:tavLst>
                                        <p:tav tm="0">
                                          <p:val>
                                            <p:fltVal val="0"/>
                                          </p:val>
                                        </p:tav>
                                        <p:tav tm="100000">
                                          <p:val>
                                            <p:strVal val="#ppt_h"/>
                                          </p:val>
                                        </p:tav>
                                      </p:tavLst>
                                    </p:anim>
                                    <p:animEffect transition="in" filter="fade">
                                      <p:cBhvr>
                                        <p:cTn id="95" dur="500"/>
                                        <p:tgtEl>
                                          <p:spTgt spid="159"/>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152"/>
                                        </p:tgtEl>
                                        <p:attrNameLst>
                                          <p:attrName>style.visibility</p:attrName>
                                        </p:attrNameLst>
                                      </p:cBhvr>
                                      <p:to>
                                        <p:strVal val="visible"/>
                                      </p:to>
                                    </p:set>
                                    <p:anim calcmode="lin" valueType="num">
                                      <p:cBhvr>
                                        <p:cTn id="98" dur="500" fill="hold"/>
                                        <p:tgtEl>
                                          <p:spTgt spid="152"/>
                                        </p:tgtEl>
                                        <p:attrNameLst>
                                          <p:attrName>ppt_w</p:attrName>
                                        </p:attrNameLst>
                                      </p:cBhvr>
                                      <p:tavLst>
                                        <p:tav tm="0">
                                          <p:val>
                                            <p:fltVal val="0"/>
                                          </p:val>
                                        </p:tav>
                                        <p:tav tm="100000">
                                          <p:val>
                                            <p:strVal val="#ppt_w"/>
                                          </p:val>
                                        </p:tav>
                                      </p:tavLst>
                                    </p:anim>
                                    <p:anim calcmode="lin" valueType="num">
                                      <p:cBhvr>
                                        <p:cTn id="99" dur="500" fill="hold"/>
                                        <p:tgtEl>
                                          <p:spTgt spid="152"/>
                                        </p:tgtEl>
                                        <p:attrNameLst>
                                          <p:attrName>ppt_h</p:attrName>
                                        </p:attrNameLst>
                                      </p:cBhvr>
                                      <p:tavLst>
                                        <p:tav tm="0">
                                          <p:val>
                                            <p:fltVal val="0"/>
                                          </p:val>
                                        </p:tav>
                                        <p:tav tm="100000">
                                          <p:val>
                                            <p:strVal val="#ppt_h"/>
                                          </p:val>
                                        </p:tav>
                                      </p:tavLst>
                                    </p:anim>
                                    <p:animEffect transition="in" filter="fade">
                                      <p:cBhvr>
                                        <p:cTn id="100" dur="500"/>
                                        <p:tgtEl>
                                          <p:spTgt spid="152"/>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153"/>
                                        </p:tgtEl>
                                        <p:attrNameLst>
                                          <p:attrName>style.visibility</p:attrName>
                                        </p:attrNameLst>
                                      </p:cBhvr>
                                      <p:to>
                                        <p:strVal val="visible"/>
                                      </p:to>
                                    </p:set>
                                    <p:anim calcmode="lin" valueType="num">
                                      <p:cBhvr>
                                        <p:cTn id="103" dur="500" fill="hold"/>
                                        <p:tgtEl>
                                          <p:spTgt spid="153"/>
                                        </p:tgtEl>
                                        <p:attrNameLst>
                                          <p:attrName>ppt_w</p:attrName>
                                        </p:attrNameLst>
                                      </p:cBhvr>
                                      <p:tavLst>
                                        <p:tav tm="0">
                                          <p:val>
                                            <p:fltVal val="0"/>
                                          </p:val>
                                        </p:tav>
                                        <p:tav tm="100000">
                                          <p:val>
                                            <p:strVal val="#ppt_w"/>
                                          </p:val>
                                        </p:tav>
                                      </p:tavLst>
                                    </p:anim>
                                    <p:anim calcmode="lin" valueType="num">
                                      <p:cBhvr>
                                        <p:cTn id="104" dur="500" fill="hold"/>
                                        <p:tgtEl>
                                          <p:spTgt spid="153"/>
                                        </p:tgtEl>
                                        <p:attrNameLst>
                                          <p:attrName>ppt_h</p:attrName>
                                        </p:attrNameLst>
                                      </p:cBhvr>
                                      <p:tavLst>
                                        <p:tav tm="0">
                                          <p:val>
                                            <p:fltVal val="0"/>
                                          </p:val>
                                        </p:tav>
                                        <p:tav tm="100000">
                                          <p:val>
                                            <p:strVal val="#ppt_h"/>
                                          </p:val>
                                        </p:tav>
                                      </p:tavLst>
                                    </p:anim>
                                    <p:animEffect transition="in" filter="fade">
                                      <p:cBhvr>
                                        <p:cTn id="105" dur="500"/>
                                        <p:tgtEl>
                                          <p:spTgt spid="153"/>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154"/>
                                        </p:tgtEl>
                                        <p:attrNameLst>
                                          <p:attrName>style.visibility</p:attrName>
                                        </p:attrNameLst>
                                      </p:cBhvr>
                                      <p:to>
                                        <p:strVal val="visible"/>
                                      </p:to>
                                    </p:set>
                                    <p:anim calcmode="lin" valueType="num">
                                      <p:cBhvr>
                                        <p:cTn id="108" dur="500" fill="hold"/>
                                        <p:tgtEl>
                                          <p:spTgt spid="154"/>
                                        </p:tgtEl>
                                        <p:attrNameLst>
                                          <p:attrName>ppt_w</p:attrName>
                                        </p:attrNameLst>
                                      </p:cBhvr>
                                      <p:tavLst>
                                        <p:tav tm="0">
                                          <p:val>
                                            <p:fltVal val="0"/>
                                          </p:val>
                                        </p:tav>
                                        <p:tav tm="100000">
                                          <p:val>
                                            <p:strVal val="#ppt_w"/>
                                          </p:val>
                                        </p:tav>
                                      </p:tavLst>
                                    </p:anim>
                                    <p:anim calcmode="lin" valueType="num">
                                      <p:cBhvr>
                                        <p:cTn id="109" dur="500" fill="hold"/>
                                        <p:tgtEl>
                                          <p:spTgt spid="154"/>
                                        </p:tgtEl>
                                        <p:attrNameLst>
                                          <p:attrName>ppt_h</p:attrName>
                                        </p:attrNameLst>
                                      </p:cBhvr>
                                      <p:tavLst>
                                        <p:tav tm="0">
                                          <p:val>
                                            <p:fltVal val="0"/>
                                          </p:val>
                                        </p:tav>
                                        <p:tav tm="100000">
                                          <p:val>
                                            <p:strVal val="#ppt_h"/>
                                          </p:val>
                                        </p:tav>
                                      </p:tavLst>
                                    </p:anim>
                                    <p:animEffect transition="in" filter="fade">
                                      <p:cBhvr>
                                        <p:cTn id="110" dur="500"/>
                                        <p:tgtEl>
                                          <p:spTgt spid="154"/>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155"/>
                                        </p:tgtEl>
                                        <p:attrNameLst>
                                          <p:attrName>style.visibility</p:attrName>
                                        </p:attrNameLst>
                                      </p:cBhvr>
                                      <p:to>
                                        <p:strVal val="visible"/>
                                      </p:to>
                                    </p:set>
                                    <p:anim calcmode="lin" valueType="num">
                                      <p:cBhvr>
                                        <p:cTn id="113" dur="500" fill="hold"/>
                                        <p:tgtEl>
                                          <p:spTgt spid="155"/>
                                        </p:tgtEl>
                                        <p:attrNameLst>
                                          <p:attrName>ppt_w</p:attrName>
                                        </p:attrNameLst>
                                      </p:cBhvr>
                                      <p:tavLst>
                                        <p:tav tm="0">
                                          <p:val>
                                            <p:fltVal val="0"/>
                                          </p:val>
                                        </p:tav>
                                        <p:tav tm="100000">
                                          <p:val>
                                            <p:strVal val="#ppt_w"/>
                                          </p:val>
                                        </p:tav>
                                      </p:tavLst>
                                    </p:anim>
                                    <p:anim calcmode="lin" valueType="num">
                                      <p:cBhvr>
                                        <p:cTn id="114" dur="500" fill="hold"/>
                                        <p:tgtEl>
                                          <p:spTgt spid="155"/>
                                        </p:tgtEl>
                                        <p:attrNameLst>
                                          <p:attrName>ppt_h</p:attrName>
                                        </p:attrNameLst>
                                      </p:cBhvr>
                                      <p:tavLst>
                                        <p:tav tm="0">
                                          <p:val>
                                            <p:fltVal val="0"/>
                                          </p:val>
                                        </p:tav>
                                        <p:tav tm="100000">
                                          <p:val>
                                            <p:strVal val="#ppt_h"/>
                                          </p:val>
                                        </p:tav>
                                      </p:tavLst>
                                    </p:anim>
                                    <p:animEffect transition="in" filter="fade">
                                      <p:cBhvr>
                                        <p:cTn id="115" dur="500"/>
                                        <p:tgtEl>
                                          <p:spTgt spid="155"/>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122"/>
                                        </p:tgtEl>
                                        <p:attrNameLst>
                                          <p:attrName>style.visibility</p:attrName>
                                        </p:attrNameLst>
                                      </p:cBhvr>
                                      <p:to>
                                        <p:strVal val="visible"/>
                                      </p:to>
                                    </p:set>
                                    <p:anim calcmode="lin" valueType="num">
                                      <p:cBhvr>
                                        <p:cTn id="118" dur="500" fill="hold"/>
                                        <p:tgtEl>
                                          <p:spTgt spid="122"/>
                                        </p:tgtEl>
                                        <p:attrNameLst>
                                          <p:attrName>ppt_w</p:attrName>
                                        </p:attrNameLst>
                                      </p:cBhvr>
                                      <p:tavLst>
                                        <p:tav tm="0">
                                          <p:val>
                                            <p:fltVal val="0"/>
                                          </p:val>
                                        </p:tav>
                                        <p:tav tm="100000">
                                          <p:val>
                                            <p:strVal val="#ppt_w"/>
                                          </p:val>
                                        </p:tav>
                                      </p:tavLst>
                                    </p:anim>
                                    <p:anim calcmode="lin" valueType="num">
                                      <p:cBhvr>
                                        <p:cTn id="119" dur="500" fill="hold"/>
                                        <p:tgtEl>
                                          <p:spTgt spid="122"/>
                                        </p:tgtEl>
                                        <p:attrNameLst>
                                          <p:attrName>ppt_h</p:attrName>
                                        </p:attrNameLst>
                                      </p:cBhvr>
                                      <p:tavLst>
                                        <p:tav tm="0">
                                          <p:val>
                                            <p:fltVal val="0"/>
                                          </p:val>
                                        </p:tav>
                                        <p:tav tm="100000">
                                          <p:val>
                                            <p:strVal val="#ppt_h"/>
                                          </p:val>
                                        </p:tav>
                                      </p:tavLst>
                                    </p:anim>
                                    <p:animEffect transition="in" filter="fade">
                                      <p:cBhvr>
                                        <p:cTn id="120" dur="500"/>
                                        <p:tgtEl>
                                          <p:spTgt spid="122"/>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145"/>
                                        </p:tgtEl>
                                        <p:attrNameLst>
                                          <p:attrName>style.visibility</p:attrName>
                                        </p:attrNameLst>
                                      </p:cBhvr>
                                      <p:to>
                                        <p:strVal val="visible"/>
                                      </p:to>
                                    </p:set>
                                    <p:anim calcmode="lin" valueType="num">
                                      <p:cBhvr>
                                        <p:cTn id="123" dur="500" fill="hold"/>
                                        <p:tgtEl>
                                          <p:spTgt spid="145"/>
                                        </p:tgtEl>
                                        <p:attrNameLst>
                                          <p:attrName>ppt_w</p:attrName>
                                        </p:attrNameLst>
                                      </p:cBhvr>
                                      <p:tavLst>
                                        <p:tav tm="0">
                                          <p:val>
                                            <p:fltVal val="0"/>
                                          </p:val>
                                        </p:tav>
                                        <p:tav tm="100000">
                                          <p:val>
                                            <p:strVal val="#ppt_w"/>
                                          </p:val>
                                        </p:tav>
                                      </p:tavLst>
                                    </p:anim>
                                    <p:anim calcmode="lin" valueType="num">
                                      <p:cBhvr>
                                        <p:cTn id="124" dur="500" fill="hold"/>
                                        <p:tgtEl>
                                          <p:spTgt spid="145"/>
                                        </p:tgtEl>
                                        <p:attrNameLst>
                                          <p:attrName>ppt_h</p:attrName>
                                        </p:attrNameLst>
                                      </p:cBhvr>
                                      <p:tavLst>
                                        <p:tav tm="0">
                                          <p:val>
                                            <p:fltVal val="0"/>
                                          </p:val>
                                        </p:tav>
                                        <p:tav tm="100000">
                                          <p:val>
                                            <p:strVal val="#ppt_h"/>
                                          </p:val>
                                        </p:tav>
                                      </p:tavLst>
                                    </p:anim>
                                    <p:animEffect transition="in" filter="fade">
                                      <p:cBhvr>
                                        <p:cTn id="125" dur="500"/>
                                        <p:tgtEl>
                                          <p:spTgt spid="145"/>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146"/>
                                        </p:tgtEl>
                                        <p:attrNameLst>
                                          <p:attrName>style.visibility</p:attrName>
                                        </p:attrNameLst>
                                      </p:cBhvr>
                                      <p:to>
                                        <p:strVal val="visible"/>
                                      </p:to>
                                    </p:set>
                                    <p:anim calcmode="lin" valueType="num">
                                      <p:cBhvr>
                                        <p:cTn id="128" dur="500" fill="hold"/>
                                        <p:tgtEl>
                                          <p:spTgt spid="146"/>
                                        </p:tgtEl>
                                        <p:attrNameLst>
                                          <p:attrName>ppt_w</p:attrName>
                                        </p:attrNameLst>
                                      </p:cBhvr>
                                      <p:tavLst>
                                        <p:tav tm="0">
                                          <p:val>
                                            <p:fltVal val="0"/>
                                          </p:val>
                                        </p:tav>
                                        <p:tav tm="100000">
                                          <p:val>
                                            <p:strVal val="#ppt_w"/>
                                          </p:val>
                                        </p:tav>
                                      </p:tavLst>
                                    </p:anim>
                                    <p:anim calcmode="lin" valueType="num">
                                      <p:cBhvr>
                                        <p:cTn id="129" dur="500" fill="hold"/>
                                        <p:tgtEl>
                                          <p:spTgt spid="146"/>
                                        </p:tgtEl>
                                        <p:attrNameLst>
                                          <p:attrName>ppt_h</p:attrName>
                                        </p:attrNameLst>
                                      </p:cBhvr>
                                      <p:tavLst>
                                        <p:tav tm="0">
                                          <p:val>
                                            <p:fltVal val="0"/>
                                          </p:val>
                                        </p:tav>
                                        <p:tav tm="100000">
                                          <p:val>
                                            <p:strVal val="#ppt_h"/>
                                          </p:val>
                                        </p:tav>
                                      </p:tavLst>
                                    </p:anim>
                                    <p:animEffect transition="in" filter="fade">
                                      <p:cBhvr>
                                        <p:cTn id="130" dur="500"/>
                                        <p:tgtEl>
                                          <p:spTgt spid="146"/>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147"/>
                                        </p:tgtEl>
                                        <p:attrNameLst>
                                          <p:attrName>style.visibility</p:attrName>
                                        </p:attrNameLst>
                                      </p:cBhvr>
                                      <p:to>
                                        <p:strVal val="visible"/>
                                      </p:to>
                                    </p:set>
                                    <p:anim calcmode="lin" valueType="num">
                                      <p:cBhvr>
                                        <p:cTn id="133" dur="500" fill="hold"/>
                                        <p:tgtEl>
                                          <p:spTgt spid="147"/>
                                        </p:tgtEl>
                                        <p:attrNameLst>
                                          <p:attrName>ppt_w</p:attrName>
                                        </p:attrNameLst>
                                      </p:cBhvr>
                                      <p:tavLst>
                                        <p:tav tm="0">
                                          <p:val>
                                            <p:fltVal val="0"/>
                                          </p:val>
                                        </p:tav>
                                        <p:tav tm="100000">
                                          <p:val>
                                            <p:strVal val="#ppt_w"/>
                                          </p:val>
                                        </p:tav>
                                      </p:tavLst>
                                    </p:anim>
                                    <p:anim calcmode="lin" valueType="num">
                                      <p:cBhvr>
                                        <p:cTn id="134" dur="500" fill="hold"/>
                                        <p:tgtEl>
                                          <p:spTgt spid="147"/>
                                        </p:tgtEl>
                                        <p:attrNameLst>
                                          <p:attrName>ppt_h</p:attrName>
                                        </p:attrNameLst>
                                      </p:cBhvr>
                                      <p:tavLst>
                                        <p:tav tm="0">
                                          <p:val>
                                            <p:fltVal val="0"/>
                                          </p:val>
                                        </p:tav>
                                        <p:tav tm="100000">
                                          <p:val>
                                            <p:strVal val="#ppt_h"/>
                                          </p:val>
                                        </p:tav>
                                      </p:tavLst>
                                    </p:anim>
                                    <p:animEffect transition="in" filter="fade">
                                      <p:cBhvr>
                                        <p:cTn id="135" dur="500"/>
                                        <p:tgtEl>
                                          <p:spTgt spid="147"/>
                                        </p:tgtEl>
                                      </p:cBhvr>
                                    </p:animEffect>
                                  </p:childTnLst>
                                </p:cTn>
                              </p:par>
                              <p:par>
                                <p:cTn id="136" presetID="22" presetClass="entr" presetSubtype="8" fill="hold" nodeType="withEffect">
                                  <p:stCondLst>
                                    <p:cond delay="0"/>
                                  </p:stCondLst>
                                  <p:childTnLst>
                                    <p:set>
                                      <p:cBhvr>
                                        <p:cTn id="137" dur="1" fill="hold">
                                          <p:stCondLst>
                                            <p:cond delay="0"/>
                                          </p:stCondLst>
                                        </p:cTn>
                                        <p:tgtEl>
                                          <p:spTgt spid="141"/>
                                        </p:tgtEl>
                                        <p:attrNameLst>
                                          <p:attrName>style.visibility</p:attrName>
                                        </p:attrNameLst>
                                      </p:cBhvr>
                                      <p:to>
                                        <p:strVal val="visible"/>
                                      </p:to>
                                    </p:set>
                                    <p:animEffect transition="in" filter="wipe(left)">
                                      <p:cBhvr>
                                        <p:cTn id="138" dur="500"/>
                                        <p:tgtEl>
                                          <p:spTgt spid="141"/>
                                        </p:tgtEl>
                                      </p:cBhvr>
                                    </p:animEffect>
                                  </p:childTnLst>
                                </p:cTn>
                              </p:par>
                              <p:par>
                                <p:cTn id="139" presetID="22" presetClass="entr" presetSubtype="8" fill="hold" nodeType="withEffect">
                                  <p:stCondLst>
                                    <p:cond delay="0"/>
                                  </p:stCondLst>
                                  <p:childTnLst>
                                    <p:set>
                                      <p:cBhvr>
                                        <p:cTn id="140" dur="1" fill="hold">
                                          <p:stCondLst>
                                            <p:cond delay="0"/>
                                          </p:stCondLst>
                                        </p:cTn>
                                        <p:tgtEl>
                                          <p:spTgt spid="142"/>
                                        </p:tgtEl>
                                        <p:attrNameLst>
                                          <p:attrName>style.visibility</p:attrName>
                                        </p:attrNameLst>
                                      </p:cBhvr>
                                      <p:to>
                                        <p:strVal val="visible"/>
                                      </p:to>
                                    </p:set>
                                    <p:animEffect transition="in" filter="wipe(left)">
                                      <p:cBhvr>
                                        <p:cTn id="141" dur="500"/>
                                        <p:tgtEl>
                                          <p:spTgt spid="142"/>
                                        </p:tgtEl>
                                      </p:cBhvr>
                                    </p:animEffect>
                                  </p:childTnLst>
                                </p:cTn>
                              </p:par>
                              <p:par>
                                <p:cTn id="142" presetID="22" presetClass="entr" presetSubtype="2" fill="hold" nodeType="withEffect">
                                  <p:stCondLst>
                                    <p:cond delay="0"/>
                                  </p:stCondLst>
                                  <p:childTnLst>
                                    <p:set>
                                      <p:cBhvr>
                                        <p:cTn id="143" dur="1" fill="hold">
                                          <p:stCondLst>
                                            <p:cond delay="0"/>
                                          </p:stCondLst>
                                        </p:cTn>
                                        <p:tgtEl>
                                          <p:spTgt spid="144"/>
                                        </p:tgtEl>
                                        <p:attrNameLst>
                                          <p:attrName>style.visibility</p:attrName>
                                        </p:attrNameLst>
                                      </p:cBhvr>
                                      <p:to>
                                        <p:strVal val="visible"/>
                                      </p:to>
                                    </p:set>
                                    <p:animEffect transition="in" filter="wipe(right)">
                                      <p:cBhvr>
                                        <p:cTn id="144" dur="500"/>
                                        <p:tgtEl>
                                          <p:spTgt spid="144"/>
                                        </p:tgtEl>
                                      </p:cBhvr>
                                    </p:animEffect>
                                  </p:childTnLst>
                                </p:cTn>
                              </p:par>
                              <p:par>
                                <p:cTn id="145" presetID="22" presetClass="entr" presetSubtype="2" fill="hold" nodeType="withEffect">
                                  <p:stCondLst>
                                    <p:cond delay="0"/>
                                  </p:stCondLst>
                                  <p:childTnLst>
                                    <p:set>
                                      <p:cBhvr>
                                        <p:cTn id="146" dur="1" fill="hold">
                                          <p:stCondLst>
                                            <p:cond delay="0"/>
                                          </p:stCondLst>
                                        </p:cTn>
                                        <p:tgtEl>
                                          <p:spTgt spid="143"/>
                                        </p:tgtEl>
                                        <p:attrNameLst>
                                          <p:attrName>style.visibility</p:attrName>
                                        </p:attrNameLst>
                                      </p:cBhvr>
                                      <p:to>
                                        <p:strVal val="visible"/>
                                      </p:to>
                                    </p:set>
                                    <p:animEffect transition="in" filter="wipe(right)">
                                      <p:cBhvr>
                                        <p:cTn id="147" dur="500"/>
                                        <p:tgtEl>
                                          <p:spTgt spid="143"/>
                                        </p:tgtEl>
                                      </p:cBhvr>
                                    </p:animEffect>
                                  </p:childTnLst>
                                </p:cTn>
                              </p:par>
                            </p:childTnLst>
                          </p:cTn>
                        </p:par>
                      </p:childTnLst>
                    </p:cTn>
                  </p:par>
                  <p:par>
                    <p:cTn id="148" fill="hold">
                      <p:stCondLst>
                        <p:cond delay="indefinite"/>
                      </p:stCondLst>
                      <p:childTnLst>
                        <p:par>
                          <p:cTn id="149" fill="hold">
                            <p:stCondLst>
                              <p:cond delay="0"/>
                            </p:stCondLst>
                            <p:childTnLst>
                              <p:par>
                                <p:cTn id="150" presetID="12" presetClass="entr" presetSubtype="2" fill="hold" grpId="0" nodeType="clickEffect">
                                  <p:stCondLst>
                                    <p:cond delay="0"/>
                                  </p:stCondLst>
                                  <p:childTnLst>
                                    <p:set>
                                      <p:cBhvr>
                                        <p:cTn id="151" dur="1" fill="hold">
                                          <p:stCondLst>
                                            <p:cond delay="0"/>
                                          </p:stCondLst>
                                        </p:cTn>
                                        <p:tgtEl>
                                          <p:spTgt spid="164"/>
                                        </p:tgtEl>
                                        <p:attrNameLst>
                                          <p:attrName>style.visibility</p:attrName>
                                        </p:attrNameLst>
                                      </p:cBhvr>
                                      <p:to>
                                        <p:strVal val="visible"/>
                                      </p:to>
                                    </p:set>
                                    <p:anim calcmode="lin" valueType="num">
                                      <p:cBhvr additive="base">
                                        <p:cTn id="152" dur="500"/>
                                        <p:tgtEl>
                                          <p:spTgt spid="164"/>
                                        </p:tgtEl>
                                        <p:attrNameLst>
                                          <p:attrName>ppt_x</p:attrName>
                                        </p:attrNameLst>
                                      </p:cBhvr>
                                      <p:tavLst>
                                        <p:tav tm="0">
                                          <p:val>
                                            <p:strVal val="#ppt_x+#ppt_w*1.125000"/>
                                          </p:val>
                                        </p:tav>
                                        <p:tav tm="100000">
                                          <p:val>
                                            <p:strVal val="#ppt_x"/>
                                          </p:val>
                                        </p:tav>
                                      </p:tavLst>
                                    </p:anim>
                                    <p:animEffect transition="in" filter="wipe(left)">
                                      <p:cBhvr>
                                        <p:cTn id="153" dur="500"/>
                                        <p:tgtEl>
                                          <p:spTgt spid="164"/>
                                        </p:tgtEl>
                                      </p:cBhvr>
                                    </p:animEffect>
                                  </p:childTnLst>
                                </p:cTn>
                              </p:par>
                              <p:par>
                                <p:cTn id="154" presetID="12" presetClass="entr" presetSubtype="2" fill="hold" grpId="0" nodeType="withEffect">
                                  <p:stCondLst>
                                    <p:cond delay="0"/>
                                  </p:stCondLst>
                                  <p:childTnLst>
                                    <p:set>
                                      <p:cBhvr>
                                        <p:cTn id="155" dur="1" fill="hold">
                                          <p:stCondLst>
                                            <p:cond delay="0"/>
                                          </p:stCondLst>
                                        </p:cTn>
                                        <p:tgtEl>
                                          <p:spTgt spid="165"/>
                                        </p:tgtEl>
                                        <p:attrNameLst>
                                          <p:attrName>style.visibility</p:attrName>
                                        </p:attrNameLst>
                                      </p:cBhvr>
                                      <p:to>
                                        <p:strVal val="visible"/>
                                      </p:to>
                                    </p:set>
                                    <p:anim calcmode="lin" valueType="num">
                                      <p:cBhvr additive="base">
                                        <p:cTn id="156" dur="500"/>
                                        <p:tgtEl>
                                          <p:spTgt spid="165"/>
                                        </p:tgtEl>
                                        <p:attrNameLst>
                                          <p:attrName>ppt_x</p:attrName>
                                        </p:attrNameLst>
                                      </p:cBhvr>
                                      <p:tavLst>
                                        <p:tav tm="0">
                                          <p:val>
                                            <p:strVal val="#ppt_x+#ppt_w*1.125000"/>
                                          </p:val>
                                        </p:tav>
                                        <p:tav tm="100000">
                                          <p:val>
                                            <p:strVal val="#ppt_x"/>
                                          </p:val>
                                        </p:tav>
                                      </p:tavLst>
                                    </p:anim>
                                    <p:animEffect transition="in" filter="wipe(left)">
                                      <p:cBhvr>
                                        <p:cTn id="157" dur="500"/>
                                        <p:tgtEl>
                                          <p:spTgt spid="165"/>
                                        </p:tgtEl>
                                      </p:cBhvr>
                                    </p:animEffect>
                                  </p:childTnLst>
                                </p:cTn>
                              </p:par>
                              <p:par>
                                <p:cTn id="158" presetID="12" presetClass="entr" presetSubtype="2" fill="hold" grpId="0" nodeType="withEffect">
                                  <p:stCondLst>
                                    <p:cond delay="0"/>
                                  </p:stCondLst>
                                  <p:childTnLst>
                                    <p:set>
                                      <p:cBhvr>
                                        <p:cTn id="159" dur="1" fill="hold">
                                          <p:stCondLst>
                                            <p:cond delay="0"/>
                                          </p:stCondLst>
                                        </p:cTn>
                                        <p:tgtEl>
                                          <p:spTgt spid="166"/>
                                        </p:tgtEl>
                                        <p:attrNameLst>
                                          <p:attrName>style.visibility</p:attrName>
                                        </p:attrNameLst>
                                      </p:cBhvr>
                                      <p:to>
                                        <p:strVal val="visible"/>
                                      </p:to>
                                    </p:set>
                                    <p:anim calcmode="lin" valueType="num">
                                      <p:cBhvr additive="base">
                                        <p:cTn id="160" dur="500"/>
                                        <p:tgtEl>
                                          <p:spTgt spid="166"/>
                                        </p:tgtEl>
                                        <p:attrNameLst>
                                          <p:attrName>ppt_x</p:attrName>
                                        </p:attrNameLst>
                                      </p:cBhvr>
                                      <p:tavLst>
                                        <p:tav tm="0">
                                          <p:val>
                                            <p:strVal val="#ppt_x+#ppt_w*1.125000"/>
                                          </p:val>
                                        </p:tav>
                                        <p:tav tm="100000">
                                          <p:val>
                                            <p:strVal val="#ppt_x"/>
                                          </p:val>
                                        </p:tav>
                                      </p:tavLst>
                                    </p:anim>
                                    <p:animEffect transition="in" filter="wipe(left)">
                                      <p:cBhvr>
                                        <p:cTn id="161" dur="500"/>
                                        <p:tgtEl>
                                          <p:spTgt spid="166"/>
                                        </p:tgtEl>
                                      </p:cBhvr>
                                    </p:animEffect>
                                  </p:childTnLst>
                                </p:cTn>
                              </p:par>
                              <p:par>
                                <p:cTn id="162" presetID="12" presetClass="entr" presetSubtype="2" fill="hold" grpId="0" nodeType="withEffect">
                                  <p:stCondLst>
                                    <p:cond delay="0"/>
                                  </p:stCondLst>
                                  <p:childTnLst>
                                    <p:set>
                                      <p:cBhvr>
                                        <p:cTn id="163" dur="1" fill="hold">
                                          <p:stCondLst>
                                            <p:cond delay="0"/>
                                          </p:stCondLst>
                                        </p:cTn>
                                        <p:tgtEl>
                                          <p:spTgt spid="167"/>
                                        </p:tgtEl>
                                        <p:attrNameLst>
                                          <p:attrName>style.visibility</p:attrName>
                                        </p:attrNameLst>
                                      </p:cBhvr>
                                      <p:to>
                                        <p:strVal val="visible"/>
                                      </p:to>
                                    </p:set>
                                    <p:anim calcmode="lin" valueType="num">
                                      <p:cBhvr additive="base">
                                        <p:cTn id="164" dur="500"/>
                                        <p:tgtEl>
                                          <p:spTgt spid="167"/>
                                        </p:tgtEl>
                                        <p:attrNameLst>
                                          <p:attrName>ppt_x</p:attrName>
                                        </p:attrNameLst>
                                      </p:cBhvr>
                                      <p:tavLst>
                                        <p:tav tm="0">
                                          <p:val>
                                            <p:strVal val="#ppt_x+#ppt_w*1.125000"/>
                                          </p:val>
                                        </p:tav>
                                        <p:tav tm="100000">
                                          <p:val>
                                            <p:strVal val="#ppt_x"/>
                                          </p:val>
                                        </p:tav>
                                      </p:tavLst>
                                    </p:anim>
                                    <p:animEffect transition="in" filter="wipe(left)">
                                      <p:cBhvr>
                                        <p:cTn id="165" dur="5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bldLvl="0" animBg="1"/>
      <p:bldP spid="132" grpId="0" bldLvl="0" animBg="1"/>
      <p:bldP spid="137" grpId="0"/>
      <p:bldP spid="138" grpId="0"/>
      <p:bldP spid="139" grpId="0"/>
      <p:bldP spid="140" grpId="0"/>
      <p:bldP spid="145" grpId="0"/>
      <p:bldP spid="146" grpId="0"/>
      <p:bldP spid="147" grpId="0"/>
      <p:bldP spid="148" grpId="0"/>
      <p:bldP spid="149" grpId="0"/>
      <p:bldP spid="150" grpId="0"/>
      <p:bldP spid="151" grpId="0"/>
      <p:bldP spid="152" grpId="0" bldLvl="0" animBg="1"/>
      <p:bldP spid="153" grpId="0"/>
      <p:bldP spid="154" grpId="0"/>
      <p:bldP spid="155" grpId="0"/>
      <p:bldP spid="156" grpId="0" bldLvl="0" animBg="1"/>
      <p:bldP spid="157" grpId="0"/>
      <p:bldP spid="158" grpId="0"/>
      <p:bldP spid="159" grpId="0"/>
      <p:bldP spid="160" grpId="0" bldLvl="0" animBg="1"/>
      <p:bldP spid="161" grpId="0"/>
      <p:bldP spid="162" grpId="0"/>
      <p:bldP spid="163" grpId="0"/>
      <p:bldP spid="164" grpId="0" bldLvl="0" animBg="1"/>
      <p:bldP spid="165" grpId="0" bldLvl="0" animBg="1"/>
      <p:bldP spid="166" grpId="0" bldLvl="0" animBg="1"/>
      <p:bldP spid="16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63503" y="478989"/>
              <a:ext cx="481330" cy="417830"/>
            </a:xfrm>
            <a:prstGeom prst="rect">
              <a:avLst/>
            </a:prstGeom>
            <a:noFill/>
          </p:spPr>
          <p:txBody>
            <a:bodyPr wrap="none" rtlCol="0">
              <a:spAutoFit/>
            </a:bodyPr>
            <a:lstStyle/>
            <a:p>
              <a:r>
                <a:rPr lang="en-US" altLang="zh-CN" sz="2000" dirty="0" smtClean="0">
                  <a:solidFill>
                    <a:schemeClr val="tx1"/>
                  </a:solidFill>
                  <a:latin typeface="微软雅黑" panose="020B0503020204020204" charset="-122"/>
                  <a:ea typeface="微软雅黑" panose="020B0503020204020204" charset="-122"/>
                </a:rPr>
                <a:t>03</a:t>
              </a:r>
            </a:p>
          </p:txBody>
        </p:sp>
      </p:grpSp>
      <p:grpSp>
        <p:nvGrpSpPr>
          <p:cNvPr id="245" name="Group 45"/>
          <p:cNvGrpSpPr/>
          <p:nvPr/>
        </p:nvGrpSpPr>
        <p:grpSpPr>
          <a:xfrm>
            <a:off x="7096901" y="2431137"/>
            <a:ext cx="2758299" cy="2071456"/>
            <a:chOff x="3706444" y="2016760"/>
            <a:chExt cx="4779112" cy="3589066"/>
          </a:xfrm>
        </p:grpSpPr>
        <p:sp>
          <p:nvSpPr>
            <p:cNvPr id="246" name="Shape 6"/>
            <p:cNvSpPr/>
            <p:nvPr/>
          </p:nvSpPr>
          <p:spPr>
            <a:xfrm>
              <a:off x="3989753" y="2016760"/>
              <a:ext cx="1062750" cy="447530"/>
            </a:xfrm>
            <a:custGeom>
              <a:avLst/>
              <a:gdLst/>
              <a:ahLst/>
              <a:cxnLst>
                <a:cxn ang="0">
                  <a:pos x="wd2" y="hd2"/>
                </a:cxn>
                <a:cxn ang="5400000">
                  <a:pos x="wd2" y="hd2"/>
                </a:cxn>
                <a:cxn ang="10800000">
                  <a:pos x="wd2" y="hd2"/>
                </a:cxn>
                <a:cxn ang="16200000">
                  <a:pos x="wd2" y="hd2"/>
                </a:cxn>
              </a:cxnLst>
              <a:rect l="0" t="0" r="r" b="b"/>
              <a:pathLst>
                <a:path w="21600" h="21600" extrusionOk="0">
                  <a:moveTo>
                    <a:pt x="21600" y="17622"/>
                  </a:moveTo>
                  <a:cubicBezTo>
                    <a:pt x="21600" y="19819"/>
                    <a:pt x="20850" y="21600"/>
                    <a:pt x="19925" y="21600"/>
                  </a:cubicBezTo>
                  <a:lnTo>
                    <a:pt x="1675" y="21600"/>
                  </a:lnTo>
                  <a:cubicBezTo>
                    <a:pt x="750" y="21600"/>
                    <a:pt x="0" y="19819"/>
                    <a:pt x="0" y="17622"/>
                  </a:cubicBezTo>
                  <a:lnTo>
                    <a:pt x="0" y="3978"/>
                  </a:lnTo>
                  <a:cubicBezTo>
                    <a:pt x="0" y="1781"/>
                    <a:pt x="750" y="0"/>
                    <a:pt x="1675" y="0"/>
                  </a:cubicBezTo>
                  <a:lnTo>
                    <a:pt x="19925" y="0"/>
                  </a:lnTo>
                  <a:cubicBezTo>
                    <a:pt x="20850" y="0"/>
                    <a:pt x="21600" y="1781"/>
                    <a:pt x="21600" y="3978"/>
                  </a:cubicBezTo>
                  <a:cubicBezTo>
                    <a:pt x="21600" y="3978"/>
                    <a:pt x="21600" y="17622"/>
                    <a:pt x="21600" y="17622"/>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47" name="Shape 7"/>
            <p:cNvSpPr/>
            <p:nvPr/>
          </p:nvSpPr>
          <p:spPr>
            <a:xfrm>
              <a:off x="4141772" y="2016760"/>
              <a:ext cx="165170" cy="447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bg2">
                <a:alpha val="3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48" name="Shape 8"/>
            <p:cNvSpPr/>
            <p:nvPr/>
          </p:nvSpPr>
          <p:spPr>
            <a:xfrm>
              <a:off x="4445811" y="2016760"/>
              <a:ext cx="165173" cy="447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bg2">
                <a:alpha val="3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49" name="Shape 9"/>
            <p:cNvSpPr/>
            <p:nvPr/>
          </p:nvSpPr>
          <p:spPr>
            <a:xfrm>
              <a:off x="4749850" y="2016760"/>
              <a:ext cx="165173" cy="447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bg2">
                <a:alpha val="3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0" name="Shape 10"/>
            <p:cNvSpPr/>
            <p:nvPr/>
          </p:nvSpPr>
          <p:spPr>
            <a:xfrm>
              <a:off x="3706444" y="2016760"/>
              <a:ext cx="4779112" cy="1186628"/>
            </a:xfrm>
            <a:custGeom>
              <a:avLst/>
              <a:gdLst/>
              <a:ahLst/>
              <a:cxnLst>
                <a:cxn ang="0">
                  <a:pos x="wd2" y="hd2"/>
                </a:cxn>
                <a:cxn ang="5400000">
                  <a:pos x="wd2" y="hd2"/>
                </a:cxn>
                <a:cxn ang="10800000">
                  <a:pos x="wd2" y="hd2"/>
                </a:cxn>
                <a:cxn ang="16200000">
                  <a:pos x="wd2" y="hd2"/>
                </a:cxn>
              </a:cxnLst>
              <a:rect l="0" t="0" r="r" b="b"/>
              <a:pathLst>
                <a:path w="21600" h="21600" extrusionOk="0">
                  <a:moveTo>
                    <a:pt x="20893" y="0"/>
                  </a:moveTo>
                  <a:lnTo>
                    <a:pt x="8811" y="0"/>
                  </a:lnTo>
                  <a:cubicBezTo>
                    <a:pt x="8422" y="0"/>
                    <a:pt x="8104" y="1282"/>
                    <a:pt x="8104" y="2848"/>
                  </a:cubicBezTo>
                  <a:lnTo>
                    <a:pt x="8104" y="5222"/>
                  </a:lnTo>
                  <a:lnTo>
                    <a:pt x="707" y="5222"/>
                  </a:lnTo>
                  <a:cubicBezTo>
                    <a:pt x="318" y="5222"/>
                    <a:pt x="0" y="6504"/>
                    <a:pt x="0" y="8070"/>
                  </a:cubicBezTo>
                  <a:lnTo>
                    <a:pt x="0" y="21600"/>
                  </a:lnTo>
                  <a:lnTo>
                    <a:pt x="21600" y="21600"/>
                  </a:lnTo>
                  <a:lnTo>
                    <a:pt x="21600" y="2848"/>
                  </a:lnTo>
                  <a:cubicBezTo>
                    <a:pt x="21600" y="1282"/>
                    <a:pt x="21282" y="0"/>
                    <a:pt x="20893" y="0"/>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1" name="Shape 11"/>
            <p:cNvSpPr/>
            <p:nvPr/>
          </p:nvSpPr>
          <p:spPr>
            <a:xfrm>
              <a:off x="3706444" y="3205276"/>
              <a:ext cx="4779112" cy="209941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2" name="Shape 12"/>
            <p:cNvSpPr/>
            <p:nvPr/>
          </p:nvSpPr>
          <p:spPr>
            <a:xfrm>
              <a:off x="3706444" y="5305909"/>
              <a:ext cx="4779112" cy="2999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0"/>
                    <a:pt x="0" y="4860"/>
                    <a:pt x="0" y="10800"/>
                  </a:cubicBezTo>
                  <a:cubicBezTo>
                    <a:pt x="0" y="16740"/>
                    <a:pt x="318" y="21600"/>
                    <a:pt x="707" y="21600"/>
                  </a:cubicBezTo>
                  <a:lnTo>
                    <a:pt x="20893" y="21600"/>
                  </a:lnTo>
                  <a:cubicBezTo>
                    <a:pt x="21282" y="21600"/>
                    <a:pt x="21600" y="16740"/>
                    <a:pt x="21600" y="10800"/>
                  </a:cubicBezTo>
                  <a:cubicBezTo>
                    <a:pt x="21600" y="4860"/>
                    <a:pt x="21600" y="0"/>
                    <a:pt x="21600" y="0"/>
                  </a:cubicBezTo>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3" name="Shape 13"/>
            <p:cNvSpPr/>
            <p:nvPr/>
          </p:nvSpPr>
          <p:spPr>
            <a:xfrm>
              <a:off x="5192089" y="2901237"/>
              <a:ext cx="2403683" cy="240368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adFill>
              <a:gsLst>
                <a:gs pos="50000">
                  <a:srgbClr val="FEFEFE"/>
                </a:gs>
                <a:gs pos="65000">
                  <a:schemeClr val="tx2">
                    <a:lumMod val="20000"/>
                    <a:lumOff val="80000"/>
                  </a:schemeClr>
                </a:gs>
              </a:gsLst>
              <a:lin ang="7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4" name="Shape 14"/>
            <p:cNvSpPr/>
            <p:nvPr/>
          </p:nvSpPr>
          <p:spPr>
            <a:xfrm>
              <a:off x="5496128" y="3205276"/>
              <a:ext cx="1795156" cy="1795155"/>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5" name="Shape 15"/>
            <p:cNvSpPr/>
            <p:nvPr/>
          </p:nvSpPr>
          <p:spPr>
            <a:xfrm>
              <a:off x="7271991" y="2313889"/>
              <a:ext cx="916965" cy="636608"/>
            </a:xfrm>
            <a:custGeom>
              <a:avLst/>
              <a:gdLst/>
              <a:ahLst/>
              <a:cxnLst>
                <a:cxn ang="0">
                  <a:pos x="wd2" y="hd2"/>
                </a:cxn>
                <a:cxn ang="5400000">
                  <a:pos x="wd2" y="hd2"/>
                </a:cxn>
                <a:cxn ang="10800000">
                  <a:pos x="wd2" y="hd2"/>
                </a:cxn>
                <a:cxn ang="16200000">
                  <a:pos x="wd2" y="hd2"/>
                </a:cxn>
              </a:cxnLst>
              <a:rect l="0" t="0" r="r" b="b"/>
              <a:pathLst>
                <a:path w="21600" h="21600" extrusionOk="0">
                  <a:moveTo>
                    <a:pt x="21600" y="18804"/>
                  </a:moveTo>
                  <a:cubicBezTo>
                    <a:pt x="21600" y="20348"/>
                    <a:pt x="20731" y="21600"/>
                    <a:pt x="19659" y="21600"/>
                  </a:cubicBezTo>
                  <a:lnTo>
                    <a:pt x="1941" y="21600"/>
                  </a:lnTo>
                  <a:cubicBezTo>
                    <a:pt x="869" y="21600"/>
                    <a:pt x="0" y="20348"/>
                    <a:pt x="0" y="18804"/>
                  </a:cubicBezTo>
                  <a:lnTo>
                    <a:pt x="0" y="2796"/>
                  </a:lnTo>
                  <a:cubicBezTo>
                    <a:pt x="0" y="1252"/>
                    <a:pt x="869" y="0"/>
                    <a:pt x="1941" y="0"/>
                  </a:cubicBezTo>
                  <a:lnTo>
                    <a:pt x="19659" y="0"/>
                  </a:lnTo>
                  <a:cubicBezTo>
                    <a:pt x="20731" y="0"/>
                    <a:pt x="21600" y="1252"/>
                    <a:pt x="21600" y="2796"/>
                  </a:cubicBezTo>
                  <a:cubicBezTo>
                    <a:pt x="21600" y="2796"/>
                    <a:pt x="21600" y="18804"/>
                    <a:pt x="21600" y="18804"/>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6" name="Shape 16"/>
            <p:cNvSpPr/>
            <p:nvPr/>
          </p:nvSpPr>
          <p:spPr>
            <a:xfrm>
              <a:off x="5496128" y="3205276"/>
              <a:ext cx="1456783" cy="1419505"/>
            </a:xfrm>
            <a:custGeom>
              <a:avLst/>
              <a:gdLst/>
              <a:ahLst/>
              <a:cxnLst>
                <a:cxn ang="0">
                  <a:pos x="wd2" y="hd2"/>
                </a:cxn>
                <a:cxn ang="5400000">
                  <a:pos x="wd2" y="hd2"/>
                </a:cxn>
                <a:cxn ang="10800000">
                  <a:pos x="wd2" y="hd2"/>
                </a:cxn>
                <a:cxn ang="16200000">
                  <a:pos x="wd2" y="hd2"/>
                </a:cxn>
              </a:cxnLst>
              <a:rect l="0" t="0" r="r" b="b"/>
              <a:pathLst>
                <a:path w="21600" h="21600" extrusionOk="0">
                  <a:moveTo>
                    <a:pt x="13309" y="0"/>
                  </a:moveTo>
                  <a:cubicBezTo>
                    <a:pt x="5958" y="0"/>
                    <a:pt x="0" y="6115"/>
                    <a:pt x="0" y="13658"/>
                  </a:cubicBezTo>
                  <a:cubicBezTo>
                    <a:pt x="0" y="16624"/>
                    <a:pt x="931" y="19361"/>
                    <a:pt x="2496" y="21600"/>
                  </a:cubicBezTo>
                  <a:lnTo>
                    <a:pt x="21600" y="2985"/>
                  </a:lnTo>
                  <a:cubicBezTo>
                    <a:pt x="19325" y="1121"/>
                    <a:pt x="16446" y="0"/>
                    <a:pt x="13309" y="0"/>
                  </a:cubicBezTo>
                  <a:close/>
                </a:path>
              </a:pathLst>
            </a:custGeom>
            <a:solidFill>
              <a:schemeClr val="accent2">
                <a:lumMod val="75000"/>
                <a:alpha val="3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7" name="Shape 17"/>
            <p:cNvSpPr/>
            <p:nvPr/>
          </p:nvSpPr>
          <p:spPr>
            <a:xfrm>
              <a:off x="4590921" y="4082843"/>
              <a:ext cx="312957" cy="625914"/>
            </a:xfrm>
            <a:custGeom>
              <a:avLst/>
              <a:gdLst/>
              <a:ahLst/>
              <a:cxnLst>
                <a:cxn ang="0">
                  <a:pos x="wd2" y="hd2"/>
                </a:cxn>
                <a:cxn ang="5400000">
                  <a:pos x="wd2" y="hd2"/>
                </a:cxn>
                <a:cxn ang="10800000">
                  <a:pos x="wd2" y="hd2"/>
                </a:cxn>
                <a:cxn ang="16200000">
                  <a:pos x="wd2" y="hd2"/>
                </a:cxn>
              </a:cxnLst>
              <a:rect l="0" t="0" r="r" b="b"/>
              <a:pathLst>
                <a:path w="21600" h="21600" extrusionOk="0">
                  <a:moveTo>
                    <a:pt x="21600" y="16200"/>
                  </a:moveTo>
                  <a:cubicBezTo>
                    <a:pt x="21600" y="19182"/>
                    <a:pt x="16765" y="21600"/>
                    <a:pt x="10800" y="21600"/>
                  </a:cubicBezTo>
                  <a:lnTo>
                    <a:pt x="10800" y="21600"/>
                  </a:lnTo>
                  <a:cubicBezTo>
                    <a:pt x="4835" y="21600"/>
                    <a:pt x="0" y="19182"/>
                    <a:pt x="0" y="16200"/>
                  </a:cubicBezTo>
                  <a:lnTo>
                    <a:pt x="0" y="5400"/>
                  </a:lnTo>
                  <a:cubicBezTo>
                    <a:pt x="0" y="2418"/>
                    <a:pt x="4835" y="0"/>
                    <a:pt x="10800" y="0"/>
                  </a:cubicBezTo>
                  <a:lnTo>
                    <a:pt x="10800" y="0"/>
                  </a:lnTo>
                  <a:cubicBezTo>
                    <a:pt x="16765" y="0"/>
                    <a:pt x="21600" y="2418"/>
                    <a:pt x="21600" y="5400"/>
                  </a:cubicBezTo>
                  <a:cubicBezTo>
                    <a:pt x="21600" y="5400"/>
                    <a:pt x="21600" y="16200"/>
                    <a:pt x="21600" y="16200"/>
                  </a:cubicBezTo>
                  <a:close/>
                </a:path>
              </a:pathLst>
            </a:custGeom>
            <a:solidFill>
              <a:srgbClr val="FEFEFE">
                <a:alpha val="2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8" name="Shape 18"/>
            <p:cNvSpPr/>
            <p:nvPr/>
          </p:nvSpPr>
          <p:spPr>
            <a:xfrm>
              <a:off x="4279972" y="2597198"/>
              <a:ext cx="345557" cy="34555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lnTo>
                    <a:pt x="10800" y="21600"/>
                  </a:lnTo>
                  <a:cubicBezTo>
                    <a:pt x="4835" y="21600"/>
                    <a:pt x="0" y="16765"/>
                    <a:pt x="0" y="10800"/>
                  </a:cubicBezTo>
                  <a:lnTo>
                    <a:pt x="0" y="10800"/>
                  </a:lnTo>
                  <a:cubicBezTo>
                    <a:pt x="0" y="4835"/>
                    <a:pt x="4835" y="0"/>
                    <a:pt x="10800" y="0"/>
                  </a:cubicBezTo>
                  <a:lnTo>
                    <a:pt x="10800" y="0"/>
                  </a:lnTo>
                  <a:cubicBezTo>
                    <a:pt x="16765" y="0"/>
                    <a:pt x="21600" y="4835"/>
                    <a:pt x="21600" y="10800"/>
                  </a:cubicBezTo>
                  <a:cubicBezTo>
                    <a:pt x="21600" y="10800"/>
                    <a:pt x="21600" y="10800"/>
                    <a:pt x="21600" y="10800"/>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259" name="Group 31"/>
          <p:cNvGrpSpPr/>
          <p:nvPr/>
        </p:nvGrpSpPr>
        <p:grpSpPr>
          <a:xfrm>
            <a:off x="2336800" y="2431137"/>
            <a:ext cx="2758299" cy="2071456"/>
            <a:chOff x="3706444" y="2016760"/>
            <a:chExt cx="4779112" cy="3589066"/>
          </a:xfrm>
        </p:grpSpPr>
        <p:sp>
          <p:nvSpPr>
            <p:cNvPr id="260" name="Shape 6"/>
            <p:cNvSpPr/>
            <p:nvPr/>
          </p:nvSpPr>
          <p:spPr>
            <a:xfrm>
              <a:off x="3989753" y="2016760"/>
              <a:ext cx="1062750" cy="447530"/>
            </a:xfrm>
            <a:custGeom>
              <a:avLst/>
              <a:gdLst/>
              <a:ahLst/>
              <a:cxnLst>
                <a:cxn ang="0">
                  <a:pos x="wd2" y="hd2"/>
                </a:cxn>
                <a:cxn ang="5400000">
                  <a:pos x="wd2" y="hd2"/>
                </a:cxn>
                <a:cxn ang="10800000">
                  <a:pos x="wd2" y="hd2"/>
                </a:cxn>
                <a:cxn ang="16200000">
                  <a:pos x="wd2" y="hd2"/>
                </a:cxn>
              </a:cxnLst>
              <a:rect l="0" t="0" r="r" b="b"/>
              <a:pathLst>
                <a:path w="21600" h="21600" extrusionOk="0">
                  <a:moveTo>
                    <a:pt x="21600" y="17622"/>
                  </a:moveTo>
                  <a:cubicBezTo>
                    <a:pt x="21600" y="19819"/>
                    <a:pt x="20850" y="21600"/>
                    <a:pt x="19925" y="21600"/>
                  </a:cubicBezTo>
                  <a:lnTo>
                    <a:pt x="1675" y="21600"/>
                  </a:lnTo>
                  <a:cubicBezTo>
                    <a:pt x="750" y="21600"/>
                    <a:pt x="0" y="19819"/>
                    <a:pt x="0" y="17622"/>
                  </a:cubicBezTo>
                  <a:lnTo>
                    <a:pt x="0" y="3978"/>
                  </a:lnTo>
                  <a:cubicBezTo>
                    <a:pt x="0" y="1781"/>
                    <a:pt x="750" y="0"/>
                    <a:pt x="1675" y="0"/>
                  </a:cubicBezTo>
                  <a:lnTo>
                    <a:pt x="19925" y="0"/>
                  </a:lnTo>
                  <a:cubicBezTo>
                    <a:pt x="20850" y="0"/>
                    <a:pt x="21600" y="1781"/>
                    <a:pt x="21600" y="3978"/>
                  </a:cubicBezTo>
                  <a:cubicBezTo>
                    <a:pt x="21600" y="3978"/>
                    <a:pt x="21600" y="17622"/>
                    <a:pt x="21600" y="17622"/>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1" name="Shape 7"/>
            <p:cNvSpPr/>
            <p:nvPr/>
          </p:nvSpPr>
          <p:spPr>
            <a:xfrm>
              <a:off x="4141772" y="2016760"/>
              <a:ext cx="165170" cy="447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bg2">
                <a:alpha val="3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2" name="Shape 8"/>
            <p:cNvSpPr/>
            <p:nvPr/>
          </p:nvSpPr>
          <p:spPr>
            <a:xfrm>
              <a:off x="4445811" y="2016760"/>
              <a:ext cx="165173" cy="447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bg2">
                <a:alpha val="3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3" name="Shape 9"/>
            <p:cNvSpPr/>
            <p:nvPr/>
          </p:nvSpPr>
          <p:spPr>
            <a:xfrm>
              <a:off x="4749850" y="2016760"/>
              <a:ext cx="165173" cy="447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bg2">
                <a:alpha val="3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4" name="Shape 10"/>
            <p:cNvSpPr/>
            <p:nvPr/>
          </p:nvSpPr>
          <p:spPr>
            <a:xfrm>
              <a:off x="3706444" y="2016760"/>
              <a:ext cx="4779112" cy="1186628"/>
            </a:xfrm>
            <a:custGeom>
              <a:avLst/>
              <a:gdLst/>
              <a:ahLst/>
              <a:cxnLst>
                <a:cxn ang="0">
                  <a:pos x="wd2" y="hd2"/>
                </a:cxn>
                <a:cxn ang="5400000">
                  <a:pos x="wd2" y="hd2"/>
                </a:cxn>
                <a:cxn ang="10800000">
                  <a:pos x="wd2" y="hd2"/>
                </a:cxn>
                <a:cxn ang="16200000">
                  <a:pos x="wd2" y="hd2"/>
                </a:cxn>
              </a:cxnLst>
              <a:rect l="0" t="0" r="r" b="b"/>
              <a:pathLst>
                <a:path w="21600" h="21600" extrusionOk="0">
                  <a:moveTo>
                    <a:pt x="20893" y="0"/>
                  </a:moveTo>
                  <a:lnTo>
                    <a:pt x="8811" y="0"/>
                  </a:lnTo>
                  <a:cubicBezTo>
                    <a:pt x="8422" y="0"/>
                    <a:pt x="8104" y="1282"/>
                    <a:pt x="8104" y="2848"/>
                  </a:cubicBezTo>
                  <a:lnTo>
                    <a:pt x="8104" y="5222"/>
                  </a:lnTo>
                  <a:lnTo>
                    <a:pt x="707" y="5222"/>
                  </a:lnTo>
                  <a:cubicBezTo>
                    <a:pt x="318" y="5222"/>
                    <a:pt x="0" y="6504"/>
                    <a:pt x="0" y="8070"/>
                  </a:cubicBezTo>
                  <a:lnTo>
                    <a:pt x="0" y="21600"/>
                  </a:lnTo>
                  <a:lnTo>
                    <a:pt x="21600" y="21600"/>
                  </a:lnTo>
                  <a:lnTo>
                    <a:pt x="21600" y="2848"/>
                  </a:lnTo>
                  <a:cubicBezTo>
                    <a:pt x="21600" y="1282"/>
                    <a:pt x="21282" y="0"/>
                    <a:pt x="20893" y="0"/>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5" name="Shape 11"/>
            <p:cNvSpPr/>
            <p:nvPr/>
          </p:nvSpPr>
          <p:spPr>
            <a:xfrm>
              <a:off x="3706444" y="3205276"/>
              <a:ext cx="4779112" cy="209941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6" name="Shape 12"/>
            <p:cNvSpPr/>
            <p:nvPr/>
          </p:nvSpPr>
          <p:spPr>
            <a:xfrm>
              <a:off x="3706444" y="5305909"/>
              <a:ext cx="4779112" cy="2999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0"/>
                    <a:pt x="0" y="4860"/>
                    <a:pt x="0" y="10800"/>
                  </a:cubicBezTo>
                  <a:cubicBezTo>
                    <a:pt x="0" y="16740"/>
                    <a:pt x="318" y="21600"/>
                    <a:pt x="707" y="21600"/>
                  </a:cubicBezTo>
                  <a:lnTo>
                    <a:pt x="20893" y="21600"/>
                  </a:lnTo>
                  <a:cubicBezTo>
                    <a:pt x="21282" y="21600"/>
                    <a:pt x="21600" y="16740"/>
                    <a:pt x="21600" y="10800"/>
                  </a:cubicBezTo>
                  <a:cubicBezTo>
                    <a:pt x="21600" y="4860"/>
                    <a:pt x="21600" y="0"/>
                    <a:pt x="21600" y="0"/>
                  </a:cubicBezTo>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7" name="Shape 13"/>
            <p:cNvSpPr/>
            <p:nvPr/>
          </p:nvSpPr>
          <p:spPr>
            <a:xfrm>
              <a:off x="5192089" y="2901237"/>
              <a:ext cx="2403683" cy="240368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adFill>
              <a:gsLst>
                <a:gs pos="50000">
                  <a:srgbClr val="FEFEFE"/>
                </a:gs>
                <a:gs pos="65000">
                  <a:schemeClr val="tx2">
                    <a:lumMod val="20000"/>
                    <a:lumOff val="80000"/>
                  </a:schemeClr>
                </a:gs>
              </a:gsLst>
              <a:lin ang="7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8" name="Shape 14"/>
            <p:cNvSpPr/>
            <p:nvPr/>
          </p:nvSpPr>
          <p:spPr>
            <a:xfrm>
              <a:off x="5496128" y="3205276"/>
              <a:ext cx="1795156" cy="1795155"/>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9" name="Shape 15"/>
            <p:cNvSpPr/>
            <p:nvPr/>
          </p:nvSpPr>
          <p:spPr>
            <a:xfrm>
              <a:off x="7271991" y="2313889"/>
              <a:ext cx="916965" cy="636608"/>
            </a:xfrm>
            <a:custGeom>
              <a:avLst/>
              <a:gdLst/>
              <a:ahLst/>
              <a:cxnLst>
                <a:cxn ang="0">
                  <a:pos x="wd2" y="hd2"/>
                </a:cxn>
                <a:cxn ang="5400000">
                  <a:pos x="wd2" y="hd2"/>
                </a:cxn>
                <a:cxn ang="10800000">
                  <a:pos x="wd2" y="hd2"/>
                </a:cxn>
                <a:cxn ang="16200000">
                  <a:pos x="wd2" y="hd2"/>
                </a:cxn>
              </a:cxnLst>
              <a:rect l="0" t="0" r="r" b="b"/>
              <a:pathLst>
                <a:path w="21600" h="21600" extrusionOk="0">
                  <a:moveTo>
                    <a:pt x="21600" y="18804"/>
                  </a:moveTo>
                  <a:cubicBezTo>
                    <a:pt x="21600" y="20348"/>
                    <a:pt x="20731" y="21600"/>
                    <a:pt x="19659" y="21600"/>
                  </a:cubicBezTo>
                  <a:lnTo>
                    <a:pt x="1941" y="21600"/>
                  </a:lnTo>
                  <a:cubicBezTo>
                    <a:pt x="869" y="21600"/>
                    <a:pt x="0" y="20348"/>
                    <a:pt x="0" y="18804"/>
                  </a:cubicBezTo>
                  <a:lnTo>
                    <a:pt x="0" y="2796"/>
                  </a:lnTo>
                  <a:cubicBezTo>
                    <a:pt x="0" y="1252"/>
                    <a:pt x="869" y="0"/>
                    <a:pt x="1941" y="0"/>
                  </a:cubicBezTo>
                  <a:lnTo>
                    <a:pt x="19659" y="0"/>
                  </a:lnTo>
                  <a:cubicBezTo>
                    <a:pt x="20731" y="0"/>
                    <a:pt x="21600" y="1252"/>
                    <a:pt x="21600" y="2796"/>
                  </a:cubicBezTo>
                  <a:cubicBezTo>
                    <a:pt x="21600" y="2796"/>
                    <a:pt x="21600" y="18804"/>
                    <a:pt x="21600" y="18804"/>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0" name="Shape 16"/>
            <p:cNvSpPr/>
            <p:nvPr/>
          </p:nvSpPr>
          <p:spPr>
            <a:xfrm>
              <a:off x="5496128" y="3205276"/>
              <a:ext cx="1456783" cy="1419505"/>
            </a:xfrm>
            <a:custGeom>
              <a:avLst/>
              <a:gdLst/>
              <a:ahLst/>
              <a:cxnLst>
                <a:cxn ang="0">
                  <a:pos x="wd2" y="hd2"/>
                </a:cxn>
                <a:cxn ang="5400000">
                  <a:pos x="wd2" y="hd2"/>
                </a:cxn>
                <a:cxn ang="10800000">
                  <a:pos x="wd2" y="hd2"/>
                </a:cxn>
                <a:cxn ang="16200000">
                  <a:pos x="wd2" y="hd2"/>
                </a:cxn>
              </a:cxnLst>
              <a:rect l="0" t="0" r="r" b="b"/>
              <a:pathLst>
                <a:path w="21600" h="21600" extrusionOk="0">
                  <a:moveTo>
                    <a:pt x="13309" y="0"/>
                  </a:moveTo>
                  <a:cubicBezTo>
                    <a:pt x="5958" y="0"/>
                    <a:pt x="0" y="6115"/>
                    <a:pt x="0" y="13658"/>
                  </a:cubicBezTo>
                  <a:cubicBezTo>
                    <a:pt x="0" y="16624"/>
                    <a:pt x="931" y="19361"/>
                    <a:pt x="2496" y="21600"/>
                  </a:cubicBezTo>
                  <a:lnTo>
                    <a:pt x="21600" y="2985"/>
                  </a:lnTo>
                  <a:cubicBezTo>
                    <a:pt x="19325" y="1121"/>
                    <a:pt x="16446" y="0"/>
                    <a:pt x="13309" y="0"/>
                  </a:cubicBezTo>
                  <a:close/>
                </a:path>
              </a:pathLst>
            </a:custGeom>
            <a:solidFill>
              <a:schemeClr val="tx2">
                <a:lumMod val="75000"/>
                <a:alpha val="3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1" name="Shape 17"/>
            <p:cNvSpPr/>
            <p:nvPr/>
          </p:nvSpPr>
          <p:spPr>
            <a:xfrm>
              <a:off x="4590921" y="4082843"/>
              <a:ext cx="312957" cy="625914"/>
            </a:xfrm>
            <a:custGeom>
              <a:avLst/>
              <a:gdLst/>
              <a:ahLst/>
              <a:cxnLst>
                <a:cxn ang="0">
                  <a:pos x="wd2" y="hd2"/>
                </a:cxn>
                <a:cxn ang="5400000">
                  <a:pos x="wd2" y="hd2"/>
                </a:cxn>
                <a:cxn ang="10800000">
                  <a:pos x="wd2" y="hd2"/>
                </a:cxn>
                <a:cxn ang="16200000">
                  <a:pos x="wd2" y="hd2"/>
                </a:cxn>
              </a:cxnLst>
              <a:rect l="0" t="0" r="r" b="b"/>
              <a:pathLst>
                <a:path w="21600" h="21600" extrusionOk="0">
                  <a:moveTo>
                    <a:pt x="21600" y="16200"/>
                  </a:moveTo>
                  <a:cubicBezTo>
                    <a:pt x="21600" y="19182"/>
                    <a:pt x="16765" y="21600"/>
                    <a:pt x="10800" y="21600"/>
                  </a:cubicBezTo>
                  <a:lnTo>
                    <a:pt x="10800" y="21600"/>
                  </a:lnTo>
                  <a:cubicBezTo>
                    <a:pt x="4835" y="21600"/>
                    <a:pt x="0" y="19182"/>
                    <a:pt x="0" y="16200"/>
                  </a:cubicBezTo>
                  <a:lnTo>
                    <a:pt x="0" y="5400"/>
                  </a:lnTo>
                  <a:cubicBezTo>
                    <a:pt x="0" y="2418"/>
                    <a:pt x="4835" y="0"/>
                    <a:pt x="10800" y="0"/>
                  </a:cubicBezTo>
                  <a:lnTo>
                    <a:pt x="10800" y="0"/>
                  </a:lnTo>
                  <a:cubicBezTo>
                    <a:pt x="16765" y="0"/>
                    <a:pt x="21600" y="2418"/>
                    <a:pt x="21600" y="5400"/>
                  </a:cubicBezTo>
                  <a:cubicBezTo>
                    <a:pt x="21600" y="5400"/>
                    <a:pt x="21600" y="16200"/>
                    <a:pt x="21600" y="16200"/>
                  </a:cubicBezTo>
                  <a:close/>
                </a:path>
              </a:pathLst>
            </a:custGeom>
            <a:solidFill>
              <a:srgbClr val="FEFEFE">
                <a:alpha val="2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2" name="Shape 18"/>
            <p:cNvSpPr/>
            <p:nvPr/>
          </p:nvSpPr>
          <p:spPr>
            <a:xfrm>
              <a:off x="4279972" y="2597198"/>
              <a:ext cx="345557" cy="34555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lnTo>
                    <a:pt x="10800" y="21600"/>
                  </a:lnTo>
                  <a:cubicBezTo>
                    <a:pt x="4835" y="21600"/>
                    <a:pt x="0" y="16765"/>
                    <a:pt x="0" y="10800"/>
                  </a:cubicBezTo>
                  <a:lnTo>
                    <a:pt x="0" y="10800"/>
                  </a:lnTo>
                  <a:cubicBezTo>
                    <a:pt x="0" y="4835"/>
                    <a:pt x="4835" y="0"/>
                    <a:pt x="10800" y="0"/>
                  </a:cubicBezTo>
                  <a:lnTo>
                    <a:pt x="10800" y="0"/>
                  </a:lnTo>
                  <a:cubicBezTo>
                    <a:pt x="16765" y="0"/>
                    <a:pt x="21600" y="4835"/>
                    <a:pt x="21600" y="10800"/>
                  </a:cubicBezTo>
                  <a:cubicBezTo>
                    <a:pt x="21600" y="10800"/>
                    <a:pt x="21600" y="10800"/>
                    <a:pt x="21600" y="10800"/>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273" name="Freeform 88"/>
          <p:cNvSpPr/>
          <p:nvPr/>
        </p:nvSpPr>
        <p:spPr>
          <a:xfrm>
            <a:off x="7223901" y="2558137"/>
            <a:ext cx="2758299" cy="2071456"/>
          </a:xfrm>
          <a:custGeom>
            <a:avLst/>
            <a:gdLst>
              <a:gd name="connsiteX0" fmla="*/ 0 w 3039528"/>
              <a:gd name="connsiteY0" fmla="*/ 2091908 h 2282656"/>
              <a:gd name="connsiteX1" fmla="*/ 3039528 w 3039528"/>
              <a:gd name="connsiteY1" fmla="*/ 2091908 h 2282656"/>
              <a:gd name="connsiteX2" fmla="*/ 3039528 w 3039528"/>
              <a:gd name="connsiteY2" fmla="*/ 2187282 h 2282656"/>
              <a:gd name="connsiteX3" fmla="*/ 2940040 w 3039528"/>
              <a:gd name="connsiteY3" fmla="*/ 2282656 h 2282656"/>
              <a:gd name="connsiteX4" fmla="*/ 99488 w 3039528"/>
              <a:gd name="connsiteY4" fmla="*/ 2282656 h 2282656"/>
              <a:gd name="connsiteX5" fmla="*/ 0 w 3039528"/>
              <a:gd name="connsiteY5" fmla="*/ 2187282 h 2282656"/>
              <a:gd name="connsiteX6" fmla="*/ 0 w 3039528"/>
              <a:gd name="connsiteY6" fmla="*/ 2091908 h 2282656"/>
              <a:gd name="connsiteX7" fmla="*/ 232600 w 3039528"/>
              <a:gd name="connsiteY7" fmla="*/ 0 h 2282656"/>
              <a:gd name="connsiteX8" fmla="*/ 276870 w 3039528"/>
              <a:gd name="connsiteY8" fmla="*/ 0 h 2282656"/>
              <a:gd name="connsiteX9" fmla="*/ 293284 w 3039528"/>
              <a:gd name="connsiteY9" fmla="*/ 0 h 2282656"/>
              <a:gd name="connsiteX10" fmla="*/ 329395 w 3039528"/>
              <a:gd name="connsiteY10" fmla="*/ 0 h 2282656"/>
              <a:gd name="connsiteX11" fmla="*/ 365505 w 3039528"/>
              <a:gd name="connsiteY11" fmla="*/ 0 h 2282656"/>
              <a:gd name="connsiteX12" fmla="*/ 381919 w 3039528"/>
              <a:gd name="connsiteY12" fmla="*/ 0 h 2282656"/>
              <a:gd name="connsiteX13" fmla="*/ 470239 w 3039528"/>
              <a:gd name="connsiteY13" fmla="*/ 0 h 2282656"/>
              <a:gd name="connsiteX14" fmla="*/ 486653 w 3039528"/>
              <a:gd name="connsiteY14" fmla="*/ 0 h 2282656"/>
              <a:gd name="connsiteX15" fmla="*/ 522764 w 3039528"/>
              <a:gd name="connsiteY15" fmla="*/ 0 h 2282656"/>
              <a:gd name="connsiteX16" fmla="*/ 558875 w 3039528"/>
              <a:gd name="connsiteY16" fmla="*/ 0 h 2282656"/>
              <a:gd name="connsiteX17" fmla="*/ 575289 w 3039528"/>
              <a:gd name="connsiteY17" fmla="*/ 0 h 2282656"/>
              <a:gd name="connsiteX18" fmla="*/ 663609 w 3039528"/>
              <a:gd name="connsiteY18" fmla="*/ 0 h 2282656"/>
              <a:gd name="connsiteX19" fmla="*/ 680023 w 3039528"/>
              <a:gd name="connsiteY19" fmla="*/ 0 h 2282656"/>
              <a:gd name="connsiteX20" fmla="*/ 716134 w 3039528"/>
              <a:gd name="connsiteY20" fmla="*/ 0 h 2282656"/>
              <a:gd name="connsiteX21" fmla="*/ 752245 w 3039528"/>
              <a:gd name="connsiteY21" fmla="*/ 0 h 2282656"/>
              <a:gd name="connsiteX22" fmla="*/ 768659 w 3039528"/>
              <a:gd name="connsiteY22" fmla="*/ 0 h 2282656"/>
              <a:gd name="connsiteX23" fmla="*/ 803683 w 3039528"/>
              <a:gd name="connsiteY23" fmla="*/ 0 h 2282656"/>
              <a:gd name="connsiteX24" fmla="*/ 856097 w 3039528"/>
              <a:gd name="connsiteY24" fmla="*/ 52420 h 2282656"/>
              <a:gd name="connsiteX25" fmla="*/ 856097 w 3039528"/>
              <a:gd name="connsiteY25" fmla="*/ 175324 h 2282656"/>
              <a:gd name="connsiteX26" fmla="*/ 856097 w 3039528"/>
              <a:gd name="connsiteY26" fmla="*/ 182456 h 2282656"/>
              <a:gd name="connsiteX27" fmla="*/ 1140386 w 3039528"/>
              <a:gd name="connsiteY27" fmla="*/ 182456 h 2282656"/>
              <a:gd name="connsiteX28" fmla="*/ 1140386 w 3039528"/>
              <a:gd name="connsiteY28" fmla="*/ 99509 h 2282656"/>
              <a:gd name="connsiteX29" fmla="*/ 1239874 w 3039528"/>
              <a:gd name="connsiteY29" fmla="*/ 0 h 2282656"/>
              <a:gd name="connsiteX30" fmla="*/ 2940040 w 3039528"/>
              <a:gd name="connsiteY30" fmla="*/ 0 h 2282656"/>
              <a:gd name="connsiteX31" fmla="*/ 3039528 w 3039528"/>
              <a:gd name="connsiteY31" fmla="*/ 99509 h 2282656"/>
              <a:gd name="connsiteX32" fmla="*/ 3039528 w 3039528"/>
              <a:gd name="connsiteY32" fmla="*/ 754699 h 2282656"/>
              <a:gd name="connsiteX33" fmla="*/ 2211328 w 3039528"/>
              <a:gd name="connsiteY33" fmla="*/ 754699 h 2282656"/>
              <a:gd name="connsiteX34" fmla="*/ 2212782 w 3039528"/>
              <a:gd name="connsiteY34" fmla="*/ 755899 h 2282656"/>
              <a:gd name="connsiteX35" fmla="*/ 3039528 w 3039528"/>
              <a:gd name="connsiteY35" fmla="*/ 755899 h 2282656"/>
              <a:gd name="connsiteX36" fmla="*/ 3039528 w 3039528"/>
              <a:gd name="connsiteY36" fmla="*/ 2091135 h 2282656"/>
              <a:gd name="connsiteX37" fmla="*/ 1712081 w 3039528"/>
              <a:gd name="connsiteY37" fmla="*/ 2091135 h 2282656"/>
              <a:gd name="connsiteX38" fmla="*/ 1709249 w 3039528"/>
              <a:gd name="connsiteY38" fmla="*/ 2091278 h 2282656"/>
              <a:gd name="connsiteX39" fmla="*/ 1706417 w 3039528"/>
              <a:gd name="connsiteY39" fmla="*/ 2091135 h 2282656"/>
              <a:gd name="connsiteX40" fmla="*/ 0 w 3039528"/>
              <a:gd name="connsiteY40" fmla="*/ 2091135 h 2282656"/>
              <a:gd name="connsiteX41" fmla="*/ 0 w 3039528"/>
              <a:gd name="connsiteY41" fmla="*/ 755899 h 2282656"/>
              <a:gd name="connsiteX42" fmla="*/ 1205715 w 3039528"/>
              <a:gd name="connsiteY42" fmla="*/ 755899 h 2282656"/>
              <a:gd name="connsiteX43" fmla="*/ 1207170 w 3039528"/>
              <a:gd name="connsiteY43" fmla="*/ 754699 h 2282656"/>
              <a:gd name="connsiteX44" fmla="*/ 0 w 3039528"/>
              <a:gd name="connsiteY44" fmla="*/ 754699 h 2282656"/>
              <a:gd name="connsiteX45" fmla="*/ 0 w 3039528"/>
              <a:gd name="connsiteY45" fmla="*/ 281964 h 2282656"/>
              <a:gd name="connsiteX46" fmla="*/ 99488 w 3039528"/>
              <a:gd name="connsiteY46" fmla="*/ 182456 h 2282656"/>
              <a:gd name="connsiteX47" fmla="*/ 180185 w 3039528"/>
              <a:gd name="connsiteY47" fmla="*/ 182456 h 2282656"/>
              <a:gd name="connsiteX48" fmla="*/ 180185 w 3039528"/>
              <a:gd name="connsiteY48" fmla="*/ 52420 h 2282656"/>
              <a:gd name="connsiteX49" fmla="*/ 232600 w 3039528"/>
              <a:gd name="connsiteY49" fmla="*/ 0 h 2282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039528" h="2282656">
                <a:moveTo>
                  <a:pt x="0" y="2091908"/>
                </a:moveTo>
                <a:lnTo>
                  <a:pt x="3039528" y="2091908"/>
                </a:lnTo>
                <a:cubicBezTo>
                  <a:pt x="3039528" y="2091908"/>
                  <a:pt x="3039528" y="2134826"/>
                  <a:pt x="3039528" y="2187282"/>
                </a:cubicBezTo>
                <a:cubicBezTo>
                  <a:pt x="3039528" y="2239738"/>
                  <a:pt x="2994780" y="2282656"/>
                  <a:pt x="2940040" y="2282656"/>
                </a:cubicBezTo>
                <a:lnTo>
                  <a:pt x="99488" y="2282656"/>
                </a:lnTo>
                <a:cubicBezTo>
                  <a:pt x="44748" y="2282656"/>
                  <a:pt x="0" y="2239738"/>
                  <a:pt x="0" y="2187282"/>
                </a:cubicBezTo>
                <a:cubicBezTo>
                  <a:pt x="0" y="2134826"/>
                  <a:pt x="0" y="2091908"/>
                  <a:pt x="0" y="2091908"/>
                </a:cubicBezTo>
                <a:close/>
                <a:moveTo>
                  <a:pt x="232600" y="0"/>
                </a:moveTo>
                <a:lnTo>
                  <a:pt x="276870" y="0"/>
                </a:lnTo>
                <a:lnTo>
                  <a:pt x="293284" y="0"/>
                </a:lnTo>
                <a:lnTo>
                  <a:pt x="329395" y="0"/>
                </a:lnTo>
                <a:lnTo>
                  <a:pt x="365505" y="0"/>
                </a:lnTo>
                <a:lnTo>
                  <a:pt x="381919" y="0"/>
                </a:lnTo>
                <a:lnTo>
                  <a:pt x="470239" y="0"/>
                </a:lnTo>
                <a:lnTo>
                  <a:pt x="486653" y="0"/>
                </a:lnTo>
                <a:lnTo>
                  <a:pt x="522764" y="0"/>
                </a:lnTo>
                <a:lnTo>
                  <a:pt x="558875" y="0"/>
                </a:lnTo>
                <a:lnTo>
                  <a:pt x="575289" y="0"/>
                </a:lnTo>
                <a:lnTo>
                  <a:pt x="663609" y="0"/>
                </a:lnTo>
                <a:lnTo>
                  <a:pt x="680023" y="0"/>
                </a:lnTo>
                <a:lnTo>
                  <a:pt x="716134" y="0"/>
                </a:lnTo>
                <a:lnTo>
                  <a:pt x="752245" y="0"/>
                </a:lnTo>
                <a:lnTo>
                  <a:pt x="768659" y="0"/>
                </a:lnTo>
                <a:lnTo>
                  <a:pt x="803683" y="0"/>
                </a:lnTo>
                <a:cubicBezTo>
                  <a:pt x="832628" y="0"/>
                  <a:pt x="856097" y="23469"/>
                  <a:pt x="856097" y="52420"/>
                </a:cubicBezTo>
                <a:cubicBezTo>
                  <a:pt x="856097" y="52420"/>
                  <a:pt x="856097" y="122651"/>
                  <a:pt x="856097" y="175324"/>
                </a:cubicBezTo>
                <a:lnTo>
                  <a:pt x="856097" y="182456"/>
                </a:lnTo>
                <a:lnTo>
                  <a:pt x="1140386" y="182456"/>
                </a:lnTo>
                <a:lnTo>
                  <a:pt x="1140386" y="99509"/>
                </a:lnTo>
                <a:cubicBezTo>
                  <a:pt x="1140386" y="44793"/>
                  <a:pt x="1185135" y="0"/>
                  <a:pt x="1239874" y="0"/>
                </a:cubicBezTo>
                <a:lnTo>
                  <a:pt x="2940040" y="0"/>
                </a:lnTo>
                <a:cubicBezTo>
                  <a:pt x="2994780" y="0"/>
                  <a:pt x="3039528" y="44793"/>
                  <a:pt x="3039528" y="99509"/>
                </a:cubicBezTo>
                <a:lnTo>
                  <a:pt x="3039528" y="754699"/>
                </a:lnTo>
                <a:lnTo>
                  <a:pt x="2211328" y="754699"/>
                </a:lnTo>
                <a:lnTo>
                  <a:pt x="2212782" y="755899"/>
                </a:lnTo>
                <a:lnTo>
                  <a:pt x="3039528" y="755899"/>
                </a:lnTo>
                <a:cubicBezTo>
                  <a:pt x="3039528" y="755899"/>
                  <a:pt x="3039528" y="2091135"/>
                  <a:pt x="3039528" y="2091135"/>
                </a:cubicBezTo>
                <a:lnTo>
                  <a:pt x="1712081" y="2091135"/>
                </a:lnTo>
                <a:lnTo>
                  <a:pt x="1709249" y="2091278"/>
                </a:lnTo>
                <a:lnTo>
                  <a:pt x="1706417" y="2091135"/>
                </a:lnTo>
                <a:lnTo>
                  <a:pt x="0" y="2091135"/>
                </a:lnTo>
                <a:lnTo>
                  <a:pt x="0" y="755899"/>
                </a:lnTo>
                <a:lnTo>
                  <a:pt x="1205715" y="755899"/>
                </a:lnTo>
                <a:lnTo>
                  <a:pt x="1207170" y="754699"/>
                </a:lnTo>
                <a:lnTo>
                  <a:pt x="0" y="754699"/>
                </a:lnTo>
                <a:lnTo>
                  <a:pt x="0" y="281964"/>
                </a:lnTo>
                <a:cubicBezTo>
                  <a:pt x="0" y="227249"/>
                  <a:pt x="44748" y="182456"/>
                  <a:pt x="99488" y="182456"/>
                </a:cubicBezTo>
                <a:lnTo>
                  <a:pt x="180185" y="182456"/>
                </a:lnTo>
                <a:lnTo>
                  <a:pt x="180185" y="52420"/>
                </a:lnTo>
                <a:cubicBezTo>
                  <a:pt x="180185" y="23469"/>
                  <a:pt x="203654" y="0"/>
                  <a:pt x="232600" y="0"/>
                </a:cubicBezTo>
                <a:close/>
              </a:path>
            </a:pathLst>
          </a:custGeom>
          <a:gradFill>
            <a:gsLst>
              <a:gs pos="60000">
                <a:srgbClr val="010101">
                  <a:alpha val="25000"/>
                </a:srgbClr>
              </a:gs>
              <a:gs pos="0">
                <a:srgbClr val="FEFEFE">
                  <a:alpha val="0"/>
                </a:srgbClr>
              </a:gs>
            </a:gsLst>
            <a:lin ang="10800000" scaled="0"/>
          </a:gra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4" name="Freeform 87"/>
          <p:cNvSpPr/>
          <p:nvPr/>
        </p:nvSpPr>
        <p:spPr>
          <a:xfrm>
            <a:off x="2463800" y="2558137"/>
            <a:ext cx="2758299" cy="2071456"/>
          </a:xfrm>
          <a:custGeom>
            <a:avLst/>
            <a:gdLst>
              <a:gd name="connsiteX0" fmla="*/ 0 w 3039528"/>
              <a:gd name="connsiteY0" fmla="*/ 2091908 h 2282656"/>
              <a:gd name="connsiteX1" fmla="*/ 3039528 w 3039528"/>
              <a:gd name="connsiteY1" fmla="*/ 2091908 h 2282656"/>
              <a:gd name="connsiteX2" fmla="*/ 3039528 w 3039528"/>
              <a:gd name="connsiteY2" fmla="*/ 2187282 h 2282656"/>
              <a:gd name="connsiteX3" fmla="*/ 2940040 w 3039528"/>
              <a:gd name="connsiteY3" fmla="*/ 2282656 h 2282656"/>
              <a:gd name="connsiteX4" fmla="*/ 99489 w 3039528"/>
              <a:gd name="connsiteY4" fmla="*/ 2282656 h 2282656"/>
              <a:gd name="connsiteX5" fmla="*/ 0 w 3039528"/>
              <a:gd name="connsiteY5" fmla="*/ 2187282 h 2282656"/>
              <a:gd name="connsiteX6" fmla="*/ 0 w 3039528"/>
              <a:gd name="connsiteY6" fmla="*/ 2091908 h 2282656"/>
              <a:gd name="connsiteX7" fmla="*/ 232600 w 3039528"/>
              <a:gd name="connsiteY7" fmla="*/ 0 h 2282656"/>
              <a:gd name="connsiteX8" fmla="*/ 276870 w 3039528"/>
              <a:gd name="connsiteY8" fmla="*/ 0 h 2282656"/>
              <a:gd name="connsiteX9" fmla="*/ 293284 w 3039528"/>
              <a:gd name="connsiteY9" fmla="*/ 0 h 2282656"/>
              <a:gd name="connsiteX10" fmla="*/ 329395 w 3039528"/>
              <a:gd name="connsiteY10" fmla="*/ 0 h 2282656"/>
              <a:gd name="connsiteX11" fmla="*/ 365506 w 3039528"/>
              <a:gd name="connsiteY11" fmla="*/ 0 h 2282656"/>
              <a:gd name="connsiteX12" fmla="*/ 381919 w 3039528"/>
              <a:gd name="connsiteY12" fmla="*/ 0 h 2282656"/>
              <a:gd name="connsiteX13" fmla="*/ 470239 w 3039528"/>
              <a:gd name="connsiteY13" fmla="*/ 0 h 2282656"/>
              <a:gd name="connsiteX14" fmla="*/ 486653 w 3039528"/>
              <a:gd name="connsiteY14" fmla="*/ 0 h 2282656"/>
              <a:gd name="connsiteX15" fmla="*/ 522764 w 3039528"/>
              <a:gd name="connsiteY15" fmla="*/ 0 h 2282656"/>
              <a:gd name="connsiteX16" fmla="*/ 558875 w 3039528"/>
              <a:gd name="connsiteY16" fmla="*/ 0 h 2282656"/>
              <a:gd name="connsiteX17" fmla="*/ 575289 w 3039528"/>
              <a:gd name="connsiteY17" fmla="*/ 0 h 2282656"/>
              <a:gd name="connsiteX18" fmla="*/ 663609 w 3039528"/>
              <a:gd name="connsiteY18" fmla="*/ 0 h 2282656"/>
              <a:gd name="connsiteX19" fmla="*/ 680023 w 3039528"/>
              <a:gd name="connsiteY19" fmla="*/ 0 h 2282656"/>
              <a:gd name="connsiteX20" fmla="*/ 716134 w 3039528"/>
              <a:gd name="connsiteY20" fmla="*/ 0 h 2282656"/>
              <a:gd name="connsiteX21" fmla="*/ 752245 w 3039528"/>
              <a:gd name="connsiteY21" fmla="*/ 0 h 2282656"/>
              <a:gd name="connsiteX22" fmla="*/ 768659 w 3039528"/>
              <a:gd name="connsiteY22" fmla="*/ 0 h 2282656"/>
              <a:gd name="connsiteX23" fmla="*/ 803683 w 3039528"/>
              <a:gd name="connsiteY23" fmla="*/ 0 h 2282656"/>
              <a:gd name="connsiteX24" fmla="*/ 856097 w 3039528"/>
              <a:gd name="connsiteY24" fmla="*/ 52420 h 2282656"/>
              <a:gd name="connsiteX25" fmla="*/ 856097 w 3039528"/>
              <a:gd name="connsiteY25" fmla="*/ 175324 h 2282656"/>
              <a:gd name="connsiteX26" fmla="*/ 856097 w 3039528"/>
              <a:gd name="connsiteY26" fmla="*/ 182456 h 2282656"/>
              <a:gd name="connsiteX27" fmla="*/ 1140386 w 3039528"/>
              <a:gd name="connsiteY27" fmla="*/ 182456 h 2282656"/>
              <a:gd name="connsiteX28" fmla="*/ 1140386 w 3039528"/>
              <a:gd name="connsiteY28" fmla="*/ 99509 h 2282656"/>
              <a:gd name="connsiteX29" fmla="*/ 1239874 w 3039528"/>
              <a:gd name="connsiteY29" fmla="*/ 0 h 2282656"/>
              <a:gd name="connsiteX30" fmla="*/ 2940040 w 3039528"/>
              <a:gd name="connsiteY30" fmla="*/ 0 h 2282656"/>
              <a:gd name="connsiteX31" fmla="*/ 3039528 w 3039528"/>
              <a:gd name="connsiteY31" fmla="*/ 99509 h 2282656"/>
              <a:gd name="connsiteX32" fmla="*/ 3039528 w 3039528"/>
              <a:gd name="connsiteY32" fmla="*/ 754699 h 2282656"/>
              <a:gd name="connsiteX33" fmla="*/ 2211327 w 3039528"/>
              <a:gd name="connsiteY33" fmla="*/ 754699 h 2282656"/>
              <a:gd name="connsiteX34" fmla="*/ 2212782 w 3039528"/>
              <a:gd name="connsiteY34" fmla="*/ 755899 h 2282656"/>
              <a:gd name="connsiteX35" fmla="*/ 3039528 w 3039528"/>
              <a:gd name="connsiteY35" fmla="*/ 755899 h 2282656"/>
              <a:gd name="connsiteX36" fmla="*/ 3039528 w 3039528"/>
              <a:gd name="connsiteY36" fmla="*/ 2091135 h 2282656"/>
              <a:gd name="connsiteX37" fmla="*/ 1712081 w 3039528"/>
              <a:gd name="connsiteY37" fmla="*/ 2091135 h 2282656"/>
              <a:gd name="connsiteX38" fmla="*/ 1709249 w 3039528"/>
              <a:gd name="connsiteY38" fmla="*/ 2091278 h 2282656"/>
              <a:gd name="connsiteX39" fmla="*/ 1706416 w 3039528"/>
              <a:gd name="connsiteY39" fmla="*/ 2091135 h 2282656"/>
              <a:gd name="connsiteX40" fmla="*/ 0 w 3039528"/>
              <a:gd name="connsiteY40" fmla="*/ 2091135 h 2282656"/>
              <a:gd name="connsiteX41" fmla="*/ 0 w 3039528"/>
              <a:gd name="connsiteY41" fmla="*/ 755899 h 2282656"/>
              <a:gd name="connsiteX42" fmla="*/ 1205715 w 3039528"/>
              <a:gd name="connsiteY42" fmla="*/ 755899 h 2282656"/>
              <a:gd name="connsiteX43" fmla="*/ 1207170 w 3039528"/>
              <a:gd name="connsiteY43" fmla="*/ 754699 h 2282656"/>
              <a:gd name="connsiteX44" fmla="*/ 0 w 3039528"/>
              <a:gd name="connsiteY44" fmla="*/ 754699 h 2282656"/>
              <a:gd name="connsiteX45" fmla="*/ 0 w 3039528"/>
              <a:gd name="connsiteY45" fmla="*/ 281964 h 2282656"/>
              <a:gd name="connsiteX46" fmla="*/ 99489 w 3039528"/>
              <a:gd name="connsiteY46" fmla="*/ 182456 h 2282656"/>
              <a:gd name="connsiteX47" fmla="*/ 180185 w 3039528"/>
              <a:gd name="connsiteY47" fmla="*/ 182456 h 2282656"/>
              <a:gd name="connsiteX48" fmla="*/ 180185 w 3039528"/>
              <a:gd name="connsiteY48" fmla="*/ 52420 h 2282656"/>
              <a:gd name="connsiteX49" fmla="*/ 232600 w 3039528"/>
              <a:gd name="connsiteY49" fmla="*/ 0 h 2282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039528" h="2282656">
                <a:moveTo>
                  <a:pt x="0" y="2091908"/>
                </a:moveTo>
                <a:lnTo>
                  <a:pt x="3039528" y="2091908"/>
                </a:lnTo>
                <a:cubicBezTo>
                  <a:pt x="3039528" y="2091908"/>
                  <a:pt x="3039528" y="2134826"/>
                  <a:pt x="3039528" y="2187282"/>
                </a:cubicBezTo>
                <a:cubicBezTo>
                  <a:pt x="3039528" y="2239738"/>
                  <a:pt x="2994780" y="2282656"/>
                  <a:pt x="2940040" y="2282656"/>
                </a:cubicBezTo>
                <a:lnTo>
                  <a:pt x="99489" y="2282656"/>
                </a:lnTo>
                <a:cubicBezTo>
                  <a:pt x="44749" y="2282656"/>
                  <a:pt x="0" y="2239738"/>
                  <a:pt x="0" y="2187282"/>
                </a:cubicBezTo>
                <a:cubicBezTo>
                  <a:pt x="0" y="2134826"/>
                  <a:pt x="0" y="2091908"/>
                  <a:pt x="0" y="2091908"/>
                </a:cubicBezTo>
                <a:close/>
                <a:moveTo>
                  <a:pt x="232600" y="0"/>
                </a:moveTo>
                <a:lnTo>
                  <a:pt x="276870" y="0"/>
                </a:lnTo>
                <a:lnTo>
                  <a:pt x="293284" y="0"/>
                </a:lnTo>
                <a:lnTo>
                  <a:pt x="329395" y="0"/>
                </a:lnTo>
                <a:lnTo>
                  <a:pt x="365506" y="0"/>
                </a:lnTo>
                <a:lnTo>
                  <a:pt x="381919" y="0"/>
                </a:lnTo>
                <a:lnTo>
                  <a:pt x="470239" y="0"/>
                </a:lnTo>
                <a:lnTo>
                  <a:pt x="486653" y="0"/>
                </a:lnTo>
                <a:lnTo>
                  <a:pt x="522764" y="0"/>
                </a:lnTo>
                <a:lnTo>
                  <a:pt x="558875" y="0"/>
                </a:lnTo>
                <a:lnTo>
                  <a:pt x="575289" y="0"/>
                </a:lnTo>
                <a:lnTo>
                  <a:pt x="663609" y="0"/>
                </a:lnTo>
                <a:lnTo>
                  <a:pt x="680023" y="0"/>
                </a:lnTo>
                <a:lnTo>
                  <a:pt x="716134" y="0"/>
                </a:lnTo>
                <a:lnTo>
                  <a:pt x="752245" y="0"/>
                </a:lnTo>
                <a:lnTo>
                  <a:pt x="768659" y="0"/>
                </a:lnTo>
                <a:lnTo>
                  <a:pt x="803683" y="0"/>
                </a:lnTo>
                <a:cubicBezTo>
                  <a:pt x="832628" y="0"/>
                  <a:pt x="856097" y="23469"/>
                  <a:pt x="856097" y="52420"/>
                </a:cubicBezTo>
                <a:cubicBezTo>
                  <a:pt x="856097" y="52420"/>
                  <a:pt x="856097" y="122651"/>
                  <a:pt x="856097" y="175324"/>
                </a:cubicBezTo>
                <a:lnTo>
                  <a:pt x="856097" y="182456"/>
                </a:lnTo>
                <a:lnTo>
                  <a:pt x="1140386" y="182456"/>
                </a:lnTo>
                <a:lnTo>
                  <a:pt x="1140386" y="99509"/>
                </a:lnTo>
                <a:cubicBezTo>
                  <a:pt x="1140386" y="44793"/>
                  <a:pt x="1185135" y="0"/>
                  <a:pt x="1239874" y="0"/>
                </a:cubicBezTo>
                <a:lnTo>
                  <a:pt x="2940040" y="0"/>
                </a:lnTo>
                <a:cubicBezTo>
                  <a:pt x="2994780" y="0"/>
                  <a:pt x="3039528" y="44793"/>
                  <a:pt x="3039528" y="99509"/>
                </a:cubicBezTo>
                <a:lnTo>
                  <a:pt x="3039528" y="754699"/>
                </a:lnTo>
                <a:lnTo>
                  <a:pt x="2211327" y="754699"/>
                </a:lnTo>
                <a:lnTo>
                  <a:pt x="2212782" y="755899"/>
                </a:lnTo>
                <a:lnTo>
                  <a:pt x="3039528" y="755899"/>
                </a:lnTo>
                <a:cubicBezTo>
                  <a:pt x="3039528" y="755899"/>
                  <a:pt x="3039528" y="2091135"/>
                  <a:pt x="3039528" y="2091135"/>
                </a:cubicBezTo>
                <a:lnTo>
                  <a:pt x="1712081" y="2091135"/>
                </a:lnTo>
                <a:lnTo>
                  <a:pt x="1709249" y="2091278"/>
                </a:lnTo>
                <a:lnTo>
                  <a:pt x="1706416" y="2091135"/>
                </a:lnTo>
                <a:lnTo>
                  <a:pt x="0" y="2091135"/>
                </a:lnTo>
                <a:lnTo>
                  <a:pt x="0" y="755899"/>
                </a:lnTo>
                <a:lnTo>
                  <a:pt x="1205715" y="755899"/>
                </a:lnTo>
                <a:lnTo>
                  <a:pt x="1207170" y="754699"/>
                </a:lnTo>
                <a:lnTo>
                  <a:pt x="0" y="754699"/>
                </a:lnTo>
                <a:lnTo>
                  <a:pt x="0" y="281964"/>
                </a:lnTo>
                <a:cubicBezTo>
                  <a:pt x="0" y="227249"/>
                  <a:pt x="44749" y="182456"/>
                  <a:pt x="99489" y="182456"/>
                </a:cubicBezTo>
                <a:lnTo>
                  <a:pt x="180185" y="182456"/>
                </a:lnTo>
                <a:lnTo>
                  <a:pt x="180185" y="52420"/>
                </a:lnTo>
                <a:cubicBezTo>
                  <a:pt x="180185" y="23469"/>
                  <a:pt x="203655" y="0"/>
                  <a:pt x="232600" y="0"/>
                </a:cubicBezTo>
                <a:close/>
              </a:path>
            </a:pathLst>
          </a:custGeom>
          <a:gradFill>
            <a:gsLst>
              <a:gs pos="60000">
                <a:srgbClr val="010101">
                  <a:alpha val="25000"/>
                </a:srgbClr>
              </a:gs>
              <a:gs pos="0">
                <a:srgbClr val="FEFEFE">
                  <a:alpha val="0"/>
                </a:srgbClr>
              </a:gs>
            </a:gsLst>
            <a:lin ang="0" scaled="0"/>
          </a:gra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275" name="Group 30"/>
          <p:cNvGrpSpPr/>
          <p:nvPr/>
        </p:nvGrpSpPr>
        <p:grpSpPr>
          <a:xfrm>
            <a:off x="3985587" y="1628495"/>
            <a:ext cx="4336930" cy="3256992"/>
            <a:chOff x="3706444" y="2016760"/>
            <a:chExt cx="4779112" cy="3589066"/>
          </a:xfrm>
        </p:grpSpPr>
        <p:sp>
          <p:nvSpPr>
            <p:cNvPr id="276" name="Shape 6"/>
            <p:cNvSpPr/>
            <p:nvPr/>
          </p:nvSpPr>
          <p:spPr>
            <a:xfrm>
              <a:off x="3989753" y="2016760"/>
              <a:ext cx="1062750" cy="447530"/>
            </a:xfrm>
            <a:custGeom>
              <a:avLst/>
              <a:gdLst/>
              <a:ahLst/>
              <a:cxnLst>
                <a:cxn ang="0">
                  <a:pos x="wd2" y="hd2"/>
                </a:cxn>
                <a:cxn ang="5400000">
                  <a:pos x="wd2" y="hd2"/>
                </a:cxn>
                <a:cxn ang="10800000">
                  <a:pos x="wd2" y="hd2"/>
                </a:cxn>
                <a:cxn ang="16200000">
                  <a:pos x="wd2" y="hd2"/>
                </a:cxn>
              </a:cxnLst>
              <a:rect l="0" t="0" r="r" b="b"/>
              <a:pathLst>
                <a:path w="21600" h="21600" extrusionOk="0">
                  <a:moveTo>
                    <a:pt x="21600" y="17622"/>
                  </a:moveTo>
                  <a:cubicBezTo>
                    <a:pt x="21600" y="19819"/>
                    <a:pt x="20850" y="21600"/>
                    <a:pt x="19925" y="21600"/>
                  </a:cubicBezTo>
                  <a:lnTo>
                    <a:pt x="1675" y="21600"/>
                  </a:lnTo>
                  <a:cubicBezTo>
                    <a:pt x="750" y="21600"/>
                    <a:pt x="0" y="19819"/>
                    <a:pt x="0" y="17622"/>
                  </a:cubicBezTo>
                  <a:lnTo>
                    <a:pt x="0" y="3978"/>
                  </a:lnTo>
                  <a:cubicBezTo>
                    <a:pt x="0" y="1781"/>
                    <a:pt x="750" y="0"/>
                    <a:pt x="1675" y="0"/>
                  </a:cubicBezTo>
                  <a:lnTo>
                    <a:pt x="19925" y="0"/>
                  </a:lnTo>
                  <a:cubicBezTo>
                    <a:pt x="20850" y="0"/>
                    <a:pt x="21600" y="1781"/>
                    <a:pt x="21600" y="3978"/>
                  </a:cubicBezTo>
                  <a:cubicBezTo>
                    <a:pt x="21600" y="3978"/>
                    <a:pt x="21600" y="17622"/>
                    <a:pt x="21600" y="17622"/>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7" name="Shape 7"/>
            <p:cNvSpPr/>
            <p:nvPr/>
          </p:nvSpPr>
          <p:spPr>
            <a:xfrm>
              <a:off x="4141772" y="2016760"/>
              <a:ext cx="165170" cy="447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bg2">
                <a:alpha val="1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8" name="Shape 8"/>
            <p:cNvSpPr/>
            <p:nvPr/>
          </p:nvSpPr>
          <p:spPr>
            <a:xfrm>
              <a:off x="4445811" y="2016760"/>
              <a:ext cx="165173" cy="447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bg2">
                <a:alpha val="1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9" name="Shape 9"/>
            <p:cNvSpPr/>
            <p:nvPr/>
          </p:nvSpPr>
          <p:spPr>
            <a:xfrm>
              <a:off x="4749850" y="2016760"/>
              <a:ext cx="165173" cy="447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bg2">
                <a:alpha val="1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0" name="Shape 10"/>
            <p:cNvSpPr/>
            <p:nvPr/>
          </p:nvSpPr>
          <p:spPr>
            <a:xfrm>
              <a:off x="3706444" y="2016760"/>
              <a:ext cx="4779112" cy="1186628"/>
            </a:xfrm>
            <a:custGeom>
              <a:avLst/>
              <a:gdLst/>
              <a:ahLst/>
              <a:cxnLst>
                <a:cxn ang="0">
                  <a:pos x="wd2" y="hd2"/>
                </a:cxn>
                <a:cxn ang="5400000">
                  <a:pos x="wd2" y="hd2"/>
                </a:cxn>
                <a:cxn ang="10800000">
                  <a:pos x="wd2" y="hd2"/>
                </a:cxn>
                <a:cxn ang="16200000">
                  <a:pos x="wd2" y="hd2"/>
                </a:cxn>
              </a:cxnLst>
              <a:rect l="0" t="0" r="r" b="b"/>
              <a:pathLst>
                <a:path w="21600" h="21600" extrusionOk="0">
                  <a:moveTo>
                    <a:pt x="20893" y="0"/>
                  </a:moveTo>
                  <a:lnTo>
                    <a:pt x="8811" y="0"/>
                  </a:lnTo>
                  <a:cubicBezTo>
                    <a:pt x="8422" y="0"/>
                    <a:pt x="8104" y="1282"/>
                    <a:pt x="8104" y="2848"/>
                  </a:cubicBezTo>
                  <a:lnTo>
                    <a:pt x="8104" y="5222"/>
                  </a:lnTo>
                  <a:lnTo>
                    <a:pt x="707" y="5222"/>
                  </a:lnTo>
                  <a:cubicBezTo>
                    <a:pt x="318" y="5222"/>
                    <a:pt x="0" y="6504"/>
                    <a:pt x="0" y="8070"/>
                  </a:cubicBezTo>
                  <a:lnTo>
                    <a:pt x="0" y="21600"/>
                  </a:lnTo>
                  <a:lnTo>
                    <a:pt x="21600" y="21600"/>
                  </a:lnTo>
                  <a:lnTo>
                    <a:pt x="21600" y="2848"/>
                  </a:lnTo>
                  <a:cubicBezTo>
                    <a:pt x="21600" y="1282"/>
                    <a:pt x="21282" y="0"/>
                    <a:pt x="20893" y="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1" name="Shape 11"/>
            <p:cNvSpPr/>
            <p:nvPr/>
          </p:nvSpPr>
          <p:spPr>
            <a:xfrm>
              <a:off x="3706444" y="3205276"/>
              <a:ext cx="4779112" cy="209941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2" name="Shape 12"/>
            <p:cNvSpPr/>
            <p:nvPr/>
          </p:nvSpPr>
          <p:spPr>
            <a:xfrm>
              <a:off x="3706444" y="5305909"/>
              <a:ext cx="4779112" cy="2999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0"/>
                    <a:pt x="0" y="4860"/>
                    <a:pt x="0" y="10800"/>
                  </a:cubicBezTo>
                  <a:cubicBezTo>
                    <a:pt x="0" y="16740"/>
                    <a:pt x="318" y="21600"/>
                    <a:pt x="707" y="21600"/>
                  </a:cubicBezTo>
                  <a:lnTo>
                    <a:pt x="20893" y="21600"/>
                  </a:lnTo>
                  <a:cubicBezTo>
                    <a:pt x="21282" y="21600"/>
                    <a:pt x="21600" y="16740"/>
                    <a:pt x="21600" y="10800"/>
                  </a:cubicBezTo>
                  <a:cubicBezTo>
                    <a:pt x="21600" y="4860"/>
                    <a:pt x="21600" y="0"/>
                    <a:pt x="21600" y="0"/>
                  </a:cubicBezTo>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3" name="Shape 13"/>
            <p:cNvSpPr/>
            <p:nvPr/>
          </p:nvSpPr>
          <p:spPr>
            <a:xfrm>
              <a:off x="5192089" y="2901237"/>
              <a:ext cx="2403683" cy="240368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adFill>
              <a:gsLst>
                <a:gs pos="50000">
                  <a:srgbClr val="FEFEFE"/>
                </a:gs>
                <a:gs pos="65000">
                  <a:schemeClr val="tx2">
                    <a:lumMod val="20000"/>
                    <a:lumOff val="80000"/>
                  </a:schemeClr>
                </a:gs>
              </a:gsLst>
              <a:lin ang="7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4" name="Shape 14"/>
            <p:cNvSpPr/>
            <p:nvPr/>
          </p:nvSpPr>
          <p:spPr>
            <a:xfrm>
              <a:off x="5496128" y="3205276"/>
              <a:ext cx="1795156" cy="1795155"/>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5" name="Shape 15"/>
            <p:cNvSpPr/>
            <p:nvPr/>
          </p:nvSpPr>
          <p:spPr>
            <a:xfrm>
              <a:off x="7271991" y="2313889"/>
              <a:ext cx="916965" cy="636608"/>
            </a:xfrm>
            <a:custGeom>
              <a:avLst/>
              <a:gdLst/>
              <a:ahLst/>
              <a:cxnLst>
                <a:cxn ang="0">
                  <a:pos x="wd2" y="hd2"/>
                </a:cxn>
                <a:cxn ang="5400000">
                  <a:pos x="wd2" y="hd2"/>
                </a:cxn>
                <a:cxn ang="10800000">
                  <a:pos x="wd2" y="hd2"/>
                </a:cxn>
                <a:cxn ang="16200000">
                  <a:pos x="wd2" y="hd2"/>
                </a:cxn>
              </a:cxnLst>
              <a:rect l="0" t="0" r="r" b="b"/>
              <a:pathLst>
                <a:path w="21600" h="21600" extrusionOk="0">
                  <a:moveTo>
                    <a:pt x="21600" y="18804"/>
                  </a:moveTo>
                  <a:cubicBezTo>
                    <a:pt x="21600" y="20348"/>
                    <a:pt x="20731" y="21600"/>
                    <a:pt x="19659" y="21600"/>
                  </a:cubicBezTo>
                  <a:lnTo>
                    <a:pt x="1941" y="21600"/>
                  </a:lnTo>
                  <a:cubicBezTo>
                    <a:pt x="869" y="21600"/>
                    <a:pt x="0" y="20348"/>
                    <a:pt x="0" y="18804"/>
                  </a:cubicBezTo>
                  <a:lnTo>
                    <a:pt x="0" y="2796"/>
                  </a:lnTo>
                  <a:cubicBezTo>
                    <a:pt x="0" y="1252"/>
                    <a:pt x="869" y="0"/>
                    <a:pt x="1941" y="0"/>
                  </a:cubicBezTo>
                  <a:lnTo>
                    <a:pt x="19659" y="0"/>
                  </a:lnTo>
                  <a:cubicBezTo>
                    <a:pt x="20731" y="0"/>
                    <a:pt x="21600" y="1252"/>
                    <a:pt x="21600" y="2796"/>
                  </a:cubicBezTo>
                  <a:cubicBezTo>
                    <a:pt x="21600" y="2796"/>
                    <a:pt x="21600" y="18804"/>
                    <a:pt x="21600" y="18804"/>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6" name="Shape 16"/>
            <p:cNvSpPr/>
            <p:nvPr/>
          </p:nvSpPr>
          <p:spPr>
            <a:xfrm>
              <a:off x="5496128" y="3205276"/>
              <a:ext cx="1456783" cy="1419505"/>
            </a:xfrm>
            <a:custGeom>
              <a:avLst/>
              <a:gdLst/>
              <a:ahLst/>
              <a:cxnLst>
                <a:cxn ang="0">
                  <a:pos x="wd2" y="hd2"/>
                </a:cxn>
                <a:cxn ang="5400000">
                  <a:pos x="wd2" y="hd2"/>
                </a:cxn>
                <a:cxn ang="10800000">
                  <a:pos x="wd2" y="hd2"/>
                </a:cxn>
                <a:cxn ang="16200000">
                  <a:pos x="wd2" y="hd2"/>
                </a:cxn>
              </a:cxnLst>
              <a:rect l="0" t="0" r="r" b="b"/>
              <a:pathLst>
                <a:path w="21600" h="21600" extrusionOk="0">
                  <a:moveTo>
                    <a:pt x="13309" y="0"/>
                  </a:moveTo>
                  <a:cubicBezTo>
                    <a:pt x="5958" y="0"/>
                    <a:pt x="0" y="6115"/>
                    <a:pt x="0" y="13658"/>
                  </a:cubicBezTo>
                  <a:cubicBezTo>
                    <a:pt x="0" y="16624"/>
                    <a:pt x="931" y="19361"/>
                    <a:pt x="2496" y="21600"/>
                  </a:cubicBezTo>
                  <a:lnTo>
                    <a:pt x="21600" y="2985"/>
                  </a:lnTo>
                  <a:cubicBezTo>
                    <a:pt x="19325" y="1121"/>
                    <a:pt x="16446" y="0"/>
                    <a:pt x="13309" y="0"/>
                  </a:cubicBezTo>
                  <a:close/>
                </a:path>
              </a:pathLst>
            </a:custGeom>
            <a:solidFill>
              <a:srgbClr val="C00000">
                <a:alpha val="3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7" name="Shape 17"/>
            <p:cNvSpPr/>
            <p:nvPr/>
          </p:nvSpPr>
          <p:spPr>
            <a:xfrm>
              <a:off x="4590921" y="4082843"/>
              <a:ext cx="312957" cy="625914"/>
            </a:xfrm>
            <a:custGeom>
              <a:avLst/>
              <a:gdLst/>
              <a:ahLst/>
              <a:cxnLst>
                <a:cxn ang="0">
                  <a:pos x="wd2" y="hd2"/>
                </a:cxn>
                <a:cxn ang="5400000">
                  <a:pos x="wd2" y="hd2"/>
                </a:cxn>
                <a:cxn ang="10800000">
                  <a:pos x="wd2" y="hd2"/>
                </a:cxn>
                <a:cxn ang="16200000">
                  <a:pos x="wd2" y="hd2"/>
                </a:cxn>
              </a:cxnLst>
              <a:rect l="0" t="0" r="r" b="b"/>
              <a:pathLst>
                <a:path w="21600" h="21600" extrusionOk="0">
                  <a:moveTo>
                    <a:pt x="21600" y="16200"/>
                  </a:moveTo>
                  <a:cubicBezTo>
                    <a:pt x="21600" y="19182"/>
                    <a:pt x="16765" y="21600"/>
                    <a:pt x="10800" y="21600"/>
                  </a:cubicBezTo>
                  <a:lnTo>
                    <a:pt x="10800" y="21600"/>
                  </a:lnTo>
                  <a:cubicBezTo>
                    <a:pt x="4835" y="21600"/>
                    <a:pt x="0" y="19182"/>
                    <a:pt x="0" y="16200"/>
                  </a:cubicBezTo>
                  <a:lnTo>
                    <a:pt x="0" y="5400"/>
                  </a:lnTo>
                  <a:cubicBezTo>
                    <a:pt x="0" y="2418"/>
                    <a:pt x="4835" y="0"/>
                    <a:pt x="10800" y="0"/>
                  </a:cubicBezTo>
                  <a:lnTo>
                    <a:pt x="10800" y="0"/>
                  </a:lnTo>
                  <a:cubicBezTo>
                    <a:pt x="16765" y="0"/>
                    <a:pt x="21600" y="2418"/>
                    <a:pt x="21600" y="5400"/>
                  </a:cubicBezTo>
                  <a:cubicBezTo>
                    <a:pt x="21600" y="5400"/>
                    <a:pt x="21600" y="16200"/>
                    <a:pt x="21600" y="16200"/>
                  </a:cubicBezTo>
                  <a:close/>
                </a:path>
              </a:pathLst>
            </a:custGeom>
            <a:solidFill>
              <a:srgbClr val="FEFEFE">
                <a:alpha val="2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8" name="Shape 18"/>
            <p:cNvSpPr/>
            <p:nvPr/>
          </p:nvSpPr>
          <p:spPr>
            <a:xfrm>
              <a:off x="4279972" y="2597198"/>
              <a:ext cx="345557" cy="34555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lnTo>
                    <a:pt x="10800" y="21600"/>
                  </a:lnTo>
                  <a:cubicBezTo>
                    <a:pt x="4835" y="21600"/>
                    <a:pt x="0" y="16765"/>
                    <a:pt x="0" y="10800"/>
                  </a:cubicBezTo>
                  <a:lnTo>
                    <a:pt x="0" y="10800"/>
                  </a:lnTo>
                  <a:cubicBezTo>
                    <a:pt x="0" y="4835"/>
                    <a:pt x="4835" y="0"/>
                    <a:pt x="10800" y="0"/>
                  </a:cubicBezTo>
                  <a:lnTo>
                    <a:pt x="10800" y="0"/>
                  </a:lnTo>
                  <a:cubicBezTo>
                    <a:pt x="16765" y="0"/>
                    <a:pt x="21600" y="4835"/>
                    <a:pt x="21600" y="10800"/>
                  </a:cubicBezTo>
                  <a:cubicBezTo>
                    <a:pt x="21600" y="10800"/>
                    <a:pt x="21600" y="10800"/>
                    <a:pt x="21600" y="1080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289" name="Rectangle 93"/>
          <p:cNvSpPr/>
          <p:nvPr/>
        </p:nvSpPr>
        <p:spPr>
          <a:xfrm>
            <a:off x="3438773" y="3347478"/>
            <a:ext cx="554352" cy="552107"/>
          </a:xfrm>
          <a:prstGeom prst="rect">
            <a:avLst/>
          </a:prstGeom>
        </p:spPr>
        <p:txBody>
          <a:bodyPr wrap="none" anchor="ctr">
            <a:spAutoFit/>
          </a:bodyPr>
          <a:lstStyle/>
          <a:p>
            <a:pPr algn="ctr"/>
            <a:r>
              <a:rPr lang="en-US" sz="3500" dirty="0">
                <a:solidFill>
                  <a:srgbClr val="FEFEFE"/>
                </a:solidFill>
                <a:latin typeface="FontAwesome" pitchFamily="2" charset="0"/>
              </a:rPr>
              <a:t></a:t>
            </a:r>
            <a:endParaRPr lang="en-US" sz="3500" dirty="0">
              <a:solidFill>
                <a:srgbClr val="FEFEFE"/>
              </a:solidFill>
            </a:endParaRPr>
          </a:p>
        </p:txBody>
      </p:sp>
      <p:sp>
        <p:nvSpPr>
          <p:cNvPr id="290" name="Rectangle 94"/>
          <p:cNvSpPr/>
          <p:nvPr/>
        </p:nvSpPr>
        <p:spPr>
          <a:xfrm>
            <a:off x="6123510" y="3081498"/>
            <a:ext cx="579712" cy="943743"/>
          </a:xfrm>
          <a:prstGeom prst="rect">
            <a:avLst/>
          </a:prstGeom>
        </p:spPr>
        <p:txBody>
          <a:bodyPr wrap="none" anchor="ctr">
            <a:spAutoFit/>
          </a:bodyPr>
          <a:lstStyle/>
          <a:p>
            <a:pPr algn="ctr"/>
            <a:r>
              <a:rPr lang="en-US" sz="6000" dirty="0">
                <a:solidFill>
                  <a:srgbClr val="FEFEFE"/>
                </a:solidFill>
                <a:latin typeface="FontAwesome" pitchFamily="2" charset="0"/>
              </a:rPr>
              <a:t></a:t>
            </a:r>
            <a:endParaRPr lang="en-US" sz="6000" dirty="0">
              <a:solidFill>
                <a:srgbClr val="FEFEFE"/>
              </a:solidFill>
            </a:endParaRPr>
          </a:p>
        </p:txBody>
      </p:sp>
      <p:sp>
        <p:nvSpPr>
          <p:cNvPr id="291" name="Rectangle 95"/>
          <p:cNvSpPr/>
          <p:nvPr/>
        </p:nvSpPr>
        <p:spPr>
          <a:xfrm>
            <a:off x="8473736" y="3366542"/>
            <a:ext cx="442135" cy="552107"/>
          </a:xfrm>
          <a:prstGeom prst="rect">
            <a:avLst/>
          </a:prstGeom>
        </p:spPr>
        <p:txBody>
          <a:bodyPr wrap="none" anchor="ctr">
            <a:spAutoFit/>
          </a:bodyPr>
          <a:lstStyle/>
          <a:p>
            <a:pPr algn="ctr"/>
            <a:r>
              <a:rPr lang="en-US" sz="3500" dirty="0">
                <a:solidFill>
                  <a:srgbClr val="FEFEFE"/>
                </a:solidFill>
                <a:latin typeface="FontAwesome" pitchFamily="2" charset="0"/>
              </a:rPr>
              <a:t></a:t>
            </a:r>
            <a:endParaRPr lang="en-US" sz="3500" dirty="0">
              <a:solidFill>
                <a:srgbClr val="FEFEFE"/>
              </a:solidFill>
            </a:endParaRPr>
          </a:p>
        </p:txBody>
      </p:sp>
      <p:sp>
        <p:nvSpPr>
          <p:cNvPr id="292" name="TextBox 96"/>
          <p:cNvSpPr txBox="1"/>
          <p:nvPr/>
        </p:nvSpPr>
        <p:spPr>
          <a:xfrm>
            <a:off x="2296964" y="5982729"/>
            <a:ext cx="7600072" cy="624840"/>
          </a:xfrm>
          <a:prstGeom prst="rect">
            <a:avLst/>
          </a:prstGeom>
          <a:noFill/>
        </p:spPr>
        <p:txBody>
          <a:bodyPr wrap="square" numCol="1" spcCol="457200" rtlCol="0">
            <a:spAutoFit/>
          </a:bodyPr>
          <a:lstStyle/>
          <a:p>
            <a:pPr algn="ctr">
              <a:lnSpc>
                <a:spcPts val="1400"/>
              </a:lnSpc>
            </a:pPr>
            <a:r>
              <a:rPr lang="en-US" sz="1000" dirty="0">
                <a:solidFill>
                  <a:schemeClr val="bg1">
                    <a:alpha val="60000"/>
                  </a:schemeClr>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93" name="Oval 97"/>
          <p:cNvSpPr/>
          <p:nvPr/>
        </p:nvSpPr>
        <p:spPr>
          <a:xfrm>
            <a:off x="1130873" y="5189036"/>
            <a:ext cx="333642" cy="333642"/>
          </a:xfrm>
          <a:prstGeom prst="ellipse">
            <a:avLst/>
          </a:prstGeom>
          <a:solidFill>
            <a:schemeClr val="tx2"/>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294" name="Oval 98"/>
          <p:cNvSpPr/>
          <p:nvPr/>
        </p:nvSpPr>
        <p:spPr>
          <a:xfrm>
            <a:off x="3568735" y="5189945"/>
            <a:ext cx="333642" cy="333642"/>
          </a:xfrm>
          <a:prstGeom prst="ellipse">
            <a:avLst/>
          </a:prstGeom>
          <a:solidFill>
            <a:schemeClr val="accent2"/>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295" name="Oval 99"/>
          <p:cNvSpPr/>
          <p:nvPr/>
        </p:nvSpPr>
        <p:spPr>
          <a:xfrm>
            <a:off x="6112140" y="5189291"/>
            <a:ext cx="333642" cy="333642"/>
          </a:xfrm>
          <a:prstGeom prst="ellipse">
            <a:avLst/>
          </a:prstGeom>
          <a:solidFill>
            <a:schemeClr val="accent3"/>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296" name="Oval 100"/>
          <p:cNvSpPr/>
          <p:nvPr/>
        </p:nvSpPr>
        <p:spPr>
          <a:xfrm>
            <a:off x="8655545" y="5204268"/>
            <a:ext cx="333642" cy="333642"/>
          </a:xfrm>
          <a:prstGeom prst="ellipse">
            <a:avLst/>
          </a:prstGeom>
          <a:solidFill>
            <a:schemeClr val="accent4"/>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297" name="TextBox 101"/>
          <p:cNvSpPr txBox="1"/>
          <p:nvPr/>
        </p:nvSpPr>
        <p:spPr>
          <a:xfrm>
            <a:off x="1559165" y="5155197"/>
            <a:ext cx="1693510" cy="586740"/>
          </a:xfrm>
          <a:prstGeom prst="rect">
            <a:avLst/>
          </a:prstGeom>
          <a:noFill/>
        </p:spPr>
        <p:txBody>
          <a:bodyPr wrap="square" numCol="1" spcCol="457200" rtlCol="0">
            <a:spAutoFit/>
          </a:bodyPr>
          <a:lstStyle/>
          <a:p>
            <a:pPr>
              <a:lnSpc>
                <a:spcPts val="13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298" name="TextBox 102"/>
          <p:cNvSpPr txBox="1"/>
          <p:nvPr/>
        </p:nvSpPr>
        <p:spPr>
          <a:xfrm>
            <a:off x="3997027" y="5145946"/>
            <a:ext cx="1693510" cy="586740"/>
          </a:xfrm>
          <a:prstGeom prst="rect">
            <a:avLst/>
          </a:prstGeom>
          <a:noFill/>
        </p:spPr>
        <p:txBody>
          <a:bodyPr wrap="square" numCol="1" spcCol="457200" rtlCol="0">
            <a:spAutoFit/>
          </a:bodyPr>
          <a:lstStyle/>
          <a:p>
            <a:pPr>
              <a:lnSpc>
                <a:spcPts val="13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299" name="TextBox 103"/>
          <p:cNvSpPr txBox="1"/>
          <p:nvPr/>
        </p:nvSpPr>
        <p:spPr>
          <a:xfrm>
            <a:off x="6540432" y="5155197"/>
            <a:ext cx="1693510" cy="586740"/>
          </a:xfrm>
          <a:prstGeom prst="rect">
            <a:avLst/>
          </a:prstGeom>
          <a:noFill/>
        </p:spPr>
        <p:txBody>
          <a:bodyPr wrap="square" numCol="1" spcCol="457200" rtlCol="0">
            <a:spAutoFit/>
          </a:bodyPr>
          <a:lstStyle/>
          <a:p>
            <a:pPr>
              <a:lnSpc>
                <a:spcPts val="1300"/>
              </a:lnSpc>
            </a:pPr>
            <a:r>
              <a:rPr lang="en-US" sz="90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300" name="TextBox 104"/>
          <p:cNvSpPr txBox="1"/>
          <p:nvPr/>
        </p:nvSpPr>
        <p:spPr>
          <a:xfrm>
            <a:off x="9083837" y="5139949"/>
            <a:ext cx="1693510" cy="586740"/>
          </a:xfrm>
          <a:prstGeom prst="rect">
            <a:avLst/>
          </a:prstGeom>
          <a:noFill/>
        </p:spPr>
        <p:txBody>
          <a:bodyPr wrap="square" numCol="1" spcCol="457200" rtlCol="0">
            <a:spAutoFit/>
          </a:bodyPr>
          <a:lstStyle/>
          <a:p>
            <a:pPr>
              <a:lnSpc>
                <a:spcPts val="1300"/>
              </a:lnSpc>
            </a:pPr>
            <a:r>
              <a:rPr lang="en-US" sz="90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301" name="TextBox 105"/>
          <p:cNvSpPr txBox="1"/>
          <p:nvPr/>
        </p:nvSpPr>
        <p:spPr>
          <a:xfrm>
            <a:off x="1099487" y="5206969"/>
            <a:ext cx="385348" cy="246221"/>
          </a:xfrm>
          <a:prstGeom prst="rect">
            <a:avLst/>
          </a:prstGeom>
          <a:noFill/>
        </p:spPr>
        <p:txBody>
          <a:bodyPr wrap="square" numCol="1" spcCol="457200" rtlCol="0">
            <a:spAutoFit/>
          </a:bodyPr>
          <a:lstStyle/>
          <a:p>
            <a:pPr algn="ctr"/>
            <a:r>
              <a:rPr lang="en-US" sz="1000" b="1" dirty="0" smtClean="0">
                <a:solidFill>
                  <a:schemeClr val="bg1"/>
                </a:solidFill>
                <a:latin typeface="微软雅黑" panose="020B0503020204020204" charset="-122"/>
                <a:ea typeface="微软雅黑" panose="020B0503020204020204" charset="-122"/>
                <a:cs typeface="Montserrat" charset="0"/>
              </a:rPr>
              <a:t>01</a:t>
            </a:r>
          </a:p>
        </p:txBody>
      </p:sp>
      <p:sp>
        <p:nvSpPr>
          <p:cNvPr id="302" name="TextBox 106"/>
          <p:cNvSpPr txBox="1"/>
          <p:nvPr/>
        </p:nvSpPr>
        <p:spPr>
          <a:xfrm>
            <a:off x="3537349" y="5218038"/>
            <a:ext cx="385348" cy="246221"/>
          </a:xfrm>
          <a:prstGeom prst="rect">
            <a:avLst/>
          </a:prstGeom>
          <a:noFill/>
        </p:spPr>
        <p:txBody>
          <a:bodyPr wrap="square" numCol="1" spcCol="457200" rtlCol="0">
            <a:spAutoFit/>
          </a:bodyPr>
          <a:lstStyle/>
          <a:p>
            <a:pPr algn="ctr"/>
            <a:r>
              <a:rPr lang="en-US" sz="1000" b="1" dirty="0" smtClean="0">
                <a:solidFill>
                  <a:schemeClr val="bg1"/>
                </a:solidFill>
                <a:latin typeface="微软雅黑" panose="020B0503020204020204" charset="-122"/>
                <a:ea typeface="微软雅黑" panose="020B0503020204020204" charset="-122"/>
                <a:cs typeface="Montserrat" charset="0"/>
              </a:rPr>
              <a:t>02</a:t>
            </a:r>
          </a:p>
        </p:txBody>
      </p:sp>
      <p:sp>
        <p:nvSpPr>
          <p:cNvPr id="303" name="TextBox 107"/>
          <p:cNvSpPr txBox="1"/>
          <p:nvPr/>
        </p:nvSpPr>
        <p:spPr>
          <a:xfrm>
            <a:off x="6080754" y="5217384"/>
            <a:ext cx="385348" cy="246221"/>
          </a:xfrm>
          <a:prstGeom prst="rect">
            <a:avLst/>
          </a:prstGeom>
          <a:noFill/>
        </p:spPr>
        <p:txBody>
          <a:bodyPr wrap="square" numCol="1" spcCol="457200" rtlCol="0">
            <a:spAutoFit/>
          </a:bodyPr>
          <a:lstStyle/>
          <a:p>
            <a:pPr algn="ctr"/>
            <a:r>
              <a:rPr lang="en-US" sz="1000" b="1" dirty="0" smtClean="0">
                <a:solidFill>
                  <a:schemeClr val="bg1"/>
                </a:solidFill>
                <a:latin typeface="微软雅黑" panose="020B0503020204020204" charset="-122"/>
                <a:ea typeface="微软雅黑" panose="020B0503020204020204" charset="-122"/>
                <a:cs typeface="Montserrat" charset="0"/>
              </a:rPr>
              <a:t>03</a:t>
            </a:r>
          </a:p>
        </p:txBody>
      </p:sp>
      <p:sp>
        <p:nvSpPr>
          <p:cNvPr id="304" name="TextBox 108"/>
          <p:cNvSpPr txBox="1"/>
          <p:nvPr/>
        </p:nvSpPr>
        <p:spPr>
          <a:xfrm>
            <a:off x="8624159" y="5232361"/>
            <a:ext cx="385348" cy="246221"/>
          </a:xfrm>
          <a:prstGeom prst="rect">
            <a:avLst/>
          </a:prstGeom>
          <a:noFill/>
        </p:spPr>
        <p:txBody>
          <a:bodyPr wrap="square" numCol="1" spcCol="457200" rtlCol="0">
            <a:spAutoFit/>
          </a:bodyPr>
          <a:lstStyle/>
          <a:p>
            <a:pPr algn="ctr"/>
            <a:r>
              <a:rPr lang="en-US" sz="1000" b="1" dirty="0" smtClean="0">
                <a:solidFill>
                  <a:schemeClr val="bg1"/>
                </a:solidFill>
                <a:latin typeface="微软雅黑" panose="020B0503020204020204" charset="-122"/>
                <a:ea typeface="微软雅黑" panose="020B0503020204020204" charset="-122"/>
                <a:cs typeface="Montserrat" charset="0"/>
              </a:rPr>
              <a:t>04</a:t>
            </a:r>
          </a:p>
        </p:txBody>
      </p:sp>
      <p:cxnSp>
        <p:nvCxnSpPr>
          <p:cNvPr id="305" name="Straight Connector 109"/>
          <p:cNvCxnSpPr/>
          <p:nvPr/>
        </p:nvCxnSpPr>
        <p:spPr>
          <a:xfrm>
            <a:off x="4994210" y="5790381"/>
            <a:ext cx="2439667" cy="0"/>
          </a:xfrm>
          <a:prstGeom prst="line">
            <a:avLst/>
          </a:prstGeom>
          <a:ln w="12700">
            <a:solidFill>
              <a:schemeClr val="bg2">
                <a:alpha val="25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advTm="4289">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90"/>
                                        </p:tgtEl>
                                        <p:attrNameLst>
                                          <p:attrName>style.visibility</p:attrName>
                                        </p:attrNameLst>
                                      </p:cBhvr>
                                      <p:to>
                                        <p:strVal val="visible"/>
                                      </p:to>
                                    </p:set>
                                    <p:anim calcmode="lin" valueType="num">
                                      <p:cBhvr>
                                        <p:cTn id="7" dur="500" fill="hold"/>
                                        <p:tgtEl>
                                          <p:spTgt spid="290"/>
                                        </p:tgtEl>
                                        <p:attrNameLst>
                                          <p:attrName>ppt_w</p:attrName>
                                        </p:attrNameLst>
                                      </p:cBhvr>
                                      <p:tavLst>
                                        <p:tav tm="0">
                                          <p:val>
                                            <p:fltVal val="0"/>
                                          </p:val>
                                        </p:tav>
                                        <p:tav tm="100000">
                                          <p:val>
                                            <p:strVal val="#ppt_w"/>
                                          </p:val>
                                        </p:tav>
                                      </p:tavLst>
                                    </p:anim>
                                    <p:anim calcmode="lin" valueType="num">
                                      <p:cBhvr>
                                        <p:cTn id="8" dur="500" fill="hold"/>
                                        <p:tgtEl>
                                          <p:spTgt spid="290"/>
                                        </p:tgtEl>
                                        <p:attrNameLst>
                                          <p:attrName>ppt_h</p:attrName>
                                        </p:attrNameLst>
                                      </p:cBhvr>
                                      <p:tavLst>
                                        <p:tav tm="0">
                                          <p:val>
                                            <p:fltVal val="0"/>
                                          </p:val>
                                        </p:tav>
                                        <p:tav tm="100000">
                                          <p:val>
                                            <p:strVal val="#ppt_h"/>
                                          </p:val>
                                        </p:tav>
                                      </p:tavLst>
                                    </p:anim>
                                    <p:animEffect transition="in" filter="fade">
                                      <p:cBhvr>
                                        <p:cTn id="9" dur="500"/>
                                        <p:tgtEl>
                                          <p:spTgt spid="290"/>
                                        </p:tgtEl>
                                      </p:cBhvr>
                                    </p:animEffect>
                                  </p:childTnLst>
                                </p:cTn>
                              </p:par>
                              <p:par>
                                <p:cTn id="10" presetID="53" presetClass="entr" presetSubtype="16" fill="hold" nodeType="withEffect">
                                  <p:stCondLst>
                                    <p:cond delay="0"/>
                                  </p:stCondLst>
                                  <p:childTnLst>
                                    <p:set>
                                      <p:cBhvr>
                                        <p:cTn id="11" dur="1" fill="hold">
                                          <p:stCondLst>
                                            <p:cond delay="0"/>
                                          </p:stCondLst>
                                        </p:cTn>
                                        <p:tgtEl>
                                          <p:spTgt spid="275"/>
                                        </p:tgtEl>
                                        <p:attrNameLst>
                                          <p:attrName>style.visibility</p:attrName>
                                        </p:attrNameLst>
                                      </p:cBhvr>
                                      <p:to>
                                        <p:strVal val="visible"/>
                                      </p:to>
                                    </p:set>
                                    <p:anim calcmode="lin" valueType="num">
                                      <p:cBhvr>
                                        <p:cTn id="12" dur="500" fill="hold"/>
                                        <p:tgtEl>
                                          <p:spTgt spid="275"/>
                                        </p:tgtEl>
                                        <p:attrNameLst>
                                          <p:attrName>ppt_w</p:attrName>
                                        </p:attrNameLst>
                                      </p:cBhvr>
                                      <p:tavLst>
                                        <p:tav tm="0">
                                          <p:val>
                                            <p:fltVal val="0"/>
                                          </p:val>
                                        </p:tav>
                                        <p:tav tm="100000">
                                          <p:val>
                                            <p:strVal val="#ppt_w"/>
                                          </p:val>
                                        </p:tav>
                                      </p:tavLst>
                                    </p:anim>
                                    <p:anim calcmode="lin" valueType="num">
                                      <p:cBhvr>
                                        <p:cTn id="13" dur="500" fill="hold"/>
                                        <p:tgtEl>
                                          <p:spTgt spid="275"/>
                                        </p:tgtEl>
                                        <p:attrNameLst>
                                          <p:attrName>ppt_h</p:attrName>
                                        </p:attrNameLst>
                                      </p:cBhvr>
                                      <p:tavLst>
                                        <p:tav tm="0">
                                          <p:val>
                                            <p:fltVal val="0"/>
                                          </p:val>
                                        </p:tav>
                                        <p:tav tm="100000">
                                          <p:val>
                                            <p:strVal val="#ppt_h"/>
                                          </p:val>
                                        </p:tav>
                                      </p:tavLst>
                                    </p:anim>
                                    <p:animEffect transition="in" filter="fade">
                                      <p:cBhvr>
                                        <p:cTn id="14" dur="500"/>
                                        <p:tgtEl>
                                          <p:spTgt spid="275"/>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nodeType="clickEffect">
                                  <p:stCondLst>
                                    <p:cond delay="0"/>
                                  </p:stCondLst>
                                  <p:childTnLst>
                                    <p:set>
                                      <p:cBhvr>
                                        <p:cTn id="18" dur="1" fill="hold">
                                          <p:stCondLst>
                                            <p:cond delay="0"/>
                                          </p:stCondLst>
                                        </p:cTn>
                                        <p:tgtEl>
                                          <p:spTgt spid="245"/>
                                        </p:tgtEl>
                                        <p:attrNameLst>
                                          <p:attrName>style.visibility</p:attrName>
                                        </p:attrNameLst>
                                      </p:cBhvr>
                                      <p:to>
                                        <p:strVal val="visible"/>
                                      </p:to>
                                    </p:set>
                                    <p:anim calcmode="lin" valueType="num">
                                      <p:cBhvr additive="base">
                                        <p:cTn id="19" dur="500"/>
                                        <p:tgtEl>
                                          <p:spTgt spid="245"/>
                                        </p:tgtEl>
                                        <p:attrNameLst>
                                          <p:attrName>ppt_x</p:attrName>
                                        </p:attrNameLst>
                                      </p:cBhvr>
                                      <p:tavLst>
                                        <p:tav tm="0">
                                          <p:val>
                                            <p:strVal val="#ppt_x-#ppt_w*1.125000"/>
                                          </p:val>
                                        </p:tav>
                                        <p:tav tm="100000">
                                          <p:val>
                                            <p:strVal val="#ppt_x"/>
                                          </p:val>
                                        </p:tav>
                                      </p:tavLst>
                                    </p:anim>
                                    <p:animEffect transition="in" filter="wipe(right)">
                                      <p:cBhvr>
                                        <p:cTn id="20" dur="500"/>
                                        <p:tgtEl>
                                          <p:spTgt spid="245"/>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273"/>
                                        </p:tgtEl>
                                        <p:attrNameLst>
                                          <p:attrName>style.visibility</p:attrName>
                                        </p:attrNameLst>
                                      </p:cBhvr>
                                      <p:to>
                                        <p:strVal val="visible"/>
                                      </p:to>
                                    </p:set>
                                    <p:anim calcmode="lin" valueType="num">
                                      <p:cBhvr additive="base">
                                        <p:cTn id="23" dur="500"/>
                                        <p:tgtEl>
                                          <p:spTgt spid="273"/>
                                        </p:tgtEl>
                                        <p:attrNameLst>
                                          <p:attrName>ppt_x</p:attrName>
                                        </p:attrNameLst>
                                      </p:cBhvr>
                                      <p:tavLst>
                                        <p:tav tm="0">
                                          <p:val>
                                            <p:strVal val="#ppt_x-#ppt_w*1.125000"/>
                                          </p:val>
                                        </p:tav>
                                        <p:tav tm="100000">
                                          <p:val>
                                            <p:strVal val="#ppt_x"/>
                                          </p:val>
                                        </p:tav>
                                      </p:tavLst>
                                    </p:anim>
                                    <p:animEffect transition="in" filter="wipe(right)">
                                      <p:cBhvr>
                                        <p:cTn id="24" dur="500"/>
                                        <p:tgtEl>
                                          <p:spTgt spid="273"/>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291"/>
                                        </p:tgtEl>
                                        <p:attrNameLst>
                                          <p:attrName>style.visibility</p:attrName>
                                        </p:attrNameLst>
                                      </p:cBhvr>
                                      <p:to>
                                        <p:strVal val="visible"/>
                                      </p:to>
                                    </p:set>
                                    <p:anim calcmode="lin" valueType="num">
                                      <p:cBhvr additive="base">
                                        <p:cTn id="27" dur="500"/>
                                        <p:tgtEl>
                                          <p:spTgt spid="291"/>
                                        </p:tgtEl>
                                        <p:attrNameLst>
                                          <p:attrName>ppt_x</p:attrName>
                                        </p:attrNameLst>
                                      </p:cBhvr>
                                      <p:tavLst>
                                        <p:tav tm="0">
                                          <p:val>
                                            <p:strVal val="#ppt_x-#ppt_w*1.125000"/>
                                          </p:val>
                                        </p:tav>
                                        <p:tav tm="100000">
                                          <p:val>
                                            <p:strVal val="#ppt_x"/>
                                          </p:val>
                                        </p:tav>
                                      </p:tavLst>
                                    </p:anim>
                                    <p:animEffect transition="in" filter="wipe(right)">
                                      <p:cBhvr>
                                        <p:cTn id="28" dur="500"/>
                                        <p:tgtEl>
                                          <p:spTgt spid="291"/>
                                        </p:tgtEl>
                                      </p:cBhvr>
                                    </p:animEffect>
                                  </p:childTnLst>
                                </p:cTn>
                              </p:par>
                              <p:par>
                                <p:cTn id="29" presetID="12" presetClass="entr" presetSubtype="2" fill="hold" nodeType="withEffect">
                                  <p:stCondLst>
                                    <p:cond delay="0"/>
                                  </p:stCondLst>
                                  <p:childTnLst>
                                    <p:set>
                                      <p:cBhvr>
                                        <p:cTn id="30" dur="1" fill="hold">
                                          <p:stCondLst>
                                            <p:cond delay="0"/>
                                          </p:stCondLst>
                                        </p:cTn>
                                        <p:tgtEl>
                                          <p:spTgt spid="259"/>
                                        </p:tgtEl>
                                        <p:attrNameLst>
                                          <p:attrName>style.visibility</p:attrName>
                                        </p:attrNameLst>
                                      </p:cBhvr>
                                      <p:to>
                                        <p:strVal val="visible"/>
                                      </p:to>
                                    </p:set>
                                    <p:anim calcmode="lin" valueType="num">
                                      <p:cBhvr additive="base">
                                        <p:cTn id="31" dur="500"/>
                                        <p:tgtEl>
                                          <p:spTgt spid="259"/>
                                        </p:tgtEl>
                                        <p:attrNameLst>
                                          <p:attrName>ppt_x</p:attrName>
                                        </p:attrNameLst>
                                      </p:cBhvr>
                                      <p:tavLst>
                                        <p:tav tm="0">
                                          <p:val>
                                            <p:strVal val="#ppt_x+#ppt_w*1.125000"/>
                                          </p:val>
                                        </p:tav>
                                        <p:tav tm="100000">
                                          <p:val>
                                            <p:strVal val="#ppt_x"/>
                                          </p:val>
                                        </p:tav>
                                      </p:tavLst>
                                    </p:anim>
                                    <p:animEffect transition="in" filter="wipe(left)">
                                      <p:cBhvr>
                                        <p:cTn id="32" dur="500"/>
                                        <p:tgtEl>
                                          <p:spTgt spid="259"/>
                                        </p:tgtEl>
                                      </p:cBhvr>
                                    </p:animEffect>
                                  </p:childTnLst>
                                </p:cTn>
                              </p:par>
                              <p:par>
                                <p:cTn id="33" presetID="12" presetClass="entr" presetSubtype="2" fill="hold" grpId="0" nodeType="withEffect">
                                  <p:stCondLst>
                                    <p:cond delay="0"/>
                                  </p:stCondLst>
                                  <p:childTnLst>
                                    <p:set>
                                      <p:cBhvr>
                                        <p:cTn id="34" dur="1" fill="hold">
                                          <p:stCondLst>
                                            <p:cond delay="0"/>
                                          </p:stCondLst>
                                        </p:cTn>
                                        <p:tgtEl>
                                          <p:spTgt spid="274"/>
                                        </p:tgtEl>
                                        <p:attrNameLst>
                                          <p:attrName>style.visibility</p:attrName>
                                        </p:attrNameLst>
                                      </p:cBhvr>
                                      <p:to>
                                        <p:strVal val="visible"/>
                                      </p:to>
                                    </p:set>
                                    <p:anim calcmode="lin" valueType="num">
                                      <p:cBhvr additive="base">
                                        <p:cTn id="35" dur="500"/>
                                        <p:tgtEl>
                                          <p:spTgt spid="274"/>
                                        </p:tgtEl>
                                        <p:attrNameLst>
                                          <p:attrName>ppt_x</p:attrName>
                                        </p:attrNameLst>
                                      </p:cBhvr>
                                      <p:tavLst>
                                        <p:tav tm="0">
                                          <p:val>
                                            <p:strVal val="#ppt_x+#ppt_w*1.125000"/>
                                          </p:val>
                                        </p:tav>
                                        <p:tav tm="100000">
                                          <p:val>
                                            <p:strVal val="#ppt_x"/>
                                          </p:val>
                                        </p:tav>
                                      </p:tavLst>
                                    </p:anim>
                                    <p:animEffect transition="in" filter="wipe(left)">
                                      <p:cBhvr>
                                        <p:cTn id="36" dur="500"/>
                                        <p:tgtEl>
                                          <p:spTgt spid="274"/>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289"/>
                                        </p:tgtEl>
                                        <p:attrNameLst>
                                          <p:attrName>style.visibility</p:attrName>
                                        </p:attrNameLst>
                                      </p:cBhvr>
                                      <p:to>
                                        <p:strVal val="visible"/>
                                      </p:to>
                                    </p:set>
                                    <p:anim calcmode="lin" valueType="num">
                                      <p:cBhvr additive="base">
                                        <p:cTn id="39" dur="500"/>
                                        <p:tgtEl>
                                          <p:spTgt spid="289"/>
                                        </p:tgtEl>
                                        <p:attrNameLst>
                                          <p:attrName>ppt_x</p:attrName>
                                        </p:attrNameLst>
                                      </p:cBhvr>
                                      <p:tavLst>
                                        <p:tav tm="0">
                                          <p:val>
                                            <p:strVal val="#ppt_x+#ppt_w*1.125000"/>
                                          </p:val>
                                        </p:tav>
                                        <p:tav tm="100000">
                                          <p:val>
                                            <p:strVal val="#ppt_x"/>
                                          </p:val>
                                        </p:tav>
                                      </p:tavLst>
                                    </p:anim>
                                    <p:animEffect transition="in" filter="wipe(left)">
                                      <p:cBhvr>
                                        <p:cTn id="40" dur="500"/>
                                        <p:tgtEl>
                                          <p:spTgt spid="28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93"/>
                                        </p:tgtEl>
                                        <p:attrNameLst>
                                          <p:attrName>style.visibility</p:attrName>
                                        </p:attrNameLst>
                                      </p:cBhvr>
                                      <p:to>
                                        <p:strVal val="visible"/>
                                      </p:to>
                                    </p:set>
                                    <p:animEffect transition="in" filter="fade">
                                      <p:cBhvr>
                                        <p:cTn id="45" dur="500"/>
                                        <p:tgtEl>
                                          <p:spTgt spid="29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94"/>
                                        </p:tgtEl>
                                        <p:attrNameLst>
                                          <p:attrName>style.visibility</p:attrName>
                                        </p:attrNameLst>
                                      </p:cBhvr>
                                      <p:to>
                                        <p:strVal val="visible"/>
                                      </p:to>
                                    </p:set>
                                    <p:animEffect transition="in" filter="fade">
                                      <p:cBhvr>
                                        <p:cTn id="48" dur="500"/>
                                        <p:tgtEl>
                                          <p:spTgt spid="29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5"/>
                                        </p:tgtEl>
                                        <p:attrNameLst>
                                          <p:attrName>style.visibility</p:attrName>
                                        </p:attrNameLst>
                                      </p:cBhvr>
                                      <p:to>
                                        <p:strVal val="visible"/>
                                      </p:to>
                                    </p:set>
                                    <p:animEffect transition="in" filter="fade">
                                      <p:cBhvr>
                                        <p:cTn id="51" dur="500"/>
                                        <p:tgtEl>
                                          <p:spTgt spid="29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96"/>
                                        </p:tgtEl>
                                        <p:attrNameLst>
                                          <p:attrName>style.visibility</p:attrName>
                                        </p:attrNameLst>
                                      </p:cBhvr>
                                      <p:to>
                                        <p:strVal val="visible"/>
                                      </p:to>
                                    </p:set>
                                    <p:animEffect transition="in" filter="fade">
                                      <p:cBhvr>
                                        <p:cTn id="54" dur="500"/>
                                        <p:tgtEl>
                                          <p:spTgt spid="296"/>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97"/>
                                        </p:tgtEl>
                                        <p:attrNameLst>
                                          <p:attrName>style.visibility</p:attrName>
                                        </p:attrNameLst>
                                      </p:cBhvr>
                                      <p:to>
                                        <p:strVal val="visible"/>
                                      </p:to>
                                    </p:set>
                                    <p:animEffect transition="in" filter="fade">
                                      <p:cBhvr>
                                        <p:cTn id="57" dur="500"/>
                                        <p:tgtEl>
                                          <p:spTgt spid="29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98"/>
                                        </p:tgtEl>
                                        <p:attrNameLst>
                                          <p:attrName>style.visibility</p:attrName>
                                        </p:attrNameLst>
                                      </p:cBhvr>
                                      <p:to>
                                        <p:strVal val="visible"/>
                                      </p:to>
                                    </p:set>
                                    <p:animEffect transition="in" filter="fade">
                                      <p:cBhvr>
                                        <p:cTn id="60" dur="500"/>
                                        <p:tgtEl>
                                          <p:spTgt spid="29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99"/>
                                        </p:tgtEl>
                                        <p:attrNameLst>
                                          <p:attrName>style.visibility</p:attrName>
                                        </p:attrNameLst>
                                      </p:cBhvr>
                                      <p:to>
                                        <p:strVal val="visible"/>
                                      </p:to>
                                    </p:set>
                                    <p:animEffect transition="in" filter="fade">
                                      <p:cBhvr>
                                        <p:cTn id="63" dur="500"/>
                                        <p:tgtEl>
                                          <p:spTgt spid="29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00"/>
                                        </p:tgtEl>
                                        <p:attrNameLst>
                                          <p:attrName>style.visibility</p:attrName>
                                        </p:attrNameLst>
                                      </p:cBhvr>
                                      <p:to>
                                        <p:strVal val="visible"/>
                                      </p:to>
                                    </p:set>
                                    <p:animEffect transition="in" filter="fade">
                                      <p:cBhvr>
                                        <p:cTn id="66" dur="500"/>
                                        <p:tgtEl>
                                          <p:spTgt spid="30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01"/>
                                        </p:tgtEl>
                                        <p:attrNameLst>
                                          <p:attrName>style.visibility</p:attrName>
                                        </p:attrNameLst>
                                      </p:cBhvr>
                                      <p:to>
                                        <p:strVal val="visible"/>
                                      </p:to>
                                    </p:set>
                                    <p:animEffect transition="in" filter="fade">
                                      <p:cBhvr>
                                        <p:cTn id="69" dur="500"/>
                                        <p:tgtEl>
                                          <p:spTgt spid="30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02"/>
                                        </p:tgtEl>
                                        <p:attrNameLst>
                                          <p:attrName>style.visibility</p:attrName>
                                        </p:attrNameLst>
                                      </p:cBhvr>
                                      <p:to>
                                        <p:strVal val="visible"/>
                                      </p:to>
                                    </p:set>
                                    <p:animEffect transition="in" filter="fade">
                                      <p:cBhvr>
                                        <p:cTn id="72" dur="500"/>
                                        <p:tgtEl>
                                          <p:spTgt spid="30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03"/>
                                        </p:tgtEl>
                                        <p:attrNameLst>
                                          <p:attrName>style.visibility</p:attrName>
                                        </p:attrNameLst>
                                      </p:cBhvr>
                                      <p:to>
                                        <p:strVal val="visible"/>
                                      </p:to>
                                    </p:set>
                                    <p:animEffect transition="in" filter="fade">
                                      <p:cBhvr>
                                        <p:cTn id="75" dur="500"/>
                                        <p:tgtEl>
                                          <p:spTgt spid="30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04"/>
                                        </p:tgtEl>
                                        <p:attrNameLst>
                                          <p:attrName>style.visibility</p:attrName>
                                        </p:attrNameLst>
                                      </p:cBhvr>
                                      <p:to>
                                        <p:strVal val="visible"/>
                                      </p:to>
                                    </p:set>
                                    <p:animEffect transition="in" filter="fade">
                                      <p:cBhvr>
                                        <p:cTn id="78" dur="500"/>
                                        <p:tgtEl>
                                          <p:spTgt spid="304"/>
                                        </p:tgtEl>
                                      </p:cBhvr>
                                    </p:animEffect>
                                  </p:childTnLst>
                                </p:cTn>
                              </p:par>
                              <p:par>
                                <p:cTn id="79" presetID="10" presetClass="entr" presetSubtype="0" fill="hold" nodeType="withEffect">
                                  <p:stCondLst>
                                    <p:cond delay="0"/>
                                  </p:stCondLst>
                                  <p:childTnLst>
                                    <p:set>
                                      <p:cBhvr>
                                        <p:cTn id="80" dur="1" fill="hold">
                                          <p:stCondLst>
                                            <p:cond delay="0"/>
                                          </p:stCondLst>
                                        </p:cTn>
                                        <p:tgtEl>
                                          <p:spTgt spid="305"/>
                                        </p:tgtEl>
                                        <p:attrNameLst>
                                          <p:attrName>style.visibility</p:attrName>
                                        </p:attrNameLst>
                                      </p:cBhvr>
                                      <p:to>
                                        <p:strVal val="visible"/>
                                      </p:to>
                                    </p:set>
                                    <p:animEffect transition="in" filter="fade">
                                      <p:cBhvr>
                                        <p:cTn id="81" dur="500"/>
                                        <p:tgtEl>
                                          <p:spTgt spid="305"/>
                                        </p:tgtEl>
                                      </p:cBhvr>
                                    </p:animEffect>
                                  </p:childTnLst>
                                </p:cTn>
                              </p:par>
                            </p:childTnLst>
                          </p:cTn>
                        </p:par>
                      </p:childTnLst>
                    </p:cTn>
                  </p:par>
                  <p:par>
                    <p:cTn id="82" fill="hold">
                      <p:stCondLst>
                        <p:cond delay="indefinite"/>
                      </p:stCondLst>
                      <p:childTnLst>
                        <p:par>
                          <p:cTn id="83" fill="hold">
                            <p:stCondLst>
                              <p:cond delay="0"/>
                            </p:stCondLst>
                            <p:childTnLst>
                              <p:par>
                                <p:cTn id="84" presetID="16" presetClass="entr" presetSubtype="37" fill="hold" grpId="0" nodeType="clickEffect">
                                  <p:stCondLst>
                                    <p:cond delay="0"/>
                                  </p:stCondLst>
                                  <p:childTnLst>
                                    <p:set>
                                      <p:cBhvr>
                                        <p:cTn id="85" dur="1" fill="hold">
                                          <p:stCondLst>
                                            <p:cond delay="0"/>
                                          </p:stCondLst>
                                        </p:cTn>
                                        <p:tgtEl>
                                          <p:spTgt spid="292"/>
                                        </p:tgtEl>
                                        <p:attrNameLst>
                                          <p:attrName>style.visibility</p:attrName>
                                        </p:attrNameLst>
                                      </p:cBhvr>
                                      <p:to>
                                        <p:strVal val="visible"/>
                                      </p:to>
                                    </p:set>
                                    <p:animEffect transition="in" filter="barn(outVertical)">
                                      <p:cBhvr>
                                        <p:cTn id="86" dur="500"/>
                                        <p:tgtEl>
                                          <p:spTgt spid="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 grpId="0" bldLvl="0" animBg="1"/>
      <p:bldP spid="274" grpId="0" bldLvl="0" animBg="1"/>
      <p:bldP spid="289" grpId="0"/>
      <p:bldP spid="290" grpId="0"/>
      <p:bldP spid="291" grpId="0"/>
      <p:bldP spid="292" grpId="0"/>
      <p:bldP spid="293" grpId="0" bldLvl="0" animBg="1"/>
      <p:bldP spid="294" grpId="0" bldLvl="0" animBg="1"/>
      <p:bldP spid="295" grpId="0" bldLvl="0" animBg="1"/>
      <p:bldP spid="296" grpId="0" bldLvl="0" animBg="1"/>
      <p:bldP spid="297" grpId="0"/>
      <p:bldP spid="298" grpId="0"/>
      <p:bldP spid="299" grpId="0"/>
      <p:bldP spid="300" grpId="0"/>
      <p:bldP spid="301" grpId="0"/>
      <p:bldP spid="302" grpId="0"/>
      <p:bldP spid="303" grpId="0"/>
      <p:bldP spid="30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63503" y="478989"/>
              <a:ext cx="481330" cy="417830"/>
            </a:xfrm>
            <a:prstGeom prst="rect">
              <a:avLst/>
            </a:prstGeom>
            <a:noFill/>
          </p:spPr>
          <p:txBody>
            <a:bodyPr wrap="none" rtlCol="0">
              <a:spAutoFit/>
            </a:bodyPr>
            <a:lstStyle/>
            <a:p>
              <a:r>
                <a:rPr lang="en-US" altLang="zh-CN" sz="2000" dirty="0" smtClean="0">
                  <a:solidFill>
                    <a:schemeClr val="tx1"/>
                  </a:solidFill>
                  <a:latin typeface="微软雅黑" panose="020B0503020204020204" charset="-122"/>
                  <a:ea typeface="微软雅黑" panose="020B0503020204020204" charset="-122"/>
                </a:rPr>
                <a:t>03</a:t>
              </a:r>
            </a:p>
          </p:txBody>
        </p:sp>
      </p:grpSp>
      <p:sp>
        <p:nvSpPr>
          <p:cNvPr id="2" name="Shape 6"/>
          <p:cNvSpPr/>
          <p:nvPr/>
        </p:nvSpPr>
        <p:spPr>
          <a:xfrm>
            <a:off x="5661945" y="5286312"/>
            <a:ext cx="862146" cy="899173"/>
          </a:xfrm>
          <a:custGeom>
            <a:avLst/>
            <a:gdLst/>
            <a:ahLst/>
            <a:cxnLst>
              <a:cxn ang="0">
                <a:pos x="wd2" y="hd2"/>
              </a:cxn>
              <a:cxn ang="5400000">
                <a:pos x="wd2" y="hd2"/>
              </a:cxn>
              <a:cxn ang="10800000">
                <a:pos x="wd2" y="hd2"/>
              </a:cxn>
              <a:cxn ang="16200000">
                <a:pos x="wd2" y="hd2"/>
              </a:cxn>
            </a:cxnLst>
            <a:rect l="0" t="0" r="r" b="b"/>
            <a:pathLst>
              <a:path w="21600" h="21600" extrusionOk="0">
                <a:moveTo>
                  <a:pt x="17557" y="21563"/>
                </a:moveTo>
                <a:lnTo>
                  <a:pt x="21600" y="17910"/>
                </a:lnTo>
                <a:lnTo>
                  <a:pt x="10798" y="0"/>
                </a:lnTo>
                <a:lnTo>
                  <a:pt x="0" y="17826"/>
                </a:lnTo>
                <a:lnTo>
                  <a:pt x="4277" y="21600"/>
                </a:lnTo>
                <a:cubicBezTo>
                  <a:pt x="4277" y="21600"/>
                  <a:pt x="17557" y="21563"/>
                  <a:pt x="17557" y="21563"/>
                </a:cubicBezTo>
                <a:close/>
              </a:path>
            </a:pathLst>
          </a:custGeom>
          <a:solidFill>
            <a:schemeClr val="accent4">
              <a:lumMod val="40000"/>
              <a:lumOff val="60000"/>
            </a:schemeClr>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0" name="Shape 7"/>
          <p:cNvSpPr/>
          <p:nvPr/>
        </p:nvSpPr>
        <p:spPr>
          <a:xfrm>
            <a:off x="5630755" y="5972480"/>
            <a:ext cx="310083" cy="1737802"/>
          </a:xfrm>
          <a:custGeom>
            <a:avLst/>
            <a:gdLst/>
            <a:ahLst/>
            <a:cxnLst>
              <a:cxn ang="0">
                <a:pos x="wd2" y="hd2"/>
              </a:cxn>
              <a:cxn ang="5400000">
                <a:pos x="wd2" y="hd2"/>
              </a:cxn>
              <a:cxn ang="10800000">
                <a:pos x="wd2" y="hd2"/>
              </a:cxn>
              <a:cxn ang="16200000">
                <a:pos x="wd2" y="hd2"/>
              </a:cxn>
            </a:cxnLst>
            <a:rect l="0" t="0" r="r" b="b"/>
            <a:pathLst>
              <a:path w="21600" h="21600" extrusionOk="0">
                <a:moveTo>
                  <a:pt x="21600" y="19719"/>
                </a:moveTo>
                <a:cubicBezTo>
                  <a:pt x="21600" y="20758"/>
                  <a:pt x="16765" y="21600"/>
                  <a:pt x="10800" y="21600"/>
                </a:cubicBezTo>
                <a:lnTo>
                  <a:pt x="10800" y="21600"/>
                </a:lnTo>
                <a:cubicBezTo>
                  <a:pt x="4835" y="21600"/>
                  <a:pt x="0" y="20758"/>
                  <a:pt x="0" y="19719"/>
                </a:cubicBezTo>
                <a:lnTo>
                  <a:pt x="0" y="1881"/>
                </a:lnTo>
                <a:cubicBezTo>
                  <a:pt x="0" y="842"/>
                  <a:pt x="4835" y="0"/>
                  <a:pt x="10800" y="0"/>
                </a:cubicBezTo>
                <a:lnTo>
                  <a:pt x="10800" y="0"/>
                </a:lnTo>
                <a:cubicBezTo>
                  <a:pt x="16765" y="0"/>
                  <a:pt x="21600" y="842"/>
                  <a:pt x="21600" y="1881"/>
                </a:cubicBezTo>
                <a:cubicBezTo>
                  <a:pt x="21600" y="1881"/>
                  <a:pt x="21600" y="19719"/>
                  <a:pt x="21600" y="19719"/>
                </a:cubicBezTo>
                <a:close/>
              </a:path>
            </a:pathLst>
          </a:custGeom>
          <a:solidFill>
            <a:schemeClr val="accent4"/>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1" name="Shape 8"/>
          <p:cNvSpPr/>
          <p:nvPr/>
        </p:nvSpPr>
        <p:spPr>
          <a:xfrm>
            <a:off x="5936412" y="5972480"/>
            <a:ext cx="310083" cy="1737802"/>
          </a:xfrm>
          <a:custGeom>
            <a:avLst/>
            <a:gdLst/>
            <a:ahLst/>
            <a:cxnLst>
              <a:cxn ang="0">
                <a:pos x="wd2" y="hd2"/>
              </a:cxn>
              <a:cxn ang="5400000">
                <a:pos x="wd2" y="hd2"/>
              </a:cxn>
              <a:cxn ang="10800000">
                <a:pos x="wd2" y="hd2"/>
              </a:cxn>
              <a:cxn ang="16200000">
                <a:pos x="wd2" y="hd2"/>
              </a:cxn>
            </a:cxnLst>
            <a:rect l="0" t="0" r="r" b="b"/>
            <a:pathLst>
              <a:path w="21600" h="21600" extrusionOk="0">
                <a:moveTo>
                  <a:pt x="21600" y="19719"/>
                </a:moveTo>
                <a:cubicBezTo>
                  <a:pt x="21600" y="20758"/>
                  <a:pt x="16765" y="21600"/>
                  <a:pt x="10800" y="21600"/>
                </a:cubicBezTo>
                <a:lnTo>
                  <a:pt x="10800" y="21600"/>
                </a:lnTo>
                <a:cubicBezTo>
                  <a:pt x="4835" y="21600"/>
                  <a:pt x="0" y="20758"/>
                  <a:pt x="0" y="19719"/>
                </a:cubicBezTo>
                <a:lnTo>
                  <a:pt x="0" y="1881"/>
                </a:lnTo>
                <a:cubicBezTo>
                  <a:pt x="0" y="842"/>
                  <a:pt x="4835" y="0"/>
                  <a:pt x="10800" y="0"/>
                </a:cubicBezTo>
                <a:lnTo>
                  <a:pt x="10800" y="0"/>
                </a:lnTo>
                <a:cubicBezTo>
                  <a:pt x="16765" y="0"/>
                  <a:pt x="21600" y="842"/>
                  <a:pt x="21600" y="1881"/>
                </a:cubicBezTo>
                <a:cubicBezTo>
                  <a:pt x="21600" y="1881"/>
                  <a:pt x="21600" y="19719"/>
                  <a:pt x="21600" y="19719"/>
                </a:cubicBezTo>
                <a:close/>
              </a:path>
            </a:pathLst>
          </a:custGeom>
          <a:solidFill>
            <a:schemeClr val="accent4">
              <a:lumMod val="75000"/>
            </a:schemeClr>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3" name="Shape 9"/>
          <p:cNvSpPr/>
          <p:nvPr/>
        </p:nvSpPr>
        <p:spPr>
          <a:xfrm>
            <a:off x="6242069" y="5972480"/>
            <a:ext cx="310083" cy="1737802"/>
          </a:xfrm>
          <a:custGeom>
            <a:avLst/>
            <a:gdLst/>
            <a:ahLst/>
            <a:cxnLst>
              <a:cxn ang="0">
                <a:pos x="wd2" y="hd2"/>
              </a:cxn>
              <a:cxn ang="5400000">
                <a:pos x="wd2" y="hd2"/>
              </a:cxn>
              <a:cxn ang="10800000">
                <a:pos x="wd2" y="hd2"/>
              </a:cxn>
              <a:cxn ang="16200000">
                <a:pos x="wd2" y="hd2"/>
              </a:cxn>
            </a:cxnLst>
            <a:rect l="0" t="0" r="r" b="b"/>
            <a:pathLst>
              <a:path w="21600" h="21600" extrusionOk="0">
                <a:moveTo>
                  <a:pt x="21600" y="19719"/>
                </a:moveTo>
                <a:cubicBezTo>
                  <a:pt x="21600" y="20758"/>
                  <a:pt x="16765" y="21600"/>
                  <a:pt x="10800" y="21600"/>
                </a:cubicBezTo>
                <a:lnTo>
                  <a:pt x="10800" y="21600"/>
                </a:lnTo>
                <a:cubicBezTo>
                  <a:pt x="4835" y="21600"/>
                  <a:pt x="0" y="20758"/>
                  <a:pt x="0" y="19719"/>
                </a:cubicBezTo>
                <a:lnTo>
                  <a:pt x="0" y="1881"/>
                </a:lnTo>
                <a:cubicBezTo>
                  <a:pt x="0" y="842"/>
                  <a:pt x="4835" y="0"/>
                  <a:pt x="10800" y="0"/>
                </a:cubicBezTo>
                <a:lnTo>
                  <a:pt x="10800" y="0"/>
                </a:lnTo>
                <a:cubicBezTo>
                  <a:pt x="16765" y="0"/>
                  <a:pt x="21600" y="842"/>
                  <a:pt x="21600" y="1881"/>
                </a:cubicBezTo>
                <a:cubicBezTo>
                  <a:pt x="21600" y="1881"/>
                  <a:pt x="21600" y="19719"/>
                  <a:pt x="21600" y="19719"/>
                </a:cubicBezTo>
                <a:close/>
              </a:path>
            </a:pathLst>
          </a:custGeom>
          <a:solidFill>
            <a:schemeClr val="accent4"/>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4" name="Shape 10"/>
          <p:cNvSpPr/>
          <p:nvPr/>
        </p:nvSpPr>
        <p:spPr>
          <a:xfrm>
            <a:off x="5867795" y="5286312"/>
            <a:ext cx="443276" cy="382433"/>
          </a:xfrm>
          <a:custGeom>
            <a:avLst/>
            <a:gdLst/>
            <a:ahLst/>
            <a:cxnLst>
              <a:cxn ang="0">
                <a:pos x="wd2" y="hd2"/>
              </a:cxn>
              <a:cxn ang="5400000">
                <a:pos x="wd2" y="hd2"/>
              </a:cxn>
              <a:cxn ang="10800000">
                <a:pos x="wd2" y="hd2"/>
              </a:cxn>
              <a:cxn ang="16200000">
                <a:pos x="wd2" y="hd2"/>
              </a:cxn>
            </a:cxnLst>
            <a:rect l="0" t="0" r="r" b="b"/>
            <a:pathLst>
              <a:path w="21600" h="21600" extrusionOk="0">
                <a:moveTo>
                  <a:pt x="10824" y="0"/>
                </a:moveTo>
                <a:lnTo>
                  <a:pt x="0" y="21600"/>
                </a:lnTo>
                <a:lnTo>
                  <a:pt x="21600" y="21600"/>
                </a:lnTo>
                <a:cubicBezTo>
                  <a:pt x="21600" y="21600"/>
                  <a:pt x="10824" y="0"/>
                  <a:pt x="10824" y="0"/>
                </a:cubicBezTo>
                <a:close/>
              </a:path>
            </a:pathLst>
          </a:custGeom>
          <a:solidFill>
            <a:schemeClr val="tx1"/>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5" name="Shape 11"/>
          <p:cNvSpPr/>
          <p:nvPr/>
        </p:nvSpPr>
        <p:spPr>
          <a:xfrm>
            <a:off x="5175389" y="2990767"/>
            <a:ext cx="1835373" cy="2215496"/>
          </a:xfrm>
          <a:custGeom>
            <a:avLst/>
            <a:gdLst/>
            <a:ahLst/>
            <a:cxnLst>
              <a:cxn ang="0">
                <a:pos x="wd2" y="hd2"/>
              </a:cxn>
              <a:cxn ang="5400000">
                <a:pos x="wd2" y="hd2"/>
              </a:cxn>
              <a:cxn ang="10800000">
                <a:pos x="wd2" y="hd2"/>
              </a:cxn>
              <a:cxn ang="16200000">
                <a:pos x="wd2" y="hd2"/>
              </a:cxn>
            </a:cxnLst>
            <a:rect l="0" t="0" r="r" b="b"/>
            <a:pathLst>
              <a:path w="19679" h="20760" extrusionOk="0">
                <a:moveTo>
                  <a:pt x="16796" y="2518"/>
                </a:moveTo>
                <a:cubicBezTo>
                  <a:pt x="12954" y="-840"/>
                  <a:pt x="6724" y="-840"/>
                  <a:pt x="2881" y="2518"/>
                </a:cubicBezTo>
                <a:cubicBezTo>
                  <a:pt x="-961" y="5876"/>
                  <a:pt x="-961" y="11321"/>
                  <a:pt x="2881" y="14679"/>
                </a:cubicBezTo>
                <a:lnTo>
                  <a:pt x="9839" y="20760"/>
                </a:lnTo>
                <a:lnTo>
                  <a:pt x="16796" y="14679"/>
                </a:lnTo>
                <a:cubicBezTo>
                  <a:pt x="20639" y="11321"/>
                  <a:pt x="20639" y="5876"/>
                  <a:pt x="16796" y="2518"/>
                </a:cubicBezTo>
                <a:close/>
              </a:path>
            </a:pathLst>
          </a:custGeom>
          <a:solidFill>
            <a:schemeClr val="accent2"/>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6" name="Shape 12"/>
          <p:cNvSpPr/>
          <p:nvPr/>
        </p:nvSpPr>
        <p:spPr>
          <a:xfrm>
            <a:off x="3840480" y="4338152"/>
            <a:ext cx="2215495" cy="1835373"/>
          </a:xfrm>
          <a:custGeom>
            <a:avLst/>
            <a:gdLst/>
            <a:ahLst/>
            <a:cxnLst>
              <a:cxn ang="0">
                <a:pos x="wd2" y="hd2"/>
              </a:cxn>
              <a:cxn ang="5400000">
                <a:pos x="wd2" y="hd2"/>
              </a:cxn>
              <a:cxn ang="10800000">
                <a:pos x="wd2" y="hd2"/>
              </a:cxn>
              <a:cxn ang="16200000">
                <a:pos x="wd2" y="hd2"/>
              </a:cxn>
            </a:cxnLst>
            <a:rect l="0" t="0" r="r" b="b"/>
            <a:pathLst>
              <a:path w="20760" h="19679" extrusionOk="0">
                <a:moveTo>
                  <a:pt x="2518" y="2882"/>
                </a:moveTo>
                <a:cubicBezTo>
                  <a:pt x="-840" y="6724"/>
                  <a:pt x="-840" y="12954"/>
                  <a:pt x="2518" y="16797"/>
                </a:cubicBezTo>
                <a:cubicBezTo>
                  <a:pt x="5876" y="20639"/>
                  <a:pt x="11321" y="20639"/>
                  <a:pt x="14679" y="16797"/>
                </a:cubicBezTo>
                <a:lnTo>
                  <a:pt x="20760" y="9839"/>
                </a:lnTo>
                <a:lnTo>
                  <a:pt x="14679" y="2882"/>
                </a:lnTo>
                <a:cubicBezTo>
                  <a:pt x="11321" y="-961"/>
                  <a:pt x="5876" y="-961"/>
                  <a:pt x="2518" y="2882"/>
                </a:cubicBezTo>
                <a:close/>
              </a:path>
            </a:pathLst>
          </a:custGeom>
          <a:solidFill>
            <a:schemeClr val="accent2"/>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7" name="Shape 13"/>
          <p:cNvSpPr/>
          <p:nvPr/>
        </p:nvSpPr>
        <p:spPr>
          <a:xfrm>
            <a:off x="6136025" y="4325675"/>
            <a:ext cx="2215495" cy="1835374"/>
          </a:xfrm>
          <a:custGeom>
            <a:avLst/>
            <a:gdLst/>
            <a:ahLst/>
            <a:cxnLst>
              <a:cxn ang="0">
                <a:pos x="wd2" y="hd2"/>
              </a:cxn>
              <a:cxn ang="5400000">
                <a:pos x="wd2" y="hd2"/>
              </a:cxn>
              <a:cxn ang="10800000">
                <a:pos x="wd2" y="hd2"/>
              </a:cxn>
              <a:cxn ang="16200000">
                <a:pos x="wd2" y="hd2"/>
              </a:cxn>
            </a:cxnLst>
            <a:rect l="0" t="0" r="r" b="b"/>
            <a:pathLst>
              <a:path w="20760" h="19679" extrusionOk="0">
                <a:moveTo>
                  <a:pt x="18242" y="16796"/>
                </a:moveTo>
                <a:cubicBezTo>
                  <a:pt x="21600" y="12954"/>
                  <a:pt x="21600" y="6724"/>
                  <a:pt x="18242" y="2881"/>
                </a:cubicBezTo>
                <a:cubicBezTo>
                  <a:pt x="14884" y="-961"/>
                  <a:pt x="9439" y="-961"/>
                  <a:pt x="6081" y="2881"/>
                </a:cubicBezTo>
                <a:lnTo>
                  <a:pt x="0" y="9839"/>
                </a:lnTo>
                <a:lnTo>
                  <a:pt x="6081" y="16796"/>
                </a:lnTo>
                <a:cubicBezTo>
                  <a:pt x="9439" y="20639"/>
                  <a:pt x="14884" y="20639"/>
                  <a:pt x="18242" y="16796"/>
                </a:cubicBezTo>
                <a:close/>
              </a:path>
            </a:pathLst>
          </a:custGeom>
          <a:solidFill>
            <a:srgbClr val="C00000"/>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8" name="Shape 14"/>
          <p:cNvSpPr/>
          <p:nvPr/>
        </p:nvSpPr>
        <p:spPr>
          <a:xfrm>
            <a:off x="7077947" y="3059383"/>
            <a:ext cx="1194066" cy="119406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9" name="Shape 15"/>
          <p:cNvSpPr/>
          <p:nvPr/>
        </p:nvSpPr>
        <p:spPr>
          <a:xfrm>
            <a:off x="6398016" y="2005179"/>
            <a:ext cx="1194065" cy="119406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C00000"/>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0" name="Shape 16"/>
          <p:cNvSpPr/>
          <p:nvPr/>
        </p:nvSpPr>
        <p:spPr>
          <a:xfrm>
            <a:off x="5661945" y="1520230"/>
            <a:ext cx="864497" cy="86449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FFC000">
              <a:alpha val="75000"/>
            </a:srgbClr>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endParaRPr>
          </a:p>
        </p:txBody>
      </p:sp>
      <p:sp>
        <p:nvSpPr>
          <p:cNvPr id="21" name="Shape 17"/>
          <p:cNvSpPr/>
          <p:nvPr/>
        </p:nvSpPr>
        <p:spPr>
          <a:xfrm>
            <a:off x="5874523" y="2458721"/>
            <a:ext cx="441524" cy="4415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2" name="Shape 18"/>
          <p:cNvSpPr/>
          <p:nvPr/>
        </p:nvSpPr>
        <p:spPr>
          <a:xfrm>
            <a:off x="4595265" y="2005179"/>
            <a:ext cx="1194065" cy="119406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FFC000"/>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3" name="Shape 19"/>
          <p:cNvSpPr/>
          <p:nvPr/>
        </p:nvSpPr>
        <p:spPr>
          <a:xfrm>
            <a:off x="3915335" y="3059383"/>
            <a:ext cx="1194065" cy="119406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C00000"/>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4" name="Shape 20"/>
          <p:cNvSpPr/>
          <p:nvPr/>
        </p:nvSpPr>
        <p:spPr>
          <a:xfrm>
            <a:off x="6092994" y="2990767"/>
            <a:ext cx="917689" cy="2215496"/>
          </a:xfrm>
          <a:custGeom>
            <a:avLst/>
            <a:gdLst/>
            <a:ahLst/>
            <a:cxnLst>
              <a:cxn ang="0">
                <a:pos x="wd2" y="hd2"/>
              </a:cxn>
              <a:cxn ang="5400000">
                <a:pos x="wd2" y="hd2"/>
              </a:cxn>
              <a:cxn ang="10800000">
                <a:pos x="wd2" y="hd2"/>
              </a:cxn>
              <a:cxn ang="16200000">
                <a:pos x="wd2" y="hd2"/>
              </a:cxn>
            </a:cxnLst>
            <a:rect l="0" t="0" r="r" b="b"/>
            <a:pathLst>
              <a:path w="19679" h="21600" extrusionOk="0">
                <a:moveTo>
                  <a:pt x="13915" y="2621"/>
                </a:moveTo>
                <a:cubicBezTo>
                  <a:pt x="10072" y="874"/>
                  <a:pt x="5036" y="0"/>
                  <a:pt x="0" y="0"/>
                </a:cubicBezTo>
                <a:lnTo>
                  <a:pt x="0" y="21600"/>
                </a:lnTo>
                <a:lnTo>
                  <a:pt x="13915" y="15274"/>
                </a:lnTo>
                <a:cubicBezTo>
                  <a:pt x="21600" y="11779"/>
                  <a:pt x="21600" y="6115"/>
                  <a:pt x="13915" y="2621"/>
                </a:cubicBezTo>
                <a:close/>
              </a:path>
            </a:pathLst>
          </a:custGeom>
          <a:solidFill>
            <a:srgbClr val="C00000"/>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5" name="Shape 21"/>
          <p:cNvSpPr/>
          <p:nvPr/>
        </p:nvSpPr>
        <p:spPr>
          <a:xfrm>
            <a:off x="6136025" y="5242646"/>
            <a:ext cx="2215495" cy="917689"/>
          </a:xfrm>
          <a:custGeom>
            <a:avLst/>
            <a:gdLst/>
            <a:ahLst/>
            <a:cxnLst>
              <a:cxn ang="0">
                <a:pos x="wd2" y="hd2"/>
              </a:cxn>
              <a:cxn ang="5400000">
                <a:pos x="wd2" y="hd2"/>
              </a:cxn>
              <a:cxn ang="10800000">
                <a:pos x="wd2" y="hd2"/>
              </a:cxn>
              <a:cxn ang="16200000">
                <a:pos x="wd2" y="hd2"/>
              </a:cxn>
            </a:cxnLst>
            <a:rect l="0" t="0" r="r" b="b"/>
            <a:pathLst>
              <a:path w="21600" h="19679" extrusionOk="0">
                <a:moveTo>
                  <a:pt x="18979" y="13915"/>
                </a:moveTo>
                <a:cubicBezTo>
                  <a:pt x="20726" y="10072"/>
                  <a:pt x="21600" y="5036"/>
                  <a:pt x="21600" y="0"/>
                </a:cubicBezTo>
                <a:lnTo>
                  <a:pt x="0" y="0"/>
                </a:lnTo>
                <a:lnTo>
                  <a:pt x="6326" y="13915"/>
                </a:lnTo>
                <a:cubicBezTo>
                  <a:pt x="9821" y="21600"/>
                  <a:pt x="15485" y="21600"/>
                  <a:pt x="18979" y="13915"/>
                </a:cubicBezTo>
                <a:close/>
              </a:path>
            </a:pathLst>
          </a:custGeom>
          <a:solidFill>
            <a:schemeClr val="accent3">
              <a:lumMod val="50000"/>
              <a:alpha val="30000"/>
            </a:schemeClr>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6" name="Shape 22"/>
          <p:cNvSpPr/>
          <p:nvPr/>
        </p:nvSpPr>
        <p:spPr>
          <a:xfrm>
            <a:off x="3840480" y="5242646"/>
            <a:ext cx="2215495" cy="917689"/>
          </a:xfrm>
          <a:custGeom>
            <a:avLst/>
            <a:gdLst/>
            <a:ahLst/>
            <a:cxnLst>
              <a:cxn ang="0">
                <a:pos x="wd2" y="hd2"/>
              </a:cxn>
              <a:cxn ang="5400000">
                <a:pos x="wd2" y="hd2"/>
              </a:cxn>
              <a:cxn ang="10800000">
                <a:pos x="wd2" y="hd2"/>
              </a:cxn>
              <a:cxn ang="16200000">
                <a:pos x="wd2" y="hd2"/>
              </a:cxn>
            </a:cxnLst>
            <a:rect l="0" t="0" r="r" b="b"/>
            <a:pathLst>
              <a:path w="21600" h="19679" extrusionOk="0">
                <a:moveTo>
                  <a:pt x="2621" y="13915"/>
                </a:moveTo>
                <a:cubicBezTo>
                  <a:pt x="874" y="10072"/>
                  <a:pt x="0" y="5036"/>
                  <a:pt x="0" y="0"/>
                </a:cubicBezTo>
                <a:lnTo>
                  <a:pt x="21600" y="0"/>
                </a:lnTo>
                <a:lnTo>
                  <a:pt x="15274" y="13915"/>
                </a:lnTo>
                <a:cubicBezTo>
                  <a:pt x="11779" y="21600"/>
                  <a:pt x="6115" y="21600"/>
                  <a:pt x="2621" y="13915"/>
                </a:cubicBezTo>
                <a:close/>
              </a:path>
            </a:pathLst>
          </a:custGeom>
          <a:solidFill>
            <a:schemeClr val="accent2">
              <a:lumMod val="50000"/>
              <a:alpha val="30000"/>
            </a:schemeClr>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7" name="Rectangle 22"/>
          <p:cNvSpPr/>
          <p:nvPr/>
        </p:nvSpPr>
        <p:spPr>
          <a:xfrm>
            <a:off x="4884292" y="2208220"/>
            <a:ext cx="633507" cy="630942"/>
          </a:xfrm>
          <a:prstGeom prst="rect">
            <a:avLst/>
          </a:prstGeom>
        </p:spPr>
        <p:txBody>
          <a:bodyPr wrap="none" anchor="ctr">
            <a:spAutoFit/>
          </a:bodyPr>
          <a:lstStyle/>
          <a:p>
            <a:pPr algn="ctr"/>
            <a:r>
              <a:rPr lang="en-US" sz="3500" dirty="0">
                <a:solidFill>
                  <a:schemeClr val="bg1"/>
                </a:solidFill>
                <a:latin typeface="微软雅黑" panose="020B0503020204020204" charset="-122"/>
                <a:ea typeface="微软雅黑" panose="020B0503020204020204" charset="-122"/>
              </a:rPr>
              <a:t></a:t>
            </a:r>
          </a:p>
        </p:txBody>
      </p:sp>
      <p:sp>
        <p:nvSpPr>
          <p:cNvPr id="28" name="Rectangle 23"/>
          <p:cNvSpPr/>
          <p:nvPr/>
        </p:nvSpPr>
        <p:spPr>
          <a:xfrm>
            <a:off x="6694235" y="2238066"/>
            <a:ext cx="665567" cy="630942"/>
          </a:xfrm>
          <a:prstGeom prst="rect">
            <a:avLst/>
          </a:prstGeom>
        </p:spPr>
        <p:txBody>
          <a:bodyPr wrap="none" anchor="ctr">
            <a:spAutoFit/>
          </a:bodyPr>
          <a:lstStyle/>
          <a:p>
            <a:pPr algn="ctr"/>
            <a:r>
              <a:rPr lang="en-US" sz="3500" dirty="0">
                <a:solidFill>
                  <a:schemeClr val="bg1"/>
                </a:solidFill>
                <a:latin typeface="FontAwesome" pitchFamily="2" charset="0"/>
                <a:cs typeface="微软雅黑" panose="020B0503020204020204" charset="-122"/>
              </a:rPr>
              <a:t></a:t>
            </a:r>
          </a:p>
        </p:txBody>
      </p:sp>
      <p:sp>
        <p:nvSpPr>
          <p:cNvPr id="29" name="Rectangle 24"/>
          <p:cNvSpPr/>
          <p:nvPr/>
        </p:nvSpPr>
        <p:spPr>
          <a:xfrm>
            <a:off x="7396103" y="3297503"/>
            <a:ext cx="569388" cy="630942"/>
          </a:xfrm>
          <a:prstGeom prst="rect">
            <a:avLst/>
          </a:prstGeom>
        </p:spPr>
        <p:txBody>
          <a:bodyPr wrap="none" anchor="ctr">
            <a:spAutoFit/>
          </a:bodyPr>
          <a:lstStyle/>
          <a:p>
            <a:pPr algn="ctr"/>
            <a:r>
              <a:rPr lang="en-US" sz="3500" dirty="0">
                <a:solidFill>
                  <a:schemeClr val="bg1"/>
                </a:solidFill>
                <a:latin typeface="微软雅黑" panose="020B0503020204020204" charset="-122"/>
                <a:ea typeface="微软雅黑" panose="020B0503020204020204" charset="-122"/>
              </a:rPr>
              <a:t></a:t>
            </a:r>
          </a:p>
        </p:txBody>
      </p:sp>
      <p:sp>
        <p:nvSpPr>
          <p:cNvPr id="30" name="Rectangle 25"/>
          <p:cNvSpPr/>
          <p:nvPr/>
        </p:nvSpPr>
        <p:spPr>
          <a:xfrm>
            <a:off x="4229725" y="3270731"/>
            <a:ext cx="569388" cy="630942"/>
          </a:xfrm>
          <a:prstGeom prst="rect">
            <a:avLst/>
          </a:prstGeom>
        </p:spPr>
        <p:txBody>
          <a:bodyPr wrap="none" anchor="ctr">
            <a:spAutoFit/>
          </a:bodyPr>
          <a:lstStyle/>
          <a:p>
            <a:pPr algn="ctr"/>
            <a:r>
              <a:rPr lang="en-US" sz="3500" dirty="0">
                <a:solidFill>
                  <a:schemeClr val="bg1"/>
                </a:solidFill>
                <a:latin typeface="微软雅黑" panose="020B0503020204020204" charset="-122"/>
                <a:ea typeface="微软雅黑" panose="020B0503020204020204" charset="-122"/>
              </a:rPr>
              <a:t></a:t>
            </a:r>
          </a:p>
        </p:txBody>
      </p:sp>
      <p:sp>
        <p:nvSpPr>
          <p:cNvPr id="31" name="Shape 14"/>
          <p:cNvSpPr/>
          <p:nvPr/>
        </p:nvSpPr>
        <p:spPr>
          <a:xfrm>
            <a:off x="7506440" y="4000671"/>
            <a:ext cx="613362" cy="61336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lumMod val="60000"/>
              <a:lumOff val="40000"/>
              <a:alpha val="50000"/>
            </a:schemeClr>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2" name="Shape 14"/>
          <p:cNvSpPr/>
          <p:nvPr/>
        </p:nvSpPr>
        <p:spPr>
          <a:xfrm>
            <a:off x="3760430" y="4303314"/>
            <a:ext cx="531279" cy="53127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lumMod val="60000"/>
              <a:lumOff val="40000"/>
              <a:alpha val="50000"/>
            </a:schemeClr>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3" name="Shape 14"/>
          <p:cNvSpPr/>
          <p:nvPr/>
        </p:nvSpPr>
        <p:spPr>
          <a:xfrm>
            <a:off x="4860454" y="2992546"/>
            <a:ext cx="646266" cy="64626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1">
              <a:lumMod val="60000"/>
              <a:lumOff val="40000"/>
              <a:alpha val="50000"/>
            </a:schemeClr>
          </a:solidFill>
          <a:ln w="12700">
            <a:miter lim="400000"/>
          </a:ln>
        </p:spPr>
        <p:txBody>
          <a:bodyPr lIns="0" tIns="0" rIns="0" bIns="0" anchor="ctr"/>
          <a:lstStyle/>
          <a:p>
            <a:pPr lvl="0">
              <a:defRPr sz="29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cxnSp>
        <p:nvCxnSpPr>
          <p:cNvPr id="40" name="Straight Connector 29"/>
          <p:cNvCxnSpPr/>
          <p:nvPr/>
        </p:nvCxnSpPr>
        <p:spPr>
          <a:xfrm>
            <a:off x="7674980" y="2483051"/>
            <a:ext cx="889900" cy="0"/>
          </a:xfrm>
          <a:prstGeom prst="line">
            <a:avLst/>
          </a:prstGeom>
          <a:ln w="12700">
            <a:solidFill>
              <a:srgbClr val="FFC000">
                <a:alpha val="25000"/>
              </a:srgbClr>
            </a:solidFill>
            <a:prstDash val="sysDash"/>
            <a:tailEnd type="oval" w="lg" len="lg"/>
          </a:ln>
        </p:spPr>
        <p:style>
          <a:lnRef idx="1">
            <a:schemeClr val="accent1"/>
          </a:lnRef>
          <a:fillRef idx="0">
            <a:schemeClr val="accent1"/>
          </a:fillRef>
          <a:effectRef idx="0">
            <a:schemeClr val="accent1"/>
          </a:effectRef>
          <a:fontRef idx="minor">
            <a:schemeClr val="tx1"/>
          </a:fontRef>
        </p:style>
      </p:cxnSp>
      <p:cxnSp>
        <p:nvCxnSpPr>
          <p:cNvPr id="41" name="Straight Connector 33"/>
          <p:cNvCxnSpPr/>
          <p:nvPr/>
        </p:nvCxnSpPr>
        <p:spPr>
          <a:xfrm>
            <a:off x="8321040" y="3641291"/>
            <a:ext cx="243840" cy="0"/>
          </a:xfrm>
          <a:prstGeom prst="line">
            <a:avLst/>
          </a:prstGeom>
          <a:ln w="12700">
            <a:solidFill>
              <a:srgbClr val="FFC000">
                <a:alpha val="25000"/>
              </a:srgbClr>
            </a:solidFill>
            <a:prstDash val="sysDash"/>
            <a:tailEnd type="oval" w="lg" len="lg"/>
          </a:ln>
        </p:spPr>
        <p:style>
          <a:lnRef idx="1">
            <a:schemeClr val="accent1"/>
          </a:lnRef>
          <a:fillRef idx="0">
            <a:schemeClr val="accent1"/>
          </a:fillRef>
          <a:effectRef idx="0">
            <a:schemeClr val="accent1"/>
          </a:effectRef>
          <a:fontRef idx="minor">
            <a:schemeClr val="tx1"/>
          </a:fontRef>
        </p:style>
      </p:cxnSp>
      <p:cxnSp>
        <p:nvCxnSpPr>
          <p:cNvPr id="42" name="Straight Connector 35"/>
          <p:cNvCxnSpPr/>
          <p:nvPr/>
        </p:nvCxnSpPr>
        <p:spPr>
          <a:xfrm flipH="1">
            <a:off x="3474720" y="3620693"/>
            <a:ext cx="365760" cy="0"/>
          </a:xfrm>
          <a:prstGeom prst="line">
            <a:avLst/>
          </a:prstGeom>
          <a:ln w="12700">
            <a:solidFill>
              <a:srgbClr val="FFC000">
                <a:alpha val="25000"/>
              </a:srgbClr>
            </a:solidFill>
            <a:prstDash val="sysDash"/>
            <a:tailEnd type="oval" w="lg" len="lg"/>
          </a:ln>
        </p:spPr>
        <p:style>
          <a:lnRef idx="1">
            <a:schemeClr val="accent1"/>
          </a:lnRef>
          <a:fillRef idx="0">
            <a:schemeClr val="accent1"/>
          </a:fillRef>
          <a:effectRef idx="0">
            <a:schemeClr val="accent1"/>
          </a:effectRef>
          <a:fontRef idx="minor">
            <a:schemeClr val="tx1"/>
          </a:fontRef>
        </p:style>
      </p:cxnSp>
      <p:cxnSp>
        <p:nvCxnSpPr>
          <p:cNvPr id="43" name="Straight Connector 38"/>
          <p:cNvCxnSpPr/>
          <p:nvPr/>
        </p:nvCxnSpPr>
        <p:spPr>
          <a:xfrm flipH="1">
            <a:off x="3474720" y="2584373"/>
            <a:ext cx="1037647" cy="0"/>
          </a:xfrm>
          <a:prstGeom prst="line">
            <a:avLst/>
          </a:prstGeom>
          <a:ln w="12700">
            <a:solidFill>
              <a:srgbClr val="FFC000">
                <a:alpha val="25000"/>
              </a:srgbClr>
            </a:solidFill>
            <a:prstDash val="sysDash"/>
            <a:tailEnd type="oval" w="lg" len="lg"/>
          </a:ln>
        </p:spPr>
        <p:style>
          <a:lnRef idx="1">
            <a:schemeClr val="accent1"/>
          </a:lnRef>
          <a:fillRef idx="0">
            <a:schemeClr val="accent1"/>
          </a:fillRef>
          <a:effectRef idx="0">
            <a:schemeClr val="accent1"/>
          </a:effectRef>
          <a:fontRef idx="minor">
            <a:schemeClr val="tx1"/>
          </a:fontRef>
        </p:style>
      </p:cxnSp>
      <p:sp>
        <p:nvSpPr>
          <p:cNvPr id="44" name="TextBox 40"/>
          <p:cNvSpPr txBox="1"/>
          <p:nvPr/>
        </p:nvSpPr>
        <p:spPr>
          <a:xfrm>
            <a:off x="1624504" y="2694315"/>
            <a:ext cx="1630003" cy="624840"/>
          </a:xfrm>
          <a:prstGeom prst="rect">
            <a:avLst/>
          </a:prstGeom>
          <a:noFill/>
        </p:spPr>
        <p:txBody>
          <a:bodyPr wrap="square" numCol="1" spcCol="457200" rtlCol="0">
            <a:spAutoFit/>
          </a:bodyPr>
          <a:lstStyle/>
          <a:p>
            <a:pPr algn="r">
              <a:lnSpc>
                <a:spcPts val="14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45" name="TextBox 41"/>
          <p:cNvSpPr txBox="1"/>
          <p:nvPr/>
        </p:nvSpPr>
        <p:spPr>
          <a:xfrm>
            <a:off x="1655332" y="2415207"/>
            <a:ext cx="1599175" cy="281940"/>
          </a:xfrm>
          <a:prstGeom prst="rect">
            <a:avLst/>
          </a:prstGeom>
          <a:noFill/>
        </p:spPr>
        <p:txBody>
          <a:bodyPr wrap="square" numCol="1" spcCol="457200" rtlCol="0">
            <a:spAutoFit/>
          </a:bodyPr>
          <a:lstStyle/>
          <a:p>
            <a:pPr algn="r">
              <a:lnSpc>
                <a:spcPts val="1500"/>
              </a:lnSpc>
            </a:pPr>
            <a:r>
              <a:rPr lang="en-US" sz="1000" b="1" dirty="0">
                <a:solidFill>
                  <a:schemeClr val="bg1"/>
                </a:solidFill>
                <a:latin typeface="微软雅黑" panose="020B0503020204020204" charset="-122"/>
                <a:ea typeface="微软雅黑" panose="020B0503020204020204" charset="-122"/>
                <a:cs typeface="Montserrat" charset="0"/>
              </a:rPr>
              <a:t>单击此处添加标题</a:t>
            </a:r>
          </a:p>
        </p:txBody>
      </p:sp>
      <p:sp>
        <p:nvSpPr>
          <p:cNvPr id="46" name="TextBox 42"/>
          <p:cNvSpPr txBox="1"/>
          <p:nvPr/>
        </p:nvSpPr>
        <p:spPr>
          <a:xfrm>
            <a:off x="1624504" y="3740795"/>
            <a:ext cx="1630003" cy="624840"/>
          </a:xfrm>
          <a:prstGeom prst="rect">
            <a:avLst/>
          </a:prstGeom>
          <a:noFill/>
        </p:spPr>
        <p:txBody>
          <a:bodyPr wrap="square" numCol="1" spcCol="457200" rtlCol="0">
            <a:spAutoFit/>
          </a:bodyPr>
          <a:lstStyle/>
          <a:p>
            <a:pPr algn="r">
              <a:lnSpc>
                <a:spcPts val="14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47" name="TextBox 43"/>
          <p:cNvSpPr txBox="1"/>
          <p:nvPr/>
        </p:nvSpPr>
        <p:spPr>
          <a:xfrm>
            <a:off x="1655332" y="3461687"/>
            <a:ext cx="1599175" cy="281940"/>
          </a:xfrm>
          <a:prstGeom prst="rect">
            <a:avLst/>
          </a:prstGeom>
          <a:noFill/>
        </p:spPr>
        <p:txBody>
          <a:bodyPr wrap="square" numCol="1" spcCol="457200" rtlCol="0">
            <a:spAutoFit/>
          </a:bodyPr>
          <a:lstStyle/>
          <a:p>
            <a:pPr algn="r">
              <a:lnSpc>
                <a:spcPts val="1500"/>
              </a:lnSpc>
            </a:pPr>
            <a:r>
              <a:rPr lang="en-US" sz="1000" b="1" dirty="0">
                <a:solidFill>
                  <a:schemeClr val="bg1"/>
                </a:solidFill>
                <a:latin typeface="微软雅黑" panose="020B0503020204020204" charset="-122"/>
                <a:ea typeface="微软雅黑" panose="020B0503020204020204" charset="-122"/>
                <a:cs typeface="Montserrat" charset="0"/>
              </a:rPr>
              <a:t>单击此处添加标题</a:t>
            </a:r>
          </a:p>
        </p:txBody>
      </p:sp>
      <p:sp>
        <p:nvSpPr>
          <p:cNvPr id="48" name="TextBox 44"/>
          <p:cNvSpPr txBox="1"/>
          <p:nvPr/>
        </p:nvSpPr>
        <p:spPr>
          <a:xfrm>
            <a:off x="8727051" y="2623195"/>
            <a:ext cx="1630003" cy="624840"/>
          </a:xfrm>
          <a:prstGeom prst="rect">
            <a:avLst/>
          </a:prstGeom>
          <a:noFill/>
        </p:spPr>
        <p:txBody>
          <a:bodyPr wrap="square" numCol="1" spcCol="457200" rtlCol="0">
            <a:spAutoFit/>
          </a:bodyPr>
          <a:lstStyle/>
          <a:p>
            <a:pPr>
              <a:lnSpc>
                <a:spcPts val="14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49" name="TextBox 45"/>
          <p:cNvSpPr txBox="1"/>
          <p:nvPr/>
        </p:nvSpPr>
        <p:spPr>
          <a:xfrm>
            <a:off x="8757879" y="2344087"/>
            <a:ext cx="1599175" cy="281940"/>
          </a:xfrm>
          <a:prstGeom prst="rect">
            <a:avLst/>
          </a:prstGeom>
          <a:noFill/>
        </p:spPr>
        <p:txBody>
          <a:bodyPr wrap="square" numCol="1" spcCol="457200" rtlCol="0">
            <a:spAutoFit/>
          </a:bodyPr>
          <a:lstStyle/>
          <a:p>
            <a:pPr>
              <a:lnSpc>
                <a:spcPts val="1500"/>
              </a:lnSpc>
            </a:pPr>
            <a:r>
              <a:rPr lang="en-US" sz="1000" b="1" dirty="0">
                <a:solidFill>
                  <a:schemeClr val="bg1"/>
                </a:solidFill>
                <a:latin typeface="微软雅黑" panose="020B0503020204020204" charset="-122"/>
                <a:ea typeface="微软雅黑" panose="020B0503020204020204" charset="-122"/>
                <a:cs typeface="Montserrat" charset="0"/>
              </a:rPr>
              <a:t>单击此处添加标题</a:t>
            </a:r>
          </a:p>
        </p:txBody>
      </p:sp>
      <p:sp>
        <p:nvSpPr>
          <p:cNvPr id="50" name="TextBox 46"/>
          <p:cNvSpPr txBox="1"/>
          <p:nvPr/>
        </p:nvSpPr>
        <p:spPr>
          <a:xfrm>
            <a:off x="8727051" y="3771275"/>
            <a:ext cx="1630003" cy="624840"/>
          </a:xfrm>
          <a:prstGeom prst="rect">
            <a:avLst/>
          </a:prstGeom>
          <a:noFill/>
        </p:spPr>
        <p:txBody>
          <a:bodyPr wrap="square" numCol="1" spcCol="457200" rtlCol="0">
            <a:spAutoFit/>
          </a:bodyPr>
          <a:lstStyle/>
          <a:p>
            <a:pPr>
              <a:lnSpc>
                <a:spcPts val="14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51" name="TextBox 47"/>
          <p:cNvSpPr txBox="1"/>
          <p:nvPr/>
        </p:nvSpPr>
        <p:spPr>
          <a:xfrm>
            <a:off x="8757879" y="3492167"/>
            <a:ext cx="1599175" cy="281940"/>
          </a:xfrm>
          <a:prstGeom prst="rect">
            <a:avLst/>
          </a:prstGeom>
          <a:noFill/>
        </p:spPr>
        <p:txBody>
          <a:bodyPr wrap="square" numCol="1" spcCol="457200" rtlCol="0">
            <a:spAutoFit/>
          </a:bodyPr>
          <a:lstStyle/>
          <a:p>
            <a:pPr>
              <a:lnSpc>
                <a:spcPts val="1500"/>
              </a:lnSpc>
            </a:pPr>
            <a:r>
              <a:rPr lang="en-US" sz="1000" b="1" dirty="0">
                <a:solidFill>
                  <a:schemeClr val="bg1"/>
                </a:solidFill>
                <a:latin typeface="微软雅黑" panose="020B0503020204020204" charset="-122"/>
                <a:ea typeface="微软雅黑" panose="020B0503020204020204" charset="-122"/>
                <a:cs typeface="Montserrat" charset="0"/>
              </a:rPr>
              <a:t>单击此处添加标题</a:t>
            </a:r>
          </a:p>
        </p:txBody>
      </p:sp>
      <p:sp>
        <p:nvSpPr>
          <p:cNvPr id="52" name="TextBox 48"/>
          <p:cNvSpPr txBox="1"/>
          <p:nvPr/>
        </p:nvSpPr>
        <p:spPr>
          <a:xfrm>
            <a:off x="7040528" y="4624534"/>
            <a:ext cx="716583" cy="553998"/>
          </a:xfrm>
          <a:prstGeom prst="rect">
            <a:avLst/>
          </a:prstGeom>
          <a:noFill/>
        </p:spPr>
        <p:txBody>
          <a:bodyPr wrap="square" rtlCol="0">
            <a:spAutoFit/>
          </a:bodyPr>
          <a:lstStyle/>
          <a:p>
            <a:pPr algn="ctr"/>
            <a:r>
              <a:rPr lang="en-US" sz="3000" b="1" dirty="0" smtClean="0">
                <a:solidFill>
                  <a:schemeClr val="bg1"/>
                </a:solidFill>
                <a:latin typeface="微软雅黑" panose="020B0503020204020204" charset="-122"/>
                <a:ea typeface="微软雅黑" panose="020B0503020204020204" charset="-122"/>
                <a:cs typeface="Montserrat" charset="0"/>
              </a:rPr>
              <a:t>5k</a:t>
            </a:r>
          </a:p>
        </p:txBody>
      </p:sp>
      <p:sp>
        <p:nvSpPr>
          <p:cNvPr id="53" name="TextBox 49"/>
          <p:cNvSpPr txBox="1"/>
          <p:nvPr/>
        </p:nvSpPr>
        <p:spPr>
          <a:xfrm>
            <a:off x="4398461" y="4595699"/>
            <a:ext cx="716583" cy="553998"/>
          </a:xfrm>
          <a:prstGeom prst="rect">
            <a:avLst/>
          </a:prstGeom>
          <a:noFill/>
        </p:spPr>
        <p:txBody>
          <a:bodyPr wrap="square" rtlCol="0">
            <a:spAutoFit/>
          </a:bodyPr>
          <a:lstStyle/>
          <a:p>
            <a:pPr algn="ctr"/>
            <a:r>
              <a:rPr lang="en-US" sz="3000" b="1" dirty="0" smtClean="0">
                <a:solidFill>
                  <a:schemeClr val="bg1"/>
                </a:solidFill>
                <a:latin typeface="微软雅黑" panose="020B0503020204020204" charset="-122"/>
                <a:ea typeface="微软雅黑" panose="020B0503020204020204" charset="-122"/>
                <a:cs typeface="Montserrat" charset="0"/>
              </a:rPr>
              <a:t>3k</a:t>
            </a:r>
          </a:p>
        </p:txBody>
      </p:sp>
      <p:sp>
        <p:nvSpPr>
          <p:cNvPr id="54" name="TextBox 50"/>
          <p:cNvSpPr txBox="1"/>
          <p:nvPr/>
        </p:nvSpPr>
        <p:spPr>
          <a:xfrm>
            <a:off x="5727726" y="3264387"/>
            <a:ext cx="716583" cy="553998"/>
          </a:xfrm>
          <a:prstGeom prst="rect">
            <a:avLst/>
          </a:prstGeom>
          <a:noFill/>
        </p:spPr>
        <p:txBody>
          <a:bodyPr wrap="square" rtlCol="0">
            <a:spAutoFit/>
          </a:bodyPr>
          <a:lstStyle/>
          <a:p>
            <a:pPr algn="ctr"/>
            <a:r>
              <a:rPr lang="en-US" sz="3000" b="1" dirty="0" smtClean="0">
                <a:solidFill>
                  <a:schemeClr val="bg1"/>
                </a:solidFill>
                <a:latin typeface="微软雅黑" panose="020B0503020204020204" charset="-122"/>
                <a:ea typeface="微软雅黑" panose="020B0503020204020204" charset="-122"/>
                <a:cs typeface="Montserrat" charset="0"/>
              </a:rPr>
              <a:t>1k</a:t>
            </a:r>
          </a:p>
        </p:txBody>
      </p:sp>
      <p:sp>
        <p:nvSpPr>
          <p:cNvPr id="57" name="TextBox 51"/>
          <p:cNvSpPr txBox="1"/>
          <p:nvPr/>
        </p:nvSpPr>
        <p:spPr>
          <a:xfrm>
            <a:off x="5455431" y="3858370"/>
            <a:ext cx="1270830" cy="751840"/>
          </a:xfrm>
          <a:prstGeom prst="rect">
            <a:avLst/>
          </a:prstGeom>
          <a:noFill/>
        </p:spPr>
        <p:txBody>
          <a:bodyPr wrap="square" numCol="1" spcCol="457200" rtlCol="0">
            <a:spAutoFit/>
          </a:bodyPr>
          <a:lstStyle/>
          <a:p>
            <a:pPr algn="ctr">
              <a:lnSpc>
                <a:spcPts val="13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58" name="TextBox 52"/>
          <p:cNvSpPr txBox="1"/>
          <p:nvPr/>
        </p:nvSpPr>
        <p:spPr>
          <a:xfrm>
            <a:off x="6649616" y="5302892"/>
            <a:ext cx="1531146" cy="586740"/>
          </a:xfrm>
          <a:prstGeom prst="rect">
            <a:avLst/>
          </a:prstGeom>
          <a:noFill/>
        </p:spPr>
        <p:txBody>
          <a:bodyPr wrap="square" numCol="1" spcCol="457200" rtlCol="0">
            <a:spAutoFit/>
          </a:bodyPr>
          <a:lstStyle/>
          <a:p>
            <a:pPr algn="ctr">
              <a:lnSpc>
                <a:spcPts val="13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59" name="TextBox 53"/>
          <p:cNvSpPr txBox="1"/>
          <p:nvPr/>
        </p:nvSpPr>
        <p:spPr>
          <a:xfrm>
            <a:off x="4048656" y="5302892"/>
            <a:ext cx="1531146" cy="586740"/>
          </a:xfrm>
          <a:prstGeom prst="rect">
            <a:avLst/>
          </a:prstGeom>
          <a:noFill/>
        </p:spPr>
        <p:txBody>
          <a:bodyPr wrap="square" numCol="1" spcCol="457200" rtlCol="0">
            <a:spAutoFit/>
          </a:bodyPr>
          <a:lstStyle/>
          <a:p>
            <a:pPr algn="ctr">
              <a:lnSpc>
                <a:spcPts val="13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Tree>
    <p:custDataLst>
      <p:tags r:id="rId1"/>
    </p:custDataLst>
  </p:cSld>
  <p:clrMapOvr>
    <a:masterClrMapping/>
  </p:clrMapOvr>
  <p:transition advTm="5475">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fade">
                                      <p:cBhvr>
                                        <p:cTn id="16" dur="500"/>
                                        <p:tgtEl>
                                          <p:spTgt spid="58"/>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ppt_w</p:attrName>
                                        </p:attrNameLst>
                                      </p:cBhvr>
                                      <p:tavLst>
                                        <p:tav tm="0">
                                          <p:val>
                                            <p:fltVal val="0"/>
                                          </p:val>
                                        </p:tav>
                                        <p:tav tm="100000">
                                          <p:val>
                                            <p:strVal val="#ppt_w"/>
                                          </p:val>
                                        </p:tav>
                                      </p:tavLst>
                                    </p:anim>
                                    <p:anim calcmode="lin" valueType="num">
                                      <p:cBhvr>
                                        <p:cTn id="22" dur="500" fill="hold"/>
                                        <p:tgtEl>
                                          <p:spTgt spid="31"/>
                                        </p:tgtEl>
                                        <p:attrNameLst>
                                          <p:attrName>ppt_h</p:attrName>
                                        </p:attrNameLst>
                                      </p:cBhvr>
                                      <p:tavLst>
                                        <p:tav tm="0">
                                          <p:val>
                                            <p:fltVal val="0"/>
                                          </p:val>
                                        </p:tav>
                                        <p:tav tm="100000">
                                          <p:val>
                                            <p:strVal val="#ppt_h"/>
                                          </p:val>
                                        </p:tav>
                                      </p:tavLst>
                                    </p:anim>
                                    <p:animEffect transition="in" filter="fade">
                                      <p:cBhvr>
                                        <p:cTn id="23" dur="500"/>
                                        <p:tgtEl>
                                          <p:spTgt spid="3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500" fill="hold"/>
                                        <p:tgtEl>
                                          <p:spTgt spid="29"/>
                                        </p:tgtEl>
                                        <p:attrNameLst>
                                          <p:attrName>ppt_w</p:attrName>
                                        </p:attrNameLst>
                                      </p:cBhvr>
                                      <p:tavLst>
                                        <p:tav tm="0">
                                          <p:val>
                                            <p:fltVal val="0"/>
                                          </p:val>
                                        </p:tav>
                                        <p:tav tm="100000">
                                          <p:val>
                                            <p:strVal val="#ppt_w"/>
                                          </p:val>
                                        </p:tav>
                                      </p:tavLst>
                                    </p:anim>
                                    <p:anim calcmode="lin" valueType="num">
                                      <p:cBhvr>
                                        <p:cTn id="32" dur="500" fill="hold"/>
                                        <p:tgtEl>
                                          <p:spTgt spid="29"/>
                                        </p:tgtEl>
                                        <p:attrNameLst>
                                          <p:attrName>ppt_h</p:attrName>
                                        </p:attrNameLst>
                                      </p:cBhvr>
                                      <p:tavLst>
                                        <p:tav tm="0">
                                          <p:val>
                                            <p:fltVal val="0"/>
                                          </p:val>
                                        </p:tav>
                                        <p:tav tm="100000">
                                          <p:val>
                                            <p:strVal val="#ppt_h"/>
                                          </p:val>
                                        </p:tav>
                                      </p:tavLst>
                                    </p:anim>
                                    <p:animEffect transition="in" filter="fade">
                                      <p:cBhvr>
                                        <p:cTn id="33" dur="500"/>
                                        <p:tgtEl>
                                          <p:spTgt spid="29"/>
                                        </p:tgtEl>
                                      </p:cBhvr>
                                    </p:animEffect>
                                  </p:childTnLst>
                                </p:cTn>
                              </p:par>
                              <p:par>
                                <p:cTn id="34" presetID="53" presetClass="entr" presetSubtype="16" fill="hold" nodeType="with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p:cTn id="36" dur="500" fill="hold"/>
                                        <p:tgtEl>
                                          <p:spTgt spid="41"/>
                                        </p:tgtEl>
                                        <p:attrNameLst>
                                          <p:attrName>ppt_w</p:attrName>
                                        </p:attrNameLst>
                                      </p:cBhvr>
                                      <p:tavLst>
                                        <p:tav tm="0">
                                          <p:val>
                                            <p:fltVal val="0"/>
                                          </p:val>
                                        </p:tav>
                                        <p:tav tm="100000">
                                          <p:val>
                                            <p:strVal val="#ppt_w"/>
                                          </p:val>
                                        </p:tav>
                                      </p:tavLst>
                                    </p:anim>
                                    <p:anim calcmode="lin" valueType="num">
                                      <p:cBhvr>
                                        <p:cTn id="37" dur="500" fill="hold"/>
                                        <p:tgtEl>
                                          <p:spTgt spid="41"/>
                                        </p:tgtEl>
                                        <p:attrNameLst>
                                          <p:attrName>ppt_h</p:attrName>
                                        </p:attrNameLst>
                                      </p:cBhvr>
                                      <p:tavLst>
                                        <p:tav tm="0">
                                          <p:val>
                                            <p:fltVal val="0"/>
                                          </p:val>
                                        </p:tav>
                                        <p:tav tm="100000">
                                          <p:val>
                                            <p:strVal val="#ppt_h"/>
                                          </p:val>
                                        </p:tav>
                                      </p:tavLst>
                                    </p:anim>
                                    <p:animEffect transition="in" filter="fade">
                                      <p:cBhvr>
                                        <p:cTn id="38" dur="500"/>
                                        <p:tgtEl>
                                          <p:spTgt spid="41"/>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500" fill="hold"/>
                                        <p:tgtEl>
                                          <p:spTgt spid="51"/>
                                        </p:tgtEl>
                                        <p:attrNameLst>
                                          <p:attrName>ppt_w</p:attrName>
                                        </p:attrNameLst>
                                      </p:cBhvr>
                                      <p:tavLst>
                                        <p:tav tm="0">
                                          <p:val>
                                            <p:fltVal val="0"/>
                                          </p:val>
                                        </p:tav>
                                        <p:tav tm="100000">
                                          <p:val>
                                            <p:strVal val="#ppt_w"/>
                                          </p:val>
                                        </p:tav>
                                      </p:tavLst>
                                    </p:anim>
                                    <p:anim calcmode="lin" valueType="num">
                                      <p:cBhvr>
                                        <p:cTn id="42" dur="500" fill="hold"/>
                                        <p:tgtEl>
                                          <p:spTgt spid="51"/>
                                        </p:tgtEl>
                                        <p:attrNameLst>
                                          <p:attrName>ppt_h</p:attrName>
                                        </p:attrNameLst>
                                      </p:cBhvr>
                                      <p:tavLst>
                                        <p:tav tm="0">
                                          <p:val>
                                            <p:fltVal val="0"/>
                                          </p:val>
                                        </p:tav>
                                        <p:tav tm="100000">
                                          <p:val>
                                            <p:strVal val="#ppt_h"/>
                                          </p:val>
                                        </p:tav>
                                      </p:tavLst>
                                    </p:anim>
                                    <p:animEffect transition="in" filter="fade">
                                      <p:cBhvr>
                                        <p:cTn id="43" dur="500"/>
                                        <p:tgtEl>
                                          <p:spTgt spid="51"/>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p:cTn id="46" dur="500" fill="hold"/>
                                        <p:tgtEl>
                                          <p:spTgt spid="50"/>
                                        </p:tgtEl>
                                        <p:attrNameLst>
                                          <p:attrName>ppt_w</p:attrName>
                                        </p:attrNameLst>
                                      </p:cBhvr>
                                      <p:tavLst>
                                        <p:tav tm="0">
                                          <p:val>
                                            <p:fltVal val="0"/>
                                          </p:val>
                                        </p:tav>
                                        <p:tav tm="100000">
                                          <p:val>
                                            <p:strVal val="#ppt_w"/>
                                          </p:val>
                                        </p:tav>
                                      </p:tavLst>
                                    </p:anim>
                                    <p:anim calcmode="lin" valueType="num">
                                      <p:cBhvr>
                                        <p:cTn id="47" dur="500" fill="hold"/>
                                        <p:tgtEl>
                                          <p:spTgt spid="50"/>
                                        </p:tgtEl>
                                        <p:attrNameLst>
                                          <p:attrName>ppt_h</p:attrName>
                                        </p:attrNameLst>
                                      </p:cBhvr>
                                      <p:tavLst>
                                        <p:tav tm="0">
                                          <p:val>
                                            <p:fltVal val="0"/>
                                          </p:val>
                                        </p:tav>
                                        <p:tav tm="100000">
                                          <p:val>
                                            <p:strVal val="#ppt_h"/>
                                          </p:val>
                                        </p:tav>
                                      </p:tavLst>
                                    </p:anim>
                                    <p:animEffect transition="in" filter="fade">
                                      <p:cBhvr>
                                        <p:cTn id="48" dur="500"/>
                                        <p:tgtEl>
                                          <p:spTgt spid="50"/>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fade">
                                      <p:cBhvr>
                                        <p:cTn id="56" dur="500"/>
                                        <p:tgtEl>
                                          <p:spTgt spid="49"/>
                                        </p:tgtEl>
                                      </p:cBhvr>
                                    </p:animEffect>
                                  </p:childTnLst>
                                </p:cTn>
                              </p:par>
                              <p:par>
                                <p:cTn id="57" presetID="10" presetClass="entr" presetSubtype="0" fill="hold"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500"/>
                                        <p:tgtEl>
                                          <p:spTgt spid="4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500"/>
                                        <p:tgtEl>
                                          <p:spTgt spid="28"/>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p:cTn id="70" dur="500" fill="hold"/>
                                        <p:tgtEl>
                                          <p:spTgt spid="22"/>
                                        </p:tgtEl>
                                        <p:attrNameLst>
                                          <p:attrName>ppt_w</p:attrName>
                                        </p:attrNameLst>
                                      </p:cBhvr>
                                      <p:tavLst>
                                        <p:tav tm="0">
                                          <p:val>
                                            <p:fltVal val="0"/>
                                          </p:val>
                                        </p:tav>
                                        <p:tav tm="100000">
                                          <p:val>
                                            <p:strVal val="#ppt_w"/>
                                          </p:val>
                                        </p:tav>
                                      </p:tavLst>
                                    </p:anim>
                                    <p:anim calcmode="lin" valueType="num">
                                      <p:cBhvr>
                                        <p:cTn id="71" dur="500" fill="hold"/>
                                        <p:tgtEl>
                                          <p:spTgt spid="22"/>
                                        </p:tgtEl>
                                        <p:attrNameLst>
                                          <p:attrName>ppt_h</p:attrName>
                                        </p:attrNameLst>
                                      </p:cBhvr>
                                      <p:tavLst>
                                        <p:tav tm="0">
                                          <p:val>
                                            <p:fltVal val="0"/>
                                          </p:val>
                                        </p:tav>
                                        <p:tav tm="100000">
                                          <p:val>
                                            <p:strVal val="#ppt_h"/>
                                          </p:val>
                                        </p:tav>
                                      </p:tavLst>
                                    </p:anim>
                                    <p:animEffect transition="in" filter="fade">
                                      <p:cBhvr>
                                        <p:cTn id="72" dur="500"/>
                                        <p:tgtEl>
                                          <p:spTgt spid="22"/>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p:cTn id="75" dur="500" fill="hold"/>
                                        <p:tgtEl>
                                          <p:spTgt spid="27"/>
                                        </p:tgtEl>
                                        <p:attrNameLst>
                                          <p:attrName>ppt_w</p:attrName>
                                        </p:attrNameLst>
                                      </p:cBhvr>
                                      <p:tavLst>
                                        <p:tav tm="0">
                                          <p:val>
                                            <p:fltVal val="0"/>
                                          </p:val>
                                        </p:tav>
                                        <p:tav tm="100000">
                                          <p:val>
                                            <p:strVal val="#ppt_w"/>
                                          </p:val>
                                        </p:tav>
                                      </p:tavLst>
                                    </p:anim>
                                    <p:anim calcmode="lin" valueType="num">
                                      <p:cBhvr>
                                        <p:cTn id="76" dur="500" fill="hold"/>
                                        <p:tgtEl>
                                          <p:spTgt spid="27"/>
                                        </p:tgtEl>
                                        <p:attrNameLst>
                                          <p:attrName>ppt_h</p:attrName>
                                        </p:attrNameLst>
                                      </p:cBhvr>
                                      <p:tavLst>
                                        <p:tav tm="0">
                                          <p:val>
                                            <p:fltVal val="0"/>
                                          </p:val>
                                        </p:tav>
                                        <p:tav tm="100000">
                                          <p:val>
                                            <p:strVal val="#ppt_h"/>
                                          </p:val>
                                        </p:tav>
                                      </p:tavLst>
                                    </p:anim>
                                    <p:animEffect transition="in" filter="fade">
                                      <p:cBhvr>
                                        <p:cTn id="77" dur="500"/>
                                        <p:tgtEl>
                                          <p:spTgt spid="27"/>
                                        </p:tgtEl>
                                      </p:cBhvr>
                                    </p:animEffect>
                                  </p:childTnLst>
                                </p:cTn>
                              </p:par>
                              <p:par>
                                <p:cTn id="78" presetID="53" presetClass="entr" presetSubtype="16" fill="hold" nodeType="with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p:cTn id="80" dur="500" fill="hold"/>
                                        <p:tgtEl>
                                          <p:spTgt spid="43"/>
                                        </p:tgtEl>
                                        <p:attrNameLst>
                                          <p:attrName>ppt_w</p:attrName>
                                        </p:attrNameLst>
                                      </p:cBhvr>
                                      <p:tavLst>
                                        <p:tav tm="0">
                                          <p:val>
                                            <p:fltVal val="0"/>
                                          </p:val>
                                        </p:tav>
                                        <p:tav tm="100000">
                                          <p:val>
                                            <p:strVal val="#ppt_w"/>
                                          </p:val>
                                        </p:tav>
                                      </p:tavLst>
                                    </p:anim>
                                    <p:anim calcmode="lin" valueType="num">
                                      <p:cBhvr>
                                        <p:cTn id="81" dur="500" fill="hold"/>
                                        <p:tgtEl>
                                          <p:spTgt spid="43"/>
                                        </p:tgtEl>
                                        <p:attrNameLst>
                                          <p:attrName>ppt_h</p:attrName>
                                        </p:attrNameLst>
                                      </p:cBhvr>
                                      <p:tavLst>
                                        <p:tav tm="0">
                                          <p:val>
                                            <p:fltVal val="0"/>
                                          </p:val>
                                        </p:tav>
                                        <p:tav tm="100000">
                                          <p:val>
                                            <p:strVal val="#ppt_h"/>
                                          </p:val>
                                        </p:tav>
                                      </p:tavLst>
                                    </p:anim>
                                    <p:animEffect transition="in" filter="fade">
                                      <p:cBhvr>
                                        <p:cTn id="82" dur="500"/>
                                        <p:tgtEl>
                                          <p:spTgt spid="43"/>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45"/>
                                        </p:tgtEl>
                                        <p:attrNameLst>
                                          <p:attrName>style.visibility</p:attrName>
                                        </p:attrNameLst>
                                      </p:cBhvr>
                                      <p:to>
                                        <p:strVal val="visible"/>
                                      </p:to>
                                    </p:set>
                                    <p:anim calcmode="lin" valueType="num">
                                      <p:cBhvr>
                                        <p:cTn id="85" dur="500" fill="hold"/>
                                        <p:tgtEl>
                                          <p:spTgt spid="45"/>
                                        </p:tgtEl>
                                        <p:attrNameLst>
                                          <p:attrName>ppt_w</p:attrName>
                                        </p:attrNameLst>
                                      </p:cBhvr>
                                      <p:tavLst>
                                        <p:tav tm="0">
                                          <p:val>
                                            <p:fltVal val="0"/>
                                          </p:val>
                                        </p:tav>
                                        <p:tav tm="100000">
                                          <p:val>
                                            <p:strVal val="#ppt_w"/>
                                          </p:val>
                                        </p:tav>
                                      </p:tavLst>
                                    </p:anim>
                                    <p:anim calcmode="lin" valueType="num">
                                      <p:cBhvr>
                                        <p:cTn id="86" dur="500" fill="hold"/>
                                        <p:tgtEl>
                                          <p:spTgt spid="45"/>
                                        </p:tgtEl>
                                        <p:attrNameLst>
                                          <p:attrName>ppt_h</p:attrName>
                                        </p:attrNameLst>
                                      </p:cBhvr>
                                      <p:tavLst>
                                        <p:tav tm="0">
                                          <p:val>
                                            <p:fltVal val="0"/>
                                          </p:val>
                                        </p:tav>
                                        <p:tav tm="100000">
                                          <p:val>
                                            <p:strVal val="#ppt_h"/>
                                          </p:val>
                                        </p:tav>
                                      </p:tavLst>
                                    </p:anim>
                                    <p:animEffect transition="in" filter="fade">
                                      <p:cBhvr>
                                        <p:cTn id="87" dur="500"/>
                                        <p:tgtEl>
                                          <p:spTgt spid="45"/>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44"/>
                                        </p:tgtEl>
                                        <p:attrNameLst>
                                          <p:attrName>style.visibility</p:attrName>
                                        </p:attrNameLst>
                                      </p:cBhvr>
                                      <p:to>
                                        <p:strVal val="visible"/>
                                      </p:to>
                                    </p:set>
                                    <p:anim calcmode="lin" valueType="num">
                                      <p:cBhvr>
                                        <p:cTn id="90" dur="500" fill="hold"/>
                                        <p:tgtEl>
                                          <p:spTgt spid="44"/>
                                        </p:tgtEl>
                                        <p:attrNameLst>
                                          <p:attrName>ppt_w</p:attrName>
                                        </p:attrNameLst>
                                      </p:cBhvr>
                                      <p:tavLst>
                                        <p:tav tm="0">
                                          <p:val>
                                            <p:fltVal val="0"/>
                                          </p:val>
                                        </p:tav>
                                        <p:tav tm="100000">
                                          <p:val>
                                            <p:strVal val="#ppt_w"/>
                                          </p:val>
                                        </p:tav>
                                      </p:tavLst>
                                    </p:anim>
                                    <p:anim calcmode="lin" valueType="num">
                                      <p:cBhvr>
                                        <p:cTn id="91" dur="500" fill="hold"/>
                                        <p:tgtEl>
                                          <p:spTgt spid="44"/>
                                        </p:tgtEl>
                                        <p:attrNameLst>
                                          <p:attrName>ppt_h</p:attrName>
                                        </p:attrNameLst>
                                      </p:cBhvr>
                                      <p:tavLst>
                                        <p:tav tm="0">
                                          <p:val>
                                            <p:fltVal val="0"/>
                                          </p:val>
                                        </p:tav>
                                        <p:tav tm="100000">
                                          <p:val>
                                            <p:strVal val="#ppt_h"/>
                                          </p:val>
                                        </p:tav>
                                      </p:tavLst>
                                    </p:anim>
                                    <p:animEffect transition="in" filter="fade">
                                      <p:cBhvr>
                                        <p:cTn id="92" dur="500"/>
                                        <p:tgtEl>
                                          <p:spTgt spid="44"/>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46"/>
                                        </p:tgtEl>
                                        <p:attrNameLst>
                                          <p:attrName>style.visibility</p:attrName>
                                        </p:attrNameLst>
                                      </p:cBhvr>
                                      <p:to>
                                        <p:strVal val="visible"/>
                                      </p:to>
                                    </p:set>
                                    <p:animEffect transition="in" filter="fade">
                                      <p:cBhvr>
                                        <p:cTn id="97" dur="500"/>
                                        <p:tgtEl>
                                          <p:spTgt spid="46"/>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7"/>
                                        </p:tgtEl>
                                        <p:attrNameLst>
                                          <p:attrName>style.visibility</p:attrName>
                                        </p:attrNameLst>
                                      </p:cBhvr>
                                      <p:to>
                                        <p:strVal val="visible"/>
                                      </p:to>
                                    </p:set>
                                    <p:animEffect transition="in" filter="fade">
                                      <p:cBhvr>
                                        <p:cTn id="100" dur="500"/>
                                        <p:tgtEl>
                                          <p:spTgt spid="47"/>
                                        </p:tgtEl>
                                      </p:cBhvr>
                                    </p:animEffect>
                                  </p:childTnLst>
                                </p:cTn>
                              </p:par>
                              <p:par>
                                <p:cTn id="101" presetID="10" presetClass="entr" presetSubtype="0" fill="hold" nodeType="withEffect">
                                  <p:stCondLst>
                                    <p:cond delay="0"/>
                                  </p:stCondLst>
                                  <p:childTnLst>
                                    <p:set>
                                      <p:cBhvr>
                                        <p:cTn id="102" dur="1" fill="hold">
                                          <p:stCondLst>
                                            <p:cond delay="0"/>
                                          </p:stCondLst>
                                        </p:cTn>
                                        <p:tgtEl>
                                          <p:spTgt spid="42"/>
                                        </p:tgtEl>
                                        <p:attrNameLst>
                                          <p:attrName>style.visibility</p:attrName>
                                        </p:attrNameLst>
                                      </p:cBhvr>
                                      <p:to>
                                        <p:strVal val="visible"/>
                                      </p:to>
                                    </p:set>
                                    <p:animEffect transition="in" filter="fade">
                                      <p:cBhvr>
                                        <p:cTn id="103" dur="500"/>
                                        <p:tgtEl>
                                          <p:spTgt spid="42"/>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3"/>
                                        </p:tgtEl>
                                        <p:attrNameLst>
                                          <p:attrName>style.visibility</p:attrName>
                                        </p:attrNameLst>
                                      </p:cBhvr>
                                      <p:to>
                                        <p:strVal val="visible"/>
                                      </p:to>
                                    </p:set>
                                    <p:animEffect transition="in" filter="fade">
                                      <p:cBhvr>
                                        <p:cTn id="106" dur="500"/>
                                        <p:tgtEl>
                                          <p:spTgt spid="2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30"/>
                                        </p:tgtEl>
                                        <p:attrNameLst>
                                          <p:attrName>style.visibility</p:attrName>
                                        </p:attrNameLst>
                                      </p:cBhvr>
                                      <p:to>
                                        <p:strVal val="visible"/>
                                      </p:to>
                                    </p:set>
                                    <p:animEffect transition="in" filter="fade">
                                      <p:cBhvr>
                                        <p:cTn id="109" dur="500"/>
                                        <p:tgtEl>
                                          <p:spTgt spid="30"/>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3"/>
                                        </p:tgtEl>
                                        <p:attrNameLst>
                                          <p:attrName>style.visibility</p:attrName>
                                        </p:attrNameLst>
                                      </p:cBhvr>
                                      <p:to>
                                        <p:strVal val="visible"/>
                                      </p:to>
                                    </p:set>
                                    <p:animEffect transition="in" filter="fade">
                                      <p:cBhvr>
                                        <p:cTn id="112" dur="500"/>
                                        <p:tgtEl>
                                          <p:spTgt spid="33"/>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32"/>
                                        </p:tgtEl>
                                        <p:attrNameLst>
                                          <p:attrName>style.visibility</p:attrName>
                                        </p:attrNameLst>
                                      </p:cBhvr>
                                      <p:to>
                                        <p:strVal val="visible"/>
                                      </p:to>
                                    </p:set>
                                    <p:animEffect transition="in" filter="fade">
                                      <p:cBhvr>
                                        <p:cTn id="115" dur="500"/>
                                        <p:tgtEl>
                                          <p:spTgt spid="32"/>
                                        </p:tgtEl>
                                      </p:cBhvr>
                                    </p:animEffect>
                                  </p:childTnLst>
                                </p:cTn>
                              </p:par>
                            </p:childTnLst>
                          </p:cTn>
                        </p:par>
                      </p:childTnLst>
                    </p:cTn>
                  </p:par>
                  <p:par>
                    <p:cTn id="116" fill="hold">
                      <p:stCondLst>
                        <p:cond delay="indefinite"/>
                      </p:stCondLst>
                      <p:childTnLst>
                        <p:par>
                          <p:cTn id="117" fill="hold">
                            <p:stCondLst>
                              <p:cond delay="0"/>
                            </p:stCondLst>
                            <p:childTnLst>
                              <p:par>
                                <p:cTn id="118" presetID="12" presetClass="entr" presetSubtype="2" fill="hold" grpId="0" nodeType="clickEffect">
                                  <p:stCondLst>
                                    <p:cond delay="0"/>
                                  </p:stCondLst>
                                  <p:childTnLst>
                                    <p:set>
                                      <p:cBhvr>
                                        <p:cTn id="119" dur="1" fill="hold">
                                          <p:stCondLst>
                                            <p:cond delay="0"/>
                                          </p:stCondLst>
                                        </p:cTn>
                                        <p:tgtEl>
                                          <p:spTgt spid="26"/>
                                        </p:tgtEl>
                                        <p:attrNameLst>
                                          <p:attrName>style.visibility</p:attrName>
                                        </p:attrNameLst>
                                      </p:cBhvr>
                                      <p:to>
                                        <p:strVal val="visible"/>
                                      </p:to>
                                    </p:set>
                                    <p:anim calcmode="lin" valueType="num">
                                      <p:cBhvr additive="base">
                                        <p:cTn id="120" dur="500"/>
                                        <p:tgtEl>
                                          <p:spTgt spid="26"/>
                                        </p:tgtEl>
                                        <p:attrNameLst>
                                          <p:attrName>ppt_x</p:attrName>
                                        </p:attrNameLst>
                                      </p:cBhvr>
                                      <p:tavLst>
                                        <p:tav tm="0">
                                          <p:val>
                                            <p:strVal val="#ppt_x+#ppt_w*1.125000"/>
                                          </p:val>
                                        </p:tav>
                                        <p:tav tm="100000">
                                          <p:val>
                                            <p:strVal val="#ppt_x"/>
                                          </p:val>
                                        </p:tav>
                                      </p:tavLst>
                                    </p:anim>
                                    <p:animEffect transition="in" filter="wipe(left)">
                                      <p:cBhvr>
                                        <p:cTn id="121" dur="500"/>
                                        <p:tgtEl>
                                          <p:spTgt spid="26"/>
                                        </p:tgtEl>
                                      </p:cBhvr>
                                    </p:animEffect>
                                  </p:childTnLst>
                                </p:cTn>
                              </p:par>
                              <p:par>
                                <p:cTn id="122" presetID="12" presetClass="entr" presetSubtype="2" fill="hold" grpId="0" nodeType="withEffect">
                                  <p:stCondLst>
                                    <p:cond delay="0"/>
                                  </p:stCondLst>
                                  <p:childTnLst>
                                    <p:set>
                                      <p:cBhvr>
                                        <p:cTn id="123" dur="1" fill="hold">
                                          <p:stCondLst>
                                            <p:cond delay="0"/>
                                          </p:stCondLst>
                                        </p:cTn>
                                        <p:tgtEl>
                                          <p:spTgt spid="59"/>
                                        </p:tgtEl>
                                        <p:attrNameLst>
                                          <p:attrName>style.visibility</p:attrName>
                                        </p:attrNameLst>
                                      </p:cBhvr>
                                      <p:to>
                                        <p:strVal val="visible"/>
                                      </p:to>
                                    </p:set>
                                    <p:anim calcmode="lin" valueType="num">
                                      <p:cBhvr additive="base">
                                        <p:cTn id="124" dur="500"/>
                                        <p:tgtEl>
                                          <p:spTgt spid="59"/>
                                        </p:tgtEl>
                                        <p:attrNameLst>
                                          <p:attrName>ppt_x</p:attrName>
                                        </p:attrNameLst>
                                      </p:cBhvr>
                                      <p:tavLst>
                                        <p:tav tm="0">
                                          <p:val>
                                            <p:strVal val="#ppt_x+#ppt_w*1.125000"/>
                                          </p:val>
                                        </p:tav>
                                        <p:tav tm="100000">
                                          <p:val>
                                            <p:strVal val="#ppt_x"/>
                                          </p:val>
                                        </p:tav>
                                      </p:tavLst>
                                    </p:anim>
                                    <p:animEffect transition="in" filter="wipe(left)">
                                      <p:cBhvr>
                                        <p:cTn id="125" dur="500"/>
                                        <p:tgtEl>
                                          <p:spTgt spid="59"/>
                                        </p:tgtEl>
                                      </p:cBhvr>
                                    </p:animEffect>
                                  </p:childTnLst>
                                </p:cTn>
                              </p:par>
                              <p:par>
                                <p:cTn id="126" presetID="12" presetClass="entr" presetSubtype="2" fill="hold" grpId="0" nodeType="withEffect">
                                  <p:stCondLst>
                                    <p:cond delay="0"/>
                                  </p:stCondLst>
                                  <p:childTnLst>
                                    <p:set>
                                      <p:cBhvr>
                                        <p:cTn id="127" dur="1" fill="hold">
                                          <p:stCondLst>
                                            <p:cond delay="0"/>
                                          </p:stCondLst>
                                        </p:cTn>
                                        <p:tgtEl>
                                          <p:spTgt spid="53"/>
                                        </p:tgtEl>
                                        <p:attrNameLst>
                                          <p:attrName>style.visibility</p:attrName>
                                        </p:attrNameLst>
                                      </p:cBhvr>
                                      <p:to>
                                        <p:strVal val="visible"/>
                                      </p:to>
                                    </p:set>
                                    <p:anim calcmode="lin" valueType="num">
                                      <p:cBhvr additive="base">
                                        <p:cTn id="128" dur="500"/>
                                        <p:tgtEl>
                                          <p:spTgt spid="53"/>
                                        </p:tgtEl>
                                        <p:attrNameLst>
                                          <p:attrName>ppt_x</p:attrName>
                                        </p:attrNameLst>
                                      </p:cBhvr>
                                      <p:tavLst>
                                        <p:tav tm="0">
                                          <p:val>
                                            <p:strVal val="#ppt_x+#ppt_w*1.125000"/>
                                          </p:val>
                                        </p:tav>
                                        <p:tav tm="100000">
                                          <p:val>
                                            <p:strVal val="#ppt_x"/>
                                          </p:val>
                                        </p:tav>
                                      </p:tavLst>
                                    </p:anim>
                                    <p:animEffect transition="in" filter="wipe(left)">
                                      <p:cBhvr>
                                        <p:cTn id="129" dur="500"/>
                                        <p:tgtEl>
                                          <p:spTgt spid="53"/>
                                        </p:tgtEl>
                                      </p:cBhvr>
                                    </p:animEffect>
                                  </p:childTnLst>
                                </p:cTn>
                              </p:par>
                              <p:par>
                                <p:cTn id="130" presetID="12" presetClass="entr" presetSubtype="2" fill="hold" grpId="0" nodeType="withEffect">
                                  <p:stCondLst>
                                    <p:cond delay="0"/>
                                  </p:stCondLst>
                                  <p:childTnLst>
                                    <p:set>
                                      <p:cBhvr>
                                        <p:cTn id="131" dur="1" fill="hold">
                                          <p:stCondLst>
                                            <p:cond delay="0"/>
                                          </p:stCondLst>
                                        </p:cTn>
                                        <p:tgtEl>
                                          <p:spTgt spid="16"/>
                                        </p:tgtEl>
                                        <p:attrNameLst>
                                          <p:attrName>style.visibility</p:attrName>
                                        </p:attrNameLst>
                                      </p:cBhvr>
                                      <p:to>
                                        <p:strVal val="visible"/>
                                      </p:to>
                                    </p:set>
                                    <p:anim calcmode="lin" valueType="num">
                                      <p:cBhvr additive="base">
                                        <p:cTn id="132" dur="500"/>
                                        <p:tgtEl>
                                          <p:spTgt spid="16"/>
                                        </p:tgtEl>
                                        <p:attrNameLst>
                                          <p:attrName>ppt_x</p:attrName>
                                        </p:attrNameLst>
                                      </p:cBhvr>
                                      <p:tavLst>
                                        <p:tav tm="0">
                                          <p:val>
                                            <p:strVal val="#ppt_x+#ppt_w*1.125000"/>
                                          </p:val>
                                        </p:tav>
                                        <p:tav tm="100000">
                                          <p:val>
                                            <p:strVal val="#ppt_x"/>
                                          </p:val>
                                        </p:tav>
                                      </p:tavLst>
                                    </p:anim>
                                    <p:animEffect transition="in" filter="wipe(left)">
                                      <p:cBhvr>
                                        <p:cTn id="1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17" grpId="0" bldLvl="0" animBg="1"/>
      <p:bldP spid="18" grpId="0" bldLvl="0" animBg="1"/>
      <p:bldP spid="19" grpId="0" bldLvl="0" animBg="1"/>
      <p:bldP spid="22" grpId="0" bldLvl="0" animBg="1"/>
      <p:bldP spid="23" grpId="0" bldLvl="0" animBg="1"/>
      <p:bldP spid="25" grpId="0" bldLvl="0" animBg="1"/>
      <p:bldP spid="26" grpId="0" bldLvl="0" animBg="1"/>
      <p:bldP spid="27" grpId="0"/>
      <p:bldP spid="28" grpId="0"/>
      <p:bldP spid="29" grpId="0"/>
      <p:bldP spid="30" grpId="0"/>
      <p:bldP spid="31" grpId="0" bldLvl="0" animBg="1"/>
      <p:bldP spid="32" grpId="0" bldLvl="0" animBg="1"/>
      <p:bldP spid="33" grpId="0" bldLvl="0" animBg="1"/>
      <p:bldP spid="44" grpId="0"/>
      <p:bldP spid="45" grpId="0"/>
      <p:bldP spid="46" grpId="0"/>
      <p:bldP spid="47" grpId="0"/>
      <p:bldP spid="48" grpId="0"/>
      <p:bldP spid="49" grpId="0"/>
      <p:bldP spid="50" grpId="0"/>
      <p:bldP spid="51" grpId="0"/>
      <p:bldP spid="52" grpId="0"/>
      <p:bldP spid="53" grpId="0"/>
      <p:bldP spid="58" grpId="0"/>
      <p:bldP spid="5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14880" cy="41783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点击此处添加</a:t>
            </a:r>
            <a:r>
              <a:rPr lang="zh-CN" altLang="en-US" sz="2000" b="1" dirty="0" smtClean="0">
                <a:solidFill>
                  <a:schemeClr val="bg1"/>
                </a:solidFill>
                <a:latin typeface="微软雅黑" panose="020B0503020204020204" charset="-122"/>
                <a:ea typeface="微软雅黑" panose="020B0503020204020204" charset="-122"/>
              </a:rPr>
              <a:t>文本</a:t>
            </a:r>
            <a:endParaRPr lang="zh-CN" altLang="en-US" sz="2000" b="1" dirty="0">
              <a:solidFill>
                <a:schemeClr val="bg1"/>
              </a:solidFill>
              <a:latin typeface="微软雅黑" panose="020B0503020204020204" charset="-122"/>
              <a:ea typeface="微软雅黑" panose="020B0503020204020204"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微软雅黑" panose="020B0503020204020204" charset="-122"/>
                <a:ea typeface="微软雅黑" panose="020B0503020204020204" charset="-122"/>
                <a:cs typeface="Segoe UI Semilight" panose="020B0402040204020203" pitchFamily="34" charset="0"/>
              </a:rPr>
              <a:t>In the add directory</a:t>
            </a: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7" name="文本框 6"/>
            <p:cNvSpPr txBox="1"/>
            <p:nvPr/>
          </p:nvSpPr>
          <p:spPr>
            <a:xfrm>
              <a:off x="463503" y="478989"/>
              <a:ext cx="481330" cy="417830"/>
            </a:xfrm>
            <a:prstGeom prst="rect">
              <a:avLst/>
            </a:prstGeom>
            <a:noFill/>
          </p:spPr>
          <p:txBody>
            <a:bodyPr wrap="none" rtlCol="0">
              <a:spAutoFit/>
            </a:bodyPr>
            <a:lstStyle/>
            <a:p>
              <a:r>
                <a:rPr lang="en-US" altLang="zh-CN" sz="2000" dirty="0" smtClean="0">
                  <a:solidFill>
                    <a:schemeClr val="tx1"/>
                  </a:solidFill>
                  <a:latin typeface="微软雅黑" panose="020B0503020204020204" charset="-122"/>
                  <a:ea typeface="微软雅黑" panose="020B0503020204020204" charset="-122"/>
                </a:rPr>
                <a:t>03</a:t>
              </a:r>
            </a:p>
          </p:txBody>
        </p:sp>
      </p:grpSp>
      <p:sp>
        <p:nvSpPr>
          <p:cNvPr id="83" name="Rectangle 82"/>
          <p:cNvSpPr/>
          <p:nvPr/>
        </p:nvSpPr>
        <p:spPr>
          <a:xfrm flipV="1">
            <a:off x="0" y="5364479"/>
            <a:ext cx="12192000" cy="1493518"/>
          </a:xfrm>
          <a:prstGeom prst="rect">
            <a:avLst/>
          </a:prstGeom>
          <a:solidFill>
            <a:srgbClr val="C000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grpSp>
        <p:nvGrpSpPr>
          <p:cNvPr id="18" name="Group 8"/>
          <p:cNvGrpSpPr/>
          <p:nvPr/>
        </p:nvGrpSpPr>
        <p:grpSpPr>
          <a:xfrm>
            <a:off x="4710049" y="5109603"/>
            <a:ext cx="1308564" cy="1248905"/>
            <a:chOff x="4710049" y="5109603"/>
            <a:chExt cx="1308564" cy="1248905"/>
          </a:xfrm>
        </p:grpSpPr>
        <p:sp>
          <p:nvSpPr>
            <p:cNvPr id="23" name="Shape 6"/>
            <p:cNvSpPr/>
            <p:nvPr/>
          </p:nvSpPr>
          <p:spPr>
            <a:xfrm rot="1234963">
              <a:off x="4710049" y="5109603"/>
              <a:ext cx="1308564" cy="1248905"/>
            </a:xfrm>
            <a:custGeom>
              <a:avLst/>
              <a:gdLst/>
              <a:ahLst/>
              <a:cxnLst>
                <a:cxn ang="0">
                  <a:pos x="wd2" y="hd2"/>
                </a:cxn>
                <a:cxn ang="5400000">
                  <a:pos x="wd2" y="hd2"/>
                </a:cxn>
                <a:cxn ang="10800000">
                  <a:pos x="wd2" y="hd2"/>
                </a:cxn>
                <a:cxn ang="16200000">
                  <a:pos x="wd2" y="hd2"/>
                </a:cxn>
              </a:cxnLst>
              <a:rect l="0" t="0" r="r" b="b"/>
              <a:pathLst>
                <a:path w="21600" h="19216" extrusionOk="0">
                  <a:moveTo>
                    <a:pt x="21600" y="2031"/>
                  </a:moveTo>
                  <a:cubicBezTo>
                    <a:pt x="17935" y="8863"/>
                    <a:pt x="10856" y="19216"/>
                    <a:pt x="10856" y="19216"/>
                  </a:cubicBezTo>
                  <a:cubicBezTo>
                    <a:pt x="10856" y="19216"/>
                    <a:pt x="2875" y="8082"/>
                    <a:pt x="0" y="1776"/>
                  </a:cubicBezTo>
                  <a:cubicBezTo>
                    <a:pt x="0" y="1776"/>
                    <a:pt x="14327" y="-2384"/>
                    <a:pt x="21600" y="2031"/>
                  </a:cubicBezTo>
                  <a:close/>
                </a:path>
              </a:pathLst>
            </a:custGeom>
            <a:gradFill>
              <a:gsLst>
                <a:gs pos="88000">
                  <a:schemeClr val="bg2">
                    <a:lumMod val="20000"/>
                    <a:lumOff val="80000"/>
                  </a:schemeClr>
                </a:gs>
                <a:gs pos="26000">
                  <a:schemeClr val="bg2">
                    <a:lumMod val="20000"/>
                    <a:lumOff val="80000"/>
                  </a:schemeClr>
                </a:gs>
                <a:gs pos="50000">
                  <a:schemeClr val="bg2">
                    <a:lumMod val="60000"/>
                    <a:lumOff val="40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8" name="Shape 11"/>
            <p:cNvSpPr/>
            <p:nvPr/>
          </p:nvSpPr>
          <p:spPr>
            <a:xfrm rot="1234963">
              <a:off x="4971948" y="5865392"/>
              <a:ext cx="504693" cy="469347"/>
            </a:xfrm>
            <a:custGeom>
              <a:avLst/>
              <a:gdLst/>
              <a:ahLst/>
              <a:cxnLst>
                <a:cxn ang="0">
                  <a:pos x="wd2" y="hd2"/>
                </a:cxn>
                <a:cxn ang="5400000">
                  <a:pos x="wd2" y="hd2"/>
                </a:cxn>
                <a:cxn ang="10800000">
                  <a:pos x="wd2" y="hd2"/>
                </a:cxn>
                <a:cxn ang="16200000">
                  <a:pos x="wd2" y="hd2"/>
                </a:cxn>
              </a:cxnLst>
              <a:rect l="0" t="0" r="r" b="b"/>
              <a:pathLst>
                <a:path w="21600" h="20362" extrusionOk="0">
                  <a:moveTo>
                    <a:pt x="0" y="2915"/>
                  </a:moveTo>
                  <a:cubicBezTo>
                    <a:pt x="5979" y="12757"/>
                    <a:pt x="10990" y="20362"/>
                    <a:pt x="10990" y="20362"/>
                  </a:cubicBezTo>
                  <a:cubicBezTo>
                    <a:pt x="10990" y="20362"/>
                    <a:pt x="15709" y="12856"/>
                    <a:pt x="21600" y="2946"/>
                  </a:cubicBezTo>
                  <a:cubicBezTo>
                    <a:pt x="19755" y="-1238"/>
                    <a:pt x="578" y="-709"/>
                    <a:pt x="0" y="2915"/>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9" name="Shape 12"/>
            <p:cNvSpPr/>
            <p:nvPr/>
          </p:nvSpPr>
          <p:spPr>
            <a:xfrm rot="1234963">
              <a:off x="5057422" y="5864570"/>
              <a:ext cx="142991" cy="27126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2416" y="14705"/>
                    <a:pt x="0" y="3184"/>
                  </a:cubicBezTo>
                  <a:cubicBezTo>
                    <a:pt x="600" y="1063"/>
                    <a:pt x="10857" y="73"/>
                    <a:pt x="21442" y="0"/>
                  </a:cubicBezTo>
                  <a:cubicBezTo>
                    <a:pt x="21442" y="0"/>
                    <a:pt x="21600" y="21600"/>
                    <a:pt x="21600" y="21600"/>
                  </a:cubicBezTo>
                  <a:close/>
                </a:path>
              </a:pathLst>
            </a:custGeom>
            <a:gradFill>
              <a:gsLst>
                <a:gs pos="22000">
                  <a:schemeClr val="accent4">
                    <a:lumMod val="20000"/>
                    <a:lumOff val="80000"/>
                    <a:alpha val="0"/>
                  </a:schemeClr>
                </a:gs>
                <a:gs pos="100000">
                  <a:schemeClr val="accent4">
                    <a:alpha val="64000"/>
                  </a:schemeClr>
                </a:gs>
              </a:gsLst>
              <a:lin ang="14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nvGrpSpPr>
          <p:cNvPr id="19" name="Group 7"/>
          <p:cNvGrpSpPr/>
          <p:nvPr/>
        </p:nvGrpSpPr>
        <p:grpSpPr>
          <a:xfrm>
            <a:off x="5976606" y="4181806"/>
            <a:ext cx="1721166" cy="1379340"/>
            <a:chOff x="5976606" y="4181806"/>
            <a:chExt cx="1721166" cy="1379340"/>
          </a:xfrm>
        </p:grpSpPr>
        <p:sp>
          <p:nvSpPr>
            <p:cNvPr id="27" name="Shape 10"/>
            <p:cNvSpPr/>
            <p:nvPr/>
          </p:nvSpPr>
          <p:spPr>
            <a:xfrm rot="1234963">
              <a:off x="5976606" y="4617020"/>
              <a:ext cx="333033" cy="944126"/>
            </a:xfrm>
            <a:custGeom>
              <a:avLst/>
              <a:gdLst/>
              <a:ahLst/>
              <a:cxnLst>
                <a:cxn ang="0">
                  <a:pos x="wd2" y="hd2"/>
                </a:cxn>
                <a:cxn ang="5400000">
                  <a:pos x="wd2" y="hd2"/>
                </a:cxn>
                <a:cxn ang="10800000">
                  <a:pos x="wd2" y="hd2"/>
                </a:cxn>
                <a:cxn ang="16200000">
                  <a:pos x="wd2" y="hd2"/>
                </a:cxn>
              </a:cxnLst>
              <a:rect l="0" t="0" r="r" b="b"/>
              <a:pathLst>
                <a:path w="21600" h="21600" extrusionOk="0">
                  <a:moveTo>
                    <a:pt x="21600" y="18206"/>
                  </a:moveTo>
                  <a:cubicBezTo>
                    <a:pt x="21600" y="20080"/>
                    <a:pt x="16765" y="21600"/>
                    <a:pt x="10800" y="21600"/>
                  </a:cubicBezTo>
                  <a:lnTo>
                    <a:pt x="10800" y="21600"/>
                  </a:lnTo>
                  <a:cubicBezTo>
                    <a:pt x="4835" y="21600"/>
                    <a:pt x="0" y="20080"/>
                    <a:pt x="0" y="18206"/>
                  </a:cubicBezTo>
                  <a:lnTo>
                    <a:pt x="0" y="3394"/>
                  </a:lnTo>
                  <a:cubicBezTo>
                    <a:pt x="0" y="1520"/>
                    <a:pt x="4835" y="0"/>
                    <a:pt x="10800" y="0"/>
                  </a:cubicBezTo>
                  <a:lnTo>
                    <a:pt x="10800" y="0"/>
                  </a:lnTo>
                  <a:cubicBezTo>
                    <a:pt x="16765" y="0"/>
                    <a:pt x="21600" y="1520"/>
                    <a:pt x="21600" y="3394"/>
                  </a:cubicBezTo>
                  <a:cubicBezTo>
                    <a:pt x="21600" y="3394"/>
                    <a:pt x="21600" y="18206"/>
                    <a:pt x="21600" y="18206"/>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0" name="Shape 13"/>
            <p:cNvSpPr/>
            <p:nvPr/>
          </p:nvSpPr>
          <p:spPr>
            <a:xfrm rot="1234963">
              <a:off x="6158202" y="4181806"/>
              <a:ext cx="1539570" cy="1066491"/>
            </a:xfrm>
            <a:custGeom>
              <a:avLst/>
              <a:gdLst/>
              <a:ahLst/>
              <a:cxnLst>
                <a:cxn ang="0">
                  <a:pos x="wd2" y="hd2"/>
                </a:cxn>
                <a:cxn ang="5400000">
                  <a:pos x="wd2" y="hd2"/>
                </a:cxn>
                <a:cxn ang="10800000">
                  <a:pos x="wd2" y="hd2"/>
                </a:cxn>
                <a:cxn ang="16200000">
                  <a:pos x="wd2" y="hd2"/>
                </a:cxn>
              </a:cxnLst>
              <a:rect l="0" t="0" r="r" b="b"/>
              <a:pathLst>
                <a:path w="21600" h="21600" extrusionOk="0">
                  <a:moveTo>
                    <a:pt x="5384" y="0"/>
                  </a:moveTo>
                  <a:cubicBezTo>
                    <a:pt x="1646" y="0"/>
                    <a:pt x="0" y="3339"/>
                    <a:pt x="0" y="7594"/>
                  </a:cubicBezTo>
                  <a:lnTo>
                    <a:pt x="0" y="21600"/>
                  </a:lnTo>
                  <a:cubicBezTo>
                    <a:pt x="377" y="19557"/>
                    <a:pt x="2547" y="15812"/>
                    <a:pt x="6321" y="15812"/>
                  </a:cubicBezTo>
                  <a:lnTo>
                    <a:pt x="20138" y="15812"/>
                  </a:lnTo>
                  <a:cubicBezTo>
                    <a:pt x="21081" y="15812"/>
                    <a:pt x="21600" y="15199"/>
                    <a:pt x="21600" y="13361"/>
                  </a:cubicBezTo>
                  <a:lnTo>
                    <a:pt x="21600" y="0"/>
                  </a:lnTo>
                  <a:cubicBezTo>
                    <a:pt x="21600" y="0"/>
                    <a:pt x="5384" y="0"/>
                    <a:pt x="5384" y="0"/>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1" name="Shape 14"/>
            <p:cNvSpPr/>
            <p:nvPr/>
          </p:nvSpPr>
          <p:spPr>
            <a:xfrm rot="1234963">
              <a:off x="6019673" y="4740562"/>
              <a:ext cx="450508" cy="489006"/>
            </a:xfrm>
            <a:custGeom>
              <a:avLst/>
              <a:gdLst/>
              <a:ahLst/>
              <a:cxnLst>
                <a:cxn ang="0">
                  <a:pos x="wd2" y="hd2"/>
                </a:cxn>
                <a:cxn ang="5400000">
                  <a:pos x="wd2" y="hd2"/>
                </a:cxn>
                <a:cxn ang="10800000">
                  <a:pos x="wd2" y="hd2"/>
                </a:cxn>
                <a:cxn ang="16200000">
                  <a:pos x="wd2" y="hd2"/>
                </a:cxn>
              </a:cxnLst>
              <a:rect l="0" t="0" r="r" b="b"/>
              <a:pathLst>
                <a:path w="21600" h="21563" extrusionOk="0">
                  <a:moveTo>
                    <a:pt x="0" y="2965"/>
                  </a:moveTo>
                  <a:lnTo>
                    <a:pt x="0" y="21563"/>
                  </a:lnTo>
                  <a:cubicBezTo>
                    <a:pt x="1448" y="13580"/>
                    <a:pt x="6034" y="2736"/>
                    <a:pt x="21600" y="0"/>
                  </a:cubicBezTo>
                  <a:lnTo>
                    <a:pt x="14790" y="0"/>
                  </a:lnTo>
                  <a:cubicBezTo>
                    <a:pt x="10075" y="0"/>
                    <a:pt x="2982" y="-37"/>
                    <a:pt x="0" y="2965"/>
                  </a:cubicBezTo>
                  <a:close/>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nvGrpSpPr>
          <p:cNvPr id="20" name="Group 6"/>
          <p:cNvGrpSpPr/>
          <p:nvPr/>
        </p:nvGrpSpPr>
        <p:grpSpPr>
          <a:xfrm>
            <a:off x="5873180" y="3034549"/>
            <a:ext cx="2151829" cy="2446733"/>
            <a:chOff x="5873180" y="3034549"/>
            <a:chExt cx="2151829" cy="2446733"/>
          </a:xfrm>
        </p:grpSpPr>
        <p:sp>
          <p:nvSpPr>
            <p:cNvPr id="26" name="Shape 9"/>
            <p:cNvSpPr/>
            <p:nvPr/>
          </p:nvSpPr>
          <p:spPr>
            <a:xfrm rot="1234963">
              <a:off x="5873180" y="3370172"/>
              <a:ext cx="333034" cy="2111110"/>
            </a:xfrm>
            <a:custGeom>
              <a:avLst/>
              <a:gdLst/>
              <a:ahLst/>
              <a:cxnLst>
                <a:cxn ang="0">
                  <a:pos x="wd2" y="hd2"/>
                </a:cxn>
                <a:cxn ang="5400000">
                  <a:pos x="wd2" y="hd2"/>
                </a:cxn>
                <a:cxn ang="10800000">
                  <a:pos x="wd2" y="hd2"/>
                </a:cxn>
                <a:cxn ang="16200000">
                  <a:pos x="wd2" y="hd2"/>
                </a:cxn>
              </a:cxnLst>
              <a:rect l="0" t="0" r="r" b="b"/>
              <a:pathLst>
                <a:path w="21600" h="21600" extrusionOk="0">
                  <a:moveTo>
                    <a:pt x="21600" y="20082"/>
                  </a:moveTo>
                  <a:cubicBezTo>
                    <a:pt x="21600" y="20920"/>
                    <a:pt x="16765" y="21600"/>
                    <a:pt x="10800" y="21600"/>
                  </a:cubicBezTo>
                  <a:lnTo>
                    <a:pt x="10800" y="21600"/>
                  </a:lnTo>
                  <a:cubicBezTo>
                    <a:pt x="4835" y="21600"/>
                    <a:pt x="0" y="20920"/>
                    <a:pt x="0" y="20082"/>
                  </a:cubicBezTo>
                  <a:lnTo>
                    <a:pt x="0" y="1518"/>
                  </a:lnTo>
                  <a:cubicBezTo>
                    <a:pt x="0" y="680"/>
                    <a:pt x="4835" y="0"/>
                    <a:pt x="10800" y="0"/>
                  </a:cubicBezTo>
                  <a:lnTo>
                    <a:pt x="10800" y="0"/>
                  </a:lnTo>
                  <a:cubicBezTo>
                    <a:pt x="16765" y="0"/>
                    <a:pt x="21600" y="680"/>
                    <a:pt x="21600" y="1518"/>
                  </a:cubicBezTo>
                  <a:cubicBezTo>
                    <a:pt x="21600" y="1518"/>
                    <a:pt x="21600" y="20082"/>
                    <a:pt x="21600" y="20082"/>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2" name="Shape 15"/>
            <p:cNvSpPr/>
            <p:nvPr/>
          </p:nvSpPr>
          <p:spPr>
            <a:xfrm rot="1234963">
              <a:off x="6207975" y="3034549"/>
              <a:ext cx="1817034" cy="1268766"/>
            </a:xfrm>
            <a:custGeom>
              <a:avLst/>
              <a:gdLst/>
              <a:ahLst/>
              <a:cxnLst>
                <a:cxn ang="0">
                  <a:pos x="wd2" y="hd2"/>
                </a:cxn>
                <a:cxn ang="5400000">
                  <a:pos x="wd2" y="hd2"/>
                </a:cxn>
                <a:cxn ang="10800000">
                  <a:pos x="wd2" y="hd2"/>
                </a:cxn>
                <a:cxn ang="16200000">
                  <a:pos x="wd2" y="hd2"/>
                </a:cxn>
              </a:cxnLst>
              <a:rect l="0" t="0" r="r" b="b"/>
              <a:pathLst>
                <a:path w="21600" h="21600" extrusionOk="0">
                  <a:moveTo>
                    <a:pt x="5384" y="0"/>
                  </a:moveTo>
                  <a:cubicBezTo>
                    <a:pt x="1646" y="0"/>
                    <a:pt x="0" y="3313"/>
                    <a:pt x="0" y="7534"/>
                  </a:cubicBezTo>
                  <a:lnTo>
                    <a:pt x="0" y="21600"/>
                  </a:lnTo>
                  <a:cubicBezTo>
                    <a:pt x="377" y="19573"/>
                    <a:pt x="2547" y="15858"/>
                    <a:pt x="6321" y="15858"/>
                  </a:cubicBezTo>
                  <a:lnTo>
                    <a:pt x="20138" y="15858"/>
                  </a:lnTo>
                  <a:cubicBezTo>
                    <a:pt x="21081" y="15858"/>
                    <a:pt x="21600" y="15250"/>
                    <a:pt x="21600" y="13426"/>
                  </a:cubicBezTo>
                  <a:lnTo>
                    <a:pt x="21600" y="0"/>
                  </a:lnTo>
                  <a:cubicBezTo>
                    <a:pt x="21600" y="0"/>
                    <a:pt x="5384" y="0"/>
                    <a:pt x="5384" y="0"/>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3" name="Shape 16"/>
            <p:cNvSpPr/>
            <p:nvPr/>
          </p:nvSpPr>
          <p:spPr>
            <a:xfrm rot="1234963">
              <a:off x="6043869" y="3700670"/>
              <a:ext cx="531701" cy="577136"/>
            </a:xfrm>
            <a:custGeom>
              <a:avLst/>
              <a:gdLst/>
              <a:ahLst/>
              <a:cxnLst>
                <a:cxn ang="0">
                  <a:pos x="wd2" y="hd2"/>
                </a:cxn>
                <a:cxn ang="5400000">
                  <a:pos x="wd2" y="hd2"/>
                </a:cxn>
                <a:cxn ang="10800000">
                  <a:pos x="wd2" y="hd2"/>
                </a:cxn>
                <a:cxn ang="16200000">
                  <a:pos x="wd2" y="hd2"/>
                </a:cxn>
              </a:cxnLst>
              <a:rect l="0" t="0" r="r" b="b"/>
              <a:pathLst>
                <a:path w="21600" h="21563" extrusionOk="0">
                  <a:moveTo>
                    <a:pt x="0" y="2965"/>
                  </a:moveTo>
                  <a:lnTo>
                    <a:pt x="0" y="21563"/>
                  </a:lnTo>
                  <a:cubicBezTo>
                    <a:pt x="1448" y="13580"/>
                    <a:pt x="6034" y="2736"/>
                    <a:pt x="21600" y="0"/>
                  </a:cubicBezTo>
                  <a:lnTo>
                    <a:pt x="14790" y="0"/>
                  </a:lnTo>
                  <a:cubicBezTo>
                    <a:pt x="10075" y="0"/>
                    <a:pt x="2982" y="-37"/>
                    <a:pt x="0" y="2965"/>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nvGrpSpPr>
          <p:cNvPr id="21" name="Group 5"/>
          <p:cNvGrpSpPr/>
          <p:nvPr/>
        </p:nvGrpSpPr>
        <p:grpSpPr>
          <a:xfrm>
            <a:off x="4217824" y="3069639"/>
            <a:ext cx="1539570" cy="2152326"/>
            <a:chOff x="4217824" y="3069639"/>
            <a:chExt cx="1539570" cy="2152326"/>
          </a:xfrm>
        </p:grpSpPr>
        <p:sp>
          <p:nvSpPr>
            <p:cNvPr id="24" name="Shape 7"/>
            <p:cNvSpPr/>
            <p:nvPr/>
          </p:nvSpPr>
          <p:spPr>
            <a:xfrm rot="1234963">
              <a:off x="5100913" y="3937944"/>
              <a:ext cx="333033" cy="1284021"/>
            </a:xfrm>
            <a:custGeom>
              <a:avLst/>
              <a:gdLst/>
              <a:ahLst/>
              <a:cxnLst>
                <a:cxn ang="0">
                  <a:pos x="wd2" y="hd2"/>
                </a:cxn>
                <a:cxn ang="5400000">
                  <a:pos x="wd2" y="hd2"/>
                </a:cxn>
                <a:cxn ang="10800000">
                  <a:pos x="wd2" y="hd2"/>
                </a:cxn>
                <a:cxn ang="16200000">
                  <a:pos x="wd2" y="hd2"/>
                </a:cxn>
              </a:cxnLst>
              <a:rect l="0" t="0" r="r" b="b"/>
              <a:pathLst>
                <a:path w="21600" h="21600" extrusionOk="0">
                  <a:moveTo>
                    <a:pt x="21600" y="19104"/>
                  </a:moveTo>
                  <a:cubicBezTo>
                    <a:pt x="21600" y="20483"/>
                    <a:pt x="16765" y="21600"/>
                    <a:pt x="10800" y="21600"/>
                  </a:cubicBezTo>
                  <a:lnTo>
                    <a:pt x="10800" y="21600"/>
                  </a:lnTo>
                  <a:cubicBezTo>
                    <a:pt x="4835" y="21600"/>
                    <a:pt x="0" y="20483"/>
                    <a:pt x="0" y="19104"/>
                  </a:cubicBezTo>
                  <a:lnTo>
                    <a:pt x="0" y="2496"/>
                  </a:lnTo>
                  <a:cubicBezTo>
                    <a:pt x="0" y="1117"/>
                    <a:pt x="4835" y="0"/>
                    <a:pt x="10800" y="0"/>
                  </a:cubicBezTo>
                  <a:lnTo>
                    <a:pt x="10800" y="0"/>
                  </a:lnTo>
                  <a:cubicBezTo>
                    <a:pt x="16765" y="0"/>
                    <a:pt x="21600" y="1117"/>
                    <a:pt x="21600" y="2496"/>
                  </a:cubicBezTo>
                  <a:cubicBezTo>
                    <a:pt x="21600" y="2496"/>
                    <a:pt x="21600" y="19104"/>
                    <a:pt x="21600" y="19104"/>
                  </a:cubicBezTo>
                  <a:close/>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4" name="Shape 17"/>
            <p:cNvSpPr/>
            <p:nvPr/>
          </p:nvSpPr>
          <p:spPr>
            <a:xfrm rot="1234963">
              <a:off x="4217824" y="3069639"/>
              <a:ext cx="1539570" cy="1075023"/>
            </a:xfrm>
            <a:custGeom>
              <a:avLst/>
              <a:gdLst/>
              <a:ahLst/>
              <a:cxnLst>
                <a:cxn ang="0">
                  <a:pos x="wd2" y="hd2"/>
                </a:cxn>
                <a:cxn ang="5400000">
                  <a:pos x="wd2" y="hd2"/>
                </a:cxn>
                <a:cxn ang="10800000">
                  <a:pos x="wd2" y="hd2"/>
                </a:cxn>
                <a:cxn ang="16200000">
                  <a:pos x="wd2" y="hd2"/>
                </a:cxn>
              </a:cxnLst>
              <a:rect l="0" t="0" r="r" b="b"/>
              <a:pathLst>
                <a:path w="21600" h="21600" extrusionOk="0">
                  <a:moveTo>
                    <a:pt x="16216" y="0"/>
                  </a:moveTo>
                  <a:cubicBezTo>
                    <a:pt x="19954" y="0"/>
                    <a:pt x="21600" y="3313"/>
                    <a:pt x="21600" y="7534"/>
                  </a:cubicBezTo>
                  <a:lnTo>
                    <a:pt x="21600" y="21600"/>
                  </a:lnTo>
                  <a:cubicBezTo>
                    <a:pt x="21223" y="19573"/>
                    <a:pt x="19053" y="15858"/>
                    <a:pt x="15279" y="15858"/>
                  </a:cubicBezTo>
                  <a:lnTo>
                    <a:pt x="1462" y="15858"/>
                  </a:lnTo>
                  <a:cubicBezTo>
                    <a:pt x="519" y="15858"/>
                    <a:pt x="0" y="15250"/>
                    <a:pt x="0" y="13426"/>
                  </a:cubicBezTo>
                  <a:lnTo>
                    <a:pt x="0" y="0"/>
                  </a:lnTo>
                  <a:cubicBezTo>
                    <a:pt x="0" y="0"/>
                    <a:pt x="16216" y="0"/>
                    <a:pt x="16216" y="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5" name="Shape 18"/>
            <p:cNvSpPr/>
            <p:nvPr/>
          </p:nvSpPr>
          <p:spPr>
            <a:xfrm rot="1234963">
              <a:off x="5099667" y="4015925"/>
              <a:ext cx="450508" cy="489006"/>
            </a:xfrm>
            <a:custGeom>
              <a:avLst/>
              <a:gdLst/>
              <a:ahLst/>
              <a:cxnLst>
                <a:cxn ang="0">
                  <a:pos x="wd2" y="hd2"/>
                </a:cxn>
                <a:cxn ang="5400000">
                  <a:pos x="wd2" y="hd2"/>
                </a:cxn>
                <a:cxn ang="10800000">
                  <a:pos x="wd2" y="hd2"/>
                </a:cxn>
                <a:cxn ang="16200000">
                  <a:pos x="wd2" y="hd2"/>
                </a:cxn>
              </a:cxnLst>
              <a:rect l="0" t="0" r="r" b="b"/>
              <a:pathLst>
                <a:path w="21600" h="21563" extrusionOk="0">
                  <a:moveTo>
                    <a:pt x="21600" y="2965"/>
                  </a:moveTo>
                  <a:lnTo>
                    <a:pt x="21600" y="21563"/>
                  </a:lnTo>
                  <a:cubicBezTo>
                    <a:pt x="20152" y="13580"/>
                    <a:pt x="15566" y="2736"/>
                    <a:pt x="0" y="0"/>
                  </a:cubicBezTo>
                  <a:lnTo>
                    <a:pt x="6810" y="0"/>
                  </a:lnTo>
                  <a:cubicBezTo>
                    <a:pt x="11525" y="0"/>
                    <a:pt x="18618" y="-37"/>
                    <a:pt x="21600" y="2965"/>
                  </a:cubicBezTo>
                  <a:close/>
                </a:path>
              </a:pathLst>
            </a:custGeom>
            <a:solidFill>
              <a:schemeClr val="tx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nvGrpSpPr>
          <p:cNvPr id="22" name="Group 4"/>
          <p:cNvGrpSpPr/>
          <p:nvPr/>
        </p:nvGrpSpPr>
        <p:grpSpPr>
          <a:xfrm>
            <a:off x="4763746" y="2122235"/>
            <a:ext cx="1683440" cy="3248274"/>
            <a:chOff x="4763746" y="2122235"/>
            <a:chExt cx="1683440" cy="3248274"/>
          </a:xfrm>
        </p:grpSpPr>
        <p:sp>
          <p:nvSpPr>
            <p:cNvPr id="25" name="Shape 8"/>
            <p:cNvSpPr/>
            <p:nvPr/>
          </p:nvSpPr>
          <p:spPr>
            <a:xfrm rot="1234963">
              <a:off x="5591247" y="3080222"/>
              <a:ext cx="333033" cy="2290287"/>
            </a:xfrm>
            <a:custGeom>
              <a:avLst/>
              <a:gdLst/>
              <a:ahLst/>
              <a:cxnLst>
                <a:cxn ang="0">
                  <a:pos x="wd2" y="hd2"/>
                </a:cxn>
                <a:cxn ang="5400000">
                  <a:pos x="wd2" y="hd2"/>
                </a:cxn>
                <a:cxn ang="10800000">
                  <a:pos x="wd2" y="hd2"/>
                </a:cxn>
                <a:cxn ang="16200000">
                  <a:pos x="wd2" y="hd2"/>
                </a:cxn>
              </a:cxnLst>
              <a:rect l="0" t="0" r="r" b="b"/>
              <a:pathLst>
                <a:path w="21600" h="21600" extrusionOk="0">
                  <a:moveTo>
                    <a:pt x="21600" y="20201"/>
                  </a:moveTo>
                  <a:cubicBezTo>
                    <a:pt x="21600" y="20974"/>
                    <a:pt x="16765" y="21600"/>
                    <a:pt x="10800" y="21600"/>
                  </a:cubicBezTo>
                  <a:lnTo>
                    <a:pt x="10800" y="21600"/>
                  </a:lnTo>
                  <a:cubicBezTo>
                    <a:pt x="4835" y="21600"/>
                    <a:pt x="0" y="20974"/>
                    <a:pt x="0" y="20201"/>
                  </a:cubicBezTo>
                  <a:lnTo>
                    <a:pt x="0" y="1399"/>
                  </a:lnTo>
                  <a:cubicBezTo>
                    <a:pt x="0" y="626"/>
                    <a:pt x="4835" y="0"/>
                    <a:pt x="10800" y="0"/>
                  </a:cubicBezTo>
                  <a:lnTo>
                    <a:pt x="10800" y="0"/>
                  </a:lnTo>
                  <a:cubicBezTo>
                    <a:pt x="16765" y="0"/>
                    <a:pt x="21600" y="626"/>
                    <a:pt x="21600" y="1399"/>
                  </a:cubicBezTo>
                  <a:cubicBezTo>
                    <a:pt x="21600" y="1399"/>
                    <a:pt x="21600" y="20201"/>
                    <a:pt x="21600" y="20201"/>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6" name="Shape 19"/>
            <p:cNvSpPr/>
            <p:nvPr/>
          </p:nvSpPr>
          <p:spPr>
            <a:xfrm rot="1234963">
              <a:off x="4763746" y="2122235"/>
              <a:ext cx="1683440" cy="1175482"/>
            </a:xfrm>
            <a:custGeom>
              <a:avLst/>
              <a:gdLst/>
              <a:ahLst/>
              <a:cxnLst>
                <a:cxn ang="0">
                  <a:pos x="wd2" y="hd2"/>
                </a:cxn>
                <a:cxn ang="5400000">
                  <a:pos x="wd2" y="hd2"/>
                </a:cxn>
                <a:cxn ang="10800000">
                  <a:pos x="wd2" y="hd2"/>
                </a:cxn>
                <a:cxn ang="16200000">
                  <a:pos x="wd2" y="hd2"/>
                </a:cxn>
              </a:cxnLst>
              <a:rect l="0" t="0" r="r" b="b"/>
              <a:pathLst>
                <a:path w="21600" h="21600" extrusionOk="0">
                  <a:moveTo>
                    <a:pt x="16216" y="0"/>
                  </a:moveTo>
                  <a:cubicBezTo>
                    <a:pt x="19954" y="0"/>
                    <a:pt x="21600" y="3313"/>
                    <a:pt x="21600" y="7534"/>
                  </a:cubicBezTo>
                  <a:lnTo>
                    <a:pt x="21600" y="21600"/>
                  </a:lnTo>
                  <a:cubicBezTo>
                    <a:pt x="21223" y="19573"/>
                    <a:pt x="19053" y="15858"/>
                    <a:pt x="15279" y="15858"/>
                  </a:cubicBezTo>
                  <a:lnTo>
                    <a:pt x="1462" y="15858"/>
                  </a:lnTo>
                  <a:cubicBezTo>
                    <a:pt x="519" y="15858"/>
                    <a:pt x="0" y="15250"/>
                    <a:pt x="0" y="13426"/>
                  </a:cubicBezTo>
                  <a:lnTo>
                    <a:pt x="0" y="0"/>
                  </a:lnTo>
                  <a:cubicBezTo>
                    <a:pt x="0" y="0"/>
                    <a:pt x="16216" y="0"/>
                    <a:pt x="16216" y="0"/>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7" name="Shape 20"/>
            <p:cNvSpPr/>
            <p:nvPr/>
          </p:nvSpPr>
          <p:spPr>
            <a:xfrm rot="1234963">
              <a:off x="5726012" y="3156603"/>
              <a:ext cx="492607" cy="534704"/>
            </a:xfrm>
            <a:custGeom>
              <a:avLst/>
              <a:gdLst/>
              <a:ahLst/>
              <a:cxnLst>
                <a:cxn ang="0">
                  <a:pos x="wd2" y="hd2"/>
                </a:cxn>
                <a:cxn ang="5400000">
                  <a:pos x="wd2" y="hd2"/>
                </a:cxn>
                <a:cxn ang="10800000">
                  <a:pos x="wd2" y="hd2"/>
                </a:cxn>
                <a:cxn ang="16200000">
                  <a:pos x="wd2" y="hd2"/>
                </a:cxn>
              </a:cxnLst>
              <a:rect l="0" t="0" r="r" b="b"/>
              <a:pathLst>
                <a:path w="21600" h="21563" extrusionOk="0">
                  <a:moveTo>
                    <a:pt x="21600" y="2965"/>
                  </a:moveTo>
                  <a:lnTo>
                    <a:pt x="21600" y="21563"/>
                  </a:lnTo>
                  <a:cubicBezTo>
                    <a:pt x="20152" y="13580"/>
                    <a:pt x="15566" y="2736"/>
                    <a:pt x="0" y="0"/>
                  </a:cubicBezTo>
                  <a:lnTo>
                    <a:pt x="6810" y="0"/>
                  </a:lnTo>
                  <a:cubicBezTo>
                    <a:pt x="11525" y="0"/>
                    <a:pt x="18618" y="-37"/>
                    <a:pt x="21600" y="2965"/>
                  </a:cubicBezTo>
                  <a:close/>
                </a:path>
              </a:pathLst>
            </a:custGeom>
            <a:solidFill>
              <a:schemeClr val="accent3">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sp>
        <p:nvSpPr>
          <p:cNvPr id="42" name="Rectangle 41"/>
          <p:cNvSpPr/>
          <p:nvPr/>
        </p:nvSpPr>
        <p:spPr>
          <a:xfrm>
            <a:off x="4655897" y="3064722"/>
            <a:ext cx="697627" cy="707886"/>
          </a:xfrm>
          <a:prstGeom prst="rect">
            <a:avLst/>
          </a:prstGeom>
        </p:spPr>
        <p:txBody>
          <a:bodyPr wrap="none" anchor="ctr">
            <a:spAutoFit/>
          </a:bodyPr>
          <a:lstStyle/>
          <a:p>
            <a:pPr algn="ctr"/>
            <a:r>
              <a:rPr lang="en-US" sz="4000" dirty="0">
                <a:solidFill>
                  <a:schemeClr val="bg1"/>
                </a:solidFill>
                <a:latin typeface="FontAwesome" pitchFamily="2" charset="0"/>
                <a:cs typeface="微软雅黑" panose="020B0503020204020204" charset="-122"/>
              </a:rPr>
              <a:t></a:t>
            </a:r>
          </a:p>
        </p:txBody>
      </p:sp>
      <p:sp>
        <p:nvSpPr>
          <p:cNvPr id="43" name="Rectangle 42"/>
          <p:cNvSpPr/>
          <p:nvPr/>
        </p:nvSpPr>
        <p:spPr>
          <a:xfrm>
            <a:off x="6711942" y="4225365"/>
            <a:ext cx="478016" cy="707886"/>
          </a:xfrm>
          <a:prstGeom prst="rect">
            <a:avLst/>
          </a:prstGeom>
        </p:spPr>
        <p:txBody>
          <a:bodyPr wrap="none" anchor="ctr">
            <a:spAutoFit/>
          </a:bodyPr>
          <a:lstStyle/>
          <a:p>
            <a:pPr algn="ctr"/>
            <a:r>
              <a:rPr lang="en-US" sz="4000" dirty="0">
                <a:solidFill>
                  <a:schemeClr val="bg1"/>
                </a:solidFill>
                <a:latin typeface="FontAwesome" pitchFamily="2" charset="0"/>
                <a:cs typeface="微软雅黑" panose="020B0503020204020204" charset="-122"/>
              </a:rPr>
              <a:t></a:t>
            </a:r>
          </a:p>
        </p:txBody>
      </p:sp>
      <p:sp>
        <p:nvSpPr>
          <p:cNvPr id="44" name="Rectangle 43"/>
          <p:cNvSpPr/>
          <p:nvPr/>
        </p:nvSpPr>
        <p:spPr>
          <a:xfrm>
            <a:off x="6769018" y="3148460"/>
            <a:ext cx="771366" cy="707886"/>
          </a:xfrm>
          <a:prstGeom prst="rect">
            <a:avLst/>
          </a:prstGeom>
        </p:spPr>
        <p:txBody>
          <a:bodyPr wrap="none" anchor="ctr">
            <a:spAutoFit/>
          </a:bodyPr>
          <a:lstStyle/>
          <a:p>
            <a:pPr algn="ctr"/>
            <a:r>
              <a:rPr lang="en-US" sz="4000" dirty="0">
                <a:solidFill>
                  <a:schemeClr val="bg1"/>
                </a:solidFill>
                <a:latin typeface="微软雅黑" panose="020B0503020204020204" charset="-122"/>
                <a:ea typeface="微软雅黑" panose="020B0503020204020204" charset="-122"/>
              </a:rPr>
              <a:t></a:t>
            </a:r>
          </a:p>
        </p:txBody>
      </p:sp>
      <p:sp>
        <p:nvSpPr>
          <p:cNvPr id="45" name="Rectangle 44"/>
          <p:cNvSpPr/>
          <p:nvPr/>
        </p:nvSpPr>
        <p:spPr>
          <a:xfrm>
            <a:off x="5309327" y="2177545"/>
            <a:ext cx="660758" cy="707886"/>
          </a:xfrm>
          <a:prstGeom prst="rect">
            <a:avLst/>
          </a:prstGeom>
        </p:spPr>
        <p:txBody>
          <a:bodyPr wrap="none" anchor="ctr">
            <a:spAutoFit/>
          </a:bodyPr>
          <a:lstStyle/>
          <a:p>
            <a:pPr algn="ctr"/>
            <a:r>
              <a:rPr lang="en-US" sz="4000" dirty="0">
                <a:solidFill>
                  <a:schemeClr val="bg1"/>
                </a:solidFill>
                <a:latin typeface="FontAwesome" pitchFamily="2" charset="0"/>
                <a:cs typeface="微软雅黑" panose="020B0503020204020204" charset="-122"/>
              </a:rPr>
              <a:t></a:t>
            </a:r>
          </a:p>
        </p:txBody>
      </p:sp>
      <p:sp>
        <p:nvSpPr>
          <p:cNvPr id="46" name="Oval 45"/>
          <p:cNvSpPr/>
          <p:nvPr/>
        </p:nvSpPr>
        <p:spPr>
          <a:xfrm>
            <a:off x="4744266" y="2074460"/>
            <a:ext cx="333642" cy="333642"/>
          </a:xfrm>
          <a:prstGeom prst="ellipse">
            <a:avLst/>
          </a:prstGeom>
          <a:solidFill>
            <a:srgbClr val="C0000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47" name="TextBox 46"/>
          <p:cNvSpPr txBox="1"/>
          <p:nvPr/>
        </p:nvSpPr>
        <p:spPr>
          <a:xfrm>
            <a:off x="4712880" y="2092393"/>
            <a:ext cx="385348" cy="246221"/>
          </a:xfrm>
          <a:prstGeom prst="rect">
            <a:avLst/>
          </a:prstGeom>
          <a:noFill/>
        </p:spPr>
        <p:txBody>
          <a:bodyPr wrap="square" numCol="1" spcCol="457200" rtlCol="0">
            <a:spAutoFit/>
          </a:bodyPr>
          <a:lstStyle/>
          <a:p>
            <a:pPr algn="ctr"/>
            <a:r>
              <a:rPr lang="en-US" sz="1000" b="1" dirty="0" smtClean="0">
                <a:solidFill>
                  <a:schemeClr val="bg1"/>
                </a:solidFill>
                <a:latin typeface="微软雅黑" panose="020B0503020204020204" charset="-122"/>
                <a:ea typeface="微软雅黑" panose="020B0503020204020204" charset="-122"/>
                <a:cs typeface="Montserrat" charset="0"/>
              </a:rPr>
              <a:t>01</a:t>
            </a:r>
          </a:p>
        </p:txBody>
      </p:sp>
      <p:sp>
        <p:nvSpPr>
          <p:cNvPr id="48" name="Oval 47"/>
          <p:cNvSpPr/>
          <p:nvPr/>
        </p:nvSpPr>
        <p:spPr>
          <a:xfrm>
            <a:off x="7836076" y="3617699"/>
            <a:ext cx="333642" cy="333642"/>
          </a:xfrm>
          <a:prstGeom prst="ellipse">
            <a:avLst/>
          </a:prstGeom>
          <a:solidFill>
            <a:schemeClr val="accent4"/>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49" name="TextBox 48"/>
          <p:cNvSpPr txBox="1"/>
          <p:nvPr/>
        </p:nvSpPr>
        <p:spPr>
          <a:xfrm>
            <a:off x="7804690" y="3635632"/>
            <a:ext cx="385348" cy="246221"/>
          </a:xfrm>
          <a:prstGeom prst="rect">
            <a:avLst/>
          </a:prstGeom>
          <a:noFill/>
        </p:spPr>
        <p:txBody>
          <a:bodyPr wrap="square" numCol="1" spcCol="457200" rtlCol="0">
            <a:spAutoFit/>
          </a:bodyPr>
          <a:lstStyle/>
          <a:p>
            <a:pPr algn="ctr"/>
            <a:r>
              <a:rPr lang="en-US" sz="1000" b="1" dirty="0" smtClean="0">
                <a:solidFill>
                  <a:schemeClr val="bg1"/>
                </a:solidFill>
                <a:latin typeface="微软雅黑" panose="020B0503020204020204" charset="-122"/>
                <a:ea typeface="微软雅黑" panose="020B0503020204020204" charset="-122"/>
                <a:cs typeface="Montserrat" charset="0"/>
              </a:rPr>
              <a:t>03</a:t>
            </a:r>
          </a:p>
        </p:txBody>
      </p:sp>
      <p:sp>
        <p:nvSpPr>
          <p:cNvPr id="50" name="Oval 49"/>
          <p:cNvSpPr/>
          <p:nvPr/>
        </p:nvSpPr>
        <p:spPr>
          <a:xfrm>
            <a:off x="4191414" y="3054954"/>
            <a:ext cx="333642" cy="333642"/>
          </a:xfrm>
          <a:prstGeom prst="ellipse">
            <a:avLst/>
          </a:prstGeom>
          <a:solidFill>
            <a:srgbClr val="FF000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51" name="TextBox 50"/>
          <p:cNvSpPr txBox="1"/>
          <p:nvPr/>
        </p:nvSpPr>
        <p:spPr>
          <a:xfrm>
            <a:off x="4160028" y="3072887"/>
            <a:ext cx="385348" cy="246221"/>
          </a:xfrm>
          <a:prstGeom prst="rect">
            <a:avLst/>
          </a:prstGeom>
          <a:noFill/>
        </p:spPr>
        <p:txBody>
          <a:bodyPr wrap="square" numCol="1" spcCol="457200" rtlCol="0">
            <a:spAutoFit/>
          </a:bodyPr>
          <a:lstStyle/>
          <a:p>
            <a:pPr algn="ctr"/>
            <a:r>
              <a:rPr lang="en-US" sz="1000" b="1" dirty="0" smtClean="0">
                <a:solidFill>
                  <a:schemeClr val="bg1"/>
                </a:solidFill>
                <a:latin typeface="微软雅黑" panose="020B0503020204020204" charset="-122"/>
                <a:ea typeface="微软雅黑" panose="020B0503020204020204" charset="-122"/>
                <a:cs typeface="Montserrat" charset="0"/>
              </a:rPr>
              <a:t>02</a:t>
            </a:r>
          </a:p>
        </p:txBody>
      </p:sp>
      <p:sp>
        <p:nvSpPr>
          <p:cNvPr id="52" name="Oval 51"/>
          <p:cNvSpPr/>
          <p:nvPr/>
        </p:nvSpPr>
        <p:spPr>
          <a:xfrm>
            <a:off x="7452303" y="4669097"/>
            <a:ext cx="333642" cy="333642"/>
          </a:xfrm>
          <a:prstGeom prst="ellipse">
            <a:avLst/>
          </a:prstGeom>
          <a:solidFill>
            <a:srgbClr val="FF000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53" name="TextBox 52"/>
          <p:cNvSpPr txBox="1"/>
          <p:nvPr/>
        </p:nvSpPr>
        <p:spPr>
          <a:xfrm>
            <a:off x="7420917" y="4687030"/>
            <a:ext cx="385348" cy="246221"/>
          </a:xfrm>
          <a:prstGeom prst="rect">
            <a:avLst/>
          </a:prstGeom>
          <a:noFill/>
        </p:spPr>
        <p:txBody>
          <a:bodyPr wrap="square" numCol="1" spcCol="457200" rtlCol="0">
            <a:spAutoFit/>
          </a:bodyPr>
          <a:lstStyle/>
          <a:p>
            <a:pPr algn="ctr"/>
            <a:r>
              <a:rPr lang="en-US" sz="1000" b="1" dirty="0" smtClean="0">
                <a:solidFill>
                  <a:schemeClr val="bg1"/>
                </a:solidFill>
                <a:latin typeface="微软雅黑" panose="020B0503020204020204" charset="-122"/>
                <a:ea typeface="微软雅黑" panose="020B0503020204020204" charset="-122"/>
                <a:cs typeface="Montserrat" charset="0"/>
              </a:rPr>
              <a:t>04</a:t>
            </a:r>
          </a:p>
        </p:txBody>
      </p:sp>
      <p:sp>
        <p:nvSpPr>
          <p:cNvPr id="60" name="TextBox 59"/>
          <p:cNvSpPr txBox="1"/>
          <p:nvPr/>
        </p:nvSpPr>
        <p:spPr>
          <a:xfrm>
            <a:off x="8379945" y="3476104"/>
            <a:ext cx="2496970" cy="751840"/>
          </a:xfrm>
          <a:prstGeom prst="rect">
            <a:avLst/>
          </a:prstGeom>
          <a:noFill/>
        </p:spPr>
        <p:txBody>
          <a:bodyPr wrap="square" numCol="1" spcCol="457200" rtlCol="0">
            <a:spAutoFit/>
          </a:bodyPr>
          <a:lstStyle/>
          <a:p>
            <a:pPr>
              <a:lnSpc>
                <a:spcPts val="1300"/>
              </a:lnSpc>
            </a:pPr>
            <a:r>
              <a:rPr lang="en-US" sz="9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61" name="TextBox 60"/>
          <p:cNvSpPr txBox="1"/>
          <p:nvPr/>
        </p:nvSpPr>
        <p:spPr>
          <a:xfrm>
            <a:off x="9037956" y="3061315"/>
            <a:ext cx="1493520" cy="407035"/>
          </a:xfrm>
          <a:prstGeom prst="rect">
            <a:avLst/>
          </a:prstGeom>
          <a:noFill/>
        </p:spPr>
        <p:txBody>
          <a:bodyPr wrap="square" numCol="1" spcCol="457200" rtlCol="0">
            <a:spAutoFit/>
          </a:bodyPr>
          <a:lstStyle/>
          <a:p>
            <a:r>
              <a:rPr lang="en-US" sz="1000" b="1"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62" name="TextBox 61"/>
          <p:cNvSpPr txBox="1"/>
          <p:nvPr/>
        </p:nvSpPr>
        <p:spPr>
          <a:xfrm>
            <a:off x="8380287" y="3039045"/>
            <a:ext cx="764802" cy="477054"/>
          </a:xfrm>
          <a:prstGeom prst="rect">
            <a:avLst/>
          </a:prstGeom>
          <a:noFill/>
        </p:spPr>
        <p:txBody>
          <a:bodyPr wrap="square" rtlCol="0">
            <a:spAutoFit/>
          </a:bodyPr>
          <a:lstStyle/>
          <a:p>
            <a:r>
              <a:rPr lang="en-US" sz="2500" b="1" dirty="0" smtClean="0">
                <a:solidFill>
                  <a:schemeClr val="bg1"/>
                </a:solidFill>
                <a:latin typeface="微软雅黑" panose="020B0503020204020204" charset="-122"/>
                <a:ea typeface="微软雅黑" panose="020B0503020204020204" charset="-122"/>
                <a:cs typeface="Montserrat" charset="0"/>
              </a:rPr>
              <a:t>2%</a:t>
            </a:r>
          </a:p>
        </p:txBody>
      </p:sp>
      <p:sp>
        <p:nvSpPr>
          <p:cNvPr id="66" name="TextBox 65"/>
          <p:cNvSpPr txBox="1"/>
          <p:nvPr/>
        </p:nvSpPr>
        <p:spPr>
          <a:xfrm>
            <a:off x="8034655" y="4756150"/>
            <a:ext cx="2719070" cy="586740"/>
          </a:xfrm>
          <a:prstGeom prst="rect">
            <a:avLst/>
          </a:prstGeom>
          <a:noFill/>
        </p:spPr>
        <p:txBody>
          <a:bodyPr wrap="square" numCol="1" spcCol="457200" rtlCol="0">
            <a:spAutoFit/>
          </a:bodyPr>
          <a:lstStyle/>
          <a:p>
            <a:pPr>
              <a:lnSpc>
                <a:spcPts val="1300"/>
              </a:lnSpc>
            </a:pPr>
            <a:r>
              <a:rPr lang="en-US" sz="9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67" name="TextBox 66"/>
          <p:cNvSpPr txBox="1"/>
          <p:nvPr/>
        </p:nvSpPr>
        <p:spPr>
          <a:xfrm>
            <a:off x="8692366" y="4341475"/>
            <a:ext cx="1493520" cy="407035"/>
          </a:xfrm>
          <a:prstGeom prst="rect">
            <a:avLst/>
          </a:prstGeom>
          <a:noFill/>
        </p:spPr>
        <p:txBody>
          <a:bodyPr wrap="square" numCol="1" spcCol="457200" rtlCol="0">
            <a:spAutoFit/>
          </a:bodyPr>
          <a:lstStyle/>
          <a:p>
            <a:r>
              <a:rPr lang="en-US" sz="1000" b="1"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68" name="TextBox 67"/>
          <p:cNvSpPr txBox="1"/>
          <p:nvPr/>
        </p:nvSpPr>
        <p:spPr>
          <a:xfrm>
            <a:off x="8034697" y="4319205"/>
            <a:ext cx="764802" cy="477054"/>
          </a:xfrm>
          <a:prstGeom prst="rect">
            <a:avLst/>
          </a:prstGeom>
          <a:noFill/>
        </p:spPr>
        <p:txBody>
          <a:bodyPr wrap="square" rtlCol="0">
            <a:spAutoFit/>
          </a:bodyPr>
          <a:lstStyle/>
          <a:p>
            <a:r>
              <a:rPr lang="en-US" sz="2500" b="1" dirty="0" smtClean="0">
                <a:solidFill>
                  <a:schemeClr val="bg1"/>
                </a:solidFill>
                <a:latin typeface="微软雅黑" panose="020B0503020204020204" charset="-122"/>
                <a:ea typeface="微软雅黑" panose="020B0503020204020204" charset="-122"/>
                <a:cs typeface="Montserrat" charset="0"/>
              </a:rPr>
              <a:t>9%</a:t>
            </a:r>
          </a:p>
        </p:txBody>
      </p:sp>
      <p:sp>
        <p:nvSpPr>
          <p:cNvPr id="69" name="TextBox 68"/>
          <p:cNvSpPr txBox="1"/>
          <p:nvPr/>
        </p:nvSpPr>
        <p:spPr>
          <a:xfrm>
            <a:off x="1955129" y="2242541"/>
            <a:ext cx="2496970" cy="751840"/>
          </a:xfrm>
          <a:prstGeom prst="rect">
            <a:avLst/>
          </a:prstGeom>
          <a:noFill/>
        </p:spPr>
        <p:txBody>
          <a:bodyPr wrap="square" numCol="1" spcCol="457200" rtlCol="0">
            <a:spAutoFit/>
          </a:bodyPr>
          <a:lstStyle/>
          <a:p>
            <a:pPr algn="r">
              <a:lnSpc>
                <a:spcPts val="1300"/>
              </a:lnSpc>
            </a:pPr>
            <a:r>
              <a:rPr lang="en-US" sz="9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70" name="TextBox 69"/>
          <p:cNvSpPr txBox="1"/>
          <p:nvPr/>
        </p:nvSpPr>
        <p:spPr>
          <a:xfrm>
            <a:off x="2227714" y="1827752"/>
            <a:ext cx="1493520" cy="407035"/>
          </a:xfrm>
          <a:prstGeom prst="rect">
            <a:avLst/>
          </a:prstGeom>
          <a:noFill/>
        </p:spPr>
        <p:txBody>
          <a:bodyPr wrap="square" numCol="1" spcCol="457200" rtlCol="0">
            <a:spAutoFit/>
          </a:bodyPr>
          <a:lstStyle/>
          <a:p>
            <a:pPr algn="r"/>
            <a:r>
              <a:rPr lang="en-US" sz="1000" b="1"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71" name="TextBox 70"/>
          <p:cNvSpPr txBox="1"/>
          <p:nvPr/>
        </p:nvSpPr>
        <p:spPr>
          <a:xfrm>
            <a:off x="3677971" y="1786432"/>
            <a:ext cx="764802" cy="477054"/>
          </a:xfrm>
          <a:prstGeom prst="rect">
            <a:avLst/>
          </a:prstGeom>
          <a:noFill/>
        </p:spPr>
        <p:txBody>
          <a:bodyPr wrap="square" rtlCol="0">
            <a:spAutoFit/>
          </a:bodyPr>
          <a:lstStyle/>
          <a:p>
            <a:pPr algn="r"/>
            <a:r>
              <a:rPr lang="en-US" sz="2500" b="1" dirty="0" smtClean="0">
                <a:solidFill>
                  <a:schemeClr val="bg1"/>
                </a:solidFill>
                <a:latin typeface="微软雅黑" panose="020B0503020204020204" charset="-122"/>
                <a:ea typeface="微软雅黑" panose="020B0503020204020204" charset="-122"/>
                <a:cs typeface="Montserrat" charset="0"/>
              </a:rPr>
              <a:t>6%</a:t>
            </a:r>
          </a:p>
        </p:txBody>
      </p:sp>
      <p:sp>
        <p:nvSpPr>
          <p:cNvPr id="75" name="TextBox 74"/>
          <p:cNvSpPr txBox="1"/>
          <p:nvPr/>
        </p:nvSpPr>
        <p:spPr>
          <a:xfrm>
            <a:off x="1496198" y="3388388"/>
            <a:ext cx="2496970" cy="751840"/>
          </a:xfrm>
          <a:prstGeom prst="rect">
            <a:avLst/>
          </a:prstGeom>
          <a:noFill/>
        </p:spPr>
        <p:txBody>
          <a:bodyPr wrap="square" numCol="1" spcCol="457200" rtlCol="0">
            <a:spAutoFit/>
          </a:bodyPr>
          <a:lstStyle/>
          <a:p>
            <a:pPr algn="r">
              <a:lnSpc>
                <a:spcPts val="1300"/>
              </a:lnSpc>
            </a:pPr>
            <a:r>
              <a:rPr lang="en-US" sz="9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76" name="TextBox 75"/>
          <p:cNvSpPr txBox="1"/>
          <p:nvPr/>
        </p:nvSpPr>
        <p:spPr>
          <a:xfrm>
            <a:off x="1768783" y="2973599"/>
            <a:ext cx="1493520" cy="407035"/>
          </a:xfrm>
          <a:prstGeom prst="rect">
            <a:avLst/>
          </a:prstGeom>
          <a:noFill/>
        </p:spPr>
        <p:txBody>
          <a:bodyPr wrap="square" numCol="1" spcCol="457200" rtlCol="0">
            <a:spAutoFit/>
          </a:bodyPr>
          <a:lstStyle/>
          <a:p>
            <a:pPr algn="r"/>
            <a:r>
              <a:rPr lang="en-US" sz="1000" b="1"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77" name="TextBox 76"/>
          <p:cNvSpPr txBox="1"/>
          <p:nvPr/>
        </p:nvSpPr>
        <p:spPr>
          <a:xfrm>
            <a:off x="3219040" y="2932279"/>
            <a:ext cx="764802" cy="477054"/>
          </a:xfrm>
          <a:prstGeom prst="rect">
            <a:avLst/>
          </a:prstGeom>
          <a:noFill/>
        </p:spPr>
        <p:txBody>
          <a:bodyPr wrap="square" rtlCol="0">
            <a:spAutoFit/>
          </a:bodyPr>
          <a:lstStyle/>
          <a:p>
            <a:pPr algn="r"/>
            <a:r>
              <a:rPr lang="en-US" sz="2500" b="1" dirty="0" smtClean="0">
                <a:solidFill>
                  <a:schemeClr val="bg1"/>
                </a:solidFill>
                <a:latin typeface="微软雅黑" panose="020B0503020204020204" charset="-122"/>
                <a:ea typeface="微软雅黑" panose="020B0503020204020204" charset="-122"/>
                <a:cs typeface="Montserrat" charset="0"/>
              </a:rPr>
              <a:t>1%</a:t>
            </a:r>
          </a:p>
        </p:txBody>
      </p:sp>
      <p:sp>
        <p:nvSpPr>
          <p:cNvPr id="81" name="TextBox 80"/>
          <p:cNvSpPr txBox="1"/>
          <p:nvPr/>
        </p:nvSpPr>
        <p:spPr>
          <a:xfrm>
            <a:off x="6769018" y="5586022"/>
            <a:ext cx="2407389" cy="751840"/>
          </a:xfrm>
          <a:prstGeom prst="rect">
            <a:avLst/>
          </a:prstGeom>
          <a:noFill/>
        </p:spPr>
        <p:txBody>
          <a:bodyPr wrap="square" numCol="1" spcCol="457200" rtlCol="0">
            <a:spAutoFit/>
          </a:bodyPr>
          <a:lstStyle/>
          <a:p>
            <a:pPr>
              <a:lnSpc>
                <a:spcPts val="1300"/>
              </a:lnSpc>
            </a:pPr>
            <a:r>
              <a:rPr lang="en-US" sz="9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82" name="TextBox 81"/>
          <p:cNvSpPr txBox="1"/>
          <p:nvPr/>
        </p:nvSpPr>
        <p:spPr>
          <a:xfrm>
            <a:off x="2434668" y="5586022"/>
            <a:ext cx="2195138" cy="751840"/>
          </a:xfrm>
          <a:prstGeom prst="rect">
            <a:avLst/>
          </a:prstGeom>
          <a:noFill/>
        </p:spPr>
        <p:txBody>
          <a:bodyPr wrap="square" numCol="1" spcCol="457200" rtlCol="0">
            <a:spAutoFit/>
          </a:bodyPr>
          <a:lstStyle/>
          <a:p>
            <a:pPr algn="r">
              <a:lnSpc>
                <a:spcPts val="1300"/>
              </a:lnSpc>
            </a:pPr>
            <a:r>
              <a:rPr lang="en-US" sz="9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Tree>
    <p:custDataLst>
      <p:tags r:id="rId1"/>
    </p:custDataLst>
  </p:cSld>
  <p:clrMapOvr>
    <a:masterClrMapping/>
  </p:clrMapOvr>
  <p:transition advTm="9156">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500"/>
                                        <p:tgtEl>
                                          <p:spTgt spid="47"/>
                                        </p:tgtEl>
                                      </p:cBhvr>
                                    </p:animEffect>
                                  </p:childTnLst>
                                </p:cTn>
                              </p:par>
                              <p:par>
                                <p:cTn id="17" presetID="22" presetClass="entr" presetSubtype="2" fill="hold" grpId="0" nodeType="withEffect">
                                  <p:stCondLst>
                                    <p:cond delay="500"/>
                                  </p:stCondLst>
                                  <p:childTnLst>
                                    <p:set>
                                      <p:cBhvr>
                                        <p:cTn id="18" dur="1" fill="hold">
                                          <p:stCondLst>
                                            <p:cond delay="0"/>
                                          </p:stCondLst>
                                        </p:cTn>
                                        <p:tgtEl>
                                          <p:spTgt spid="69"/>
                                        </p:tgtEl>
                                        <p:attrNameLst>
                                          <p:attrName>style.visibility</p:attrName>
                                        </p:attrNameLst>
                                      </p:cBhvr>
                                      <p:to>
                                        <p:strVal val="visible"/>
                                      </p:to>
                                    </p:set>
                                    <p:animEffect transition="in" filter="wipe(right)">
                                      <p:cBhvr>
                                        <p:cTn id="19" dur="500"/>
                                        <p:tgtEl>
                                          <p:spTgt spid="69"/>
                                        </p:tgtEl>
                                      </p:cBhvr>
                                    </p:animEffect>
                                  </p:childTnLst>
                                </p:cTn>
                              </p:par>
                              <p:par>
                                <p:cTn id="20" presetID="22" presetClass="entr" presetSubtype="2" fill="hold" grpId="0" nodeType="withEffect">
                                  <p:stCondLst>
                                    <p:cond delay="500"/>
                                  </p:stCondLst>
                                  <p:childTnLst>
                                    <p:set>
                                      <p:cBhvr>
                                        <p:cTn id="21" dur="1" fill="hold">
                                          <p:stCondLst>
                                            <p:cond delay="0"/>
                                          </p:stCondLst>
                                        </p:cTn>
                                        <p:tgtEl>
                                          <p:spTgt spid="70"/>
                                        </p:tgtEl>
                                        <p:attrNameLst>
                                          <p:attrName>style.visibility</p:attrName>
                                        </p:attrNameLst>
                                      </p:cBhvr>
                                      <p:to>
                                        <p:strVal val="visible"/>
                                      </p:to>
                                    </p:set>
                                    <p:animEffect transition="in" filter="wipe(right)">
                                      <p:cBhvr>
                                        <p:cTn id="22" dur="500"/>
                                        <p:tgtEl>
                                          <p:spTgt spid="70"/>
                                        </p:tgtEl>
                                      </p:cBhvr>
                                    </p:animEffect>
                                  </p:childTnLst>
                                </p:cTn>
                              </p:par>
                              <p:par>
                                <p:cTn id="23" presetID="22" presetClass="entr" presetSubtype="2" fill="hold" grpId="0" nodeType="withEffect">
                                  <p:stCondLst>
                                    <p:cond delay="500"/>
                                  </p:stCondLst>
                                  <p:childTnLst>
                                    <p:set>
                                      <p:cBhvr>
                                        <p:cTn id="24" dur="1" fill="hold">
                                          <p:stCondLst>
                                            <p:cond delay="0"/>
                                          </p:stCondLst>
                                        </p:cTn>
                                        <p:tgtEl>
                                          <p:spTgt spid="71"/>
                                        </p:tgtEl>
                                        <p:attrNameLst>
                                          <p:attrName>style.visibility</p:attrName>
                                        </p:attrNameLst>
                                      </p:cBhvr>
                                      <p:to>
                                        <p:strVal val="visible"/>
                                      </p:to>
                                    </p:set>
                                    <p:animEffect transition="in" filter="wipe(right)">
                                      <p:cBhvr>
                                        <p:cTn id="25" dur="500"/>
                                        <p:tgtEl>
                                          <p:spTgt spid="71"/>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1" fill="hold" grpId="0" nodeType="click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additive="base">
                                        <p:cTn id="30" dur="500"/>
                                        <p:tgtEl>
                                          <p:spTgt spid="50"/>
                                        </p:tgtEl>
                                        <p:attrNameLst>
                                          <p:attrName>ppt_y</p:attrName>
                                        </p:attrNameLst>
                                      </p:cBhvr>
                                      <p:tavLst>
                                        <p:tav tm="0">
                                          <p:val>
                                            <p:strVal val="#ppt_y-#ppt_h*1.125000"/>
                                          </p:val>
                                        </p:tav>
                                        <p:tav tm="100000">
                                          <p:val>
                                            <p:strVal val="#ppt_y"/>
                                          </p:val>
                                        </p:tav>
                                      </p:tavLst>
                                    </p:anim>
                                    <p:animEffect transition="in" filter="wipe(down)">
                                      <p:cBhvr>
                                        <p:cTn id="31" dur="500"/>
                                        <p:tgtEl>
                                          <p:spTgt spid="50"/>
                                        </p:tgtEl>
                                      </p:cBhvr>
                                    </p:animEffect>
                                  </p:childTnLst>
                                </p:cTn>
                              </p:par>
                              <p:par>
                                <p:cTn id="32" presetID="12" presetClass="entr" presetSubtype="1"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cBhvr additive="base">
                                        <p:cTn id="34" dur="500"/>
                                        <p:tgtEl>
                                          <p:spTgt spid="51"/>
                                        </p:tgtEl>
                                        <p:attrNameLst>
                                          <p:attrName>ppt_y</p:attrName>
                                        </p:attrNameLst>
                                      </p:cBhvr>
                                      <p:tavLst>
                                        <p:tav tm="0">
                                          <p:val>
                                            <p:strVal val="#ppt_y-#ppt_h*1.125000"/>
                                          </p:val>
                                        </p:tav>
                                        <p:tav tm="100000">
                                          <p:val>
                                            <p:strVal val="#ppt_y"/>
                                          </p:val>
                                        </p:tav>
                                      </p:tavLst>
                                    </p:anim>
                                    <p:animEffect transition="in" filter="wipe(down)">
                                      <p:cBhvr>
                                        <p:cTn id="35" dur="500"/>
                                        <p:tgtEl>
                                          <p:spTgt spid="51"/>
                                        </p:tgtEl>
                                      </p:cBhvr>
                                    </p:animEffect>
                                  </p:childTnLst>
                                </p:cTn>
                              </p:par>
                              <p:par>
                                <p:cTn id="36" presetID="12" presetClass="entr" presetSubtype="1" fill="hold"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p:tgtEl>
                                          <p:spTgt spid="21"/>
                                        </p:tgtEl>
                                        <p:attrNameLst>
                                          <p:attrName>ppt_y</p:attrName>
                                        </p:attrNameLst>
                                      </p:cBhvr>
                                      <p:tavLst>
                                        <p:tav tm="0">
                                          <p:val>
                                            <p:strVal val="#ppt_y-#ppt_h*1.125000"/>
                                          </p:val>
                                        </p:tav>
                                        <p:tav tm="100000">
                                          <p:val>
                                            <p:strVal val="#ppt_y"/>
                                          </p:val>
                                        </p:tav>
                                      </p:tavLst>
                                    </p:anim>
                                    <p:animEffect transition="in" filter="wipe(down)">
                                      <p:cBhvr>
                                        <p:cTn id="39" dur="500"/>
                                        <p:tgtEl>
                                          <p:spTgt spid="21"/>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additive="base">
                                        <p:cTn id="42" dur="500"/>
                                        <p:tgtEl>
                                          <p:spTgt spid="42"/>
                                        </p:tgtEl>
                                        <p:attrNameLst>
                                          <p:attrName>ppt_y</p:attrName>
                                        </p:attrNameLst>
                                      </p:cBhvr>
                                      <p:tavLst>
                                        <p:tav tm="0">
                                          <p:val>
                                            <p:strVal val="#ppt_y-#ppt_h*1.125000"/>
                                          </p:val>
                                        </p:tav>
                                        <p:tav tm="100000">
                                          <p:val>
                                            <p:strVal val="#ppt_y"/>
                                          </p:val>
                                        </p:tav>
                                      </p:tavLst>
                                    </p:anim>
                                    <p:animEffect transition="in" filter="wipe(down)">
                                      <p:cBhvr>
                                        <p:cTn id="43" dur="500"/>
                                        <p:tgtEl>
                                          <p:spTgt spid="42"/>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75"/>
                                        </p:tgtEl>
                                        <p:attrNameLst>
                                          <p:attrName>style.visibility</p:attrName>
                                        </p:attrNameLst>
                                      </p:cBhvr>
                                      <p:to>
                                        <p:strVal val="visible"/>
                                      </p:to>
                                    </p:set>
                                    <p:animEffect transition="in" filter="fade">
                                      <p:cBhvr>
                                        <p:cTn id="48" dur="500"/>
                                        <p:tgtEl>
                                          <p:spTgt spid="7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fade">
                                      <p:cBhvr>
                                        <p:cTn id="51" dur="500"/>
                                        <p:tgtEl>
                                          <p:spTgt spid="7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7"/>
                                        </p:tgtEl>
                                        <p:attrNameLst>
                                          <p:attrName>style.visibility</p:attrName>
                                        </p:attrNameLst>
                                      </p:cBhvr>
                                      <p:to>
                                        <p:strVal val="visible"/>
                                      </p:to>
                                    </p:set>
                                    <p:animEffect transition="in" filter="fade">
                                      <p:cBhvr>
                                        <p:cTn id="54" dur="500"/>
                                        <p:tgtEl>
                                          <p:spTgt spid="77"/>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cBhvr>
                                        <p:cTn id="59" dur="500" fill="hold"/>
                                        <p:tgtEl>
                                          <p:spTgt spid="48"/>
                                        </p:tgtEl>
                                        <p:attrNameLst>
                                          <p:attrName>ppt_w</p:attrName>
                                        </p:attrNameLst>
                                      </p:cBhvr>
                                      <p:tavLst>
                                        <p:tav tm="0">
                                          <p:val>
                                            <p:fltVal val="0"/>
                                          </p:val>
                                        </p:tav>
                                        <p:tav tm="100000">
                                          <p:val>
                                            <p:strVal val="#ppt_w"/>
                                          </p:val>
                                        </p:tav>
                                      </p:tavLst>
                                    </p:anim>
                                    <p:anim calcmode="lin" valueType="num">
                                      <p:cBhvr>
                                        <p:cTn id="60" dur="500" fill="hold"/>
                                        <p:tgtEl>
                                          <p:spTgt spid="48"/>
                                        </p:tgtEl>
                                        <p:attrNameLst>
                                          <p:attrName>ppt_h</p:attrName>
                                        </p:attrNameLst>
                                      </p:cBhvr>
                                      <p:tavLst>
                                        <p:tav tm="0">
                                          <p:val>
                                            <p:fltVal val="0"/>
                                          </p:val>
                                        </p:tav>
                                        <p:tav tm="100000">
                                          <p:val>
                                            <p:strVal val="#ppt_h"/>
                                          </p:val>
                                        </p:tav>
                                      </p:tavLst>
                                    </p:anim>
                                    <p:animEffect transition="in" filter="fade">
                                      <p:cBhvr>
                                        <p:cTn id="61" dur="500"/>
                                        <p:tgtEl>
                                          <p:spTgt spid="48"/>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9"/>
                                        </p:tgtEl>
                                        <p:attrNameLst>
                                          <p:attrName>style.visibility</p:attrName>
                                        </p:attrNameLst>
                                      </p:cBhvr>
                                      <p:to>
                                        <p:strVal val="visible"/>
                                      </p:to>
                                    </p:set>
                                    <p:anim calcmode="lin" valueType="num">
                                      <p:cBhvr>
                                        <p:cTn id="64" dur="500" fill="hold"/>
                                        <p:tgtEl>
                                          <p:spTgt spid="49"/>
                                        </p:tgtEl>
                                        <p:attrNameLst>
                                          <p:attrName>ppt_w</p:attrName>
                                        </p:attrNameLst>
                                      </p:cBhvr>
                                      <p:tavLst>
                                        <p:tav tm="0">
                                          <p:val>
                                            <p:fltVal val="0"/>
                                          </p:val>
                                        </p:tav>
                                        <p:tav tm="100000">
                                          <p:val>
                                            <p:strVal val="#ppt_w"/>
                                          </p:val>
                                        </p:tav>
                                      </p:tavLst>
                                    </p:anim>
                                    <p:anim calcmode="lin" valueType="num">
                                      <p:cBhvr>
                                        <p:cTn id="65" dur="500" fill="hold"/>
                                        <p:tgtEl>
                                          <p:spTgt spid="49"/>
                                        </p:tgtEl>
                                        <p:attrNameLst>
                                          <p:attrName>ppt_h</p:attrName>
                                        </p:attrNameLst>
                                      </p:cBhvr>
                                      <p:tavLst>
                                        <p:tav tm="0">
                                          <p:val>
                                            <p:fltVal val="0"/>
                                          </p:val>
                                        </p:tav>
                                        <p:tav tm="100000">
                                          <p:val>
                                            <p:strVal val="#ppt_h"/>
                                          </p:val>
                                        </p:tav>
                                      </p:tavLst>
                                    </p:anim>
                                    <p:animEffect transition="in" filter="fade">
                                      <p:cBhvr>
                                        <p:cTn id="66" dur="500"/>
                                        <p:tgtEl>
                                          <p:spTgt spid="49"/>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44"/>
                                        </p:tgtEl>
                                        <p:attrNameLst>
                                          <p:attrName>style.visibility</p:attrName>
                                        </p:attrNameLst>
                                      </p:cBhvr>
                                      <p:to>
                                        <p:strVal val="visible"/>
                                      </p:to>
                                    </p:set>
                                    <p:anim calcmode="lin" valueType="num">
                                      <p:cBhvr>
                                        <p:cTn id="69" dur="500" fill="hold"/>
                                        <p:tgtEl>
                                          <p:spTgt spid="44"/>
                                        </p:tgtEl>
                                        <p:attrNameLst>
                                          <p:attrName>ppt_w</p:attrName>
                                        </p:attrNameLst>
                                      </p:cBhvr>
                                      <p:tavLst>
                                        <p:tav tm="0">
                                          <p:val>
                                            <p:fltVal val="0"/>
                                          </p:val>
                                        </p:tav>
                                        <p:tav tm="100000">
                                          <p:val>
                                            <p:strVal val="#ppt_w"/>
                                          </p:val>
                                        </p:tav>
                                      </p:tavLst>
                                    </p:anim>
                                    <p:anim calcmode="lin" valueType="num">
                                      <p:cBhvr>
                                        <p:cTn id="70" dur="500" fill="hold"/>
                                        <p:tgtEl>
                                          <p:spTgt spid="44"/>
                                        </p:tgtEl>
                                        <p:attrNameLst>
                                          <p:attrName>ppt_h</p:attrName>
                                        </p:attrNameLst>
                                      </p:cBhvr>
                                      <p:tavLst>
                                        <p:tav tm="0">
                                          <p:val>
                                            <p:fltVal val="0"/>
                                          </p:val>
                                        </p:tav>
                                        <p:tav tm="100000">
                                          <p:val>
                                            <p:strVal val="#ppt_h"/>
                                          </p:val>
                                        </p:tav>
                                      </p:tavLst>
                                    </p:anim>
                                    <p:animEffect transition="in" filter="fade">
                                      <p:cBhvr>
                                        <p:cTn id="71" dur="500"/>
                                        <p:tgtEl>
                                          <p:spTgt spid="44"/>
                                        </p:tgtEl>
                                      </p:cBhvr>
                                    </p:animEffect>
                                  </p:childTnLst>
                                </p:cTn>
                              </p:par>
                              <p:par>
                                <p:cTn id="72" presetID="53" presetClass="entr" presetSubtype="16" fill="hold"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p:cTn id="74" dur="500" fill="hold"/>
                                        <p:tgtEl>
                                          <p:spTgt spid="20"/>
                                        </p:tgtEl>
                                        <p:attrNameLst>
                                          <p:attrName>ppt_w</p:attrName>
                                        </p:attrNameLst>
                                      </p:cBhvr>
                                      <p:tavLst>
                                        <p:tav tm="0">
                                          <p:val>
                                            <p:fltVal val="0"/>
                                          </p:val>
                                        </p:tav>
                                        <p:tav tm="100000">
                                          <p:val>
                                            <p:strVal val="#ppt_w"/>
                                          </p:val>
                                        </p:tav>
                                      </p:tavLst>
                                    </p:anim>
                                    <p:anim calcmode="lin" valueType="num">
                                      <p:cBhvr>
                                        <p:cTn id="75" dur="500" fill="hold"/>
                                        <p:tgtEl>
                                          <p:spTgt spid="20"/>
                                        </p:tgtEl>
                                        <p:attrNameLst>
                                          <p:attrName>ppt_h</p:attrName>
                                        </p:attrNameLst>
                                      </p:cBhvr>
                                      <p:tavLst>
                                        <p:tav tm="0">
                                          <p:val>
                                            <p:fltVal val="0"/>
                                          </p:val>
                                        </p:tav>
                                        <p:tav tm="100000">
                                          <p:val>
                                            <p:strVal val="#ppt_h"/>
                                          </p:val>
                                        </p:tav>
                                      </p:tavLst>
                                    </p:anim>
                                    <p:animEffect transition="in" filter="fade">
                                      <p:cBhvr>
                                        <p:cTn id="76" dur="500"/>
                                        <p:tgtEl>
                                          <p:spTgt spid="20"/>
                                        </p:tgtEl>
                                      </p:cBhvr>
                                    </p:animEffect>
                                  </p:childTnLst>
                                </p:cTn>
                              </p:par>
                            </p:childTnLst>
                          </p:cTn>
                        </p:par>
                      </p:childTnLst>
                    </p:cTn>
                  </p:par>
                  <p:par>
                    <p:cTn id="77" fill="hold">
                      <p:stCondLst>
                        <p:cond delay="indefinite"/>
                      </p:stCondLst>
                      <p:childTnLst>
                        <p:par>
                          <p:cTn id="78" fill="hold">
                            <p:stCondLst>
                              <p:cond delay="0"/>
                            </p:stCondLst>
                            <p:childTnLst>
                              <p:par>
                                <p:cTn id="79" presetID="12" presetClass="entr" presetSubtype="8" fill="hold" grpId="0" nodeType="clickEffect">
                                  <p:stCondLst>
                                    <p:cond delay="0"/>
                                  </p:stCondLst>
                                  <p:childTnLst>
                                    <p:set>
                                      <p:cBhvr>
                                        <p:cTn id="80" dur="1" fill="hold">
                                          <p:stCondLst>
                                            <p:cond delay="0"/>
                                          </p:stCondLst>
                                        </p:cTn>
                                        <p:tgtEl>
                                          <p:spTgt spid="60"/>
                                        </p:tgtEl>
                                        <p:attrNameLst>
                                          <p:attrName>style.visibility</p:attrName>
                                        </p:attrNameLst>
                                      </p:cBhvr>
                                      <p:to>
                                        <p:strVal val="visible"/>
                                      </p:to>
                                    </p:set>
                                    <p:anim calcmode="lin" valueType="num">
                                      <p:cBhvr additive="base">
                                        <p:cTn id="81" dur="500"/>
                                        <p:tgtEl>
                                          <p:spTgt spid="60"/>
                                        </p:tgtEl>
                                        <p:attrNameLst>
                                          <p:attrName>ppt_x</p:attrName>
                                        </p:attrNameLst>
                                      </p:cBhvr>
                                      <p:tavLst>
                                        <p:tav tm="0">
                                          <p:val>
                                            <p:strVal val="#ppt_x-#ppt_w*1.125000"/>
                                          </p:val>
                                        </p:tav>
                                        <p:tav tm="100000">
                                          <p:val>
                                            <p:strVal val="#ppt_x"/>
                                          </p:val>
                                        </p:tav>
                                      </p:tavLst>
                                    </p:anim>
                                    <p:animEffect transition="in" filter="wipe(right)">
                                      <p:cBhvr>
                                        <p:cTn id="82" dur="500"/>
                                        <p:tgtEl>
                                          <p:spTgt spid="60"/>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61"/>
                                        </p:tgtEl>
                                        <p:attrNameLst>
                                          <p:attrName>style.visibility</p:attrName>
                                        </p:attrNameLst>
                                      </p:cBhvr>
                                      <p:to>
                                        <p:strVal val="visible"/>
                                      </p:to>
                                    </p:set>
                                    <p:anim calcmode="lin" valueType="num">
                                      <p:cBhvr additive="base">
                                        <p:cTn id="85" dur="500"/>
                                        <p:tgtEl>
                                          <p:spTgt spid="61"/>
                                        </p:tgtEl>
                                        <p:attrNameLst>
                                          <p:attrName>ppt_x</p:attrName>
                                        </p:attrNameLst>
                                      </p:cBhvr>
                                      <p:tavLst>
                                        <p:tav tm="0">
                                          <p:val>
                                            <p:strVal val="#ppt_x-#ppt_w*1.125000"/>
                                          </p:val>
                                        </p:tav>
                                        <p:tav tm="100000">
                                          <p:val>
                                            <p:strVal val="#ppt_x"/>
                                          </p:val>
                                        </p:tav>
                                      </p:tavLst>
                                    </p:anim>
                                    <p:animEffect transition="in" filter="wipe(right)">
                                      <p:cBhvr>
                                        <p:cTn id="86" dur="500"/>
                                        <p:tgtEl>
                                          <p:spTgt spid="61"/>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62"/>
                                        </p:tgtEl>
                                        <p:attrNameLst>
                                          <p:attrName>style.visibility</p:attrName>
                                        </p:attrNameLst>
                                      </p:cBhvr>
                                      <p:to>
                                        <p:strVal val="visible"/>
                                      </p:to>
                                    </p:set>
                                    <p:anim calcmode="lin" valueType="num">
                                      <p:cBhvr additive="base">
                                        <p:cTn id="89" dur="500"/>
                                        <p:tgtEl>
                                          <p:spTgt spid="62"/>
                                        </p:tgtEl>
                                        <p:attrNameLst>
                                          <p:attrName>ppt_x</p:attrName>
                                        </p:attrNameLst>
                                      </p:cBhvr>
                                      <p:tavLst>
                                        <p:tav tm="0">
                                          <p:val>
                                            <p:strVal val="#ppt_x-#ppt_w*1.125000"/>
                                          </p:val>
                                        </p:tav>
                                        <p:tav tm="100000">
                                          <p:val>
                                            <p:strVal val="#ppt_x"/>
                                          </p:val>
                                        </p:tav>
                                      </p:tavLst>
                                    </p:anim>
                                    <p:animEffect transition="in" filter="wipe(right)">
                                      <p:cBhvr>
                                        <p:cTn id="90" dur="500"/>
                                        <p:tgtEl>
                                          <p:spTgt spid="62"/>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fade">
                                      <p:cBhvr>
                                        <p:cTn id="95" dur="500"/>
                                        <p:tgtEl>
                                          <p:spTgt spid="43"/>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2"/>
                                        </p:tgtEl>
                                        <p:attrNameLst>
                                          <p:attrName>style.visibility</p:attrName>
                                        </p:attrNameLst>
                                      </p:cBhvr>
                                      <p:to>
                                        <p:strVal val="visible"/>
                                      </p:to>
                                    </p:set>
                                    <p:animEffect transition="in" filter="fade">
                                      <p:cBhvr>
                                        <p:cTn id="98" dur="500"/>
                                        <p:tgtEl>
                                          <p:spTgt spid="52"/>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53"/>
                                        </p:tgtEl>
                                        <p:attrNameLst>
                                          <p:attrName>style.visibility</p:attrName>
                                        </p:attrNameLst>
                                      </p:cBhvr>
                                      <p:to>
                                        <p:strVal val="visible"/>
                                      </p:to>
                                    </p:set>
                                    <p:animEffect transition="in" filter="fade">
                                      <p:cBhvr>
                                        <p:cTn id="101" dur="500"/>
                                        <p:tgtEl>
                                          <p:spTgt spid="53"/>
                                        </p:tgtEl>
                                      </p:cBhvr>
                                    </p:animEffect>
                                  </p:childTnLst>
                                </p:cTn>
                              </p:par>
                              <p:par>
                                <p:cTn id="102" presetID="10" presetClass="entr" presetSubtype="0" fill="hold" nodeType="withEffect">
                                  <p:stCondLst>
                                    <p:cond delay="0"/>
                                  </p:stCondLst>
                                  <p:childTnLst>
                                    <p:set>
                                      <p:cBhvr>
                                        <p:cTn id="103" dur="1" fill="hold">
                                          <p:stCondLst>
                                            <p:cond delay="0"/>
                                          </p:stCondLst>
                                        </p:cTn>
                                        <p:tgtEl>
                                          <p:spTgt spid="19"/>
                                        </p:tgtEl>
                                        <p:attrNameLst>
                                          <p:attrName>style.visibility</p:attrName>
                                        </p:attrNameLst>
                                      </p:cBhvr>
                                      <p:to>
                                        <p:strVal val="visible"/>
                                      </p:to>
                                    </p:set>
                                    <p:animEffect transition="in" filter="fade">
                                      <p:cBhvr>
                                        <p:cTn id="104" dur="500"/>
                                        <p:tgtEl>
                                          <p:spTgt spid="19"/>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67"/>
                                        </p:tgtEl>
                                        <p:attrNameLst>
                                          <p:attrName>style.visibility</p:attrName>
                                        </p:attrNameLst>
                                      </p:cBhvr>
                                      <p:to>
                                        <p:strVal val="visible"/>
                                      </p:to>
                                    </p:set>
                                    <p:animEffect transition="in" filter="fade">
                                      <p:cBhvr>
                                        <p:cTn id="109" dur="500"/>
                                        <p:tgtEl>
                                          <p:spTgt spid="67"/>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8"/>
                                        </p:tgtEl>
                                        <p:attrNameLst>
                                          <p:attrName>style.visibility</p:attrName>
                                        </p:attrNameLst>
                                      </p:cBhvr>
                                      <p:to>
                                        <p:strVal val="visible"/>
                                      </p:to>
                                    </p:set>
                                    <p:animEffect transition="in" filter="fade">
                                      <p:cBhvr>
                                        <p:cTn id="112" dur="500"/>
                                        <p:tgtEl>
                                          <p:spTgt spid="68"/>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66"/>
                                        </p:tgtEl>
                                        <p:attrNameLst>
                                          <p:attrName>style.visibility</p:attrName>
                                        </p:attrNameLst>
                                      </p:cBhvr>
                                      <p:to>
                                        <p:strVal val="visible"/>
                                      </p:to>
                                    </p:set>
                                    <p:animEffect transition="in" filter="fade">
                                      <p:cBhvr>
                                        <p:cTn id="115" dur="500"/>
                                        <p:tgtEl>
                                          <p:spTgt spid="66"/>
                                        </p:tgtEl>
                                      </p:cBhvr>
                                    </p:animEffect>
                                  </p:childTnLst>
                                </p:cTn>
                              </p:par>
                            </p:childTnLst>
                          </p:cTn>
                        </p:par>
                      </p:childTnLst>
                    </p:cTn>
                  </p:par>
                  <p:par>
                    <p:cTn id="116" fill="hold">
                      <p:stCondLst>
                        <p:cond delay="indefinite"/>
                      </p:stCondLst>
                      <p:childTnLst>
                        <p:par>
                          <p:cTn id="117" fill="hold">
                            <p:stCondLst>
                              <p:cond delay="0"/>
                            </p:stCondLst>
                            <p:childTnLst>
                              <p:par>
                                <p:cTn id="118" presetID="53" presetClass="entr" presetSubtype="16" fill="hold" nodeType="clickEffect">
                                  <p:stCondLst>
                                    <p:cond delay="0"/>
                                  </p:stCondLst>
                                  <p:childTnLst>
                                    <p:set>
                                      <p:cBhvr>
                                        <p:cTn id="119" dur="1" fill="hold">
                                          <p:stCondLst>
                                            <p:cond delay="0"/>
                                          </p:stCondLst>
                                        </p:cTn>
                                        <p:tgtEl>
                                          <p:spTgt spid="18"/>
                                        </p:tgtEl>
                                        <p:attrNameLst>
                                          <p:attrName>style.visibility</p:attrName>
                                        </p:attrNameLst>
                                      </p:cBhvr>
                                      <p:to>
                                        <p:strVal val="visible"/>
                                      </p:to>
                                    </p:set>
                                    <p:anim calcmode="lin" valueType="num">
                                      <p:cBhvr>
                                        <p:cTn id="120" dur="500" fill="hold"/>
                                        <p:tgtEl>
                                          <p:spTgt spid="18"/>
                                        </p:tgtEl>
                                        <p:attrNameLst>
                                          <p:attrName>ppt_w</p:attrName>
                                        </p:attrNameLst>
                                      </p:cBhvr>
                                      <p:tavLst>
                                        <p:tav tm="0">
                                          <p:val>
                                            <p:fltVal val="0"/>
                                          </p:val>
                                        </p:tav>
                                        <p:tav tm="100000">
                                          <p:val>
                                            <p:strVal val="#ppt_w"/>
                                          </p:val>
                                        </p:tav>
                                      </p:tavLst>
                                    </p:anim>
                                    <p:anim calcmode="lin" valueType="num">
                                      <p:cBhvr>
                                        <p:cTn id="121" dur="500" fill="hold"/>
                                        <p:tgtEl>
                                          <p:spTgt spid="18"/>
                                        </p:tgtEl>
                                        <p:attrNameLst>
                                          <p:attrName>ppt_h</p:attrName>
                                        </p:attrNameLst>
                                      </p:cBhvr>
                                      <p:tavLst>
                                        <p:tav tm="0">
                                          <p:val>
                                            <p:fltVal val="0"/>
                                          </p:val>
                                        </p:tav>
                                        <p:tav tm="100000">
                                          <p:val>
                                            <p:strVal val="#ppt_h"/>
                                          </p:val>
                                        </p:tav>
                                      </p:tavLst>
                                    </p:anim>
                                    <p:animEffect transition="in" filter="fade">
                                      <p:cBhvr>
                                        <p:cTn id="122" dur="500"/>
                                        <p:tgtEl>
                                          <p:spTgt spid="18"/>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82"/>
                                        </p:tgtEl>
                                        <p:attrNameLst>
                                          <p:attrName>style.visibility</p:attrName>
                                        </p:attrNameLst>
                                      </p:cBhvr>
                                      <p:to>
                                        <p:strVal val="visible"/>
                                      </p:to>
                                    </p:set>
                                    <p:animEffect transition="in" filter="fade">
                                      <p:cBhvr>
                                        <p:cTn id="127" dur="500"/>
                                        <p:tgtEl>
                                          <p:spTgt spid="82"/>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81"/>
                                        </p:tgtEl>
                                        <p:attrNameLst>
                                          <p:attrName>style.visibility</p:attrName>
                                        </p:attrNameLst>
                                      </p:cBhvr>
                                      <p:to>
                                        <p:strVal val="visible"/>
                                      </p:to>
                                    </p:set>
                                    <p:animEffect transition="in" filter="fade">
                                      <p:cBhvr>
                                        <p:cTn id="130" dur="500"/>
                                        <p:tgtEl>
                                          <p:spTgt spid="81"/>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83"/>
                                        </p:tgtEl>
                                        <p:attrNameLst>
                                          <p:attrName>style.visibility</p:attrName>
                                        </p:attrNameLst>
                                      </p:cBhvr>
                                      <p:to>
                                        <p:strVal val="visible"/>
                                      </p:to>
                                    </p:set>
                                    <p:animEffect transition="in" filter="fade">
                                      <p:cBhvr>
                                        <p:cTn id="133"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bldLvl="0" animBg="1"/>
      <p:bldP spid="42" grpId="0"/>
      <p:bldP spid="43" grpId="0"/>
      <p:bldP spid="44" grpId="0"/>
      <p:bldP spid="45" grpId="0"/>
      <p:bldP spid="46" grpId="0" bldLvl="0" animBg="1"/>
      <p:bldP spid="47" grpId="0"/>
      <p:bldP spid="48" grpId="0" bldLvl="0" animBg="1"/>
      <p:bldP spid="49" grpId="0"/>
      <p:bldP spid="50" grpId="0" bldLvl="0" animBg="1"/>
      <p:bldP spid="51" grpId="0"/>
      <p:bldP spid="52" grpId="0" bldLvl="0" animBg="1"/>
      <p:bldP spid="53" grpId="0"/>
      <p:bldP spid="60" grpId="0"/>
      <p:bldP spid="61" grpId="0"/>
      <p:bldP spid="62" grpId="0"/>
      <p:bldP spid="66" grpId="0"/>
      <p:bldP spid="67" grpId="0"/>
      <p:bldP spid="68" grpId="0"/>
      <p:bldP spid="69" grpId="0"/>
      <p:bldP spid="70" grpId="0"/>
      <p:bldP spid="71" grpId="0"/>
      <p:bldP spid="75" grpId="0"/>
      <p:bldP spid="76" grpId="0"/>
      <p:bldP spid="77" grpId="0"/>
      <p:bldP spid="81" grpId="0"/>
      <p:bldP spid="8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14880" cy="41783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点击此处添加</a:t>
            </a:r>
            <a:r>
              <a:rPr lang="zh-CN" altLang="en-US" sz="2000" b="1" dirty="0" smtClean="0">
                <a:solidFill>
                  <a:schemeClr val="bg1"/>
                </a:solidFill>
                <a:latin typeface="微软雅黑" panose="020B0503020204020204" charset="-122"/>
                <a:ea typeface="微软雅黑" panose="020B0503020204020204" charset="-122"/>
              </a:rPr>
              <a:t>文本</a:t>
            </a:r>
            <a:endParaRPr lang="zh-CN" altLang="en-US" sz="2000" b="1" dirty="0">
              <a:solidFill>
                <a:schemeClr val="bg1"/>
              </a:solidFill>
              <a:latin typeface="微软雅黑" panose="020B0503020204020204" charset="-122"/>
              <a:ea typeface="微软雅黑" panose="020B0503020204020204"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微软雅黑" panose="020B0503020204020204" charset="-122"/>
                <a:ea typeface="微软雅黑" panose="020B0503020204020204" charset="-122"/>
                <a:cs typeface="Segoe UI Semilight" panose="020B0402040204020203" pitchFamily="34" charset="0"/>
              </a:rPr>
              <a:t>In the add directory</a:t>
            </a: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7" name="文本框 6"/>
            <p:cNvSpPr txBox="1"/>
            <p:nvPr/>
          </p:nvSpPr>
          <p:spPr>
            <a:xfrm>
              <a:off x="463503" y="478989"/>
              <a:ext cx="481330" cy="417830"/>
            </a:xfrm>
            <a:prstGeom prst="rect">
              <a:avLst/>
            </a:prstGeom>
            <a:noFill/>
          </p:spPr>
          <p:txBody>
            <a:bodyPr wrap="none" rtlCol="0">
              <a:spAutoFit/>
            </a:bodyPr>
            <a:lstStyle/>
            <a:p>
              <a:r>
                <a:rPr lang="en-US" altLang="zh-CN" sz="2000" dirty="0" smtClean="0">
                  <a:solidFill>
                    <a:schemeClr val="tx1"/>
                  </a:solidFill>
                  <a:latin typeface="微软雅黑" panose="020B0503020204020204" charset="-122"/>
                  <a:ea typeface="微软雅黑" panose="020B0503020204020204" charset="-122"/>
                </a:rPr>
                <a:t>03</a:t>
              </a:r>
            </a:p>
          </p:txBody>
        </p:sp>
      </p:grpSp>
      <p:cxnSp>
        <p:nvCxnSpPr>
          <p:cNvPr id="22" name="Straight Connector 21"/>
          <p:cNvCxnSpPr/>
          <p:nvPr/>
        </p:nvCxnSpPr>
        <p:spPr>
          <a:xfrm flipH="1">
            <a:off x="2285605" y="4501601"/>
            <a:ext cx="7823397" cy="0"/>
          </a:xfrm>
          <a:prstGeom prst="line">
            <a:avLst/>
          </a:prstGeom>
          <a:ln w="31750">
            <a:solidFill>
              <a:srgbClr val="FFC000"/>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Oval 2"/>
          <p:cNvSpPr/>
          <p:nvPr/>
        </p:nvSpPr>
        <p:spPr>
          <a:xfrm>
            <a:off x="2000289" y="4225168"/>
            <a:ext cx="531483" cy="531483"/>
          </a:xfrm>
          <a:prstGeom prst="ellipse">
            <a:avLst/>
          </a:prstGeom>
          <a:solidFill>
            <a:srgbClr val="C00000"/>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cxnSp>
        <p:nvCxnSpPr>
          <p:cNvPr id="10" name="Straight Connector 8"/>
          <p:cNvCxnSpPr/>
          <p:nvPr/>
        </p:nvCxnSpPr>
        <p:spPr>
          <a:xfrm>
            <a:off x="2273025" y="3693684"/>
            <a:ext cx="0" cy="398613"/>
          </a:xfrm>
          <a:prstGeom prst="line">
            <a:avLst/>
          </a:prstGeom>
          <a:ln w="19050">
            <a:solidFill>
              <a:schemeClr val="bg2"/>
            </a:solidFill>
            <a:prstDash val="sysDot"/>
          </a:ln>
        </p:spPr>
        <p:style>
          <a:lnRef idx="1">
            <a:schemeClr val="accent1"/>
          </a:lnRef>
          <a:fillRef idx="0">
            <a:schemeClr val="accent1"/>
          </a:fillRef>
          <a:effectRef idx="0">
            <a:schemeClr val="accent1"/>
          </a:effectRef>
          <a:fontRef idx="minor">
            <a:schemeClr val="tx1"/>
          </a:fontRef>
        </p:style>
      </p:cxnSp>
      <p:sp>
        <p:nvSpPr>
          <p:cNvPr id="18" name="Shape 16"/>
          <p:cNvSpPr/>
          <p:nvPr/>
        </p:nvSpPr>
        <p:spPr>
          <a:xfrm>
            <a:off x="1443469" y="1860140"/>
            <a:ext cx="1735042" cy="1735075"/>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9" name="Shape 16"/>
          <p:cNvSpPr/>
          <p:nvPr/>
        </p:nvSpPr>
        <p:spPr>
          <a:xfrm>
            <a:off x="1367539" y="1809519"/>
            <a:ext cx="1735042" cy="1735075"/>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tx2"/>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0" name="Oval 19"/>
          <p:cNvSpPr/>
          <p:nvPr/>
        </p:nvSpPr>
        <p:spPr>
          <a:xfrm>
            <a:off x="1645906" y="2087903"/>
            <a:ext cx="1178307" cy="117830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23" name="Oval 22"/>
          <p:cNvSpPr/>
          <p:nvPr/>
        </p:nvSpPr>
        <p:spPr>
          <a:xfrm>
            <a:off x="4003573" y="4225168"/>
            <a:ext cx="531483" cy="531483"/>
          </a:xfrm>
          <a:prstGeom prst="ellipse">
            <a:avLst/>
          </a:prstGeom>
          <a:solidFill>
            <a:srgbClr val="FFC000"/>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cxnSp>
        <p:nvCxnSpPr>
          <p:cNvPr id="24" name="Straight Connector 23"/>
          <p:cNvCxnSpPr/>
          <p:nvPr/>
        </p:nvCxnSpPr>
        <p:spPr>
          <a:xfrm>
            <a:off x="4276309" y="3755009"/>
            <a:ext cx="0" cy="337288"/>
          </a:xfrm>
          <a:prstGeom prst="line">
            <a:avLst/>
          </a:prstGeom>
          <a:ln w="19050">
            <a:solidFill>
              <a:schemeClr val="bg2"/>
            </a:solidFill>
            <a:prstDash val="sysDot"/>
          </a:ln>
        </p:spPr>
        <p:style>
          <a:lnRef idx="1">
            <a:schemeClr val="accent1"/>
          </a:lnRef>
          <a:fillRef idx="0">
            <a:schemeClr val="accent1"/>
          </a:fillRef>
          <a:effectRef idx="0">
            <a:schemeClr val="accent1"/>
          </a:effectRef>
          <a:fontRef idx="minor">
            <a:schemeClr val="tx1"/>
          </a:fontRef>
        </p:style>
      </p:cxnSp>
      <p:sp>
        <p:nvSpPr>
          <p:cNvPr id="26" name="Shape 16"/>
          <p:cNvSpPr/>
          <p:nvPr/>
        </p:nvSpPr>
        <p:spPr>
          <a:xfrm>
            <a:off x="3623966" y="2275138"/>
            <a:ext cx="1364396" cy="1364423"/>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7" name="Shape 16"/>
          <p:cNvSpPr/>
          <p:nvPr/>
        </p:nvSpPr>
        <p:spPr>
          <a:xfrm>
            <a:off x="3564256" y="2235331"/>
            <a:ext cx="1364396" cy="1364423"/>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rgbClr val="FFC000"/>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8" name="Oval 27"/>
          <p:cNvSpPr/>
          <p:nvPr/>
        </p:nvSpPr>
        <p:spPr>
          <a:xfrm>
            <a:off x="3783157" y="2454246"/>
            <a:ext cx="926593" cy="92659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35" name="Oval 34"/>
          <p:cNvSpPr/>
          <p:nvPr/>
        </p:nvSpPr>
        <p:spPr>
          <a:xfrm>
            <a:off x="5925091" y="4225168"/>
            <a:ext cx="531483" cy="531483"/>
          </a:xfrm>
          <a:prstGeom prst="ellipse">
            <a:avLst/>
          </a:prstGeom>
          <a:solidFill>
            <a:srgbClr val="C00000"/>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cxnSp>
        <p:nvCxnSpPr>
          <p:cNvPr id="36" name="Straight Connector 35"/>
          <p:cNvCxnSpPr/>
          <p:nvPr/>
        </p:nvCxnSpPr>
        <p:spPr>
          <a:xfrm>
            <a:off x="6197827" y="3550592"/>
            <a:ext cx="0" cy="541705"/>
          </a:xfrm>
          <a:prstGeom prst="line">
            <a:avLst/>
          </a:prstGeom>
          <a:ln w="19050">
            <a:solidFill>
              <a:schemeClr val="bg2"/>
            </a:solidFill>
            <a:prstDash val="sysDot"/>
          </a:ln>
        </p:spPr>
        <p:style>
          <a:lnRef idx="1">
            <a:schemeClr val="accent1"/>
          </a:lnRef>
          <a:fillRef idx="0">
            <a:schemeClr val="accent1"/>
          </a:fillRef>
          <a:effectRef idx="0">
            <a:schemeClr val="accent1"/>
          </a:effectRef>
          <a:fontRef idx="minor">
            <a:schemeClr val="tx1"/>
          </a:fontRef>
        </p:style>
      </p:cxnSp>
      <p:sp>
        <p:nvSpPr>
          <p:cNvPr id="38" name="Shape 16"/>
          <p:cNvSpPr/>
          <p:nvPr/>
        </p:nvSpPr>
        <p:spPr>
          <a:xfrm>
            <a:off x="5352559" y="1640847"/>
            <a:ext cx="1767904" cy="1767939"/>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9" name="Shape 16"/>
          <p:cNvSpPr/>
          <p:nvPr/>
        </p:nvSpPr>
        <p:spPr>
          <a:xfrm>
            <a:off x="5275191" y="1589267"/>
            <a:ext cx="1767904" cy="1767939"/>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bg2">
                <a:lumMod val="50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40" name="Oval 39"/>
          <p:cNvSpPr/>
          <p:nvPr/>
        </p:nvSpPr>
        <p:spPr>
          <a:xfrm>
            <a:off x="5558831" y="1872924"/>
            <a:ext cx="1200624" cy="120062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4" name="Oval 43"/>
          <p:cNvSpPr/>
          <p:nvPr/>
        </p:nvSpPr>
        <p:spPr>
          <a:xfrm>
            <a:off x="7979480" y="4225168"/>
            <a:ext cx="531483" cy="531483"/>
          </a:xfrm>
          <a:prstGeom prst="ellipse">
            <a:avLst/>
          </a:prstGeom>
          <a:solidFill>
            <a:schemeClr val="accent2"/>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cxnSp>
        <p:nvCxnSpPr>
          <p:cNvPr id="45" name="Straight Connector 44"/>
          <p:cNvCxnSpPr/>
          <p:nvPr/>
        </p:nvCxnSpPr>
        <p:spPr>
          <a:xfrm>
            <a:off x="8252215" y="3693684"/>
            <a:ext cx="0" cy="398613"/>
          </a:xfrm>
          <a:prstGeom prst="line">
            <a:avLst/>
          </a:prstGeom>
          <a:ln w="19050">
            <a:solidFill>
              <a:schemeClr val="bg2"/>
            </a:solidFill>
            <a:prstDash val="sysDot"/>
          </a:ln>
        </p:spPr>
        <p:style>
          <a:lnRef idx="1">
            <a:schemeClr val="accent1"/>
          </a:lnRef>
          <a:fillRef idx="0">
            <a:schemeClr val="accent1"/>
          </a:fillRef>
          <a:effectRef idx="0">
            <a:schemeClr val="accent1"/>
          </a:effectRef>
          <a:fontRef idx="minor">
            <a:schemeClr val="tx1"/>
          </a:fontRef>
        </p:style>
      </p:cxnSp>
      <p:sp>
        <p:nvSpPr>
          <p:cNvPr id="47" name="Shape 16"/>
          <p:cNvSpPr/>
          <p:nvPr/>
        </p:nvSpPr>
        <p:spPr>
          <a:xfrm>
            <a:off x="7422659" y="1860140"/>
            <a:ext cx="1735042" cy="1735075"/>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48" name="Shape 16"/>
          <p:cNvSpPr/>
          <p:nvPr/>
        </p:nvSpPr>
        <p:spPr>
          <a:xfrm>
            <a:off x="7346729" y="1809519"/>
            <a:ext cx="1735042" cy="1735075"/>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accent2"/>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49" name="Oval 48"/>
          <p:cNvSpPr/>
          <p:nvPr/>
        </p:nvSpPr>
        <p:spPr>
          <a:xfrm>
            <a:off x="7625096" y="2087903"/>
            <a:ext cx="1178307" cy="117830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50" name="Oval 49"/>
          <p:cNvSpPr/>
          <p:nvPr/>
        </p:nvSpPr>
        <p:spPr>
          <a:xfrm>
            <a:off x="9839673" y="4225168"/>
            <a:ext cx="531483" cy="531483"/>
          </a:xfrm>
          <a:prstGeom prst="ellipse">
            <a:avLst/>
          </a:prstGeom>
          <a:solidFill>
            <a:srgbClr val="C00000"/>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cxnSp>
        <p:nvCxnSpPr>
          <p:cNvPr id="51" name="Straight Connector 50"/>
          <p:cNvCxnSpPr/>
          <p:nvPr/>
        </p:nvCxnSpPr>
        <p:spPr>
          <a:xfrm>
            <a:off x="10112408" y="3755009"/>
            <a:ext cx="0" cy="337288"/>
          </a:xfrm>
          <a:prstGeom prst="line">
            <a:avLst/>
          </a:prstGeom>
          <a:ln w="19050">
            <a:solidFill>
              <a:schemeClr val="bg2"/>
            </a:solidFill>
            <a:prstDash val="sysDot"/>
          </a:ln>
        </p:spPr>
        <p:style>
          <a:lnRef idx="1">
            <a:schemeClr val="accent1"/>
          </a:lnRef>
          <a:fillRef idx="0">
            <a:schemeClr val="accent1"/>
          </a:fillRef>
          <a:effectRef idx="0">
            <a:schemeClr val="accent1"/>
          </a:effectRef>
          <a:fontRef idx="minor">
            <a:schemeClr val="tx1"/>
          </a:fontRef>
        </p:style>
      </p:cxnSp>
      <p:sp>
        <p:nvSpPr>
          <p:cNvPr id="53" name="Shape 16"/>
          <p:cNvSpPr/>
          <p:nvPr/>
        </p:nvSpPr>
        <p:spPr>
          <a:xfrm>
            <a:off x="9460065" y="2275138"/>
            <a:ext cx="1364396" cy="1364423"/>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54" name="Shape 16"/>
          <p:cNvSpPr/>
          <p:nvPr/>
        </p:nvSpPr>
        <p:spPr>
          <a:xfrm>
            <a:off x="9400355" y="2235331"/>
            <a:ext cx="1364396" cy="1364423"/>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accent3"/>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55" name="Oval 54"/>
          <p:cNvSpPr/>
          <p:nvPr/>
        </p:nvSpPr>
        <p:spPr>
          <a:xfrm>
            <a:off x="9619256" y="2454246"/>
            <a:ext cx="926593" cy="92659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60" name="TextBox 59"/>
          <p:cNvSpPr txBox="1"/>
          <p:nvPr/>
        </p:nvSpPr>
        <p:spPr>
          <a:xfrm>
            <a:off x="5960711" y="4297427"/>
            <a:ext cx="460661" cy="369332"/>
          </a:xfrm>
          <a:prstGeom prst="rect">
            <a:avLst/>
          </a:prstGeom>
          <a:noFill/>
        </p:spPr>
        <p:txBody>
          <a:bodyPr wrap="square" rtlCol="0">
            <a:spAutoFit/>
          </a:bodyPr>
          <a:lstStyle/>
          <a:p>
            <a:pPr algn="ctr"/>
            <a:r>
              <a:rPr lang="en-US" smtClean="0">
                <a:solidFill>
                  <a:srgbClr val="FEFEFE"/>
                </a:solidFill>
                <a:latin typeface="微软雅黑" panose="020B0503020204020204" charset="-122"/>
                <a:ea typeface="微软雅黑" panose="020B0503020204020204" charset="-122"/>
                <a:cs typeface="Montserrat" charset="0"/>
              </a:rPr>
              <a:t>3</a:t>
            </a:r>
            <a:endParaRPr lang="en-US" dirty="0" smtClean="0">
              <a:solidFill>
                <a:srgbClr val="FEFEFE"/>
              </a:solidFill>
              <a:latin typeface="微软雅黑" panose="020B0503020204020204" charset="-122"/>
              <a:ea typeface="微软雅黑" panose="020B0503020204020204" charset="-122"/>
              <a:cs typeface="Montserrat" charset="0"/>
            </a:endParaRPr>
          </a:p>
        </p:txBody>
      </p:sp>
      <p:sp>
        <p:nvSpPr>
          <p:cNvPr id="61" name="TextBox 60"/>
          <p:cNvSpPr txBox="1"/>
          <p:nvPr/>
        </p:nvSpPr>
        <p:spPr>
          <a:xfrm>
            <a:off x="4046851" y="4297427"/>
            <a:ext cx="460661" cy="369332"/>
          </a:xfrm>
          <a:prstGeom prst="rect">
            <a:avLst/>
          </a:prstGeom>
          <a:noFill/>
        </p:spPr>
        <p:txBody>
          <a:bodyPr wrap="square" rtlCol="0">
            <a:spAutoFit/>
          </a:bodyPr>
          <a:lstStyle/>
          <a:p>
            <a:pPr algn="ctr"/>
            <a:r>
              <a:rPr lang="en-US" smtClean="0">
                <a:solidFill>
                  <a:srgbClr val="FEFEFE"/>
                </a:solidFill>
                <a:latin typeface="微软雅黑" panose="020B0503020204020204" charset="-122"/>
                <a:ea typeface="微软雅黑" panose="020B0503020204020204" charset="-122"/>
                <a:cs typeface="Montserrat" charset="0"/>
              </a:rPr>
              <a:t>2</a:t>
            </a:r>
            <a:endParaRPr lang="en-US" dirty="0" smtClean="0">
              <a:solidFill>
                <a:srgbClr val="FEFEFE"/>
              </a:solidFill>
              <a:latin typeface="微软雅黑" panose="020B0503020204020204" charset="-122"/>
              <a:ea typeface="微软雅黑" panose="020B0503020204020204" charset="-122"/>
              <a:cs typeface="Montserrat" charset="0"/>
            </a:endParaRPr>
          </a:p>
        </p:txBody>
      </p:sp>
      <p:sp>
        <p:nvSpPr>
          <p:cNvPr id="62" name="TextBox 61"/>
          <p:cNvSpPr txBox="1"/>
          <p:nvPr/>
        </p:nvSpPr>
        <p:spPr>
          <a:xfrm>
            <a:off x="2047457" y="4297427"/>
            <a:ext cx="460661" cy="369332"/>
          </a:xfrm>
          <a:prstGeom prst="rect">
            <a:avLst/>
          </a:prstGeom>
          <a:noFill/>
        </p:spPr>
        <p:txBody>
          <a:bodyPr wrap="square" rtlCol="0">
            <a:spAutoFit/>
          </a:bodyPr>
          <a:lstStyle/>
          <a:p>
            <a:pPr algn="ctr"/>
            <a:r>
              <a:rPr lang="en-US" dirty="0" smtClean="0">
                <a:solidFill>
                  <a:srgbClr val="FEFEFE"/>
                </a:solidFill>
                <a:latin typeface="微软雅黑" panose="020B0503020204020204" charset="-122"/>
                <a:ea typeface="微软雅黑" panose="020B0503020204020204" charset="-122"/>
                <a:cs typeface="Montserrat" charset="0"/>
              </a:rPr>
              <a:t>1</a:t>
            </a:r>
          </a:p>
        </p:txBody>
      </p:sp>
      <p:sp>
        <p:nvSpPr>
          <p:cNvPr id="63" name="TextBox 62"/>
          <p:cNvSpPr txBox="1"/>
          <p:nvPr/>
        </p:nvSpPr>
        <p:spPr>
          <a:xfrm>
            <a:off x="8002162" y="4297427"/>
            <a:ext cx="460661" cy="369332"/>
          </a:xfrm>
          <a:prstGeom prst="rect">
            <a:avLst/>
          </a:prstGeom>
          <a:noFill/>
        </p:spPr>
        <p:txBody>
          <a:bodyPr wrap="square" rtlCol="0">
            <a:spAutoFit/>
          </a:bodyPr>
          <a:lstStyle/>
          <a:p>
            <a:pPr algn="ctr"/>
            <a:r>
              <a:rPr lang="en-US" smtClean="0">
                <a:solidFill>
                  <a:srgbClr val="FEFEFE"/>
                </a:solidFill>
                <a:latin typeface="微软雅黑" panose="020B0503020204020204" charset="-122"/>
                <a:ea typeface="微软雅黑" panose="020B0503020204020204" charset="-122"/>
                <a:cs typeface="Montserrat" charset="0"/>
              </a:rPr>
              <a:t>4</a:t>
            </a:r>
            <a:endParaRPr lang="en-US" dirty="0" smtClean="0">
              <a:solidFill>
                <a:srgbClr val="FEFEFE"/>
              </a:solidFill>
              <a:latin typeface="微软雅黑" panose="020B0503020204020204" charset="-122"/>
              <a:ea typeface="微软雅黑" panose="020B0503020204020204" charset="-122"/>
              <a:cs typeface="Montserrat" charset="0"/>
            </a:endParaRPr>
          </a:p>
        </p:txBody>
      </p:sp>
      <p:sp>
        <p:nvSpPr>
          <p:cNvPr id="64" name="TextBox 63"/>
          <p:cNvSpPr txBox="1"/>
          <p:nvPr/>
        </p:nvSpPr>
        <p:spPr>
          <a:xfrm>
            <a:off x="9873492" y="4297427"/>
            <a:ext cx="460661" cy="369332"/>
          </a:xfrm>
          <a:prstGeom prst="rect">
            <a:avLst/>
          </a:prstGeom>
          <a:noFill/>
        </p:spPr>
        <p:txBody>
          <a:bodyPr wrap="square" rtlCol="0">
            <a:spAutoFit/>
          </a:bodyPr>
          <a:lstStyle/>
          <a:p>
            <a:pPr algn="ctr"/>
            <a:r>
              <a:rPr lang="en-US" dirty="0" smtClean="0">
                <a:solidFill>
                  <a:srgbClr val="FEFEFE"/>
                </a:solidFill>
                <a:latin typeface="微软雅黑" panose="020B0503020204020204" charset="-122"/>
                <a:ea typeface="微软雅黑" panose="020B0503020204020204" charset="-122"/>
                <a:cs typeface="Montserrat" charset="0"/>
              </a:rPr>
              <a:t>5</a:t>
            </a:r>
          </a:p>
        </p:txBody>
      </p:sp>
      <p:sp>
        <p:nvSpPr>
          <p:cNvPr id="65" name="Rectangle 64"/>
          <p:cNvSpPr/>
          <p:nvPr/>
        </p:nvSpPr>
        <p:spPr>
          <a:xfrm>
            <a:off x="1961797" y="2105266"/>
            <a:ext cx="566181" cy="584775"/>
          </a:xfrm>
          <a:prstGeom prst="rect">
            <a:avLst/>
          </a:prstGeom>
        </p:spPr>
        <p:txBody>
          <a:bodyPr wrap="none" anchor="ctr">
            <a:spAutoFit/>
          </a:bodyPr>
          <a:lstStyle/>
          <a:p>
            <a:pPr algn="ctr"/>
            <a:r>
              <a:rPr lang="en-US" sz="3200" dirty="0">
                <a:solidFill>
                  <a:srgbClr val="FEFEFE"/>
                </a:solidFill>
                <a:latin typeface="FontAwesome" pitchFamily="2" charset="0"/>
                <a:cs typeface="微软雅黑" panose="020B0503020204020204" charset="-122"/>
              </a:rPr>
              <a:t></a:t>
            </a:r>
          </a:p>
        </p:txBody>
      </p:sp>
      <p:sp>
        <p:nvSpPr>
          <p:cNvPr id="66" name="TextBox 65"/>
          <p:cNvSpPr txBox="1"/>
          <p:nvPr/>
        </p:nvSpPr>
        <p:spPr>
          <a:xfrm>
            <a:off x="1665561" y="2459540"/>
            <a:ext cx="1094782" cy="421640"/>
          </a:xfrm>
          <a:prstGeom prst="rect">
            <a:avLst/>
          </a:prstGeom>
          <a:noFill/>
        </p:spPr>
        <p:txBody>
          <a:bodyPr wrap="square" numCol="1" spcCol="0" rtlCol="0" anchor="ctr">
            <a:spAutoFit/>
          </a:bodyPr>
          <a:lstStyle/>
          <a:p>
            <a:pPr algn="ctr">
              <a:lnSpc>
                <a:spcPts val="1300"/>
              </a:lnSpc>
            </a:pPr>
            <a:r>
              <a:rPr lang="en-US" sz="900" b="1" dirty="0" smtClean="0">
                <a:solidFill>
                  <a:srgbClr val="FEFEFE"/>
                </a:solidFill>
                <a:latin typeface="微软雅黑" panose="020B0503020204020204" charset="-122"/>
                <a:ea typeface="微软雅黑" panose="020B0503020204020204" charset="-122"/>
                <a:cs typeface="Montserrat Light" charset="0"/>
              </a:rPr>
              <a:t>单击此处添加标题</a:t>
            </a:r>
          </a:p>
        </p:txBody>
      </p:sp>
      <p:sp>
        <p:nvSpPr>
          <p:cNvPr id="68" name="TextBox 67"/>
          <p:cNvSpPr txBox="1"/>
          <p:nvPr/>
        </p:nvSpPr>
        <p:spPr>
          <a:xfrm>
            <a:off x="5588974" y="2268153"/>
            <a:ext cx="1094782" cy="421640"/>
          </a:xfrm>
          <a:prstGeom prst="rect">
            <a:avLst/>
          </a:prstGeom>
          <a:noFill/>
        </p:spPr>
        <p:txBody>
          <a:bodyPr wrap="square" numCol="1" spcCol="0" rtlCol="0" anchor="ctr">
            <a:spAutoFit/>
          </a:bodyPr>
          <a:lstStyle/>
          <a:p>
            <a:pPr algn="ctr">
              <a:lnSpc>
                <a:spcPts val="1300"/>
              </a:lnSpc>
            </a:pPr>
            <a:r>
              <a:rPr lang="en-US" sz="900" b="1" dirty="0" smtClean="0">
                <a:solidFill>
                  <a:srgbClr val="FEFEFE"/>
                </a:solidFill>
                <a:latin typeface="微软雅黑" panose="020B0503020204020204" charset="-122"/>
                <a:ea typeface="微软雅黑" panose="020B0503020204020204" charset="-122"/>
                <a:cs typeface="Montserrat Light" charset="0"/>
              </a:rPr>
              <a:t>单击此处添加标题</a:t>
            </a:r>
          </a:p>
        </p:txBody>
      </p:sp>
      <p:sp>
        <p:nvSpPr>
          <p:cNvPr id="70" name="TextBox 69"/>
          <p:cNvSpPr txBox="1"/>
          <p:nvPr/>
        </p:nvSpPr>
        <p:spPr>
          <a:xfrm>
            <a:off x="7644752" y="2472389"/>
            <a:ext cx="1094782" cy="421640"/>
          </a:xfrm>
          <a:prstGeom prst="rect">
            <a:avLst/>
          </a:prstGeom>
          <a:noFill/>
        </p:spPr>
        <p:txBody>
          <a:bodyPr wrap="square" numCol="1" spcCol="0" rtlCol="0" anchor="ctr">
            <a:spAutoFit/>
          </a:bodyPr>
          <a:lstStyle/>
          <a:p>
            <a:pPr algn="ctr">
              <a:lnSpc>
                <a:spcPts val="1300"/>
              </a:lnSpc>
            </a:pPr>
            <a:r>
              <a:rPr lang="en-US" sz="900" b="1" dirty="0" smtClean="0">
                <a:solidFill>
                  <a:srgbClr val="FEFEFE"/>
                </a:solidFill>
                <a:latin typeface="微软雅黑" panose="020B0503020204020204" charset="-122"/>
                <a:ea typeface="微软雅黑" panose="020B0503020204020204" charset="-122"/>
                <a:cs typeface="Montserrat Light" charset="0"/>
              </a:rPr>
              <a:t>单击此处添加标题</a:t>
            </a:r>
          </a:p>
        </p:txBody>
      </p:sp>
      <p:sp>
        <p:nvSpPr>
          <p:cNvPr id="72" name="TextBox 71"/>
          <p:cNvSpPr txBox="1"/>
          <p:nvPr/>
        </p:nvSpPr>
        <p:spPr>
          <a:xfrm>
            <a:off x="3879250" y="2684015"/>
            <a:ext cx="708972" cy="421640"/>
          </a:xfrm>
          <a:prstGeom prst="rect">
            <a:avLst/>
          </a:prstGeom>
          <a:noFill/>
        </p:spPr>
        <p:txBody>
          <a:bodyPr wrap="square" numCol="1" spcCol="0" rtlCol="0" anchor="ctr">
            <a:spAutoFit/>
          </a:bodyPr>
          <a:lstStyle/>
          <a:p>
            <a:pPr algn="ctr">
              <a:lnSpc>
                <a:spcPts val="1300"/>
              </a:lnSpc>
            </a:pPr>
            <a:r>
              <a:rPr lang="en-US" sz="900" b="1" dirty="0" smtClean="0">
                <a:solidFill>
                  <a:srgbClr val="FEFEFE"/>
                </a:solidFill>
                <a:latin typeface="微软雅黑" panose="020B0503020204020204" charset="-122"/>
                <a:ea typeface="微软雅黑" panose="020B0503020204020204" charset="-122"/>
                <a:cs typeface="Montserrat Light" charset="0"/>
              </a:rPr>
              <a:t>单击此处添加标题</a:t>
            </a:r>
          </a:p>
        </p:txBody>
      </p:sp>
      <p:sp>
        <p:nvSpPr>
          <p:cNvPr id="73" name="Rectangle 72"/>
          <p:cNvSpPr/>
          <p:nvPr/>
        </p:nvSpPr>
        <p:spPr>
          <a:xfrm>
            <a:off x="9858478" y="2458032"/>
            <a:ext cx="482824" cy="477054"/>
          </a:xfrm>
          <a:prstGeom prst="rect">
            <a:avLst/>
          </a:prstGeom>
        </p:spPr>
        <p:txBody>
          <a:bodyPr wrap="none" anchor="ctr">
            <a:spAutoFit/>
          </a:bodyPr>
          <a:lstStyle/>
          <a:p>
            <a:pPr algn="ctr"/>
            <a:r>
              <a:rPr lang="en-US" sz="2500" dirty="0">
                <a:solidFill>
                  <a:srgbClr val="FEFEFE"/>
                </a:solidFill>
                <a:latin typeface="FontAwesome" pitchFamily="2" charset="0"/>
                <a:cs typeface="微软雅黑" panose="020B0503020204020204" charset="-122"/>
              </a:rPr>
              <a:t></a:t>
            </a:r>
          </a:p>
        </p:txBody>
      </p:sp>
      <p:sp>
        <p:nvSpPr>
          <p:cNvPr id="74" name="TextBox 73"/>
          <p:cNvSpPr txBox="1"/>
          <p:nvPr/>
        </p:nvSpPr>
        <p:spPr>
          <a:xfrm>
            <a:off x="9727157" y="2684015"/>
            <a:ext cx="708972" cy="421640"/>
          </a:xfrm>
          <a:prstGeom prst="rect">
            <a:avLst/>
          </a:prstGeom>
          <a:noFill/>
        </p:spPr>
        <p:txBody>
          <a:bodyPr wrap="square" numCol="1" spcCol="0" rtlCol="0" anchor="ctr">
            <a:spAutoFit/>
          </a:bodyPr>
          <a:lstStyle/>
          <a:p>
            <a:pPr algn="ctr">
              <a:lnSpc>
                <a:spcPts val="1300"/>
              </a:lnSpc>
            </a:pPr>
            <a:r>
              <a:rPr lang="en-US" sz="900" b="1" dirty="0" smtClean="0">
                <a:solidFill>
                  <a:srgbClr val="FEFEFE"/>
                </a:solidFill>
                <a:latin typeface="微软雅黑" panose="020B0503020204020204" charset="-122"/>
                <a:ea typeface="微软雅黑" panose="020B0503020204020204" charset="-122"/>
                <a:cs typeface="Montserrat Light" charset="0"/>
              </a:rPr>
              <a:t>单击此处添加标题</a:t>
            </a:r>
          </a:p>
        </p:txBody>
      </p:sp>
      <p:sp>
        <p:nvSpPr>
          <p:cNvPr id="80" name="TextBox 79"/>
          <p:cNvSpPr txBox="1"/>
          <p:nvPr/>
        </p:nvSpPr>
        <p:spPr>
          <a:xfrm>
            <a:off x="1731958" y="4973834"/>
            <a:ext cx="1370623" cy="1531620"/>
          </a:xfrm>
          <a:prstGeom prst="rect">
            <a:avLst/>
          </a:prstGeom>
          <a:noFill/>
        </p:spPr>
        <p:txBody>
          <a:bodyPr wrap="square" numCol="1" spcCol="457200" rtlCol="0">
            <a:spAutoFit/>
          </a:bodyPr>
          <a:lstStyle/>
          <a:p>
            <a:pPr>
              <a:lnSpc>
                <a:spcPct val="150000"/>
              </a:lnSpc>
            </a:pPr>
            <a:r>
              <a:rPr lang="en-US" sz="900" dirty="0">
                <a:solidFill>
                  <a:schemeClr val="bg2"/>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81" name="TextBox 80"/>
          <p:cNvSpPr txBox="1"/>
          <p:nvPr/>
        </p:nvSpPr>
        <p:spPr>
          <a:xfrm>
            <a:off x="3805307" y="4973834"/>
            <a:ext cx="1370623" cy="1531620"/>
          </a:xfrm>
          <a:prstGeom prst="rect">
            <a:avLst/>
          </a:prstGeom>
          <a:noFill/>
        </p:spPr>
        <p:txBody>
          <a:bodyPr wrap="square" numCol="1" spcCol="457200" rtlCol="0">
            <a:spAutoFit/>
          </a:bodyPr>
          <a:lstStyle/>
          <a:p>
            <a:pPr>
              <a:lnSpc>
                <a:spcPct val="150000"/>
              </a:lnSpc>
            </a:pPr>
            <a:r>
              <a:rPr lang="en-US" sz="900" dirty="0">
                <a:solidFill>
                  <a:schemeClr val="bg2"/>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82" name="TextBox 81"/>
          <p:cNvSpPr txBox="1"/>
          <p:nvPr/>
        </p:nvSpPr>
        <p:spPr>
          <a:xfrm>
            <a:off x="5814860" y="4973834"/>
            <a:ext cx="1370623" cy="1531620"/>
          </a:xfrm>
          <a:prstGeom prst="rect">
            <a:avLst/>
          </a:prstGeom>
          <a:noFill/>
        </p:spPr>
        <p:txBody>
          <a:bodyPr wrap="square" numCol="1" spcCol="457200" rtlCol="0">
            <a:spAutoFit/>
          </a:bodyPr>
          <a:lstStyle/>
          <a:p>
            <a:pPr>
              <a:lnSpc>
                <a:spcPct val="150000"/>
              </a:lnSpc>
            </a:pPr>
            <a:r>
              <a:rPr lang="en-US" sz="900" dirty="0">
                <a:solidFill>
                  <a:schemeClr val="bg2"/>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83" name="TextBox 82"/>
          <p:cNvSpPr txBox="1"/>
          <p:nvPr/>
        </p:nvSpPr>
        <p:spPr>
          <a:xfrm>
            <a:off x="7888209" y="4973834"/>
            <a:ext cx="1370623" cy="1531620"/>
          </a:xfrm>
          <a:prstGeom prst="rect">
            <a:avLst/>
          </a:prstGeom>
          <a:noFill/>
        </p:spPr>
        <p:txBody>
          <a:bodyPr wrap="square" numCol="1" spcCol="457200" rtlCol="0">
            <a:spAutoFit/>
          </a:bodyPr>
          <a:lstStyle/>
          <a:p>
            <a:pPr>
              <a:lnSpc>
                <a:spcPct val="150000"/>
              </a:lnSpc>
            </a:pPr>
            <a:r>
              <a:rPr lang="en-US" sz="900" dirty="0">
                <a:solidFill>
                  <a:schemeClr val="bg2"/>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84" name="TextBox 83"/>
          <p:cNvSpPr txBox="1"/>
          <p:nvPr/>
        </p:nvSpPr>
        <p:spPr>
          <a:xfrm>
            <a:off x="9706377" y="4973834"/>
            <a:ext cx="1370623" cy="1531620"/>
          </a:xfrm>
          <a:prstGeom prst="rect">
            <a:avLst/>
          </a:prstGeom>
          <a:noFill/>
        </p:spPr>
        <p:txBody>
          <a:bodyPr wrap="square" numCol="1" spcCol="457200" rtlCol="0">
            <a:spAutoFit/>
          </a:bodyPr>
          <a:lstStyle/>
          <a:p>
            <a:pPr>
              <a:lnSpc>
                <a:spcPct val="150000"/>
              </a:lnSpc>
            </a:pPr>
            <a:r>
              <a:rPr lang="en-US" sz="900" dirty="0">
                <a:solidFill>
                  <a:schemeClr val="bg2"/>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Tree>
    <p:custDataLst>
      <p:tags r:id="rId1"/>
    </p:custDataLst>
  </p:cSld>
  <p:clrMapOvr>
    <a:masterClrMapping/>
  </p:clrMapOvr>
  <p:transition advTm="6521">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5"/>
                                        </p:tgtEl>
                                        <p:attrNameLst>
                                          <p:attrName>style.visibility</p:attrName>
                                        </p:attrNameLst>
                                      </p:cBhvr>
                                      <p:to>
                                        <p:strVal val="visible"/>
                                      </p:to>
                                    </p:set>
                                    <p:animEffect transition="in" filter="fade">
                                      <p:cBhvr>
                                        <p:cTn id="16" dur="500"/>
                                        <p:tgtEl>
                                          <p:spTgt spid="6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6"/>
                                        </p:tgtEl>
                                        <p:attrNameLst>
                                          <p:attrName>style.visibility</p:attrName>
                                        </p:attrNameLst>
                                      </p:cBhvr>
                                      <p:to>
                                        <p:strVal val="visible"/>
                                      </p:to>
                                    </p:set>
                                    <p:animEffect transition="in" filter="fade">
                                      <p:cBhvr>
                                        <p:cTn id="19" dur="500"/>
                                        <p:tgtEl>
                                          <p:spTgt spid="66"/>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Effect transition="in" filter="fade">
                                      <p:cBhvr>
                                        <p:cTn id="26" dur="500"/>
                                        <p:tgtEl>
                                          <p:spTgt spid="2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p:cTn id="29" dur="500" fill="hold"/>
                                        <p:tgtEl>
                                          <p:spTgt spid="27"/>
                                        </p:tgtEl>
                                        <p:attrNameLst>
                                          <p:attrName>ppt_w</p:attrName>
                                        </p:attrNameLst>
                                      </p:cBhvr>
                                      <p:tavLst>
                                        <p:tav tm="0">
                                          <p:val>
                                            <p:fltVal val="0"/>
                                          </p:val>
                                        </p:tav>
                                        <p:tav tm="100000">
                                          <p:val>
                                            <p:strVal val="#ppt_w"/>
                                          </p:val>
                                        </p:tav>
                                      </p:tavLst>
                                    </p:anim>
                                    <p:anim calcmode="lin" valueType="num">
                                      <p:cBhvr>
                                        <p:cTn id="30" dur="500" fill="hold"/>
                                        <p:tgtEl>
                                          <p:spTgt spid="27"/>
                                        </p:tgtEl>
                                        <p:attrNameLst>
                                          <p:attrName>ppt_h</p:attrName>
                                        </p:attrNameLst>
                                      </p:cBhvr>
                                      <p:tavLst>
                                        <p:tav tm="0">
                                          <p:val>
                                            <p:fltVal val="0"/>
                                          </p:val>
                                        </p:tav>
                                        <p:tav tm="100000">
                                          <p:val>
                                            <p:strVal val="#ppt_h"/>
                                          </p:val>
                                        </p:tav>
                                      </p:tavLst>
                                    </p:anim>
                                    <p:animEffect transition="in" filter="fade">
                                      <p:cBhvr>
                                        <p:cTn id="31" dur="500"/>
                                        <p:tgtEl>
                                          <p:spTgt spid="2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Effect transition="in" filter="fade">
                                      <p:cBhvr>
                                        <p:cTn id="36" dur="500"/>
                                        <p:tgtEl>
                                          <p:spTgt spid="2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72"/>
                                        </p:tgtEl>
                                        <p:attrNameLst>
                                          <p:attrName>style.visibility</p:attrName>
                                        </p:attrNameLst>
                                      </p:cBhvr>
                                      <p:to>
                                        <p:strVal val="visible"/>
                                      </p:to>
                                    </p:set>
                                    <p:anim calcmode="lin" valueType="num">
                                      <p:cBhvr>
                                        <p:cTn id="39" dur="500" fill="hold"/>
                                        <p:tgtEl>
                                          <p:spTgt spid="72"/>
                                        </p:tgtEl>
                                        <p:attrNameLst>
                                          <p:attrName>ppt_w</p:attrName>
                                        </p:attrNameLst>
                                      </p:cBhvr>
                                      <p:tavLst>
                                        <p:tav tm="0">
                                          <p:val>
                                            <p:fltVal val="0"/>
                                          </p:val>
                                        </p:tav>
                                        <p:tav tm="100000">
                                          <p:val>
                                            <p:strVal val="#ppt_w"/>
                                          </p:val>
                                        </p:tav>
                                      </p:tavLst>
                                    </p:anim>
                                    <p:anim calcmode="lin" valueType="num">
                                      <p:cBhvr>
                                        <p:cTn id="40" dur="500" fill="hold"/>
                                        <p:tgtEl>
                                          <p:spTgt spid="72"/>
                                        </p:tgtEl>
                                        <p:attrNameLst>
                                          <p:attrName>ppt_h</p:attrName>
                                        </p:attrNameLst>
                                      </p:cBhvr>
                                      <p:tavLst>
                                        <p:tav tm="0">
                                          <p:val>
                                            <p:fltVal val="0"/>
                                          </p:val>
                                        </p:tav>
                                        <p:tav tm="100000">
                                          <p:val>
                                            <p:strVal val="#ppt_h"/>
                                          </p:val>
                                        </p:tav>
                                      </p:tavLst>
                                    </p:anim>
                                    <p:animEffect transition="in" filter="fade">
                                      <p:cBhvr>
                                        <p:cTn id="41" dur="500"/>
                                        <p:tgtEl>
                                          <p:spTgt spid="72"/>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500"/>
                                        <p:tgtEl>
                                          <p:spTgt spid="4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fade">
                                      <p:cBhvr>
                                        <p:cTn id="55" dur="500"/>
                                        <p:tgtEl>
                                          <p:spTgt spid="68"/>
                                        </p:tgtEl>
                                      </p:cBhvr>
                                    </p:animEffect>
                                  </p:childTnLst>
                                </p:cTn>
                              </p:par>
                            </p:childTnLst>
                          </p:cTn>
                        </p:par>
                      </p:childTnLst>
                    </p:cTn>
                  </p:par>
                  <p:par>
                    <p:cTn id="56" fill="hold">
                      <p:stCondLst>
                        <p:cond delay="indefinite"/>
                      </p:stCondLst>
                      <p:childTnLst>
                        <p:par>
                          <p:cTn id="57" fill="hold">
                            <p:stCondLst>
                              <p:cond delay="0"/>
                            </p:stCondLst>
                            <p:childTnLst>
                              <p:par>
                                <p:cTn id="58" presetID="12" presetClass="entr" presetSubtype="8" fill="hold" grpId="0" nodeType="clickEffect">
                                  <p:stCondLst>
                                    <p:cond delay="0"/>
                                  </p:stCondLst>
                                  <p:childTnLst>
                                    <p:set>
                                      <p:cBhvr>
                                        <p:cTn id="59" dur="1" fill="hold">
                                          <p:stCondLst>
                                            <p:cond delay="0"/>
                                          </p:stCondLst>
                                        </p:cTn>
                                        <p:tgtEl>
                                          <p:spTgt spid="47"/>
                                        </p:tgtEl>
                                        <p:attrNameLst>
                                          <p:attrName>style.visibility</p:attrName>
                                        </p:attrNameLst>
                                      </p:cBhvr>
                                      <p:to>
                                        <p:strVal val="visible"/>
                                      </p:to>
                                    </p:set>
                                    <p:anim calcmode="lin" valueType="num">
                                      <p:cBhvr additive="base">
                                        <p:cTn id="60" dur="500"/>
                                        <p:tgtEl>
                                          <p:spTgt spid="47"/>
                                        </p:tgtEl>
                                        <p:attrNameLst>
                                          <p:attrName>ppt_x</p:attrName>
                                        </p:attrNameLst>
                                      </p:cBhvr>
                                      <p:tavLst>
                                        <p:tav tm="0">
                                          <p:val>
                                            <p:strVal val="#ppt_x-#ppt_w*1.125000"/>
                                          </p:val>
                                        </p:tav>
                                        <p:tav tm="100000">
                                          <p:val>
                                            <p:strVal val="#ppt_x"/>
                                          </p:val>
                                        </p:tav>
                                      </p:tavLst>
                                    </p:anim>
                                    <p:animEffect transition="in" filter="wipe(right)">
                                      <p:cBhvr>
                                        <p:cTn id="61" dur="500"/>
                                        <p:tgtEl>
                                          <p:spTgt spid="47"/>
                                        </p:tgtEl>
                                      </p:cBhvr>
                                    </p:animEffect>
                                  </p:childTnLst>
                                </p:cTn>
                              </p:par>
                              <p:par>
                                <p:cTn id="62" presetID="12" presetClass="entr" presetSubtype="8"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p:tgtEl>
                                          <p:spTgt spid="48"/>
                                        </p:tgtEl>
                                        <p:attrNameLst>
                                          <p:attrName>ppt_x</p:attrName>
                                        </p:attrNameLst>
                                      </p:cBhvr>
                                      <p:tavLst>
                                        <p:tav tm="0">
                                          <p:val>
                                            <p:strVal val="#ppt_x-#ppt_w*1.125000"/>
                                          </p:val>
                                        </p:tav>
                                        <p:tav tm="100000">
                                          <p:val>
                                            <p:strVal val="#ppt_x"/>
                                          </p:val>
                                        </p:tav>
                                      </p:tavLst>
                                    </p:anim>
                                    <p:animEffect transition="in" filter="wipe(right)">
                                      <p:cBhvr>
                                        <p:cTn id="65" dur="500"/>
                                        <p:tgtEl>
                                          <p:spTgt spid="48"/>
                                        </p:tgtEl>
                                      </p:cBhvr>
                                    </p:animEffect>
                                  </p:childTnLst>
                                </p:cTn>
                              </p:par>
                              <p:par>
                                <p:cTn id="66" presetID="12" presetClass="entr" presetSubtype="8"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p:tgtEl>
                                          <p:spTgt spid="49"/>
                                        </p:tgtEl>
                                        <p:attrNameLst>
                                          <p:attrName>ppt_x</p:attrName>
                                        </p:attrNameLst>
                                      </p:cBhvr>
                                      <p:tavLst>
                                        <p:tav tm="0">
                                          <p:val>
                                            <p:strVal val="#ppt_x-#ppt_w*1.125000"/>
                                          </p:val>
                                        </p:tav>
                                        <p:tav tm="100000">
                                          <p:val>
                                            <p:strVal val="#ppt_x"/>
                                          </p:val>
                                        </p:tav>
                                      </p:tavLst>
                                    </p:anim>
                                    <p:animEffect transition="in" filter="wipe(right)">
                                      <p:cBhvr>
                                        <p:cTn id="69" dur="500"/>
                                        <p:tgtEl>
                                          <p:spTgt spid="49"/>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70"/>
                                        </p:tgtEl>
                                        <p:attrNameLst>
                                          <p:attrName>style.visibility</p:attrName>
                                        </p:attrNameLst>
                                      </p:cBhvr>
                                      <p:to>
                                        <p:strVal val="visible"/>
                                      </p:to>
                                    </p:set>
                                    <p:anim calcmode="lin" valueType="num">
                                      <p:cBhvr additive="base">
                                        <p:cTn id="72" dur="500"/>
                                        <p:tgtEl>
                                          <p:spTgt spid="70"/>
                                        </p:tgtEl>
                                        <p:attrNameLst>
                                          <p:attrName>ppt_x</p:attrName>
                                        </p:attrNameLst>
                                      </p:cBhvr>
                                      <p:tavLst>
                                        <p:tav tm="0">
                                          <p:val>
                                            <p:strVal val="#ppt_x-#ppt_w*1.125000"/>
                                          </p:val>
                                        </p:tav>
                                        <p:tav tm="100000">
                                          <p:val>
                                            <p:strVal val="#ppt_x"/>
                                          </p:val>
                                        </p:tav>
                                      </p:tavLst>
                                    </p:anim>
                                    <p:animEffect transition="in" filter="wipe(right)">
                                      <p:cBhvr>
                                        <p:cTn id="73" dur="500"/>
                                        <p:tgtEl>
                                          <p:spTgt spid="70"/>
                                        </p:tgtEl>
                                      </p:cBhvr>
                                    </p:animEffect>
                                  </p:childTnLst>
                                </p:cTn>
                              </p:par>
                            </p:childTnLst>
                          </p:cTn>
                        </p:par>
                      </p:childTnLst>
                    </p:cTn>
                  </p:par>
                  <p:par>
                    <p:cTn id="74" fill="hold">
                      <p:stCondLst>
                        <p:cond delay="indefinite"/>
                      </p:stCondLst>
                      <p:childTnLst>
                        <p:par>
                          <p:cTn id="75" fill="hold">
                            <p:stCondLst>
                              <p:cond delay="0"/>
                            </p:stCondLst>
                            <p:childTnLst>
                              <p:par>
                                <p:cTn id="76" presetID="2" presetClass="entr" presetSubtype="2" fill="hold" grpId="0" nodeType="clickEffect">
                                  <p:stCondLst>
                                    <p:cond delay="0"/>
                                  </p:stCondLst>
                                  <p:childTnLst>
                                    <p:set>
                                      <p:cBhvr>
                                        <p:cTn id="77" dur="1" fill="hold">
                                          <p:stCondLst>
                                            <p:cond delay="0"/>
                                          </p:stCondLst>
                                        </p:cTn>
                                        <p:tgtEl>
                                          <p:spTgt spid="53"/>
                                        </p:tgtEl>
                                        <p:attrNameLst>
                                          <p:attrName>style.visibility</p:attrName>
                                        </p:attrNameLst>
                                      </p:cBhvr>
                                      <p:to>
                                        <p:strVal val="visible"/>
                                      </p:to>
                                    </p:set>
                                    <p:anim calcmode="lin" valueType="num">
                                      <p:cBhvr additive="base">
                                        <p:cTn id="78" dur="500" fill="hold"/>
                                        <p:tgtEl>
                                          <p:spTgt spid="53"/>
                                        </p:tgtEl>
                                        <p:attrNameLst>
                                          <p:attrName>ppt_x</p:attrName>
                                        </p:attrNameLst>
                                      </p:cBhvr>
                                      <p:tavLst>
                                        <p:tav tm="0">
                                          <p:val>
                                            <p:strVal val="1+#ppt_w/2"/>
                                          </p:val>
                                        </p:tav>
                                        <p:tav tm="100000">
                                          <p:val>
                                            <p:strVal val="#ppt_x"/>
                                          </p:val>
                                        </p:tav>
                                      </p:tavLst>
                                    </p:anim>
                                    <p:anim calcmode="lin" valueType="num">
                                      <p:cBhvr additive="base">
                                        <p:cTn id="79" dur="500" fill="hold"/>
                                        <p:tgtEl>
                                          <p:spTgt spid="53"/>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54"/>
                                        </p:tgtEl>
                                        <p:attrNameLst>
                                          <p:attrName>style.visibility</p:attrName>
                                        </p:attrNameLst>
                                      </p:cBhvr>
                                      <p:to>
                                        <p:strVal val="visible"/>
                                      </p:to>
                                    </p:set>
                                    <p:anim calcmode="lin" valueType="num">
                                      <p:cBhvr additive="base">
                                        <p:cTn id="82" dur="500" fill="hold"/>
                                        <p:tgtEl>
                                          <p:spTgt spid="54"/>
                                        </p:tgtEl>
                                        <p:attrNameLst>
                                          <p:attrName>ppt_x</p:attrName>
                                        </p:attrNameLst>
                                      </p:cBhvr>
                                      <p:tavLst>
                                        <p:tav tm="0">
                                          <p:val>
                                            <p:strVal val="1+#ppt_w/2"/>
                                          </p:val>
                                        </p:tav>
                                        <p:tav tm="100000">
                                          <p:val>
                                            <p:strVal val="#ppt_x"/>
                                          </p:val>
                                        </p:tav>
                                      </p:tavLst>
                                    </p:anim>
                                    <p:anim calcmode="lin" valueType="num">
                                      <p:cBhvr additive="base">
                                        <p:cTn id="83" dur="500" fill="hold"/>
                                        <p:tgtEl>
                                          <p:spTgt spid="54"/>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0"/>
                                  </p:stCondLst>
                                  <p:childTnLst>
                                    <p:set>
                                      <p:cBhvr>
                                        <p:cTn id="85" dur="1" fill="hold">
                                          <p:stCondLst>
                                            <p:cond delay="0"/>
                                          </p:stCondLst>
                                        </p:cTn>
                                        <p:tgtEl>
                                          <p:spTgt spid="55"/>
                                        </p:tgtEl>
                                        <p:attrNameLst>
                                          <p:attrName>style.visibility</p:attrName>
                                        </p:attrNameLst>
                                      </p:cBhvr>
                                      <p:to>
                                        <p:strVal val="visible"/>
                                      </p:to>
                                    </p:set>
                                    <p:anim calcmode="lin" valueType="num">
                                      <p:cBhvr additive="base">
                                        <p:cTn id="86" dur="500" fill="hold"/>
                                        <p:tgtEl>
                                          <p:spTgt spid="55"/>
                                        </p:tgtEl>
                                        <p:attrNameLst>
                                          <p:attrName>ppt_x</p:attrName>
                                        </p:attrNameLst>
                                      </p:cBhvr>
                                      <p:tavLst>
                                        <p:tav tm="0">
                                          <p:val>
                                            <p:strVal val="1+#ppt_w/2"/>
                                          </p:val>
                                        </p:tav>
                                        <p:tav tm="100000">
                                          <p:val>
                                            <p:strVal val="#ppt_x"/>
                                          </p:val>
                                        </p:tav>
                                      </p:tavLst>
                                    </p:anim>
                                    <p:anim calcmode="lin" valueType="num">
                                      <p:cBhvr additive="base">
                                        <p:cTn id="87" dur="500" fill="hold"/>
                                        <p:tgtEl>
                                          <p:spTgt spid="55"/>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73"/>
                                        </p:tgtEl>
                                        <p:attrNameLst>
                                          <p:attrName>style.visibility</p:attrName>
                                        </p:attrNameLst>
                                      </p:cBhvr>
                                      <p:to>
                                        <p:strVal val="visible"/>
                                      </p:to>
                                    </p:set>
                                    <p:anim calcmode="lin" valueType="num">
                                      <p:cBhvr additive="base">
                                        <p:cTn id="90" dur="500" fill="hold"/>
                                        <p:tgtEl>
                                          <p:spTgt spid="73"/>
                                        </p:tgtEl>
                                        <p:attrNameLst>
                                          <p:attrName>ppt_x</p:attrName>
                                        </p:attrNameLst>
                                      </p:cBhvr>
                                      <p:tavLst>
                                        <p:tav tm="0">
                                          <p:val>
                                            <p:strVal val="1+#ppt_w/2"/>
                                          </p:val>
                                        </p:tav>
                                        <p:tav tm="100000">
                                          <p:val>
                                            <p:strVal val="#ppt_x"/>
                                          </p:val>
                                        </p:tav>
                                      </p:tavLst>
                                    </p:anim>
                                    <p:anim calcmode="lin" valueType="num">
                                      <p:cBhvr additive="base">
                                        <p:cTn id="91" dur="500" fill="hold"/>
                                        <p:tgtEl>
                                          <p:spTgt spid="73"/>
                                        </p:tgtEl>
                                        <p:attrNameLst>
                                          <p:attrName>ppt_y</p:attrName>
                                        </p:attrNameLst>
                                      </p:cBhvr>
                                      <p:tavLst>
                                        <p:tav tm="0">
                                          <p:val>
                                            <p:strVal val="#ppt_y"/>
                                          </p:val>
                                        </p:tav>
                                        <p:tav tm="100000">
                                          <p:val>
                                            <p:strVal val="#ppt_y"/>
                                          </p:val>
                                        </p:tav>
                                      </p:tavLst>
                                    </p:anim>
                                  </p:childTnLst>
                                </p:cTn>
                              </p:par>
                              <p:par>
                                <p:cTn id="92" presetID="2" presetClass="entr" presetSubtype="2" fill="hold" grpId="0" nodeType="withEffect">
                                  <p:stCondLst>
                                    <p:cond delay="0"/>
                                  </p:stCondLst>
                                  <p:childTnLst>
                                    <p:set>
                                      <p:cBhvr>
                                        <p:cTn id="93" dur="1" fill="hold">
                                          <p:stCondLst>
                                            <p:cond delay="0"/>
                                          </p:stCondLst>
                                        </p:cTn>
                                        <p:tgtEl>
                                          <p:spTgt spid="74"/>
                                        </p:tgtEl>
                                        <p:attrNameLst>
                                          <p:attrName>style.visibility</p:attrName>
                                        </p:attrNameLst>
                                      </p:cBhvr>
                                      <p:to>
                                        <p:strVal val="visible"/>
                                      </p:to>
                                    </p:set>
                                    <p:anim calcmode="lin" valueType="num">
                                      <p:cBhvr additive="base">
                                        <p:cTn id="94" dur="500" fill="hold"/>
                                        <p:tgtEl>
                                          <p:spTgt spid="74"/>
                                        </p:tgtEl>
                                        <p:attrNameLst>
                                          <p:attrName>ppt_x</p:attrName>
                                        </p:attrNameLst>
                                      </p:cBhvr>
                                      <p:tavLst>
                                        <p:tav tm="0">
                                          <p:val>
                                            <p:strVal val="1+#ppt_w/2"/>
                                          </p:val>
                                        </p:tav>
                                        <p:tav tm="100000">
                                          <p:val>
                                            <p:strVal val="#ppt_x"/>
                                          </p:val>
                                        </p:tav>
                                      </p:tavLst>
                                    </p:anim>
                                    <p:anim calcmode="lin" valueType="num">
                                      <p:cBhvr additive="base">
                                        <p:cTn id="95" dur="500" fill="hold"/>
                                        <p:tgtEl>
                                          <p:spTgt spid="74"/>
                                        </p:tgtEl>
                                        <p:attrNameLst>
                                          <p:attrName>ppt_y</p:attrName>
                                        </p:attrNameLst>
                                      </p:cBhvr>
                                      <p:tavLst>
                                        <p:tav tm="0">
                                          <p:val>
                                            <p:strVal val="#ppt_y"/>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53" presetClass="entr" presetSubtype="16" fill="hold" nodeType="clickEffect">
                                  <p:stCondLst>
                                    <p:cond delay="0"/>
                                  </p:stCondLst>
                                  <p:childTnLst>
                                    <p:set>
                                      <p:cBhvr>
                                        <p:cTn id="99" dur="1" fill="hold">
                                          <p:stCondLst>
                                            <p:cond delay="0"/>
                                          </p:stCondLst>
                                        </p:cTn>
                                        <p:tgtEl>
                                          <p:spTgt spid="22"/>
                                        </p:tgtEl>
                                        <p:attrNameLst>
                                          <p:attrName>style.visibility</p:attrName>
                                        </p:attrNameLst>
                                      </p:cBhvr>
                                      <p:to>
                                        <p:strVal val="visible"/>
                                      </p:to>
                                    </p:set>
                                    <p:anim calcmode="lin" valueType="num">
                                      <p:cBhvr>
                                        <p:cTn id="100" dur="500" fill="hold"/>
                                        <p:tgtEl>
                                          <p:spTgt spid="22"/>
                                        </p:tgtEl>
                                        <p:attrNameLst>
                                          <p:attrName>ppt_w</p:attrName>
                                        </p:attrNameLst>
                                      </p:cBhvr>
                                      <p:tavLst>
                                        <p:tav tm="0">
                                          <p:val>
                                            <p:fltVal val="0"/>
                                          </p:val>
                                        </p:tav>
                                        <p:tav tm="100000">
                                          <p:val>
                                            <p:strVal val="#ppt_w"/>
                                          </p:val>
                                        </p:tav>
                                      </p:tavLst>
                                    </p:anim>
                                    <p:anim calcmode="lin" valueType="num">
                                      <p:cBhvr>
                                        <p:cTn id="101" dur="500" fill="hold"/>
                                        <p:tgtEl>
                                          <p:spTgt spid="22"/>
                                        </p:tgtEl>
                                        <p:attrNameLst>
                                          <p:attrName>ppt_h</p:attrName>
                                        </p:attrNameLst>
                                      </p:cBhvr>
                                      <p:tavLst>
                                        <p:tav tm="0">
                                          <p:val>
                                            <p:fltVal val="0"/>
                                          </p:val>
                                        </p:tav>
                                        <p:tav tm="100000">
                                          <p:val>
                                            <p:strVal val="#ppt_h"/>
                                          </p:val>
                                        </p:tav>
                                      </p:tavLst>
                                    </p:anim>
                                    <p:animEffect transition="in" filter="fade">
                                      <p:cBhvr>
                                        <p:cTn id="102" dur="500"/>
                                        <p:tgtEl>
                                          <p:spTgt spid="22"/>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2"/>
                                        </p:tgtEl>
                                        <p:attrNameLst>
                                          <p:attrName>style.visibility</p:attrName>
                                        </p:attrNameLst>
                                      </p:cBhvr>
                                      <p:to>
                                        <p:strVal val="visible"/>
                                      </p:to>
                                    </p:set>
                                    <p:anim calcmode="lin" valueType="num">
                                      <p:cBhvr>
                                        <p:cTn id="105" dur="500" fill="hold"/>
                                        <p:tgtEl>
                                          <p:spTgt spid="2"/>
                                        </p:tgtEl>
                                        <p:attrNameLst>
                                          <p:attrName>ppt_w</p:attrName>
                                        </p:attrNameLst>
                                      </p:cBhvr>
                                      <p:tavLst>
                                        <p:tav tm="0">
                                          <p:val>
                                            <p:fltVal val="0"/>
                                          </p:val>
                                        </p:tav>
                                        <p:tav tm="100000">
                                          <p:val>
                                            <p:strVal val="#ppt_w"/>
                                          </p:val>
                                        </p:tav>
                                      </p:tavLst>
                                    </p:anim>
                                    <p:anim calcmode="lin" valueType="num">
                                      <p:cBhvr>
                                        <p:cTn id="106" dur="500" fill="hold"/>
                                        <p:tgtEl>
                                          <p:spTgt spid="2"/>
                                        </p:tgtEl>
                                        <p:attrNameLst>
                                          <p:attrName>ppt_h</p:attrName>
                                        </p:attrNameLst>
                                      </p:cBhvr>
                                      <p:tavLst>
                                        <p:tav tm="0">
                                          <p:val>
                                            <p:fltVal val="0"/>
                                          </p:val>
                                        </p:tav>
                                        <p:tav tm="100000">
                                          <p:val>
                                            <p:strVal val="#ppt_h"/>
                                          </p:val>
                                        </p:tav>
                                      </p:tavLst>
                                    </p:anim>
                                    <p:animEffect transition="in" filter="fade">
                                      <p:cBhvr>
                                        <p:cTn id="107" dur="500"/>
                                        <p:tgtEl>
                                          <p:spTgt spid="2"/>
                                        </p:tgtEl>
                                      </p:cBhvr>
                                    </p:animEffect>
                                  </p:childTnLst>
                                </p:cTn>
                              </p:par>
                              <p:par>
                                <p:cTn id="108" presetID="53" presetClass="entr" presetSubtype="16" fill="hold" nodeType="withEffect">
                                  <p:stCondLst>
                                    <p:cond delay="0"/>
                                  </p:stCondLst>
                                  <p:childTnLst>
                                    <p:set>
                                      <p:cBhvr>
                                        <p:cTn id="109" dur="1" fill="hold">
                                          <p:stCondLst>
                                            <p:cond delay="0"/>
                                          </p:stCondLst>
                                        </p:cTn>
                                        <p:tgtEl>
                                          <p:spTgt spid="10"/>
                                        </p:tgtEl>
                                        <p:attrNameLst>
                                          <p:attrName>style.visibility</p:attrName>
                                        </p:attrNameLst>
                                      </p:cBhvr>
                                      <p:to>
                                        <p:strVal val="visible"/>
                                      </p:to>
                                    </p:set>
                                    <p:anim calcmode="lin" valueType="num">
                                      <p:cBhvr>
                                        <p:cTn id="110" dur="500" fill="hold"/>
                                        <p:tgtEl>
                                          <p:spTgt spid="10"/>
                                        </p:tgtEl>
                                        <p:attrNameLst>
                                          <p:attrName>ppt_w</p:attrName>
                                        </p:attrNameLst>
                                      </p:cBhvr>
                                      <p:tavLst>
                                        <p:tav tm="0">
                                          <p:val>
                                            <p:fltVal val="0"/>
                                          </p:val>
                                        </p:tav>
                                        <p:tav tm="100000">
                                          <p:val>
                                            <p:strVal val="#ppt_w"/>
                                          </p:val>
                                        </p:tav>
                                      </p:tavLst>
                                    </p:anim>
                                    <p:anim calcmode="lin" valueType="num">
                                      <p:cBhvr>
                                        <p:cTn id="111" dur="500" fill="hold"/>
                                        <p:tgtEl>
                                          <p:spTgt spid="10"/>
                                        </p:tgtEl>
                                        <p:attrNameLst>
                                          <p:attrName>ppt_h</p:attrName>
                                        </p:attrNameLst>
                                      </p:cBhvr>
                                      <p:tavLst>
                                        <p:tav tm="0">
                                          <p:val>
                                            <p:fltVal val="0"/>
                                          </p:val>
                                        </p:tav>
                                        <p:tav tm="100000">
                                          <p:val>
                                            <p:strVal val="#ppt_h"/>
                                          </p:val>
                                        </p:tav>
                                      </p:tavLst>
                                    </p:anim>
                                    <p:animEffect transition="in" filter="fade">
                                      <p:cBhvr>
                                        <p:cTn id="112" dur="500"/>
                                        <p:tgtEl>
                                          <p:spTgt spid="10"/>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23"/>
                                        </p:tgtEl>
                                        <p:attrNameLst>
                                          <p:attrName>style.visibility</p:attrName>
                                        </p:attrNameLst>
                                      </p:cBhvr>
                                      <p:to>
                                        <p:strVal val="visible"/>
                                      </p:to>
                                    </p:set>
                                    <p:anim calcmode="lin" valueType="num">
                                      <p:cBhvr>
                                        <p:cTn id="115" dur="500" fill="hold"/>
                                        <p:tgtEl>
                                          <p:spTgt spid="23"/>
                                        </p:tgtEl>
                                        <p:attrNameLst>
                                          <p:attrName>ppt_w</p:attrName>
                                        </p:attrNameLst>
                                      </p:cBhvr>
                                      <p:tavLst>
                                        <p:tav tm="0">
                                          <p:val>
                                            <p:fltVal val="0"/>
                                          </p:val>
                                        </p:tav>
                                        <p:tav tm="100000">
                                          <p:val>
                                            <p:strVal val="#ppt_w"/>
                                          </p:val>
                                        </p:tav>
                                      </p:tavLst>
                                    </p:anim>
                                    <p:anim calcmode="lin" valueType="num">
                                      <p:cBhvr>
                                        <p:cTn id="116" dur="500" fill="hold"/>
                                        <p:tgtEl>
                                          <p:spTgt spid="23"/>
                                        </p:tgtEl>
                                        <p:attrNameLst>
                                          <p:attrName>ppt_h</p:attrName>
                                        </p:attrNameLst>
                                      </p:cBhvr>
                                      <p:tavLst>
                                        <p:tav tm="0">
                                          <p:val>
                                            <p:fltVal val="0"/>
                                          </p:val>
                                        </p:tav>
                                        <p:tav tm="100000">
                                          <p:val>
                                            <p:strVal val="#ppt_h"/>
                                          </p:val>
                                        </p:tav>
                                      </p:tavLst>
                                    </p:anim>
                                    <p:animEffect transition="in" filter="fade">
                                      <p:cBhvr>
                                        <p:cTn id="117" dur="500"/>
                                        <p:tgtEl>
                                          <p:spTgt spid="23"/>
                                        </p:tgtEl>
                                      </p:cBhvr>
                                    </p:animEffect>
                                  </p:childTnLst>
                                </p:cTn>
                              </p:par>
                              <p:par>
                                <p:cTn id="118" presetID="53" presetClass="entr" presetSubtype="16" fill="hold" nodeType="withEffect">
                                  <p:stCondLst>
                                    <p:cond delay="0"/>
                                  </p:stCondLst>
                                  <p:childTnLst>
                                    <p:set>
                                      <p:cBhvr>
                                        <p:cTn id="119" dur="1" fill="hold">
                                          <p:stCondLst>
                                            <p:cond delay="0"/>
                                          </p:stCondLst>
                                        </p:cTn>
                                        <p:tgtEl>
                                          <p:spTgt spid="24"/>
                                        </p:tgtEl>
                                        <p:attrNameLst>
                                          <p:attrName>style.visibility</p:attrName>
                                        </p:attrNameLst>
                                      </p:cBhvr>
                                      <p:to>
                                        <p:strVal val="visible"/>
                                      </p:to>
                                    </p:set>
                                    <p:anim calcmode="lin" valueType="num">
                                      <p:cBhvr>
                                        <p:cTn id="120" dur="500" fill="hold"/>
                                        <p:tgtEl>
                                          <p:spTgt spid="24"/>
                                        </p:tgtEl>
                                        <p:attrNameLst>
                                          <p:attrName>ppt_w</p:attrName>
                                        </p:attrNameLst>
                                      </p:cBhvr>
                                      <p:tavLst>
                                        <p:tav tm="0">
                                          <p:val>
                                            <p:fltVal val="0"/>
                                          </p:val>
                                        </p:tav>
                                        <p:tav tm="100000">
                                          <p:val>
                                            <p:strVal val="#ppt_w"/>
                                          </p:val>
                                        </p:tav>
                                      </p:tavLst>
                                    </p:anim>
                                    <p:anim calcmode="lin" valueType="num">
                                      <p:cBhvr>
                                        <p:cTn id="121" dur="500" fill="hold"/>
                                        <p:tgtEl>
                                          <p:spTgt spid="24"/>
                                        </p:tgtEl>
                                        <p:attrNameLst>
                                          <p:attrName>ppt_h</p:attrName>
                                        </p:attrNameLst>
                                      </p:cBhvr>
                                      <p:tavLst>
                                        <p:tav tm="0">
                                          <p:val>
                                            <p:fltVal val="0"/>
                                          </p:val>
                                        </p:tav>
                                        <p:tav tm="100000">
                                          <p:val>
                                            <p:strVal val="#ppt_h"/>
                                          </p:val>
                                        </p:tav>
                                      </p:tavLst>
                                    </p:anim>
                                    <p:animEffect transition="in" filter="fade">
                                      <p:cBhvr>
                                        <p:cTn id="122" dur="500"/>
                                        <p:tgtEl>
                                          <p:spTgt spid="24"/>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35"/>
                                        </p:tgtEl>
                                        <p:attrNameLst>
                                          <p:attrName>style.visibility</p:attrName>
                                        </p:attrNameLst>
                                      </p:cBhvr>
                                      <p:to>
                                        <p:strVal val="visible"/>
                                      </p:to>
                                    </p:set>
                                    <p:anim calcmode="lin" valueType="num">
                                      <p:cBhvr>
                                        <p:cTn id="125" dur="500" fill="hold"/>
                                        <p:tgtEl>
                                          <p:spTgt spid="35"/>
                                        </p:tgtEl>
                                        <p:attrNameLst>
                                          <p:attrName>ppt_w</p:attrName>
                                        </p:attrNameLst>
                                      </p:cBhvr>
                                      <p:tavLst>
                                        <p:tav tm="0">
                                          <p:val>
                                            <p:fltVal val="0"/>
                                          </p:val>
                                        </p:tav>
                                        <p:tav tm="100000">
                                          <p:val>
                                            <p:strVal val="#ppt_w"/>
                                          </p:val>
                                        </p:tav>
                                      </p:tavLst>
                                    </p:anim>
                                    <p:anim calcmode="lin" valueType="num">
                                      <p:cBhvr>
                                        <p:cTn id="126" dur="500" fill="hold"/>
                                        <p:tgtEl>
                                          <p:spTgt spid="35"/>
                                        </p:tgtEl>
                                        <p:attrNameLst>
                                          <p:attrName>ppt_h</p:attrName>
                                        </p:attrNameLst>
                                      </p:cBhvr>
                                      <p:tavLst>
                                        <p:tav tm="0">
                                          <p:val>
                                            <p:fltVal val="0"/>
                                          </p:val>
                                        </p:tav>
                                        <p:tav tm="100000">
                                          <p:val>
                                            <p:strVal val="#ppt_h"/>
                                          </p:val>
                                        </p:tav>
                                      </p:tavLst>
                                    </p:anim>
                                    <p:animEffect transition="in" filter="fade">
                                      <p:cBhvr>
                                        <p:cTn id="127" dur="500"/>
                                        <p:tgtEl>
                                          <p:spTgt spid="35"/>
                                        </p:tgtEl>
                                      </p:cBhvr>
                                    </p:animEffect>
                                  </p:childTnLst>
                                </p:cTn>
                              </p:par>
                              <p:par>
                                <p:cTn id="128" presetID="53" presetClass="entr" presetSubtype="16" fill="hold" nodeType="withEffect">
                                  <p:stCondLst>
                                    <p:cond delay="0"/>
                                  </p:stCondLst>
                                  <p:childTnLst>
                                    <p:set>
                                      <p:cBhvr>
                                        <p:cTn id="129" dur="1" fill="hold">
                                          <p:stCondLst>
                                            <p:cond delay="0"/>
                                          </p:stCondLst>
                                        </p:cTn>
                                        <p:tgtEl>
                                          <p:spTgt spid="36"/>
                                        </p:tgtEl>
                                        <p:attrNameLst>
                                          <p:attrName>style.visibility</p:attrName>
                                        </p:attrNameLst>
                                      </p:cBhvr>
                                      <p:to>
                                        <p:strVal val="visible"/>
                                      </p:to>
                                    </p:set>
                                    <p:anim calcmode="lin" valueType="num">
                                      <p:cBhvr>
                                        <p:cTn id="130" dur="500" fill="hold"/>
                                        <p:tgtEl>
                                          <p:spTgt spid="36"/>
                                        </p:tgtEl>
                                        <p:attrNameLst>
                                          <p:attrName>ppt_w</p:attrName>
                                        </p:attrNameLst>
                                      </p:cBhvr>
                                      <p:tavLst>
                                        <p:tav tm="0">
                                          <p:val>
                                            <p:fltVal val="0"/>
                                          </p:val>
                                        </p:tav>
                                        <p:tav tm="100000">
                                          <p:val>
                                            <p:strVal val="#ppt_w"/>
                                          </p:val>
                                        </p:tav>
                                      </p:tavLst>
                                    </p:anim>
                                    <p:anim calcmode="lin" valueType="num">
                                      <p:cBhvr>
                                        <p:cTn id="131" dur="500" fill="hold"/>
                                        <p:tgtEl>
                                          <p:spTgt spid="36"/>
                                        </p:tgtEl>
                                        <p:attrNameLst>
                                          <p:attrName>ppt_h</p:attrName>
                                        </p:attrNameLst>
                                      </p:cBhvr>
                                      <p:tavLst>
                                        <p:tav tm="0">
                                          <p:val>
                                            <p:fltVal val="0"/>
                                          </p:val>
                                        </p:tav>
                                        <p:tav tm="100000">
                                          <p:val>
                                            <p:strVal val="#ppt_h"/>
                                          </p:val>
                                        </p:tav>
                                      </p:tavLst>
                                    </p:anim>
                                    <p:animEffect transition="in" filter="fade">
                                      <p:cBhvr>
                                        <p:cTn id="132" dur="500"/>
                                        <p:tgtEl>
                                          <p:spTgt spid="36"/>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44"/>
                                        </p:tgtEl>
                                        <p:attrNameLst>
                                          <p:attrName>style.visibility</p:attrName>
                                        </p:attrNameLst>
                                      </p:cBhvr>
                                      <p:to>
                                        <p:strVal val="visible"/>
                                      </p:to>
                                    </p:set>
                                    <p:anim calcmode="lin" valueType="num">
                                      <p:cBhvr>
                                        <p:cTn id="135" dur="500" fill="hold"/>
                                        <p:tgtEl>
                                          <p:spTgt spid="44"/>
                                        </p:tgtEl>
                                        <p:attrNameLst>
                                          <p:attrName>ppt_w</p:attrName>
                                        </p:attrNameLst>
                                      </p:cBhvr>
                                      <p:tavLst>
                                        <p:tav tm="0">
                                          <p:val>
                                            <p:fltVal val="0"/>
                                          </p:val>
                                        </p:tav>
                                        <p:tav tm="100000">
                                          <p:val>
                                            <p:strVal val="#ppt_w"/>
                                          </p:val>
                                        </p:tav>
                                      </p:tavLst>
                                    </p:anim>
                                    <p:anim calcmode="lin" valueType="num">
                                      <p:cBhvr>
                                        <p:cTn id="136" dur="500" fill="hold"/>
                                        <p:tgtEl>
                                          <p:spTgt spid="44"/>
                                        </p:tgtEl>
                                        <p:attrNameLst>
                                          <p:attrName>ppt_h</p:attrName>
                                        </p:attrNameLst>
                                      </p:cBhvr>
                                      <p:tavLst>
                                        <p:tav tm="0">
                                          <p:val>
                                            <p:fltVal val="0"/>
                                          </p:val>
                                        </p:tav>
                                        <p:tav tm="100000">
                                          <p:val>
                                            <p:strVal val="#ppt_h"/>
                                          </p:val>
                                        </p:tav>
                                      </p:tavLst>
                                    </p:anim>
                                    <p:animEffect transition="in" filter="fade">
                                      <p:cBhvr>
                                        <p:cTn id="137" dur="500"/>
                                        <p:tgtEl>
                                          <p:spTgt spid="44"/>
                                        </p:tgtEl>
                                      </p:cBhvr>
                                    </p:animEffect>
                                  </p:childTnLst>
                                </p:cTn>
                              </p:par>
                              <p:par>
                                <p:cTn id="138" presetID="53" presetClass="entr" presetSubtype="16" fill="hold" nodeType="withEffect">
                                  <p:stCondLst>
                                    <p:cond delay="0"/>
                                  </p:stCondLst>
                                  <p:childTnLst>
                                    <p:set>
                                      <p:cBhvr>
                                        <p:cTn id="139" dur="1" fill="hold">
                                          <p:stCondLst>
                                            <p:cond delay="0"/>
                                          </p:stCondLst>
                                        </p:cTn>
                                        <p:tgtEl>
                                          <p:spTgt spid="45"/>
                                        </p:tgtEl>
                                        <p:attrNameLst>
                                          <p:attrName>style.visibility</p:attrName>
                                        </p:attrNameLst>
                                      </p:cBhvr>
                                      <p:to>
                                        <p:strVal val="visible"/>
                                      </p:to>
                                    </p:set>
                                    <p:anim calcmode="lin" valueType="num">
                                      <p:cBhvr>
                                        <p:cTn id="140" dur="500" fill="hold"/>
                                        <p:tgtEl>
                                          <p:spTgt spid="45"/>
                                        </p:tgtEl>
                                        <p:attrNameLst>
                                          <p:attrName>ppt_w</p:attrName>
                                        </p:attrNameLst>
                                      </p:cBhvr>
                                      <p:tavLst>
                                        <p:tav tm="0">
                                          <p:val>
                                            <p:fltVal val="0"/>
                                          </p:val>
                                        </p:tav>
                                        <p:tav tm="100000">
                                          <p:val>
                                            <p:strVal val="#ppt_w"/>
                                          </p:val>
                                        </p:tav>
                                      </p:tavLst>
                                    </p:anim>
                                    <p:anim calcmode="lin" valueType="num">
                                      <p:cBhvr>
                                        <p:cTn id="141" dur="500" fill="hold"/>
                                        <p:tgtEl>
                                          <p:spTgt spid="45"/>
                                        </p:tgtEl>
                                        <p:attrNameLst>
                                          <p:attrName>ppt_h</p:attrName>
                                        </p:attrNameLst>
                                      </p:cBhvr>
                                      <p:tavLst>
                                        <p:tav tm="0">
                                          <p:val>
                                            <p:fltVal val="0"/>
                                          </p:val>
                                        </p:tav>
                                        <p:tav tm="100000">
                                          <p:val>
                                            <p:strVal val="#ppt_h"/>
                                          </p:val>
                                        </p:tav>
                                      </p:tavLst>
                                    </p:anim>
                                    <p:animEffect transition="in" filter="fade">
                                      <p:cBhvr>
                                        <p:cTn id="142" dur="500"/>
                                        <p:tgtEl>
                                          <p:spTgt spid="45"/>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50"/>
                                        </p:tgtEl>
                                        <p:attrNameLst>
                                          <p:attrName>style.visibility</p:attrName>
                                        </p:attrNameLst>
                                      </p:cBhvr>
                                      <p:to>
                                        <p:strVal val="visible"/>
                                      </p:to>
                                    </p:set>
                                    <p:anim calcmode="lin" valueType="num">
                                      <p:cBhvr>
                                        <p:cTn id="145" dur="500" fill="hold"/>
                                        <p:tgtEl>
                                          <p:spTgt spid="50"/>
                                        </p:tgtEl>
                                        <p:attrNameLst>
                                          <p:attrName>ppt_w</p:attrName>
                                        </p:attrNameLst>
                                      </p:cBhvr>
                                      <p:tavLst>
                                        <p:tav tm="0">
                                          <p:val>
                                            <p:fltVal val="0"/>
                                          </p:val>
                                        </p:tav>
                                        <p:tav tm="100000">
                                          <p:val>
                                            <p:strVal val="#ppt_w"/>
                                          </p:val>
                                        </p:tav>
                                      </p:tavLst>
                                    </p:anim>
                                    <p:anim calcmode="lin" valueType="num">
                                      <p:cBhvr>
                                        <p:cTn id="146" dur="500" fill="hold"/>
                                        <p:tgtEl>
                                          <p:spTgt spid="50"/>
                                        </p:tgtEl>
                                        <p:attrNameLst>
                                          <p:attrName>ppt_h</p:attrName>
                                        </p:attrNameLst>
                                      </p:cBhvr>
                                      <p:tavLst>
                                        <p:tav tm="0">
                                          <p:val>
                                            <p:fltVal val="0"/>
                                          </p:val>
                                        </p:tav>
                                        <p:tav tm="100000">
                                          <p:val>
                                            <p:strVal val="#ppt_h"/>
                                          </p:val>
                                        </p:tav>
                                      </p:tavLst>
                                    </p:anim>
                                    <p:animEffect transition="in" filter="fade">
                                      <p:cBhvr>
                                        <p:cTn id="147" dur="500"/>
                                        <p:tgtEl>
                                          <p:spTgt spid="50"/>
                                        </p:tgtEl>
                                      </p:cBhvr>
                                    </p:animEffect>
                                  </p:childTnLst>
                                </p:cTn>
                              </p:par>
                              <p:par>
                                <p:cTn id="148" presetID="53" presetClass="entr" presetSubtype="16" fill="hold" nodeType="withEffect">
                                  <p:stCondLst>
                                    <p:cond delay="0"/>
                                  </p:stCondLst>
                                  <p:childTnLst>
                                    <p:set>
                                      <p:cBhvr>
                                        <p:cTn id="149" dur="1" fill="hold">
                                          <p:stCondLst>
                                            <p:cond delay="0"/>
                                          </p:stCondLst>
                                        </p:cTn>
                                        <p:tgtEl>
                                          <p:spTgt spid="51"/>
                                        </p:tgtEl>
                                        <p:attrNameLst>
                                          <p:attrName>style.visibility</p:attrName>
                                        </p:attrNameLst>
                                      </p:cBhvr>
                                      <p:to>
                                        <p:strVal val="visible"/>
                                      </p:to>
                                    </p:set>
                                    <p:anim calcmode="lin" valueType="num">
                                      <p:cBhvr>
                                        <p:cTn id="150" dur="500" fill="hold"/>
                                        <p:tgtEl>
                                          <p:spTgt spid="51"/>
                                        </p:tgtEl>
                                        <p:attrNameLst>
                                          <p:attrName>ppt_w</p:attrName>
                                        </p:attrNameLst>
                                      </p:cBhvr>
                                      <p:tavLst>
                                        <p:tav tm="0">
                                          <p:val>
                                            <p:fltVal val="0"/>
                                          </p:val>
                                        </p:tav>
                                        <p:tav tm="100000">
                                          <p:val>
                                            <p:strVal val="#ppt_w"/>
                                          </p:val>
                                        </p:tav>
                                      </p:tavLst>
                                    </p:anim>
                                    <p:anim calcmode="lin" valueType="num">
                                      <p:cBhvr>
                                        <p:cTn id="151" dur="500" fill="hold"/>
                                        <p:tgtEl>
                                          <p:spTgt spid="51"/>
                                        </p:tgtEl>
                                        <p:attrNameLst>
                                          <p:attrName>ppt_h</p:attrName>
                                        </p:attrNameLst>
                                      </p:cBhvr>
                                      <p:tavLst>
                                        <p:tav tm="0">
                                          <p:val>
                                            <p:fltVal val="0"/>
                                          </p:val>
                                        </p:tav>
                                        <p:tav tm="100000">
                                          <p:val>
                                            <p:strVal val="#ppt_h"/>
                                          </p:val>
                                        </p:tav>
                                      </p:tavLst>
                                    </p:anim>
                                    <p:animEffect transition="in" filter="fade">
                                      <p:cBhvr>
                                        <p:cTn id="152" dur="500"/>
                                        <p:tgtEl>
                                          <p:spTgt spid="51"/>
                                        </p:tgtEl>
                                      </p:cBhvr>
                                    </p:animEffect>
                                  </p:childTnLst>
                                </p:cTn>
                              </p:par>
                              <p:par>
                                <p:cTn id="153" presetID="53" presetClass="entr" presetSubtype="16" fill="hold" grpId="0" nodeType="withEffect">
                                  <p:stCondLst>
                                    <p:cond delay="0"/>
                                  </p:stCondLst>
                                  <p:childTnLst>
                                    <p:set>
                                      <p:cBhvr>
                                        <p:cTn id="154" dur="1" fill="hold">
                                          <p:stCondLst>
                                            <p:cond delay="0"/>
                                          </p:stCondLst>
                                        </p:cTn>
                                        <p:tgtEl>
                                          <p:spTgt spid="60"/>
                                        </p:tgtEl>
                                        <p:attrNameLst>
                                          <p:attrName>style.visibility</p:attrName>
                                        </p:attrNameLst>
                                      </p:cBhvr>
                                      <p:to>
                                        <p:strVal val="visible"/>
                                      </p:to>
                                    </p:set>
                                    <p:anim calcmode="lin" valueType="num">
                                      <p:cBhvr>
                                        <p:cTn id="155" dur="500" fill="hold"/>
                                        <p:tgtEl>
                                          <p:spTgt spid="60"/>
                                        </p:tgtEl>
                                        <p:attrNameLst>
                                          <p:attrName>ppt_w</p:attrName>
                                        </p:attrNameLst>
                                      </p:cBhvr>
                                      <p:tavLst>
                                        <p:tav tm="0">
                                          <p:val>
                                            <p:fltVal val="0"/>
                                          </p:val>
                                        </p:tav>
                                        <p:tav tm="100000">
                                          <p:val>
                                            <p:strVal val="#ppt_w"/>
                                          </p:val>
                                        </p:tav>
                                      </p:tavLst>
                                    </p:anim>
                                    <p:anim calcmode="lin" valueType="num">
                                      <p:cBhvr>
                                        <p:cTn id="156" dur="500" fill="hold"/>
                                        <p:tgtEl>
                                          <p:spTgt spid="60"/>
                                        </p:tgtEl>
                                        <p:attrNameLst>
                                          <p:attrName>ppt_h</p:attrName>
                                        </p:attrNameLst>
                                      </p:cBhvr>
                                      <p:tavLst>
                                        <p:tav tm="0">
                                          <p:val>
                                            <p:fltVal val="0"/>
                                          </p:val>
                                        </p:tav>
                                        <p:tav tm="100000">
                                          <p:val>
                                            <p:strVal val="#ppt_h"/>
                                          </p:val>
                                        </p:tav>
                                      </p:tavLst>
                                    </p:anim>
                                    <p:animEffect transition="in" filter="fade">
                                      <p:cBhvr>
                                        <p:cTn id="157" dur="500"/>
                                        <p:tgtEl>
                                          <p:spTgt spid="60"/>
                                        </p:tgtEl>
                                      </p:cBhvr>
                                    </p:animEffect>
                                  </p:childTnLst>
                                </p:cTn>
                              </p:par>
                              <p:par>
                                <p:cTn id="158" presetID="53" presetClass="entr" presetSubtype="16" fill="hold" grpId="0" nodeType="withEffect">
                                  <p:stCondLst>
                                    <p:cond delay="0"/>
                                  </p:stCondLst>
                                  <p:childTnLst>
                                    <p:set>
                                      <p:cBhvr>
                                        <p:cTn id="159" dur="1" fill="hold">
                                          <p:stCondLst>
                                            <p:cond delay="0"/>
                                          </p:stCondLst>
                                        </p:cTn>
                                        <p:tgtEl>
                                          <p:spTgt spid="61"/>
                                        </p:tgtEl>
                                        <p:attrNameLst>
                                          <p:attrName>style.visibility</p:attrName>
                                        </p:attrNameLst>
                                      </p:cBhvr>
                                      <p:to>
                                        <p:strVal val="visible"/>
                                      </p:to>
                                    </p:set>
                                    <p:anim calcmode="lin" valueType="num">
                                      <p:cBhvr>
                                        <p:cTn id="160" dur="500" fill="hold"/>
                                        <p:tgtEl>
                                          <p:spTgt spid="61"/>
                                        </p:tgtEl>
                                        <p:attrNameLst>
                                          <p:attrName>ppt_w</p:attrName>
                                        </p:attrNameLst>
                                      </p:cBhvr>
                                      <p:tavLst>
                                        <p:tav tm="0">
                                          <p:val>
                                            <p:fltVal val="0"/>
                                          </p:val>
                                        </p:tav>
                                        <p:tav tm="100000">
                                          <p:val>
                                            <p:strVal val="#ppt_w"/>
                                          </p:val>
                                        </p:tav>
                                      </p:tavLst>
                                    </p:anim>
                                    <p:anim calcmode="lin" valueType="num">
                                      <p:cBhvr>
                                        <p:cTn id="161" dur="500" fill="hold"/>
                                        <p:tgtEl>
                                          <p:spTgt spid="61"/>
                                        </p:tgtEl>
                                        <p:attrNameLst>
                                          <p:attrName>ppt_h</p:attrName>
                                        </p:attrNameLst>
                                      </p:cBhvr>
                                      <p:tavLst>
                                        <p:tav tm="0">
                                          <p:val>
                                            <p:fltVal val="0"/>
                                          </p:val>
                                        </p:tav>
                                        <p:tav tm="100000">
                                          <p:val>
                                            <p:strVal val="#ppt_h"/>
                                          </p:val>
                                        </p:tav>
                                      </p:tavLst>
                                    </p:anim>
                                    <p:animEffect transition="in" filter="fade">
                                      <p:cBhvr>
                                        <p:cTn id="162" dur="500"/>
                                        <p:tgtEl>
                                          <p:spTgt spid="61"/>
                                        </p:tgtEl>
                                      </p:cBhvr>
                                    </p:animEffect>
                                  </p:childTnLst>
                                </p:cTn>
                              </p:par>
                              <p:par>
                                <p:cTn id="163" presetID="53" presetClass="entr" presetSubtype="16" fill="hold" grpId="0" nodeType="withEffect">
                                  <p:stCondLst>
                                    <p:cond delay="0"/>
                                  </p:stCondLst>
                                  <p:childTnLst>
                                    <p:set>
                                      <p:cBhvr>
                                        <p:cTn id="164" dur="1" fill="hold">
                                          <p:stCondLst>
                                            <p:cond delay="0"/>
                                          </p:stCondLst>
                                        </p:cTn>
                                        <p:tgtEl>
                                          <p:spTgt spid="62"/>
                                        </p:tgtEl>
                                        <p:attrNameLst>
                                          <p:attrName>style.visibility</p:attrName>
                                        </p:attrNameLst>
                                      </p:cBhvr>
                                      <p:to>
                                        <p:strVal val="visible"/>
                                      </p:to>
                                    </p:set>
                                    <p:anim calcmode="lin" valueType="num">
                                      <p:cBhvr>
                                        <p:cTn id="165" dur="500" fill="hold"/>
                                        <p:tgtEl>
                                          <p:spTgt spid="62"/>
                                        </p:tgtEl>
                                        <p:attrNameLst>
                                          <p:attrName>ppt_w</p:attrName>
                                        </p:attrNameLst>
                                      </p:cBhvr>
                                      <p:tavLst>
                                        <p:tav tm="0">
                                          <p:val>
                                            <p:fltVal val="0"/>
                                          </p:val>
                                        </p:tav>
                                        <p:tav tm="100000">
                                          <p:val>
                                            <p:strVal val="#ppt_w"/>
                                          </p:val>
                                        </p:tav>
                                      </p:tavLst>
                                    </p:anim>
                                    <p:anim calcmode="lin" valueType="num">
                                      <p:cBhvr>
                                        <p:cTn id="166" dur="500" fill="hold"/>
                                        <p:tgtEl>
                                          <p:spTgt spid="62"/>
                                        </p:tgtEl>
                                        <p:attrNameLst>
                                          <p:attrName>ppt_h</p:attrName>
                                        </p:attrNameLst>
                                      </p:cBhvr>
                                      <p:tavLst>
                                        <p:tav tm="0">
                                          <p:val>
                                            <p:fltVal val="0"/>
                                          </p:val>
                                        </p:tav>
                                        <p:tav tm="100000">
                                          <p:val>
                                            <p:strVal val="#ppt_h"/>
                                          </p:val>
                                        </p:tav>
                                      </p:tavLst>
                                    </p:anim>
                                    <p:animEffect transition="in" filter="fade">
                                      <p:cBhvr>
                                        <p:cTn id="167" dur="500"/>
                                        <p:tgtEl>
                                          <p:spTgt spid="62"/>
                                        </p:tgtEl>
                                      </p:cBhvr>
                                    </p:animEffect>
                                  </p:childTnLst>
                                </p:cTn>
                              </p:par>
                              <p:par>
                                <p:cTn id="168" presetID="53" presetClass="entr" presetSubtype="16" fill="hold" grpId="0" nodeType="withEffect">
                                  <p:stCondLst>
                                    <p:cond delay="0"/>
                                  </p:stCondLst>
                                  <p:childTnLst>
                                    <p:set>
                                      <p:cBhvr>
                                        <p:cTn id="169" dur="1" fill="hold">
                                          <p:stCondLst>
                                            <p:cond delay="0"/>
                                          </p:stCondLst>
                                        </p:cTn>
                                        <p:tgtEl>
                                          <p:spTgt spid="63"/>
                                        </p:tgtEl>
                                        <p:attrNameLst>
                                          <p:attrName>style.visibility</p:attrName>
                                        </p:attrNameLst>
                                      </p:cBhvr>
                                      <p:to>
                                        <p:strVal val="visible"/>
                                      </p:to>
                                    </p:set>
                                    <p:anim calcmode="lin" valueType="num">
                                      <p:cBhvr>
                                        <p:cTn id="170" dur="500" fill="hold"/>
                                        <p:tgtEl>
                                          <p:spTgt spid="63"/>
                                        </p:tgtEl>
                                        <p:attrNameLst>
                                          <p:attrName>ppt_w</p:attrName>
                                        </p:attrNameLst>
                                      </p:cBhvr>
                                      <p:tavLst>
                                        <p:tav tm="0">
                                          <p:val>
                                            <p:fltVal val="0"/>
                                          </p:val>
                                        </p:tav>
                                        <p:tav tm="100000">
                                          <p:val>
                                            <p:strVal val="#ppt_w"/>
                                          </p:val>
                                        </p:tav>
                                      </p:tavLst>
                                    </p:anim>
                                    <p:anim calcmode="lin" valueType="num">
                                      <p:cBhvr>
                                        <p:cTn id="171" dur="500" fill="hold"/>
                                        <p:tgtEl>
                                          <p:spTgt spid="63"/>
                                        </p:tgtEl>
                                        <p:attrNameLst>
                                          <p:attrName>ppt_h</p:attrName>
                                        </p:attrNameLst>
                                      </p:cBhvr>
                                      <p:tavLst>
                                        <p:tav tm="0">
                                          <p:val>
                                            <p:fltVal val="0"/>
                                          </p:val>
                                        </p:tav>
                                        <p:tav tm="100000">
                                          <p:val>
                                            <p:strVal val="#ppt_h"/>
                                          </p:val>
                                        </p:tav>
                                      </p:tavLst>
                                    </p:anim>
                                    <p:animEffect transition="in" filter="fade">
                                      <p:cBhvr>
                                        <p:cTn id="172" dur="500"/>
                                        <p:tgtEl>
                                          <p:spTgt spid="63"/>
                                        </p:tgtEl>
                                      </p:cBhvr>
                                    </p:animEffect>
                                  </p:childTnLst>
                                </p:cTn>
                              </p:par>
                              <p:par>
                                <p:cTn id="173" presetID="53" presetClass="entr" presetSubtype="16" fill="hold" grpId="0" nodeType="withEffect">
                                  <p:stCondLst>
                                    <p:cond delay="0"/>
                                  </p:stCondLst>
                                  <p:childTnLst>
                                    <p:set>
                                      <p:cBhvr>
                                        <p:cTn id="174" dur="1" fill="hold">
                                          <p:stCondLst>
                                            <p:cond delay="0"/>
                                          </p:stCondLst>
                                        </p:cTn>
                                        <p:tgtEl>
                                          <p:spTgt spid="64"/>
                                        </p:tgtEl>
                                        <p:attrNameLst>
                                          <p:attrName>style.visibility</p:attrName>
                                        </p:attrNameLst>
                                      </p:cBhvr>
                                      <p:to>
                                        <p:strVal val="visible"/>
                                      </p:to>
                                    </p:set>
                                    <p:anim calcmode="lin" valueType="num">
                                      <p:cBhvr>
                                        <p:cTn id="175" dur="500" fill="hold"/>
                                        <p:tgtEl>
                                          <p:spTgt spid="64"/>
                                        </p:tgtEl>
                                        <p:attrNameLst>
                                          <p:attrName>ppt_w</p:attrName>
                                        </p:attrNameLst>
                                      </p:cBhvr>
                                      <p:tavLst>
                                        <p:tav tm="0">
                                          <p:val>
                                            <p:fltVal val="0"/>
                                          </p:val>
                                        </p:tav>
                                        <p:tav tm="100000">
                                          <p:val>
                                            <p:strVal val="#ppt_w"/>
                                          </p:val>
                                        </p:tav>
                                      </p:tavLst>
                                    </p:anim>
                                    <p:anim calcmode="lin" valueType="num">
                                      <p:cBhvr>
                                        <p:cTn id="176" dur="500" fill="hold"/>
                                        <p:tgtEl>
                                          <p:spTgt spid="64"/>
                                        </p:tgtEl>
                                        <p:attrNameLst>
                                          <p:attrName>ppt_h</p:attrName>
                                        </p:attrNameLst>
                                      </p:cBhvr>
                                      <p:tavLst>
                                        <p:tav tm="0">
                                          <p:val>
                                            <p:fltVal val="0"/>
                                          </p:val>
                                        </p:tav>
                                        <p:tav tm="100000">
                                          <p:val>
                                            <p:strVal val="#ppt_h"/>
                                          </p:val>
                                        </p:tav>
                                      </p:tavLst>
                                    </p:anim>
                                    <p:animEffect transition="in" filter="fade">
                                      <p:cBhvr>
                                        <p:cTn id="177" dur="500"/>
                                        <p:tgtEl>
                                          <p:spTgt spid="64"/>
                                        </p:tgtEl>
                                      </p:cBhvr>
                                    </p:animEffect>
                                  </p:childTnLst>
                                </p:cTn>
                              </p:par>
                            </p:childTnLst>
                          </p:cTn>
                        </p:par>
                      </p:childTnLst>
                    </p:cTn>
                  </p:par>
                  <p:par>
                    <p:cTn id="178" fill="hold">
                      <p:stCondLst>
                        <p:cond delay="indefinite"/>
                      </p:stCondLst>
                      <p:childTnLst>
                        <p:par>
                          <p:cTn id="179" fill="hold">
                            <p:stCondLst>
                              <p:cond delay="0"/>
                            </p:stCondLst>
                            <p:childTnLst>
                              <p:par>
                                <p:cTn id="180" presetID="10" presetClass="entr" presetSubtype="0" fill="hold" grpId="0" nodeType="clickEffect">
                                  <p:stCondLst>
                                    <p:cond delay="0"/>
                                  </p:stCondLst>
                                  <p:childTnLst>
                                    <p:set>
                                      <p:cBhvr>
                                        <p:cTn id="181" dur="1" fill="hold">
                                          <p:stCondLst>
                                            <p:cond delay="0"/>
                                          </p:stCondLst>
                                        </p:cTn>
                                        <p:tgtEl>
                                          <p:spTgt spid="80"/>
                                        </p:tgtEl>
                                        <p:attrNameLst>
                                          <p:attrName>style.visibility</p:attrName>
                                        </p:attrNameLst>
                                      </p:cBhvr>
                                      <p:to>
                                        <p:strVal val="visible"/>
                                      </p:to>
                                    </p:set>
                                    <p:animEffect transition="in" filter="fade">
                                      <p:cBhvr>
                                        <p:cTn id="182" dur="500"/>
                                        <p:tgtEl>
                                          <p:spTgt spid="80"/>
                                        </p:tgtEl>
                                      </p:cBhvr>
                                    </p:animEffect>
                                  </p:childTnLst>
                                </p:cTn>
                              </p:par>
                              <p:par>
                                <p:cTn id="183" presetID="10" presetClass="entr" presetSubtype="0" fill="hold" grpId="0" nodeType="withEffect">
                                  <p:stCondLst>
                                    <p:cond delay="0"/>
                                  </p:stCondLst>
                                  <p:childTnLst>
                                    <p:set>
                                      <p:cBhvr>
                                        <p:cTn id="184" dur="1" fill="hold">
                                          <p:stCondLst>
                                            <p:cond delay="0"/>
                                          </p:stCondLst>
                                        </p:cTn>
                                        <p:tgtEl>
                                          <p:spTgt spid="81"/>
                                        </p:tgtEl>
                                        <p:attrNameLst>
                                          <p:attrName>style.visibility</p:attrName>
                                        </p:attrNameLst>
                                      </p:cBhvr>
                                      <p:to>
                                        <p:strVal val="visible"/>
                                      </p:to>
                                    </p:set>
                                    <p:animEffect transition="in" filter="fade">
                                      <p:cBhvr>
                                        <p:cTn id="185" dur="500"/>
                                        <p:tgtEl>
                                          <p:spTgt spid="81"/>
                                        </p:tgtEl>
                                      </p:cBhvr>
                                    </p:animEffect>
                                  </p:childTnLst>
                                </p:cTn>
                              </p:par>
                              <p:par>
                                <p:cTn id="186" presetID="10" presetClass="entr" presetSubtype="0" fill="hold" grpId="0" nodeType="withEffect">
                                  <p:stCondLst>
                                    <p:cond delay="0"/>
                                  </p:stCondLst>
                                  <p:childTnLst>
                                    <p:set>
                                      <p:cBhvr>
                                        <p:cTn id="187" dur="1" fill="hold">
                                          <p:stCondLst>
                                            <p:cond delay="0"/>
                                          </p:stCondLst>
                                        </p:cTn>
                                        <p:tgtEl>
                                          <p:spTgt spid="82"/>
                                        </p:tgtEl>
                                        <p:attrNameLst>
                                          <p:attrName>style.visibility</p:attrName>
                                        </p:attrNameLst>
                                      </p:cBhvr>
                                      <p:to>
                                        <p:strVal val="visible"/>
                                      </p:to>
                                    </p:set>
                                    <p:animEffect transition="in" filter="fade">
                                      <p:cBhvr>
                                        <p:cTn id="188" dur="500"/>
                                        <p:tgtEl>
                                          <p:spTgt spid="82"/>
                                        </p:tgtEl>
                                      </p:cBhvr>
                                    </p:animEffect>
                                  </p:childTnLst>
                                </p:cTn>
                              </p:par>
                              <p:par>
                                <p:cTn id="189" presetID="10" presetClass="entr" presetSubtype="0" fill="hold" grpId="0" nodeType="withEffect">
                                  <p:stCondLst>
                                    <p:cond delay="0"/>
                                  </p:stCondLst>
                                  <p:childTnLst>
                                    <p:set>
                                      <p:cBhvr>
                                        <p:cTn id="190" dur="1" fill="hold">
                                          <p:stCondLst>
                                            <p:cond delay="0"/>
                                          </p:stCondLst>
                                        </p:cTn>
                                        <p:tgtEl>
                                          <p:spTgt spid="83"/>
                                        </p:tgtEl>
                                        <p:attrNameLst>
                                          <p:attrName>style.visibility</p:attrName>
                                        </p:attrNameLst>
                                      </p:cBhvr>
                                      <p:to>
                                        <p:strVal val="visible"/>
                                      </p:to>
                                    </p:set>
                                    <p:animEffect transition="in" filter="fade">
                                      <p:cBhvr>
                                        <p:cTn id="191" dur="500"/>
                                        <p:tgtEl>
                                          <p:spTgt spid="83"/>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84"/>
                                        </p:tgtEl>
                                        <p:attrNameLst>
                                          <p:attrName>style.visibility</p:attrName>
                                        </p:attrNameLst>
                                      </p:cBhvr>
                                      <p:to>
                                        <p:strVal val="visible"/>
                                      </p:to>
                                    </p:set>
                                    <p:animEffect transition="in" filter="fade">
                                      <p:cBhvr>
                                        <p:cTn id="19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8" grpId="0" bldLvl="0" animBg="1"/>
      <p:bldP spid="19" grpId="0" bldLvl="0" animBg="1"/>
      <p:bldP spid="20" grpId="0" bldLvl="0" animBg="1"/>
      <p:bldP spid="23" grpId="0" bldLvl="0" animBg="1"/>
      <p:bldP spid="26" grpId="0" bldLvl="0" animBg="1"/>
      <p:bldP spid="27" grpId="0" bldLvl="0" animBg="1"/>
      <p:bldP spid="28" grpId="0" bldLvl="0" animBg="1"/>
      <p:bldP spid="35" grpId="0" bldLvl="0" animBg="1"/>
      <p:bldP spid="38" grpId="0" bldLvl="0" animBg="1"/>
      <p:bldP spid="39" grpId="0" bldLvl="0" animBg="1"/>
      <p:bldP spid="40" grpId="0" bldLvl="0" animBg="1"/>
      <p:bldP spid="44" grpId="0" bldLvl="0" animBg="1"/>
      <p:bldP spid="47" grpId="0" bldLvl="0" animBg="1"/>
      <p:bldP spid="48" grpId="0" bldLvl="0" animBg="1"/>
      <p:bldP spid="49" grpId="0" bldLvl="0" animBg="1"/>
      <p:bldP spid="50" grpId="0" bldLvl="0" animBg="1"/>
      <p:bldP spid="53" grpId="0" bldLvl="0" animBg="1"/>
      <p:bldP spid="54" grpId="0" bldLvl="0" animBg="1"/>
      <p:bldP spid="55" grpId="0" bldLvl="0" animBg="1"/>
      <p:bldP spid="60" grpId="0"/>
      <p:bldP spid="61" grpId="0"/>
      <p:bldP spid="62" grpId="0"/>
      <p:bldP spid="63" grpId="0"/>
      <p:bldP spid="64" grpId="0"/>
      <p:bldP spid="65" grpId="0"/>
      <p:bldP spid="66" grpId="0"/>
      <p:bldP spid="68" grpId="0"/>
      <p:bldP spid="70" grpId="0"/>
      <p:bldP spid="72" grpId="0"/>
      <p:bldP spid="73" grpId="0"/>
      <p:bldP spid="74" grpId="0"/>
      <p:bldP spid="80" grpId="0"/>
      <p:bldP spid="81" grpId="0"/>
      <p:bldP spid="82" grpId="0"/>
      <p:bldP spid="83" grpId="0"/>
      <p:bldP spid="8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766625" y="-1219201"/>
            <a:ext cx="2658750" cy="2387602"/>
            <a:chOff x="4766625" y="-1219201"/>
            <a:chExt cx="2658750" cy="2387602"/>
          </a:xfrm>
        </p:grpSpPr>
        <p:sp>
          <p:nvSpPr>
            <p:cNvPr id="31" name="任意多边形 30"/>
            <p:cNvSpPr/>
            <p:nvPr/>
          </p:nvSpPr>
          <p:spPr>
            <a:xfrm>
              <a:off x="4766625" y="-1219201"/>
              <a:ext cx="2658750" cy="238760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C00000"/>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5439410" y="196802"/>
              <a:ext cx="1313180" cy="769441"/>
            </a:xfrm>
            <a:prstGeom prst="rect">
              <a:avLst/>
            </a:prstGeom>
            <a:noFill/>
          </p:spPr>
          <p:txBody>
            <a:bodyPr wrap="none" rtlCol="0">
              <a:spAutoFit/>
            </a:bodyPr>
            <a:lstStyle/>
            <a:p>
              <a:r>
                <a:rPr lang="zh-CN" altLang="en-US" sz="4400" dirty="0" smtClean="0">
                  <a:solidFill>
                    <a:schemeClr val="bg1"/>
                  </a:solidFill>
                  <a:latin typeface="微软雅黑" panose="020B0503020204020204" pitchFamily="34" charset="-122"/>
                  <a:ea typeface="微软雅黑" panose="020B0503020204020204" pitchFamily="34" charset="-122"/>
                </a:rPr>
                <a:t>目录</a:t>
              </a:r>
            </a:p>
          </p:txBody>
        </p:sp>
      </p:grpSp>
      <p:sp>
        <p:nvSpPr>
          <p:cNvPr id="15" name="矩形 14"/>
          <p:cNvSpPr/>
          <p:nvPr/>
        </p:nvSpPr>
        <p:spPr>
          <a:xfrm>
            <a:off x="875388" y="4274847"/>
            <a:ext cx="2236510"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点击此处添加文本</a:t>
            </a:r>
          </a:p>
        </p:txBody>
      </p:sp>
      <p:sp>
        <p:nvSpPr>
          <p:cNvPr id="65" name="矩形 64"/>
          <p:cNvSpPr/>
          <p:nvPr/>
        </p:nvSpPr>
        <p:spPr>
          <a:xfrm>
            <a:off x="977981" y="4765582"/>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矩形 65"/>
          <p:cNvSpPr/>
          <p:nvPr/>
        </p:nvSpPr>
        <p:spPr>
          <a:xfrm>
            <a:off x="3648370" y="4274847"/>
            <a:ext cx="2236510"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点击此处添加文本</a:t>
            </a:r>
          </a:p>
        </p:txBody>
      </p:sp>
      <p:sp>
        <p:nvSpPr>
          <p:cNvPr id="67" name="矩形 66"/>
          <p:cNvSpPr/>
          <p:nvPr/>
        </p:nvSpPr>
        <p:spPr>
          <a:xfrm>
            <a:off x="3750963" y="4765582"/>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8" name="矩形 67"/>
          <p:cNvSpPr/>
          <p:nvPr/>
        </p:nvSpPr>
        <p:spPr>
          <a:xfrm>
            <a:off x="6307120" y="4274847"/>
            <a:ext cx="2236510"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点击此处添加文本</a:t>
            </a:r>
          </a:p>
        </p:txBody>
      </p:sp>
      <p:sp>
        <p:nvSpPr>
          <p:cNvPr id="69" name="矩形 68"/>
          <p:cNvSpPr/>
          <p:nvPr/>
        </p:nvSpPr>
        <p:spPr>
          <a:xfrm>
            <a:off x="6409713" y="4765582"/>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2" name="矩形 71"/>
          <p:cNvSpPr/>
          <p:nvPr/>
        </p:nvSpPr>
        <p:spPr>
          <a:xfrm>
            <a:off x="9171055" y="4253466"/>
            <a:ext cx="2236510"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点击此处添加文本</a:t>
            </a:r>
          </a:p>
        </p:txBody>
      </p:sp>
      <p:sp>
        <p:nvSpPr>
          <p:cNvPr id="73" name="矩形 72"/>
          <p:cNvSpPr/>
          <p:nvPr/>
        </p:nvSpPr>
        <p:spPr>
          <a:xfrm>
            <a:off x="9273648" y="4744201"/>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1250578" y="2584404"/>
            <a:ext cx="1486130" cy="1334570"/>
            <a:chOff x="1250578" y="2584404"/>
            <a:chExt cx="1486130" cy="1334570"/>
          </a:xfrm>
        </p:grpSpPr>
        <p:sp>
          <p:nvSpPr>
            <p:cNvPr id="47" name="任意多边形 46"/>
            <p:cNvSpPr/>
            <p:nvPr/>
          </p:nvSpPr>
          <p:spPr>
            <a:xfrm>
              <a:off x="1250578"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FFC000"/>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b="1">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1580012" y="2886608"/>
              <a:ext cx="816249" cy="707886"/>
            </a:xfrm>
            <a:prstGeom prst="rect">
              <a:avLst/>
            </a:prstGeom>
            <a:noFill/>
          </p:spPr>
          <p:txBody>
            <a:bodyPr wrap="non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01</a:t>
              </a:r>
            </a:p>
          </p:txBody>
        </p:sp>
      </p:grpSp>
      <p:grpSp>
        <p:nvGrpSpPr>
          <p:cNvPr id="3" name="组合 2"/>
          <p:cNvGrpSpPr/>
          <p:nvPr/>
        </p:nvGrpSpPr>
        <p:grpSpPr>
          <a:xfrm>
            <a:off x="3989305" y="2578836"/>
            <a:ext cx="1486130" cy="1334570"/>
            <a:chOff x="3989306" y="2584404"/>
            <a:chExt cx="1486130" cy="1334570"/>
          </a:xfrm>
        </p:grpSpPr>
        <p:sp>
          <p:nvSpPr>
            <p:cNvPr id="54" name="任意多边形 53"/>
            <p:cNvSpPr/>
            <p:nvPr/>
          </p:nvSpPr>
          <p:spPr>
            <a:xfrm>
              <a:off x="3989306"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C00000"/>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b="1">
                <a:solidFill>
                  <a:schemeClr val="bg1"/>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4314648" y="2879623"/>
              <a:ext cx="816249" cy="707886"/>
            </a:xfrm>
            <a:prstGeom prst="rect">
              <a:avLst/>
            </a:prstGeom>
            <a:noFill/>
          </p:spPr>
          <p:txBody>
            <a:bodyPr wrap="non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02</a:t>
              </a:r>
            </a:p>
          </p:txBody>
        </p:sp>
      </p:grpSp>
      <p:grpSp>
        <p:nvGrpSpPr>
          <p:cNvPr id="4" name="组合 3"/>
          <p:cNvGrpSpPr/>
          <p:nvPr/>
        </p:nvGrpSpPr>
        <p:grpSpPr>
          <a:xfrm>
            <a:off x="6728034" y="2584404"/>
            <a:ext cx="1486130" cy="1334570"/>
            <a:chOff x="6728034" y="2584404"/>
            <a:chExt cx="1486130" cy="1334570"/>
          </a:xfrm>
        </p:grpSpPr>
        <p:sp>
          <p:nvSpPr>
            <p:cNvPr id="57" name="任意多边形 56"/>
            <p:cNvSpPr/>
            <p:nvPr/>
          </p:nvSpPr>
          <p:spPr>
            <a:xfrm>
              <a:off x="6728034"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FFC000"/>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b="1">
                <a:solidFill>
                  <a:schemeClr val="bg1"/>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7053684" y="2873908"/>
              <a:ext cx="816249" cy="707886"/>
            </a:xfrm>
            <a:prstGeom prst="rect">
              <a:avLst/>
            </a:prstGeom>
            <a:noFill/>
          </p:spPr>
          <p:txBody>
            <a:bodyPr wrap="non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03</a:t>
              </a:r>
            </a:p>
          </p:txBody>
        </p:sp>
      </p:grpSp>
      <p:grpSp>
        <p:nvGrpSpPr>
          <p:cNvPr id="5" name="组合 4"/>
          <p:cNvGrpSpPr/>
          <p:nvPr/>
        </p:nvGrpSpPr>
        <p:grpSpPr>
          <a:xfrm>
            <a:off x="9466762" y="2584404"/>
            <a:ext cx="1486130" cy="1334570"/>
            <a:chOff x="9466762" y="2584404"/>
            <a:chExt cx="1486130" cy="1334570"/>
          </a:xfrm>
        </p:grpSpPr>
        <p:sp>
          <p:nvSpPr>
            <p:cNvPr id="60" name="任意多边形 59"/>
            <p:cNvSpPr/>
            <p:nvPr/>
          </p:nvSpPr>
          <p:spPr>
            <a:xfrm>
              <a:off x="9466762"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C00000"/>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b="1">
                <a:solidFill>
                  <a:schemeClr val="bg1"/>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9792396" y="2886608"/>
              <a:ext cx="816249" cy="707886"/>
            </a:xfrm>
            <a:prstGeom prst="rect">
              <a:avLst/>
            </a:prstGeom>
            <a:noFill/>
          </p:spPr>
          <p:txBody>
            <a:bodyPr wrap="non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04</a:t>
              </a:r>
            </a:p>
          </p:txBody>
        </p:sp>
      </p:grpSp>
      <p:sp>
        <p:nvSpPr>
          <p:cNvPr id="91" name="任意多边形 90"/>
          <p:cNvSpPr/>
          <p:nvPr/>
        </p:nvSpPr>
        <p:spPr>
          <a:xfrm>
            <a:off x="1080871" y="2435772"/>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2" name="任意多边形 91"/>
          <p:cNvSpPr/>
          <p:nvPr/>
        </p:nvSpPr>
        <p:spPr>
          <a:xfrm>
            <a:off x="3819599" y="2426437"/>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3" name="任意多边形 92"/>
          <p:cNvSpPr/>
          <p:nvPr/>
        </p:nvSpPr>
        <p:spPr>
          <a:xfrm>
            <a:off x="6558327" y="2438323"/>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4" name="任意多边形 93"/>
          <p:cNvSpPr/>
          <p:nvPr/>
        </p:nvSpPr>
        <p:spPr>
          <a:xfrm>
            <a:off x="9282769" y="2435772"/>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任意多边形 23"/>
          <p:cNvSpPr/>
          <p:nvPr/>
        </p:nvSpPr>
        <p:spPr>
          <a:xfrm>
            <a:off x="4442759" y="-1510039"/>
            <a:ext cx="3306481" cy="2969277"/>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advTm="3588">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47"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600"/>
                                        <p:tgtEl>
                                          <p:spTgt spid="15"/>
                                        </p:tgtEl>
                                      </p:cBhvr>
                                    </p:animEffect>
                                    <p:anim calcmode="lin" valueType="num">
                                      <p:cBhvr>
                                        <p:cTn id="24" dur="600" fill="hold"/>
                                        <p:tgtEl>
                                          <p:spTgt spid="15"/>
                                        </p:tgtEl>
                                        <p:attrNameLst>
                                          <p:attrName>ppt_x</p:attrName>
                                        </p:attrNameLst>
                                      </p:cBhvr>
                                      <p:tavLst>
                                        <p:tav tm="0">
                                          <p:val>
                                            <p:strVal val="#ppt_x"/>
                                          </p:val>
                                        </p:tav>
                                        <p:tav tm="100000">
                                          <p:val>
                                            <p:strVal val="#ppt_x"/>
                                          </p:val>
                                        </p:tav>
                                      </p:tavLst>
                                    </p:anim>
                                    <p:anim calcmode="lin" valueType="num">
                                      <p:cBhvr>
                                        <p:cTn id="25" dur="600" fill="hold"/>
                                        <p:tgtEl>
                                          <p:spTgt spid="15"/>
                                        </p:tgtEl>
                                        <p:attrNameLst>
                                          <p:attrName>ppt_y</p:attrName>
                                        </p:attrNameLst>
                                      </p:cBhvr>
                                      <p:tavLst>
                                        <p:tav tm="0">
                                          <p:val>
                                            <p:strVal val="#ppt_y-.1"/>
                                          </p:val>
                                        </p:tav>
                                        <p:tav tm="100000">
                                          <p:val>
                                            <p:strVal val="#ppt_y"/>
                                          </p:val>
                                        </p:tav>
                                      </p:tavLst>
                                    </p:anim>
                                  </p:childTnLst>
                                </p:cTn>
                              </p:par>
                              <p:par>
                                <p:cTn id="26" presetID="50" presetClass="entr" presetSubtype="0" decel="100000" fill="hold" grpId="0" nodeType="withEffect">
                                  <p:stCondLst>
                                    <p:cond delay="0"/>
                                  </p:stCondLst>
                                  <p:childTnLst>
                                    <p:set>
                                      <p:cBhvr>
                                        <p:cTn id="27" dur="1" fill="hold">
                                          <p:stCondLst>
                                            <p:cond delay="0"/>
                                          </p:stCondLst>
                                        </p:cTn>
                                        <p:tgtEl>
                                          <p:spTgt spid="65"/>
                                        </p:tgtEl>
                                        <p:attrNameLst>
                                          <p:attrName>style.visibility</p:attrName>
                                        </p:attrNameLst>
                                      </p:cBhvr>
                                      <p:to>
                                        <p:strVal val="visible"/>
                                      </p:to>
                                    </p:set>
                                    <p:anim calcmode="lin" valueType="num">
                                      <p:cBhvr>
                                        <p:cTn id="28" dur="600" fill="hold"/>
                                        <p:tgtEl>
                                          <p:spTgt spid="65"/>
                                        </p:tgtEl>
                                        <p:attrNameLst>
                                          <p:attrName>ppt_w</p:attrName>
                                        </p:attrNameLst>
                                      </p:cBhvr>
                                      <p:tavLst>
                                        <p:tav tm="0">
                                          <p:val>
                                            <p:strVal val="#ppt_w+.3"/>
                                          </p:val>
                                        </p:tav>
                                        <p:tav tm="100000">
                                          <p:val>
                                            <p:strVal val="#ppt_w"/>
                                          </p:val>
                                        </p:tav>
                                      </p:tavLst>
                                    </p:anim>
                                    <p:anim calcmode="lin" valueType="num">
                                      <p:cBhvr>
                                        <p:cTn id="29" dur="600" fill="hold"/>
                                        <p:tgtEl>
                                          <p:spTgt spid="65"/>
                                        </p:tgtEl>
                                        <p:attrNameLst>
                                          <p:attrName>ppt_h</p:attrName>
                                        </p:attrNameLst>
                                      </p:cBhvr>
                                      <p:tavLst>
                                        <p:tav tm="0">
                                          <p:val>
                                            <p:strVal val="#ppt_h"/>
                                          </p:val>
                                        </p:tav>
                                        <p:tav tm="100000">
                                          <p:val>
                                            <p:strVal val="#ppt_h"/>
                                          </p:val>
                                        </p:tav>
                                      </p:tavLst>
                                    </p:anim>
                                    <p:animEffect transition="in" filter="fade">
                                      <p:cBhvr>
                                        <p:cTn id="30" dur="600"/>
                                        <p:tgtEl>
                                          <p:spTgt spid="65"/>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91"/>
                                        </p:tgtEl>
                                        <p:attrNameLst>
                                          <p:attrName>style.visibility</p:attrName>
                                        </p:attrNameLst>
                                      </p:cBhvr>
                                      <p:to>
                                        <p:strVal val="visible"/>
                                      </p:to>
                                    </p:set>
                                    <p:anim calcmode="lin" valueType="num">
                                      <p:cBhvr>
                                        <p:cTn id="33" dur="500" fill="hold"/>
                                        <p:tgtEl>
                                          <p:spTgt spid="91"/>
                                        </p:tgtEl>
                                        <p:attrNameLst>
                                          <p:attrName>ppt_w</p:attrName>
                                        </p:attrNameLst>
                                      </p:cBhvr>
                                      <p:tavLst>
                                        <p:tav tm="0">
                                          <p:val>
                                            <p:fltVal val="0"/>
                                          </p:val>
                                        </p:tav>
                                        <p:tav tm="100000">
                                          <p:val>
                                            <p:strVal val="#ppt_w"/>
                                          </p:val>
                                        </p:tav>
                                      </p:tavLst>
                                    </p:anim>
                                    <p:anim calcmode="lin" valueType="num">
                                      <p:cBhvr>
                                        <p:cTn id="34" dur="500" fill="hold"/>
                                        <p:tgtEl>
                                          <p:spTgt spid="91"/>
                                        </p:tgtEl>
                                        <p:attrNameLst>
                                          <p:attrName>ppt_h</p:attrName>
                                        </p:attrNameLst>
                                      </p:cBhvr>
                                      <p:tavLst>
                                        <p:tav tm="0">
                                          <p:val>
                                            <p:fltVal val="0"/>
                                          </p:val>
                                        </p:tav>
                                        <p:tav tm="100000">
                                          <p:val>
                                            <p:strVal val="#ppt_h"/>
                                          </p:val>
                                        </p:tav>
                                      </p:tavLst>
                                    </p:anim>
                                    <p:anim calcmode="lin" valueType="num">
                                      <p:cBhvr>
                                        <p:cTn id="35" dur="500" fill="hold"/>
                                        <p:tgtEl>
                                          <p:spTgt spid="91"/>
                                        </p:tgtEl>
                                        <p:attrNameLst>
                                          <p:attrName>style.rotation</p:attrName>
                                        </p:attrNameLst>
                                      </p:cBhvr>
                                      <p:tavLst>
                                        <p:tav tm="0">
                                          <p:val>
                                            <p:fltVal val="360"/>
                                          </p:val>
                                        </p:tav>
                                        <p:tav tm="100000">
                                          <p:val>
                                            <p:fltVal val="0"/>
                                          </p:val>
                                        </p:tav>
                                      </p:tavLst>
                                    </p:anim>
                                    <p:animEffect transition="in" filter="fade">
                                      <p:cBhvr>
                                        <p:cTn id="36" dur="500"/>
                                        <p:tgtEl>
                                          <p:spTgt spid="91"/>
                                        </p:tgtEl>
                                      </p:cBhvr>
                                    </p:animEffect>
                                  </p:childTnLst>
                                </p:cTn>
                              </p:par>
                            </p:childTnLst>
                          </p:cTn>
                        </p:par>
                        <p:par>
                          <p:cTn id="37" fill="hold">
                            <p:stCondLst>
                              <p:cond delay="1000"/>
                            </p:stCondLst>
                            <p:childTnLst>
                              <p:par>
                                <p:cTn id="38" presetID="53" presetClass="entr" presetSubtype="16"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p:cTn id="40" dur="500" fill="hold"/>
                                        <p:tgtEl>
                                          <p:spTgt spid="3"/>
                                        </p:tgtEl>
                                        <p:attrNameLst>
                                          <p:attrName>ppt_w</p:attrName>
                                        </p:attrNameLst>
                                      </p:cBhvr>
                                      <p:tavLst>
                                        <p:tav tm="0">
                                          <p:val>
                                            <p:fltVal val="0"/>
                                          </p:val>
                                        </p:tav>
                                        <p:tav tm="100000">
                                          <p:val>
                                            <p:strVal val="#ppt_w"/>
                                          </p:val>
                                        </p:tav>
                                      </p:tavLst>
                                    </p:anim>
                                    <p:anim calcmode="lin" valueType="num">
                                      <p:cBhvr>
                                        <p:cTn id="41" dur="500" fill="hold"/>
                                        <p:tgtEl>
                                          <p:spTgt spid="3"/>
                                        </p:tgtEl>
                                        <p:attrNameLst>
                                          <p:attrName>ppt_h</p:attrName>
                                        </p:attrNameLst>
                                      </p:cBhvr>
                                      <p:tavLst>
                                        <p:tav tm="0">
                                          <p:val>
                                            <p:fltVal val="0"/>
                                          </p:val>
                                        </p:tav>
                                        <p:tav tm="100000">
                                          <p:val>
                                            <p:strVal val="#ppt_h"/>
                                          </p:val>
                                        </p:tav>
                                      </p:tavLst>
                                    </p:anim>
                                    <p:animEffect transition="in" filter="fade">
                                      <p:cBhvr>
                                        <p:cTn id="42" dur="500"/>
                                        <p:tgtEl>
                                          <p:spTgt spid="3"/>
                                        </p:tgtEl>
                                      </p:cBhvr>
                                    </p:animEffect>
                                  </p:childTnLst>
                                </p:cTn>
                              </p:par>
                              <p:par>
                                <p:cTn id="43" presetID="47" presetClass="entr" presetSubtype="0" fill="hold" grpId="0" nodeType="with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fade">
                                      <p:cBhvr>
                                        <p:cTn id="45" dur="600"/>
                                        <p:tgtEl>
                                          <p:spTgt spid="66"/>
                                        </p:tgtEl>
                                      </p:cBhvr>
                                    </p:animEffect>
                                    <p:anim calcmode="lin" valueType="num">
                                      <p:cBhvr>
                                        <p:cTn id="46" dur="600" fill="hold"/>
                                        <p:tgtEl>
                                          <p:spTgt spid="66"/>
                                        </p:tgtEl>
                                        <p:attrNameLst>
                                          <p:attrName>ppt_x</p:attrName>
                                        </p:attrNameLst>
                                      </p:cBhvr>
                                      <p:tavLst>
                                        <p:tav tm="0">
                                          <p:val>
                                            <p:strVal val="#ppt_x"/>
                                          </p:val>
                                        </p:tav>
                                        <p:tav tm="100000">
                                          <p:val>
                                            <p:strVal val="#ppt_x"/>
                                          </p:val>
                                        </p:tav>
                                      </p:tavLst>
                                    </p:anim>
                                    <p:anim calcmode="lin" valueType="num">
                                      <p:cBhvr>
                                        <p:cTn id="47" dur="600" fill="hold"/>
                                        <p:tgtEl>
                                          <p:spTgt spid="66"/>
                                        </p:tgtEl>
                                        <p:attrNameLst>
                                          <p:attrName>ppt_y</p:attrName>
                                        </p:attrNameLst>
                                      </p:cBhvr>
                                      <p:tavLst>
                                        <p:tav tm="0">
                                          <p:val>
                                            <p:strVal val="#ppt_y-.1"/>
                                          </p:val>
                                        </p:tav>
                                        <p:tav tm="100000">
                                          <p:val>
                                            <p:strVal val="#ppt_y"/>
                                          </p:val>
                                        </p:tav>
                                      </p:tavLst>
                                    </p:anim>
                                  </p:childTnLst>
                                </p:cTn>
                              </p:par>
                              <p:par>
                                <p:cTn id="48" presetID="50" presetClass="entr" presetSubtype="0" decel="100000" fill="hold" grpId="0" nodeType="withEffect">
                                  <p:stCondLst>
                                    <p:cond delay="0"/>
                                  </p:stCondLst>
                                  <p:childTnLst>
                                    <p:set>
                                      <p:cBhvr>
                                        <p:cTn id="49" dur="1" fill="hold">
                                          <p:stCondLst>
                                            <p:cond delay="0"/>
                                          </p:stCondLst>
                                        </p:cTn>
                                        <p:tgtEl>
                                          <p:spTgt spid="67"/>
                                        </p:tgtEl>
                                        <p:attrNameLst>
                                          <p:attrName>style.visibility</p:attrName>
                                        </p:attrNameLst>
                                      </p:cBhvr>
                                      <p:to>
                                        <p:strVal val="visible"/>
                                      </p:to>
                                    </p:set>
                                    <p:anim calcmode="lin" valueType="num">
                                      <p:cBhvr>
                                        <p:cTn id="50" dur="600" fill="hold"/>
                                        <p:tgtEl>
                                          <p:spTgt spid="67"/>
                                        </p:tgtEl>
                                        <p:attrNameLst>
                                          <p:attrName>ppt_w</p:attrName>
                                        </p:attrNameLst>
                                      </p:cBhvr>
                                      <p:tavLst>
                                        <p:tav tm="0">
                                          <p:val>
                                            <p:strVal val="#ppt_w+.3"/>
                                          </p:val>
                                        </p:tav>
                                        <p:tav tm="100000">
                                          <p:val>
                                            <p:strVal val="#ppt_w"/>
                                          </p:val>
                                        </p:tav>
                                      </p:tavLst>
                                    </p:anim>
                                    <p:anim calcmode="lin" valueType="num">
                                      <p:cBhvr>
                                        <p:cTn id="51" dur="600" fill="hold"/>
                                        <p:tgtEl>
                                          <p:spTgt spid="67"/>
                                        </p:tgtEl>
                                        <p:attrNameLst>
                                          <p:attrName>ppt_h</p:attrName>
                                        </p:attrNameLst>
                                      </p:cBhvr>
                                      <p:tavLst>
                                        <p:tav tm="0">
                                          <p:val>
                                            <p:strVal val="#ppt_h"/>
                                          </p:val>
                                        </p:tav>
                                        <p:tav tm="100000">
                                          <p:val>
                                            <p:strVal val="#ppt_h"/>
                                          </p:val>
                                        </p:tav>
                                      </p:tavLst>
                                    </p:anim>
                                    <p:animEffect transition="in" filter="fade">
                                      <p:cBhvr>
                                        <p:cTn id="52" dur="600"/>
                                        <p:tgtEl>
                                          <p:spTgt spid="67"/>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92"/>
                                        </p:tgtEl>
                                        <p:attrNameLst>
                                          <p:attrName>style.visibility</p:attrName>
                                        </p:attrNameLst>
                                      </p:cBhvr>
                                      <p:to>
                                        <p:strVal val="visible"/>
                                      </p:to>
                                    </p:set>
                                    <p:anim calcmode="lin" valueType="num">
                                      <p:cBhvr>
                                        <p:cTn id="55" dur="500" fill="hold"/>
                                        <p:tgtEl>
                                          <p:spTgt spid="92"/>
                                        </p:tgtEl>
                                        <p:attrNameLst>
                                          <p:attrName>ppt_w</p:attrName>
                                        </p:attrNameLst>
                                      </p:cBhvr>
                                      <p:tavLst>
                                        <p:tav tm="0">
                                          <p:val>
                                            <p:fltVal val="0"/>
                                          </p:val>
                                        </p:tav>
                                        <p:tav tm="100000">
                                          <p:val>
                                            <p:strVal val="#ppt_w"/>
                                          </p:val>
                                        </p:tav>
                                      </p:tavLst>
                                    </p:anim>
                                    <p:anim calcmode="lin" valueType="num">
                                      <p:cBhvr>
                                        <p:cTn id="56" dur="500" fill="hold"/>
                                        <p:tgtEl>
                                          <p:spTgt spid="92"/>
                                        </p:tgtEl>
                                        <p:attrNameLst>
                                          <p:attrName>ppt_h</p:attrName>
                                        </p:attrNameLst>
                                      </p:cBhvr>
                                      <p:tavLst>
                                        <p:tav tm="0">
                                          <p:val>
                                            <p:fltVal val="0"/>
                                          </p:val>
                                        </p:tav>
                                        <p:tav tm="100000">
                                          <p:val>
                                            <p:strVal val="#ppt_h"/>
                                          </p:val>
                                        </p:tav>
                                      </p:tavLst>
                                    </p:anim>
                                    <p:anim calcmode="lin" valueType="num">
                                      <p:cBhvr>
                                        <p:cTn id="57" dur="500" fill="hold"/>
                                        <p:tgtEl>
                                          <p:spTgt spid="92"/>
                                        </p:tgtEl>
                                        <p:attrNameLst>
                                          <p:attrName>style.rotation</p:attrName>
                                        </p:attrNameLst>
                                      </p:cBhvr>
                                      <p:tavLst>
                                        <p:tav tm="0">
                                          <p:val>
                                            <p:fltVal val="360"/>
                                          </p:val>
                                        </p:tav>
                                        <p:tav tm="100000">
                                          <p:val>
                                            <p:fltVal val="0"/>
                                          </p:val>
                                        </p:tav>
                                      </p:tavLst>
                                    </p:anim>
                                    <p:animEffect transition="in" filter="fade">
                                      <p:cBhvr>
                                        <p:cTn id="58" dur="500"/>
                                        <p:tgtEl>
                                          <p:spTgt spid="92"/>
                                        </p:tgtEl>
                                      </p:cBhvr>
                                    </p:animEffect>
                                  </p:childTnLst>
                                </p:cTn>
                              </p:par>
                            </p:childTnLst>
                          </p:cTn>
                        </p:par>
                        <p:par>
                          <p:cTn id="59" fill="hold">
                            <p:stCondLst>
                              <p:cond delay="1500"/>
                            </p:stCondLst>
                            <p:childTnLst>
                              <p:par>
                                <p:cTn id="60" presetID="53" presetClass="entr" presetSubtype="16"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p:cTn id="62" dur="500" fill="hold"/>
                                        <p:tgtEl>
                                          <p:spTgt spid="4"/>
                                        </p:tgtEl>
                                        <p:attrNameLst>
                                          <p:attrName>ppt_w</p:attrName>
                                        </p:attrNameLst>
                                      </p:cBhvr>
                                      <p:tavLst>
                                        <p:tav tm="0">
                                          <p:val>
                                            <p:fltVal val="0"/>
                                          </p:val>
                                        </p:tav>
                                        <p:tav tm="100000">
                                          <p:val>
                                            <p:strVal val="#ppt_w"/>
                                          </p:val>
                                        </p:tav>
                                      </p:tavLst>
                                    </p:anim>
                                    <p:anim calcmode="lin" valueType="num">
                                      <p:cBhvr>
                                        <p:cTn id="63" dur="500" fill="hold"/>
                                        <p:tgtEl>
                                          <p:spTgt spid="4"/>
                                        </p:tgtEl>
                                        <p:attrNameLst>
                                          <p:attrName>ppt_h</p:attrName>
                                        </p:attrNameLst>
                                      </p:cBhvr>
                                      <p:tavLst>
                                        <p:tav tm="0">
                                          <p:val>
                                            <p:fltVal val="0"/>
                                          </p:val>
                                        </p:tav>
                                        <p:tav tm="100000">
                                          <p:val>
                                            <p:strVal val="#ppt_h"/>
                                          </p:val>
                                        </p:tav>
                                      </p:tavLst>
                                    </p:anim>
                                    <p:animEffect transition="in" filter="fade">
                                      <p:cBhvr>
                                        <p:cTn id="64" dur="500"/>
                                        <p:tgtEl>
                                          <p:spTgt spid="4"/>
                                        </p:tgtEl>
                                      </p:cBhvr>
                                    </p:animEffect>
                                  </p:childTnLst>
                                </p:cTn>
                              </p:par>
                              <p:par>
                                <p:cTn id="65" presetID="47" presetClass="entr" presetSubtype="0" fill="hold" grpId="0" nodeType="withEffect">
                                  <p:stCondLst>
                                    <p:cond delay="0"/>
                                  </p:stCondLst>
                                  <p:childTnLst>
                                    <p:set>
                                      <p:cBhvr>
                                        <p:cTn id="66" dur="1" fill="hold">
                                          <p:stCondLst>
                                            <p:cond delay="0"/>
                                          </p:stCondLst>
                                        </p:cTn>
                                        <p:tgtEl>
                                          <p:spTgt spid="68"/>
                                        </p:tgtEl>
                                        <p:attrNameLst>
                                          <p:attrName>style.visibility</p:attrName>
                                        </p:attrNameLst>
                                      </p:cBhvr>
                                      <p:to>
                                        <p:strVal val="visible"/>
                                      </p:to>
                                    </p:set>
                                    <p:animEffect transition="in" filter="fade">
                                      <p:cBhvr>
                                        <p:cTn id="67" dur="600"/>
                                        <p:tgtEl>
                                          <p:spTgt spid="68"/>
                                        </p:tgtEl>
                                      </p:cBhvr>
                                    </p:animEffect>
                                    <p:anim calcmode="lin" valueType="num">
                                      <p:cBhvr>
                                        <p:cTn id="68" dur="600" fill="hold"/>
                                        <p:tgtEl>
                                          <p:spTgt spid="68"/>
                                        </p:tgtEl>
                                        <p:attrNameLst>
                                          <p:attrName>ppt_x</p:attrName>
                                        </p:attrNameLst>
                                      </p:cBhvr>
                                      <p:tavLst>
                                        <p:tav tm="0">
                                          <p:val>
                                            <p:strVal val="#ppt_x"/>
                                          </p:val>
                                        </p:tav>
                                        <p:tav tm="100000">
                                          <p:val>
                                            <p:strVal val="#ppt_x"/>
                                          </p:val>
                                        </p:tav>
                                      </p:tavLst>
                                    </p:anim>
                                    <p:anim calcmode="lin" valueType="num">
                                      <p:cBhvr>
                                        <p:cTn id="69" dur="600" fill="hold"/>
                                        <p:tgtEl>
                                          <p:spTgt spid="68"/>
                                        </p:tgtEl>
                                        <p:attrNameLst>
                                          <p:attrName>ppt_y</p:attrName>
                                        </p:attrNameLst>
                                      </p:cBhvr>
                                      <p:tavLst>
                                        <p:tav tm="0">
                                          <p:val>
                                            <p:strVal val="#ppt_y-.1"/>
                                          </p:val>
                                        </p:tav>
                                        <p:tav tm="100000">
                                          <p:val>
                                            <p:strVal val="#ppt_y"/>
                                          </p:val>
                                        </p:tav>
                                      </p:tavLst>
                                    </p:anim>
                                  </p:childTnLst>
                                </p:cTn>
                              </p:par>
                              <p:par>
                                <p:cTn id="70" presetID="50" presetClass="entr" presetSubtype="0" decel="100000" fill="hold" grpId="0" nodeType="withEffect">
                                  <p:stCondLst>
                                    <p:cond delay="0"/>
                                  </p:stCondLst>
                                  <p:childTnLst>
                                    <p:set>
                                      <p:cBhvr>
                                        <p:cTn id="71" dur="1" fill="hold">
                                          <p:stCondLst>
                                            <p:cond delay="0"/>
                                          </p:stCondLst>
                                        </p:cTn>
                                        <p:tgtEl>
                                          <p:spTgt spid="69"/>
                                        </p:tgtEl>
                                        <p:attrNameLst>
                                          <p:attrName>style.visibility</p:attrName>
                                        </p:attrNameLst>
                                      </p:cBhvr>
                                      <p:to>
                                        <p:strVal val="visible"/>
                                      </p:to>
                                    </p:set>
                                    <p:anim calcmode="lin" valueType="num">
                                      <p:cBhvr>
                                        <p:cTn id="72" dur="600" fill="hold"/>
                                        <p:tgtEl>
                                          <p:spTgt spid="69"/>
                                        </p:tgtEl>
                                        <p:attrNameLst>
                                          <p:attrName>ppt_w</p:attrName>
                                        </p:attrNameLst>
                                      </p:cBhvr>
                                      <p:tavLst>
                                        <p:tav tm="0">
                                          <p:val>
                                            <p:strVal val="#ppt_w+.3"/>
                                          </p:val>
                                        </p:tav>
                                        <p:tav tm="100000">
                                          <p:val>
                                            <p:strVal val="#ppt_w"/>
                                          </p:val>
                                        </p:tav>
                                      </p:tavLst>
                                    </p:anim>
                                    <p:anim calcmode="lin" valueType="num">
                                      <p:cBhvr>
                                        <p:cTn id="73" dur="600" fill="hold"/>
                                        <p:tgtEl>
                                          <p:spTgt spid="69"/>
                                        </p:tgtEl>
                                        <p:attrNameLst>
                                          <p:attrName>ppt_h</p:attrName>
                                        </p:attrNameLst>
                                      </p:cBhvr>
                                      <p:tavLst>
                                        <p:tav tm="0">
                                          <p:val>
                                            <p:strVal val="#ppt_h"/>
                                          </p:val>
                                        </p:tav>
                                        <p:tav tm="100000">
                                          <p:val>
                                            <p:strVal val="#ppt_h"/>
                                          </p:val>
                                        </p:tav>
                                      </p:tavLst>
                                    </p:anim>
                                    <p:animEffect transition="in" filter="fade">
                                      <p:cBhvr>
                                        <p:cTn id="74" dur="600"/>
                                        <p:tgtEl>
                                          <p:spTgt spid="69"/>
                                        </p:tgtEl>
                                      </p:cBhvr>
                                    </p:animEffect>
                                  </p:childTnLst>
                                </p:cTn>
                              </p:par>
                              <p:par>
                                <p:cTn id="75" presetID="49" presetClass="entr" presetSubtype="0" decel="100000" fill="hold" grpId="0" nodeType="withEffect">
                                  <p:stCondLst>
                                    <p:cond delay="0"/>
                                  </p:stCondLst>
                                  <p:childTnLst>
                                    <p:set>
                                      <p:cBhvr>
                                        <p:cTn id="76" dur="1" fill="hold">
                                          <p:stCondLst>
                                            <p:cond delay="0"/>
                                          </p:stCondLst>
                                        </p:cTn>
                                        <p:tgtEl>
                                          <p:spTgt spid="93"/>
                                        </p:tgtEl>
                                        <p:attrNameLst>
                                          <p:attrName>style.visibility</p:attrName>
                                        </p:attrNameLst>
                                      </p:cBhvr>
                                      <p:to>
                                        <p:strVal val="visible"/>
                                      </p:to>
                                    </p:set>
                                    <p:anim calcmode="lin" valueType="num">
                                      <p:cBhvr>
                                        <p:cTn id="77" dur="500" fill="hold"/>
                                        <p:tgtEl>
                                          <p:spTgt spid="93"/>
                                        </p:tgtEl>
                                        <p:attrNameLst>
                                          <p:attrName>ppt_w</p:attrName>
                                        </p:attrNameLst>
                                      </p:cBhvr>
                                      <p:tavLst>
                                        <p:tav tm="0">
                                          <p:val>
                                            <p:fltVal val="0"/>
                                          </p:val>
                                        </p:tav>
                                        <p:tav tm="100000">
                                          <p:val>
                                            <p:strVal val="#ppt_w"/>
                                          </p:val>
                                        </p:tav>
                                      </p:tavLst>
                                    </p:anim>
                                    <p:anim calcmode="lin" valueType="num">
                                      <p:cBhvr>
                                        <p:cTn id="78" dur="500" fill="hold"/>
                                        <p:tgtEl>
                                          <p:spTgt spid="93"/>
                                        </p:tgtEl>
                                        <p:attrNameLst>
                                          <p:attrName>ppt_h</p:attrName>
                                        </p:attrNameLst>
                                      </p:cBhvr>
                                      <p:tavLst>
                                        <p:tav tm="0">
                                          <p:val>
                                            <p:fltVal val="0"/>
                                          </p:val>
                                        </p:tav>
                                        <p:tav tm="100000">
                                          <p:val>
                                            <p:strVal val="#ppt_h"/>
                                          </p:val>
                                        </p:tav>
                                      </p:tavLst>
                                    </p:anim>
                                    <p:anim calcmode="lin" valueType="num">
                                      <p:cBhvr>
                                        <p:cTn id="79" dur="500" fill="hold"/>
                                        <p:tgtEl>
                                          <p:spTgt spid="93"/>
                                        </p:tgtEl>
                                        <p:attrNameLst>
                                          <p:attrName>style.rotation</p:attrName>
                                        </p:attrNameLst>
                                      </p:cBhvr>
                                      <p:tavLst>
                                        <p:tav tm="0">
                                          <p:val>
                                            <p:fltVal val="360"/>
                                          </p:val>
                                        </p:tav>
                                        <p:tav tm="100000">
                                          <p:val>
                                            <p:fltVal val="0"/>
                                          </p:val>
                                        </p:tav>
                                      </p:tavLst>
                                    </p:anim>
                                    <p:animEffect transition="in" filter="fade">
                                      <p:cBhvr>
                                        <p:cTn id="80" dur="500"/>
                                        <p:tgtEl>
                                          <p:spTgt spid="93"/>
                                        </p:tgtEl>
                                      </p:cBhvr>
                                    </p:animEffect>
                                  </p:childTnLst>
                                </p:cTn>
                              </p:par>
                            </p:childTnLst>
                          </p:cTn>
                        </p:par>
                        <p:par>
                          <p:cTn id="81" fill="hold">
                            <p:stCondLst>
                              <p:cond delay="2000"/>
                            </p:stCondLst>
                            <p:childTnLst>
                              <p:par>
                                <p:cTn id="82" presetID="53" presetClass="entr" presetSubtype="16" fill="hold" nodeType="afterEffect">
                                  <p:stCondLst>
                                    <p:cond delay="0"/>
                                  </p:stCondLst>
                                  <p:childTnLst>
                                    <p:set>
                                      <p:cBhvr>
                                        <p:cTn id="83" dur="1" fill="hold">
                                          <p:stCondLst>
                                            <p:cond delay="0"/>
                                          </p:stCondLst>
                                        </p:cTn>
                                        <p:tgtEl>
                                          <p:spTgt spid="5"/>
                                        </p:tgtEl>
                                        <p:attrNameLst>
                                          <p:attrName>style.visibility</p:attrName>
                                        </p:attrNameLst>
                                      </p:cBhvr>
                                      <p:to>
                                        <p:strVal val="visible"/>
                                      </p:to>
                                    </p:set>
                                    <p:anim calcmode="lin" valueType="num">
                                      <p:cBhvr>
                                        <p:cTn id="84" dur="500" fill="hold"/>
                                        <p:tgtEl>
                                          <p:spTgt spid="5"/>
                                        </p:tgtEl>
                                        <p:attrNameLst>
                                          <p:attrName>ppt_w</p:attrName>
                                        </p:attrNameLst>
                                      </p:cBhvr>
                                      <p:tavLst>
                                        <p:tav tm="0">
                                          <p:val>
                                            <p:fltVal val="0"/>
                                          </p:val>
                                        </p:tav>
                                        <p:tav tm="100000">
                                          <p:val>
                                            <p:strVal val="#ppt_w"/>
                                          </p:val>
                                        </p:tav>
                                      </p:tavLst>
                                    </p:anim>
                                    <p:anim calcmode="lin" valueType="num">
                                      <p:cBhvr>
                                        <p:cTn id="85" dur="500" fill="hold"/>
                                        <p:tgtEl>
                                          <p:spTgt spid="5"/>
                                        </p:tgtEl>
                                        <p:attrNameLst>
                                          <p:attrName>ppt_h</p:attrName>
                                        </p:attrNameLst>
                                      </p:cBhvr>
                                      <p:tavLst>
                                        <p:tav tm="0">
                                          <p:val>
                                            <p:fltVal val="0"/>
                                          </p:val>
                                        </p:tav>
                                        <p:tav tm="100000">
                                          <p:val>
                                            <p:strVal val="#ppt_h"/>
                                          </p:val>
                                        </p:tav>
                                      </p:tavLst>
                                    </p:anim>
                                    <p:animEffect transition="in" filter="fade">
                                      <p:cBhvr>
                                        <p:cTn id="86" dur="500"/>
                                        <p:tgtEl>
                                          <p:spTgt spid="5"/>
                                        </p:tgtEl>
                                      </p:cBhvr>
                                    </p:animEffect>
                                  </p:childTnLst>
                                </p:cTn>
                              </p:par>
                              <p:par>
                                <p:cTn id="87" presetID="47" presetClass="entr" presetSubtype="0" fill="hold" grpId="0" nodeType="withEffect">
                                  <p:stCondLst>
                                    <p:cond delay="0"/>
                                  </p:stCondLst>
                                  <p:childTnLst>
                                    <p:set>
                                      <p:cBhvr>
                                        <p:cTn id="88" dur="1" fill="hold">
                                          <p:stCondLst>
                                            <p:cond delay="0"/>
                                          </p:stCondLst>
                                        </p:cTn>
                                        <p:tgtEl>
                                          <p:spTgt spid="72"/>
                                        </p:tgtEl>
                                        <p:attrNameLst>
                                          <p:attrName>style.visibility</p:attrName>
                                        </p:attrNameLst>
                                      </p:cBhvr>
                                      <p:to>
                                        <p:strVal val="visible"/>
                                      </p:to>
                                    </p:set>
                                    <p:animEffect transition="in" filter="fade">
                                      <p:cBhvr>
                                        <p:cTn id="89" dur="600"/>
                                        <p:tgtEl>
                                          <p:spTgt spid="72"/>
                                        </p:tgtEl>
                                      </p:cBhvr>
                                    </p:animEffect>
                                    <p:anim calcmode="lin" valueType="num">
                                      <p:cBhvr>
                                        <p:cTn id="90" dur="600" fill="hold"/>
                                        <p:tgtEl>
                                          <p:spTgt spid="72"/>
                                        </p:tgtEl>
                                        <p:attrNameLst>
                                          <p:attrName>ppt_x</p:attrName>
                                        </p:attrNameLst>
                                      </p:cBhvr>
                                      <p:tavLst>
                                        <p:tav tm="0">
                                          <p:val>
                                            <p:strVal val="#ppt_x"/>
                                          </p:val>
                                        </p:tav>
                                        <p:tav tm="100000">
                                          <p:val>
                                            <p:strVal val="#ppt_x"/>
                                          </p:val>
                                        </p:tav>
                                      </p:tavLst>
                                    </p:anim>
                                    <p:anim calcmode="lin" valueType="num">
                                      <p:cBhvr>
                                        <p:cTn id="91" dur="600" fill="hold"/>
                                        <p:tgtEl>
                                          <p:spTgt spid="72"/>
                                        </p:tgtEl>
                                        <p:attrNameLst>
                                          <p:attrName>ppt_y</p:attrName>
                                        </p:attrNameLst>
                                      </p:cBhvr>
                                      <p:tavLst>
                                        <p:tav tm="0">
                                          <p:val>
                                            <p:strVal val="#ppt_y-.1"/>
                                          </p:val>
                                        </p:tav>
                                        <p:tav tm="100000">
                                          <p:val>
                                            <p:strVal val="#ppt_y"/>
                                          </p:val>
                                        </p:tav>
                                      </p:tavLst>
                                    </p:anim>
                                  </p:childTnLst>
                                </p:cTn>
                              </p:par>
                              <p:par>
                                <p:cTn id="92" presetID="50" presetClass="entr" presetSubtype="0" decel="100000" fill="hold" grpId="0" nodeType="withEffect">
                                  <p:stCondLst>
                                    <p:cond delay="0"/>
                                  </p:stCondLst>
                                  <p:childTnLst>
                                    <p:set>
                                      <p:cBhvr>
                                        <p:cTn id="93" dur="1" fill="hold">
                                          <p:stCondLst>
                                            <p:cond delay="0"/>
                                          </p:stCondLst>
                                        </p:cTn>
                                        <p:tgtEl>
                                          <p:spTgt spid="73"/>
                                        </p:tgtEl>
                                        <p:attrNameLst>
                                          <p:attrName>style.visibility</p:attrName>
                                        </p:attrNameLst>
                                      </p:cBhvr>
                                      <p:to>
                                        <p:strVal val="visible"/>
                                      </p:to>
                                    </p:set>
                                    <p:anim calcmode="lin" valueType="num">
                                      <p:cBhvr>
                                        <p:cTn id="94" dur="600" fill="hold"/>
                                        <p:tgtEl>
                                          <p:spTgt spid="73"/>
                                        </p:tgtEl>
                                        <p:attrNameLst>
                                          <p:attrName>ppt_w</p:attrName>
                                        </p:attrNameLst>
                                      </p:cBhvr>
                                      <p:tavLst>
                                        <p:tav tm="0">
                                          <p:val>
                                            <p:strVal val="#ppt_w+.3"/>
                                          </p:val>
                                        </p:tav>
                                        <p:tav tm="100000">
                                          <p:val>
                                            <p:strVal val="#ppt_w"/>
                                          </p:val>
                                        </p:tav>
                                      </p:tavLst>
                                    </p:anim>
                                    <p:anim calcmode="lin" valueType="num">
                                      <p:cBhvr>
                                        <p:cTn id="95" dur="600" fill="hold"/>
                                        <p:tgtEl>
                                          <p:spTgt spid="73"/>
                                        </p:tgtEl>
                                        <p:attrNameLst>
                                          <p:attrName>ppt_h</p:attrName>
                                        </p:attrNameLst>
                                      </p:cBhvr>
                                      <p:tavLst>
                                        <p:tav tm="0">
                                          <p:val>
                                            <p:strVal val="#ppt_h"/>
                                          </p:val>
                                        </p:tav>
                                        <p:tav tm="100000">
                                          <p:val>
                                            <p:strVal val="#ppt_h"/>
                                          </p:val>
                                        </p:tav>
                                      </p:tavLst>
                                    </p:anim>
                                    <p:animEffect transition="in" filter="fade">
                                      <p:cBhvr>
                                        <p:cTn id="96" dur="600"/>
                                        <p:tgtEl>
                                          <p:spTgt spid="73"/>
                                        </p:tgtEl>
                                      </p:cBhvr>
                                    </p:animEffect>
                                  </p:childTnLst>
                                </p:cTn>
                              </p:par>
                              <p:par>
                                <p:cTn id="97" presetID="49" presetClass="entr" presetSubtype="0" decel="100000" fill="hold" grpId="0" nodeType="withEffect">
                                  <p:stCondLst>
                                    <p:cond delay="0"/>
                                  </p:stCondLst>
                                  <p:childTnLst>
                                    <p:set>
                                      <p:cBhvr>
                                        <p:cTn id="98" dur="1" fill="hold">
                                          <p:stCondLst>
                                            <p:cond delay="0"/>
                                          </p:stCondLst>
                                        </p:cTn>
                                        <p:tgtEl>
                                          <p:spTgt spid="94"/>
                                        </p:tgtEl>
                                        <p:attrNameLst>
                                          <p:attrName>style.visibility</p:attrName>
                                        </p:attrNameLst>
                                      </p:cBhvr>
                                      <p:to>
                                        <p:strVal val="visible"/>
                                      </p:to>
                                    </p:set>
                                    <p:anim calcmode="lin" valueType="num">
                                      <p:cBhvr>
                                        <p:cTn id="99" dur="500" fill="hold"/>
                                        <p:tgtEl>
                                          <p:spTgt spid="94"/>
                                        </p:tgtEl>
                                        <p:attrNameLst>
                                          <p:attrName>ppt_w</p:attrName>
                                        </p:attrNameLst>
                                      </p:cBhvr>
                                      <p:tavLst>
                                        <p:tav tm="0">
                                          <p:val>
                                            <p:fltVal val="0"/>
                                          </p:val>
                                        </p:tav>
                                        <p:tav tm="100000">
                                          <p:val>
                                            <p:strVal val="#ppt_w"/>
                                          </p:val>
                                        </p:tav>
                                      </p:tavLst>
                                    </p:anim>
                                    <p:anim calcmode="lin" valueType="num">
                                      <p:cBhvr>
                                        <p:cTn id="100" dur="500" fill="hold"/>
                                        <p:tgtEl>
                                          <p:spTgt spid="94"/>
                                        </p:tgtEl>
                                        <p:attrNameLst>
                                          <p:attrName>ppt_h</p:attrName>
                                        </p:attrNameLst>
                                      </p:cBhvr>
                                      <p:tavLst>
                                        <p:tav tm="0">
                                          <p:val>
                                            <p:fltVal val="0"/>
                                          </p:val>
                                        </p:tav>
                                        <p:tav tm="100000">
                                          <p:val>
                                            <p:strVal val="#ppt_h"/>
                                          </p:val>
                                        </p:tav>
                                      </p:tavLst>
                                    </p:anim>
                                    <p:anim calcmode="lin" valueType="num">
                                      <p:cBhvr>
                                        <p:cTn id="101" dur="500" fill="hold"/>
                                        <p:tgtEl>
                                          <p:spTgt spid="94"/>
                                        </p:tgtEl>
                                        <p:attrNameLst>
                                          <p:attrName>style.rotation</p:attrName>
                                        </p:attrNameLst>
                                      </p:cBhvr>
                                      <p:tavLst>
                                        <p:tav tm="0">
                                          <p:val>
                                            <p:fltVal val="360"/>
                                          </p:val>
                                        </p:tav>
                                        <p:tav tm="100000">
                                          <p:val>
                                            <p:fltVal val="0"/>
                                          </p:val>
                                        </p:tav>
                                      </p:tavLst>
                                    </p:anim>
                                    <p:animEffect transition="in" filter="fade">
                                      <p:cBhvr>
                                        <p:cTn id="102"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65" grpId="0"/>
      <p:bldP spid="66" grpId="0"/>
      <p:bldP spid="67" grpId="0"/>
      <p:bldP spid="68" grpId="0"/>
      <p:bldP spid="69" grpId="0"/>
      <p:bldP spid="72" grpId="0"/>
      <p:bldP spid="73" grpId="0"/>
      <p:bldP spid="91" grpId="0" bldLvl="0" animBg="1"/>
      <p:bldP spid="92" grpId="0" bldLvl="0" animBg="1"/>
      <p:bldP spid="93" grpId="0" bldLvl="0" animBg="1"/>
      <p:bldP spid="94" grpId="0" bldLvl="0" animBg="1"/>
      <p:bldP spid="24"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15" name="任意多边形 14"/>
          <p:cNvSpPr/>
          <p:nvPr/>
        </p:nvSpPr>
        <p:spPr>
          <a:xfrm>
            <a:off x="1723027"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2179621" y="1447803"/>
            <a:ext cx="2828456" cy="2540001"/>
            <a:chOff x="4706287" y="1447803"/>
            <a:chExt cx="2828456" cy="2540001"/>
          </a:xfrm>
        </p:grpSpPr>
        <p:sp>
          <p:nvSpPr>
            <p:cNvPr id="3" name="任意多边形 2"/>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FFC000"/>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283116" y="1686911"/>
              <a:ext cx="1672590" cy="1722755"/>
            </a:xfrm>
            <a:prstGeom prst="rect">
              <a:avLst/>
            </a:prstGeom>
            <a:noFill/>
          </p:spPr>
          <p:txBody>
            <a:bodyPr wrap="none" rtlCol="0">
              <a:spAutoFit/>
            </a:bodyPr>
            <a:lstStyle/>
            <a:p>
              <a:r>
                <a:rPr lang="en-US" altLang="zh-CN" sz="10000" dirty="0" smtClean="0">
                  <a:solidFill>
                    <a:schemeClr val="bg1"/>
                  </a:solidFill>
                  <a:latin typeface="微软雅黑" panose="020B0503020204020204" charset="-122"/>
                  <a:ea typeface="微软雅黑" panose="020B0503020204020204" charset="-122"/>
                </a:rPr>
                <a:t>04</a:t>
              </a:r>
            </a:p>
          </p:txBody>
        </p:sp>
        <p:sp>
          <p:nvSpPr>
            <p:cNvPr id="19" name="文本框 18"/>
            <p:cNvSpPr txBox="1"/>
            <p:nvPr/>
          </p:nvSpPr>
          <p:spPr>
            <a:xfrm>
              <a:off x="5309630" y="3097243"/>
              <a:ext cx="1549207" cy="523220"/>
            </a:xfrm>
            <a:prstGeom prst="rect">
              <a:avLst/>
            </a:prstGeom>
            <a:noFill/>
          </p:spPr>
          <p:txBody>
            <a:bodyPr wrap="none" rtlCol="0">
              <a:spAutoFit/>
            </a:bodyPr>
            <a:lstStyle/>
            <a:p>
              <a:r>
                <a:rPr lang="en-US" altLang="zh-CN" sz="2800" b="1" dirty="0" smtClean="0">
                  <a:solidFill>
                    <a:schemeClr val="bg1"/>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p>
          </p:txBody>
        </p:sp>
      </p:grpSp>
      <p:sp>
        <p:nvSpPr>
          <p:cNvPr id="21" name="文本框 20"/>
          <p:cNvSpPr txBox="1"/>
          <p:nvPr/>
        </p:nvSpPr>
        <p:spPr>
          <a:xfrm>
            <a:off x="1654857"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22" name="文本框 21"/>
          <p:cNvSpPr txBox="1"/>
          <p:nvPr/>
        </p:nvSpPr>
        <p:spPr>
          <a:xfrm>
            <a:off x="1526617"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cSld>
  <p:clrMapOvr>
    <a:masterClrMapping/>
  </p:clrMapOvr>
  <p:transition advTm="1201">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600"/>
                                        <p:tgtEl>
                                          <p:spTgt spid="21"/>
                                        </p:tgtEl>
                                      </p:cBhvr>
                                    </p:animEffect>
                                    <p:anim calcmode="lin" valueType="num">
                                      <p:cBhvr>
                                        <p:cTn id="13" dur="600" fill="hold"/>
                                        <p:tgtEl>
                                          <p:spTgt spid="21"/>
                                        </p:tgtEl>
                                        <p:attrNameLst>
                                          <p:attrName>ppt_x</p:attrName>
                                        </p:attrNameLst>
                                      </p:cBhvr>
                                      <p:tavLst>
                                        <p:tav tm="0">
                                          <p:val>
                                            <p:strVal val="#ppt_x"/>
                                          </p:val>
                                        </p:tav>
                                        <p:tav tm="100000">
                                          <p:val>
                                            <p:strVal val="#ppt_x"/>
                                          </p:val>
                                        </p:tav>
                                      </p:tavLst>
                                    </p:anim>
                                    <p:anim calcmode="lin" valueType="num">
                                      <p:cBhvr>
                                        <p:cTn id="14" dur="600" fill="hold"/>
                                        <p:tgtEl>
                                          <p:spTgt spid="21"/>
                                        </p:tgtEl>
                                        <p:attrNameLst>
                                          <p:attrName>ppt_y</p:attrName>
                                        </p:attrNameLst>
                                      </p:cBhvr>
                                      <p:tavLst>
                                        <p:tav tm="0">
                                          <p:val>
                                            <p:strVal val="#ppt_y-.1"/>
                                          </p:val>
                                        </p:tav>
                                        <p:tav tm="100000">
                                          <p:val>
                                            <p:strVal val="#ppt_y"/>
                                          </p:val>
                                        </p:tav>
                                      </p:tavLst>
                                    </p:anim>
                                  </p:childTnLst>
                                </p:cTn>
                              </p:par>
                              <p:par>
                                <p:cTn id="15" presetID="50" presetClass="entr" presetSubtype="0" decel="10000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600" fill="hold"/>
                                        <p:tgtEl>
                                          <p:spTgt spid="22"/>
                                        </p:tgtEl>
                                        <p:attrNameLst>
                                          <p:attrName>ppt_w</p:attrName>
                                        </p:attrNameLst>
                                      </p:cBhvr>
                                      <p:tavLst>
                                        <p:tav tm="0">
                                          <p:val>
                                            <p:strVal val="#ppt_w+.3"/>
                                          </p:val>
                                        </p:tav>
                                        <p:tav tm="100000">
                                          <p:val>
                                            <p:strVal val="#ppt_w"/>
                                          </p:val>
                                        </p:tav>
                                      </p:tavLst>
                                    </p:anim>
                                    <p:anim calcmode="lin" valueType="num">
                                      <p:cBhvr>
                                        <p:cTn id="18" dur="600" fill="hold"/>
                                        <p:tgtEl>
                                          <p:spTgt spid="22"/>
                                        </p:tgtEl>
                                        <p:attrNameLst>
                                          <p:attrName>ppt_h</p:attrName>
                                        </p:attrNameLst>
                                      </p:cBhvr>
                                      <p:tavLst>
                                        <p:tav tm="0">
                                          <p:val>
                                            <p:strVal val="#ppt_h"/>
                                          </p:val>
                                        </p:tav>
                                        <p:tav tm="100000">
                                          <p:val>
                                            <p:strVal val="#ppt_h"/>
                                          </p:val>
                                        </p:tav>
                                      </p:tavLst>
                                    </p:anim>
                                    <p:animEffect transition="in" filter="fade">
                                      <p:cBhvr>
                                        <p:cTn id="19" dur="600"/>
                                        <p:tgtEl>
                                          <p:spTgt spid="22"/>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 calcmode="lin" valueType="num">
                                      <p:cBhvr>
                                        <p:cTn id="24" dur="500" fill="hold"/>
                                        <p:tgtEl>
                                          <p:spTgt spid="15"/>
                                        </p:tgtEl>
                                        <p:attrNameLst>
                                          <p:attrName>style.rotation</p:attrName>
                                        </p:attrNameLst>
                                      </p:cBhvr>
                                      <p:tavLst>
                                        <p:tav tm="0">
                                          <p:val>
                                            <p:fltVal val="360"/>
                                          </p:val>
                                        </p:tav>
                                        <p:tav tm="100000">
                                          <p:val>
                                            <p:fltVal val="0"/>
                                          </p:val>
                                        </p:tav>
                                      </p:tavLst>
                                    </p:anim>
                                    <p:animEffect transition="in" filter="fade">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21" grpId="0" bldLvl="0" animBg="1"/>
      <p:bldP spid="22"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14880" cy="41783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点击此处添加</a:t>
            </a:r>
            <a:r>
              <a:rPr lang="zh-CN" altLang="en-US" sz="2000" b="1" dirty="0" smtClean="0">
                <a:solidFill>
                  <a:schemeClr val="bg1"/>
                </a:solidFill>
                <a:latin typeface="微软雅黑" panose="020B0503020204020204" charset="-122"/>
                <a:ea typeface="微软雅黑" panose="020B0503020204020204" charset="-122"/>
              </a:rPr>
              <a:t>文本</a:t>
            </a:r>
            <a:endParaRPr lang="zh-CN" altLang="en-US" sz="2000" b="1" dirty="0">
              <a:solidFill>
                <a:schemeClr val="bg1"/>
              </a:solidFill>
              <a:latin typeface="微软雅黑" panose="020B0503020204020204" charset="-122"/>
              <a:ea typeface="微软雅黑" panose="020B0503020204020204"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微软雅黑" panose="020B0503020204020204" charset="-122"/>
                <a:ea typeface="微软雅黑" panose="020B0503020204020204" charset="-122"/>
                <a:cs typeface="Segoe UI Semilight" panose="020B0402040204020203" pitchFamily="34" charset="0"/>
              </a:rPr>
              <a:t>In the add directory</a:t>
            </a: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7" name="文本框 6"/>
            <p:cNvSpPr txBox="1"/>
            <p:nvPr/>
          </p:nvSpPr>
          <p:spPr>
            <a:xfrm>
              <a:off x="463503" y="478989"/>
              <a:ext cx="481330" cy="417830"/>
            </a:xfrm>
            <a:prstGeom prst="rect">
              <a:avLst/>
            </a:prstGeom>
            <a:noFill/>
          </p:spPr>
          <p:txBody>
            <a:bodyPr wrap="none" rtlCol="0">
              <a:spAutoFit/>
            </a:bodyPr>
            <a:lstStyle/>
            <a:p>
              <a:r>
                <a:rPr lang="en-US" altLang="zh-CN" sz="2000" dirty="0" smtClean="0">
                  <a:solidFill>
                    <a:schemeClr val="tx1"/>
                  </a:solidFill>
                  <a:latin typeface="微软雅黑" panose="020B0503020204020204" charset="-122"/>
                  <a:ea typeface="微软雅黑" panose="020B0503020204020204" charset="-122"/>
                </a:rPr>
                <a:t>04</a:t>
              </a:r>
            </a:p>
          </p:txBody>
        </p:sp>
      </p:grpSp>
      <p:grpSp>
        <p:nvGrpSpPr>
          <p:cNvPr id="25" name="Group 23"/>
          <p:cNvGrpSpPr/>
          <p:nvPr/>
        </p:nvGrpSpPr>
        <p:grpSpPr>
          <a:xfrm>
            <a:off x="7340829" y="1993807"/>
            <a:ext cx="4875583" cy="4216408"/>
            <a:chOff x="432963" y="461903"/>
            <a:chExt cx="6861918" cy="5934194"/>
          </a:xfrm>
        </p:grpSpPr>
        <p:sp>
          <p:nvSpPr>
            <p:cNvPr id="26" name="Shape 6"/>
            <p:cNvSpPr/>
            <p:nvPr/>
          </p:nvSpPr>
          <p:spPr>
            <a:xfrm>
              <a:off x="3542700" y="461903"/>
              <a:ext cx="3752181" cy="5826889"/>
            </a:xfrm>
            <a:custGeom>
              <a:avLst/>
              <a:gdLst/>
              <a:ahLst/>
              <a:cxnLst>
                <a:cxn ang="0">
                  <a:pos x="wd2" y="hd2"/>
                </a:cxn>
                <a:cxn ang="5400000">
                  <a:pos x="wd2" y="hd2"/>
                </a:cxn>
                <a:cxn ang="10800000">
                  <a:pos x="wd2" y="hd2"/>
                </a:cxn>
                <a:cxn ang="16200000">
                  <a:pos x="wd2" y="hd2"/>
                </a:cxn>
              </a:cxnLst>
              <a:rect l="0" t="0" r="r" b="b"/>
              <a:pathLst>
                <a:path w="21517" h="21572" extrusionOk="0">
                  <a:moveTo>
                    <a:pt x="21350" y="21572"/>
                  </a:moveTo>
                  <a:cubicBezTo>
                    <a:pt x="21600" y="21307"/>
                    <a:pt x="21578" y="20938"/>
                    <a:pt x="21222" y="20531"/>
                  </a:cubicBezTo>
                  <a:lnTo>
                    <a:pt x="4503" y="1436"/>
                  </a:lnTo>
                  <a:cubicBezTo>
                    <a:pt x="4278" y="1178"/>
                    <a:pt x="4006" y="1004"/>
                    <a:pt x="3718" y="912"/>
                  </a:cubicBezTo>
                  <a:lnTo>
                    <a:pt x="960" y="86"/>
                  </a:lnTo>
                  <a:cubicBezTo>
                    <a:pt x="648" y="-20"/>
                    <a:pt x="315" y="-28"/>
                    <a:pt x="0" y="61"/>
                  </a:cubicBezTo>
                  <a:lnTo>
                    <a:pt x="959" y="14239"/>
                  </a:lnTo>
                  <a:cubicBezTo>
                    <a:pt x="959" y="14239"/>
                    <a:pt x="21350" y="21572"/>
                    <a:pt x="21350" y="21572"/>
                  </a:cubicBezTo>
                  <a:close/>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7" name="Shape 7"/>
            <p:cNvSpPr/>
            <p:nvPr/>
          </p:nvSpPr>
          <p:spPr>
            <a:xfrm>
              <a:off x="432963" y="472738"/>
              <a:ext cx="6836354" cy="5923359"/>
            </a:xfrm>
            <a:custGeom>
              <a:avLst/>
              <a:gdLst/>
              <a:ahLst/>
              <a:cxnLst>
                <a:cxn ang="0">
                  <a:pos x="wd2" y="hd2"/>
                </a:cxn>
                <a:cxn ang="5400000">
                  <a:pos x="wd2" y="hd2"/>
                </a:cxn>
                <a:cxn ang="10800000">
                  <a:pos x="wd2" y="hd2"/>
                </a:cxn>
                <a:cxn ang="16200000">
                  <a:pos x="wd2" y="hd2"/>
                </a:cxn>
              </a:cxnLst>
              <a:rect l="0" t="0" r="r" b="b"/>
              <a:pathLst>
                <a:path w="21471" h="21600" extrusionOk="0">
                  <a:moveTo>
                    <a:pt x="10303" y="13965"/>
                  </a:moveTo>
                  <a:lnTo>
                    <a:pt x="9777" y="0"/>
                  </a:lnTo>
                  <a:cubicBezTo>
                    <a:pt x="9609" y="86"/>
                    <a:pt x="9449" y="263"/>
                    <a:pt x="9318" y="532"/>
                  </a:cubicBezTo>
                  <a:lnTo>
                    <a:pt x="162" y="19340"/>
                  </a:lnTo>
                  <a:cubicBezTo>
                    <a:pt x="-129" y="19937"/>
                    <a:pt x="-15" y="20452"/>
                    <a:pt x="395" y="20668"/>
                  </a:cubicBezTo>
                  <a:lnTo>
                    <a:pt x="1906" y="21482"/>
                  </a:lnTo>
                  <a:cubicBezTo>
                    <a:pt x="2042" y="21558"/>
                    <a:pt x="2211" y="21600"/>
                    <a:pt x="2410" y="21600"/>
                  </a:cubicBezTo>
                  <a:lnTo>
                    <a:pt x="20678" y="21600"/>
                  </a:lnTo>
                  <a:cubicBezTo>
                    <a:pt x="21064" y="21600"/>
                    <a:pt x="21338" y="21442"/>
                    <a:pt x="21471" y="21188"/>
                  </a:cubicBezTo>
                  <a:cubicBezTo>
                    <a:pt x="21471" y="21188"/>
                    <a:pt x="10303" y="13965"/>
                    <a:pt x="10303" y="13965"/>
                  </a:cubicBezTo>
                  <a:close/>
                </a:path>
              </a:pathLst>
            </a:custGeom>
            <a:solidFill>
              <a:schemeClr val="tx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8" name="Shape 8"/>
            <p:cNvSpPr/>
            <p:nvPr/>
          </p:nvSpPr>
          <p:spPr>
            <a:xfrm>
              <a:off x="432963" y="461903"/>
              <a:ext cx="6379693" cy="5714740"/>
            </a:xfrm>
            <a:custGeom>
              <a:avLst/>
              <a:gdLst/>
              <a:ahLst/>
              <a:cxnLst>
                <a:cxn ang="0">
                  <a:pos x="wd2" y="hd2"/>
                </a:cxn>
                <a:cxn ang="5400000">
                  <a:pos x="wd2" y="hd2"/>
                </a:cxn>
                <a:cxn ang="10800000">
                  <a:pos x="wd2" y="hd2"/>
                </a:cxn>
                <a:cxn ang="16200000">
                  <a:pos x="wd2" y="hd2"/>
                </a:cxn>
              </a:cxnLst>
              <a:rect l="0" t="0" r="r" b="b"/>
              <a:pathLst>
                <a:path w="21130" h="21397" extrusionOk="0">
                  <a:moveTo>
                    <a:pt x="11303" y="609"/>
                  </a:moveTo>
                  <a:cubicBezTo>
                    <a:pt x="10897" y="-203"/>
                    <a:pt x="10233" y="-203"/>
                    <a:pt x="9827" y="609"/>
                  </a:cubicBezTo>
                  <a:lnTo>
                    <a:pt x="171" y="19921"/>
                  </a:lnTo>
                  <a:cubicBezTo>
                    <a:pt x="-235" y="20733"/>
                    <a:pt x="108" y="21397"/>
                    <a:pt x="933" y="21397"/>
                  </a:cubicBezTo>
                  <a:lnTo>
                    <a:pt x="20197" y="21397"/>
                  </a:lnTo>
                  <a:cubicBezTo>
                    <a:pt x="21022" y="21397"/>
                    <a:pt x="21365" y="20733"/>
                    <a:pt x="20959" y="19921"/>
                  </a:cubicBezTo>
                  <a:cubicBezTo>
                    <a:pt x="20959" y="19921"/>
                    <a:pt x="11303" y="609"/>
                    <a:pt x="11303" y="609"/>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29" name="Group 19"/>
          <p:cNvGrpSpPr/>
          <p:nvPr/>
        </p:nvGrpSpPr>
        <p:grpSpPr>
          <a:xfrm>
            <a:off x="7081772" y="2949368"/>
            <a:ext cx="3770634" cy="3260847"/>
            <a:chOff x="432963" y="461903"/>
            <a:chExt cx="6861918" cy="5934194"/>
          </a:xfrm>
          <a:effectLst>
            <a:outerShdw dist="127000" dir="720000" algn="l" rotWithShape="0">
              <a:prstClr val="black">
                <a:alpha val="8000"/>
              </a:prstClr>
            </a:outerShdw>
          </a:effectLst>
        </p:grpSpPr>
        <p:sp>
          <p:nvSpPr>
            <p:cNvPr id="30" name="Shape 6"/>
            <p:cNvSpPr/>
            <p:nvPr/>
          </p:nvSpPr>
          <p:spPr>
            <a:xfrm>
              <a:off x="3542700" y="461903"/>
              <a:ext cx="3752181" cy="5826889"/>
            </a:xfrm>
            <a:custGeom>
              <a:avLst/>
              <a:gdLst/>
              <a:ahLst/>
              <a:cxnLst>
                <a:cxn ang="0">
                  <a:pos x="wd2" y="hd2"/>
                </a:cxn>
                <a:cxn ang="5400000">
                  <a:pos x="wd2" y="hd2"/>
                </a:cxn>
                <a:cxn ang="10800000">
                  <a:pos x="wd2" y="hd2"/>
                </a:cxn>
                <a:cxn ang="16200000">
                  <a:pos x="wd2" y="hd2"/>
                </a:cxn>
              </a:cxnLst>
              <a:rect l="0" t="0" r="r" b="b"/>
              <a:pathLst>
                <a:path w="21517" h="21572" extrusionOk="0">
                  <a:moveTo>
                    <a:pt x="21350" y="21572"/>
                  </a:moveTo>
                  <a:cubicBezTo>
                    <a:pt x="21600" y="21307"/>
                    <a:pt x="21578" y="20938"/>
                    <a:pt x="21222" y="20531"/>
                  </a:cubicBezTo>
                  <a:lnTo>
                    <a:pt x="4503" y="1436"/>
                  </a:lnTo>
                  <a:cubicBezTo>
                    <a:pt x="4278" y="1178"/>
                    <a:pt x="4006" y="1004"/>
                    <a:pt x="3718" y="912"/>
                  </a:cubicBezTo>
                  <a:lnTo>
                    <a:pt x="960" y="86"/>
                  </a:lnTo>
                  <a:cubicBezTo>
                    <a:pt x="648" y="-20"/>
                    <a:pt x="315" y="-28"/>
                    <a:pt x="0" y="61"/>
                  </a:cubicBezTo>
                  <a:lnTo>
                    <a:pt x="959" y="14239"/>
                  </a:lnTo>
                  <a:cubicBezTo>
                    <a:pt x="959" y="14239"/>
                    <a:pt x="21350" y="21572"/>
                    <a:pt x="21350" y="21572"/>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1" name="Shape 7"/>
            <p:cNvSpPr/>
            <p:nvPr/>
          </p:nvSpPr>
          <p:spPr>
            <a:xfrm>
              <a:off x="432963" y="472738"/>
              <a:ext cx="6836354" cy="5923359"/>
            </a:xfrm>
            <a:custGeom>
              <a:avLst/>
              <a:gdLst/>
              <a:ahLst/>
              <a:cxnLst>
                <a:cxn ang="0">
                  <a:pos x="wd2" y="hd2"/>
                </a:cxn>
                <a:cxn ang="5400000">
                  <a:pos x="wd2" y="hd2"/>
                </a:cxn>
                <a:cxn ang="10800000">
                  <a:pos x="wd2" y="hd2"/>
                </a:cxn>
                <a:cxn ang="16200000">
                  <a:pos x="wd2" y="hd2"/>
                </a:cxn>
              </a:cxnLst>
              <a:rect l="0" t="0" r="r" b="b"/>
              <a:pathLst>
                <a:path w="21471" h="21600" extrusionOk="0">
                  <a:moveTo>
                    <a:pt x="10303" y="13965"/>
                  </a:moveTo>
                  <a:lnTo>
                    <a:pt x="9777" y="0"/>
                  </a:lnTo>
                  <a:cubicBezTo>
                    <a:pt x="9609" y="86"/>
                    <a:pt x="9449" y="263"/>
                    <a:pt x="9318" y="532"/>
                  </a:cubicBezTo>
                  <a:lnTo>
                    <a:pt x="162" y="19340"/>
                  </a:lnTo>
                  <a:cubicBezTo>
                    <a:pt x="-129" y="19937"/>
                    <a:pt x="-15" y="20452"/>
                    <a:pt x="395" y="20668"/>
                  </a:cubicBezTo>
                  <a:lnTo>
                    <a:pt x="1906" y="21482"/>
                  </a:lnTo>
                  <a:cubicBezTo>
                    <a:pt x="2042" y="21558"/>
                    <a:pt x="2211" y="21600"/>
                    <a:pt x="2410" y="21600"/>
                  </a:cubicBezTo>
                  <a:lnTo>
                    <a:pt x="20678" y="21600"/>
                  </a:lnTo>
                  <a:cubicBezTo>
                    <a:pt x="21064" y="21600"/>
                    <a:pt x="21338" y="21442"/>
                    <a:pt x="21471" y="21188"/>
                  </a:cubicBezTo>
                  <a:cubicBezTo>
                    <a:pt x="21471" y="21188"/>
                    <a:pt x="10303" y="13965"/>
                    <a:pt x="10303" y="13965"/>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3" name="Shape 8"/>
            <p:cNvSpPr/>
            <p:nvPr/>
          </p:nvSpPr>
          <p:spPr>
            <a:xfrm>
              <a:off x="432963" y="461903"/>
              <a:ext cx="6379693" cy="5714740"/>
            </a:xfrm>
            <a:custGeom>
              <a:avLst/>
              <a:gdLst/>
              <a:ahLst/>
              <a:cxnLst>
                <a:cxn ang="0">
                  <a:pos x="wd2" y="hd2"/>
                </a:cxn>
                <a:cxn ang="5400000">
                  <a:pos x="wd2" y="hd2"/>
                </a:cxn>
                <a:cxn ang="10800000">
                  <a:pos x="wd2" y="hd2"/>
                </a:cxn>
                <a:cxn ang="16200000">
                  <a:pos x="wd2" y="hd2"/>
                </a:cxn>
              </a:cxnLst>
              <a:rect l="0" t="0" r="r" b="b"/>
              <a:pathLst>
                <a:path w="21130" h="21397" extrusionOk="0">
                  <a:moveTo>
                    <a:pt x="11303" y="609"/>
                  </a:moveTo>
                  <a:cubicBezTo>
                    <a:pt x="10897" y="-203"/>
                    <a:pt x="10233" y="-203"/>
                    <a:pt x="9827" y="609"/>
                  </a:cubicBezTo>
                  <a:lnTo>
                    <a:pt x="171" y="19921"/>
                  </a:lnTo>
                  <a:cubicBezTo>
                    <a:pt x="-235" y="20733"/>
                    <a:pt x="108" y="21397"/>
                    <a:pt x="933" y="21397"/>
                  </a:cubicBezTo>
                  <a:lnTo>
                    <a:pt x="20197" y="21397"/>
                  </a:lnTo>
                  <a:cubicBezTo>
                    <a:pt x="21022" y="21397"/>
                    <a:pt x="21365" y="20733"/>
                    <a:pt x="20959" y="19921"/>
                  </a:cubicBezTo>
                  <a:cubicBezTo>
                    <a:pt x="20959" y="19921"/>
                    <a:pt x="11303" y="609"/>
                    <a:pt x="11303" y="609"/>
                  </a:cubicBezTo>
                  <a:close/>
                </a:path>
              </a:pathLst>
            </a:custGeom>
            <a:solidFill>
              <a:schemeClr val="accent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34" name="Group 15"/>
          <p:cNvGrpSpPr/>
          <p:nvPr/>
        </p:nvGrpSpPr>
        <p:grpSpPr>
          <a:xfrm>
            <a:off x="6729108" y="3539883"/>
            <a:ext cx="3087799" cy="2670330"/>
            <a:chOff x="432963" y="461903"/>
            <a:chExt cx="6861918" cy="5934194"/>
          </a:xfrm>
          <a:effectLst>
            <a:outerShdw dist="127000" dir="720000" algn="l" rotWithShape="0">
              <a:prstClr val="black">
                <a:alpha val="8000"/>
              </a:prstClr>
            </a:outerShdw>
          </a:effectLst>
        </p:grpSpPr>
        <p:sp>
          <p:nvSpPr>
            <p:cNvPr id="35" name="Shape 6"/>
            <p:cNvSpPr/>
            <p:nvPr/>
          </p:nvSpPr>
          <p:spPr>
            <a:xfrm>
              <a:off x="3542700" y="461903"/>
              <a:ext cx="3752181" cy="5826889"/>
            </a:xfrm>
            <a:custGeom>
              <a:avLst/>
              <a:gdLst/>
              <a:ahLst/>
              <a:cxnLst>
                <a:cxn ang="0">
                  <a:pos x="wd2" y="hd2"/>
                </a:cxn>
                <a:cxn ang="5400000">
                  <a:pos x="wd2" y="hd2"/>
                </a:cxn>
                <a:cxn ang="10800000">
                  <a:pos x="wd2" y="hd2"/>
                </a:cxn>
                <a:cxn ang="16200000">
                  <a:pos x="wd2" y="hd2"/>
                </a:cxn>
              </a:cxnLst>
              <a:rect l="0" t="0" r="r" b="b"/>
              <a:pathLst>
                <a:path w="21517" h="21572" extrusionOk="0">
                  <a:moveTo>
                    <a:pt x="21350" y="21572"/>
                  </a:moveTo>
                  <a:cubicBezTo>
                    <a:pt x="21600" y="21307"/>
                    <a:pt x="21578" y="20938"/>
                    <a:pt x="21222" y="20531"/>
                  </a:cubicBezTo>
                  <a:lnTo>
                    <a:pt x="4503" y="1436"/>
                  </a:lnTo>
                  <a:cubicBezTo>
                    <a:pt x="4278" y="1178"/>
                    <a:pt x="4006" y="1004"/>
                    <a:pt x="3718" y="912"/>
                  </a:cubicBezTo>
                  <a:lnTo>
                    <a:pt x="960" y="86"/>
                  </a:lnTo>
                  <a:cubicBezTo>
                    <a:pt x="648" y="-20"/>
                    <a:pt x="315" y="-28"/>
                    <a:pt x="0" y="61"/>
                  </a:cubicBezTo>
                  <a:lnTo>
                    <a:pt x="959" y="14239"/>
                  </a:lnTo>
                  <a:cubicBezTo>
                    <a:pt x="959" y="14239"/>
                    <a:pt x="21350" y="21572"/>
                    <a:pt x="21350" y="21572"/>
                  </a:cubicBezTo>
                  <a:close/>
                </a:path>
              </a:pathLst>
            </a:custGeom>
            <a:solidFill>
              <a:srgbClr val="FFFF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6" name="Shape 7"/>
            <p:cNvSpPr/>
            <p:nvPr/>
          </p:nvSpPr>
          <p:spPr>
            <a:xfrm>
              <a:off x="432963" y="472738"/>
              <a:ext cx="6836354" cy="5923359"/>
            </a:xfrm>
            <a:custGeom>
              <a:avLst/>
              <a:gdLst/>
              <a:ahLst/>
              <a:cxnLst>
                <a:cxn ang="0">
                  <a:pos x="wd2" y="hd2"/>
                </a:cxn>
                <a:cxn ang="5400000">
                  <a:pos x="wd2" y="hd2"/>
                </a:cxn>
                <a:cxn ang="10800000">
                  <a:pos x="wd2" y="hd2"/>
                </a:cxn>
                <a:cxn ang="16200000">
                  <a:pos x="wd2" y="hd2"/>
                </a:cxn>
              </a:cxnLst>
              <a:rect l="0" t="0" r="r" b="b"/>
              <a:pathLst>
                <a:path w="21471" h="21600" extrusionOk="0">
                  <a:moveTo>
                    <a:pt x="10303" y="13965"/>
                  </a:moveTo>
                  <a:lnTo>
                    <a:pt x="9777" y="0"/>
                  </a:lnTo>
                  <a:cubicBezTo>
                    <a:pt x="9609" y="86"/>
                    <a:pt x="9449" y="263"/>
                    <a:pt x="9318" y="532"/>
                  </a:cubicBezTo>
                  <a:lnTo>
                    <a:pt x="162" y="19340"/>
                  </a:lnTo>
                  <a:cubicBezTo>
                    <a:pt x="-129" y="19937"/>
                    <a:pt x="-15" y="20452"/>
                    <a:pt x="395" y="20668"/>
                  </a:cubicBezTo>
                  <a:lnTo>
                    <a:pt x="1906" y="21482"/>
                  </a:lnTo>
                  <a:cubicBezTo>
                    <a:pt x="2042" y="21558"/>
                    <a:pt x="2211" y="21600"/>
                    <a:pt x="2410" y="21600"/>
                  </a:cubicBezTo>
                  <a:lnTo>
                    <a:pt x="20678" y="21600"/>
                  </a:lnTo>
                  <a:cubicBezTo>
                    <a:pt x="21064" y="21600"/>
                    <a:pt x="21338" y="21442"/>
                    <a:pt x="21471" y="21188"/>
                  </a:cubicBezTo>
                  <a:cubicBezTo>
                    <a:pt x="21471" y="21188"/>
                    <a:pt x="10303" y="13965"/>
                    <a:pt x="10303" y="13965"/>
                  </a:cubicBezTo>
                  <a:close/>
                </a:path>
              </a:pathLst>
            </a:custGeom>
            <a:solidFill>
              <a:schemeClr val="accent3">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7" name="Shape 8"/>
            <p:cNvSpPr/>
            <p:nvPr/>
          </p:nvSpPr>
          <p:spPr>
            <a:xfrm>
              <a:off x="432963" y="461903"/>
              <a:ext cx="6379693" cy="5714740"/>
            </a:xfrm>
            <a:custGeom>
              <a:avLst/>
              <a:gdLst/>
              <a:ahLst/>
              <a:cxnLst>
                <a:cxn ang="0">
                  <a:pos x="wd2" y="hd2"/>
                </a:cxn>
                <a:cxn ang="5400000">
                  <a:pos x="wd2" y="hd2"/>
                </a:cxn>
                <a:cxn ang="10800000">
                  <a:pos x="wd2" y="hd2"/>
                </a:cxn>
                <a:cxn ang="16200000">
                  <a:pos x="wd2" y="hd2"/>
                </a:cxn>
              </a:cxnLst>
              <a:rect l="0" t="0" r="r" b="b"/>
              <a:pathLst>
                <a:path w="21130" h="21397" extrusionOk="0">
                  <a:moveTo>
                    <a:pt x="11303" y="609"/>
                  </a:moveTo>
                  <a:cubicBezTo>
                    <a:pt x="10897" y="-203"/>
                    <a:pt x="10233" y="-203"/>
                    <a:pt x="9827" y="609"/>
                  </a:cubicBezTo>
                  <a:lnTo>
                    <a:pt x="171" y="19921"/>
                  </a:lnTo>
                  <a:cubicBezTo>
                    <a:pt x="-235" y="20733"/>
                    <a:pt x="108" y="21397"/>
                    <a:pt x="933" y="21397"/>
                  </a:cubicBezTo>
                  <a:lnTo>
                    <a:pt x="20197" y="21397"/>
                  </a:lnTo>
                  <a:cubicBezTo>
                    <a:pt x="21022" y="21397"/>
                    <a:pt x="21365" y="20733"/>
                    <a:pt x="20959" y="19921"/>
                  </a:cubicBezTo>
                  <a:cubicBezTo>
                    <a:pt x="20959" y="19921"/>
                    <a:pt x="11303" y="609"/>
                    <a:pt x="11303" y="609"/>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nvGrpSpPr>
          <p:cNvPr id="38" name="Group 11"/>
          <p:cNvGrpSpPr/>
          <p:nvPr/>
        </p:nvGrpSpPr>
        <p:grpSpPr>
          <a:xfrm>
            <a:off x="6465124" y="4155691"/>
            <a:ext cx="2375719" cy="2054524"/>
            <a:chOff x="432963" y="461903"/>
            <a:chExt cx="6861918" cy="5934194"/>
          </a:xfrm>
          <a:effectLst>
            <a:outerShdw dist="127000" dir="720000" algn="l" rotWithShape="0">
              <a:prstClr val="black">
                <a:alpha val="8000"/>
              </a:prstClr>
            </a:outerShdw>
          </a:effectLst>
        </p:grpSpPr>
        <p:sp>
          <p:nvSpPr>
            <p:cNvPr id="39" name="Shape 6"/>
            <p:cNvSpPr/>
            <p:nvPr/>
          </p:nvSpPr>
          <p:spPr>
            <a:xfrm>
              <a:off x="3542700" y="461903"/>
              <a:ext cx="3752181" cy="5826889"/>
            </a:xfrm>
            <a:custGeom>
              <a:avLst/>
              <a:gdLst/>
              <a:ahLst/>
              <a:cxnLst>
                <a:cxn ang="0">
                  <a:pos x="wd2" y="hd2"/>
                </a:cxn>
                <a:cxn ang="5400000">
                  <a:pos x="wd2" y="hd2"/>
                </a:cxn>
                <a:cxn ang="10800000">
                  <a:pos x="wd2" y="hd2"/>
                </a:cxn>
                <a:cxn ang="16200000">
                  <a:pos x="wd2" y="hd2"/>
                </a:cxn>
              </a:cxnLst>
              <a:rect l="0" t="0" r="r" b="b"/>
              <a:pathLst>
                <a:path w="21517" h="21572" extrusionOk="0">
                  <a:moveTo>
                    <a:pt x="21350" y="21572"/>
                  </a:moveTo>
                  <a:cubicBezTo>
                    <a:pt x="21600" y="21307"/>
                    <a:pt x="21578" y="20938"/>
                    <a:pt x="21222" y="20531"/>
                  </a:cubicBezTo>
                  <a:lnTo>
                    <a:pt x="4503" y="1436"/>
                  </a:lnTo>
                  <a:cubicBezTo>
                    <a:pt x="4278" y="1178"/>
                    <a:pt x="4006" y="1004"/>
                    <a:pt x="3718" y="912"/>
                  </a:cubicBezTo>
                  <a:lnTo>
                    <a:pt x="960" y="86"/>
                  </a:lnTo>
                  <a:cubicBezTo>
                    <a:pt x="648" y="-20"/>
                    <a:pt x="315" y="-28"/>
                    <a:pt x="0" y="61"/>
                  </a:cubicBezTo>
                  <a:lnTo>
                    <a:pt x="959" y="14239"/>
                  </a:lnTo>
                  <a:cubicBezTo>
                    <a:pt x="959" y="14239"/>
                    <a:pt x="21350" y="21572"/>
                    <a:pt x="21350" y="21572"/>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40" name="Shape 7"/>
            <p:cNvSpPr/>
            <p:nvPr/>
          </p:nvSpPr>
          <p:spPr>
            <a:xfrm>
              <a:off x="432963" y="472738"/>
              <a:ext cx="6836354" cy="5923359"/>
            </a:xfrm>
            <a:custGeom>
              <a:avLst/>
              <a:gdLst/>
              <a:ahLst/>
              <a:cxnLst>
                <a:cxn ang="0">
                  <a:pos x="wd2" y="hd2"/>
                </a:cxn>
                <a:cxn ang="5400000">
                  <a:pos x="wd2" y="hd2"/>
                </a:cxn>
                <a:cxn ang="10800000">
                  <a:pos x="wd2" y="hd2"/>
                </a:cxn>
                <a:cxn ang="16200000">
                  <a:pos x="wd2" y="hd2"/>
                </a:cxn>
              </a:cxnLst>
              <a:rect l="0" t="0" r="r" b="b"/>
              <a:pathLst>
                <a:path w="21471" h="21600" extrusionOk="0">
                  <a:moveTo>
                    <a:pt x="10303" y="13965"/>
                  </a:moveTo>
                  <a:lnTo>
                    <a:pt x="9777" y="0"/>
                  </a:lnTo>
                  <a:cubicBezTo>
                    <a:pt x="9609" y="86"/>
                    <a:pt x="9449" y="263"/>
                    <a:pt x="9318" y="532"/>
                  </a:cubicBezTo>
                  <a:lnTo>
                    <a:pt x="162" y="19340"/>
                  </a:lnTo>
                  <a:cubicBezTo>
                    <a:pt x="-129" y="19937"/>
                    <a:pt x="-15" y="20452"/>
                    <a:pt x="395" y="20668"/>
                  </a:cubicBezTo>
                  <a:lnTo>
                    <a:pt x="1906" y="21482"/>
                  </a:lnTo>
                  <a:cubicBezTo>
                    <a:pt x="2042" y="21558"/>
                    <a:pt x="2211" y="21600"/>
                    <a:pt x="2410" y="21600"/>
                  </a:cubicBezTo>
                  <a:lnTo>
                    <a:pt x="20678" y="21600"/>
                  </a:lnTo>
                  <a:cubicBezTo>
                    <a:pt x="21064" y="21600"/>
                    <a:pt x="21338" y="21442"/>
                    <a:pt x="21471" y="21188"/>
                  </a:cubicBezTo>
                  <a:cubicBezTo>
                    <a:pt x="21471" y="21188"/>
                    <a:pt x="10303" y="13965"/>
                    <a:pt x="10303" y="13965"/>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41" name="Shape 8"/>
            <p:cNvSpPr/>
            <p:nvPr/>
          </p:nvSpPr>
          <p:spPr>
            <a:xfrm>
              <a:off x="432963" y="461903"/>
              <a:ext cx="6379693" cy="5714740"/>
            </a:xfrm>
            <a:custGeom>
              <a:avLst/>
              <a:gdLst/>
              <a:ahLst/>
              <a:cxnLst>
                <a:cxn ang="0">
                  <a:pos x="wd2" y="hd2"/>
                </a:cxn>
                <a:cxn ang="5400000">
                  <a:pos x="wd2" y="hd2"/>
                </a:cxn>
                <a:cxn ang="10800000">
                  <a:pos x="wd2" y="hd2"/>
                </a:cxn>
                <a:cxn ang="16200000">
                  <a:pos x="wd2" y="hd2"/>
                </a:cxn>
              </a:cxnLst>
              <a:rect l="0" t="0" r="r" b="b"/>
              <a:pathLst>
                <a:path w="21130" h="21397" extrusionOk="0">
                  <a:moveTo>
                    <a:pt x="11303" y="609"/>
                  </a:moveTo>
                  <a:cubicBezTo>
                    <a:pt x="10897" y="-203"/>
                    <a:pt x="10233" y="-203"/>
                    <a:pt x="9827" y="609"/>
                  </a:cubicBezTo>
                  <a:lnTo>
                    <a:pt x="171" y="19921"/>
                  </a:lnTo>
                  <a:cubicBezTo>
                    <a:pt x="-235" y="20733"/>
                    <a:pt x="108" y="21397"/>
                    <a:pt x="933" y="21397"/>
                  </a:cubicBezTo>
                  <a:lnTo>
                    <a:pt x="20197" y="21397"/>
                  </a:lnTo>
                  <a:cubicBezTo>
                    <a:pt x="21022" y="21397"/>
                    <a:pt x="21365" y="20733"/>
                    <a:pt x="20959" y="19921"/>
                  </a:cubicBezTo>
                  <a:cubicBezTo>
                    <a:pt x="20959" y="19921"/>
                    <a:pt x="11303" y="609"/>
                    <a:pt x="11303" y="609"/>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nvGrpSpPr>
          <p:cNvPr id="42" name="Group 10"/>
          <p:cNvGrpSpPr/>
          <p:nvPr/>
        </p:nvGrpSpPr>
        <p:grpSpPr>
          <a:xfrm>
            <a:off x="6189980" y="4602811"/>
            <a:ext cx="1959028" cy="1623060"/>
            <a:chOff x="62566" y="461903"/>
            <a:chExt cx="7232315" cy="5991996"/>
          </a:xfrm>
          <a:effectLst>
            <a:outerShdw dist="127000" dir="720000" algn="l" rotWithShape="0">
              <a:prstClr val="black">
                <a:alpha val="8000"/>
              </a:prstClr>
            </a:outerShdw>
          </a:effectLst>
        </p:grpSpPr>
        <p:sp>
          <p:nvSpPr>
            <p:cNvPr id="43" name="Shape 6"/>
            <p:cNvSpPr/>
            <p:nvPr/>
          </p:nvSpPr>
          <p:spPr>
            <a:xfrm>
              <a:off x="3542700" y="461903"/>
              <a:ext cx="3752181" cy="5826889"/>
            </a:xfrm>
            <a:custGeom>
              <a:avLst/>
              <a:gdLst/>
              <a:ahLst/>
              <a:cxnLst>
                <a:cxn ang="0">
                  <a:pos x="wd2" y="hd2"/>
                </a:cxn>
                <a:cxn ang="5400000">
                  <a:pos x="wd2" y="hd2"/>
                </a:cxn>
                <a:cxn ang="10800000">
                  <a:pos x="wd2" y="hd2"/>
                </a:cxn>
                <a:cxn ang="16200000">
                  <a:pos x="wd2" y="hd2"/>
                </a:cxn>
              </a:cxnLst>
              <a:rect l="0" t="0" r="r" b="b"/>
              <a:pathLst>
                <a:path w="21517" h="21572" extrusionOk="0">
                  <a:moveTo>
                    <a:pt x="21350" y="21572"/>
                  </a:moveTo>
                  <a:cubicBezTo>
                    <a:pt x="21600" y="21307"/>
                    <a:pt x="21578" y="20938"/>
                    <a:pt x="21222" y="20531"/>
                  </a:cubicBezTo>
                  <a:lnTo>
                    <a:pt x="4503" y="1436"/>
                  </a:lnTo>
                  <a:cubicBezTo>
                    <a:pt x="4278" y="1178"/>
                    <a:pt x="4006" y="1004"/>
                    <a:pt x="3718" y="912"/>
                  </a:cubicBezTo>
                  <a:lnTo>
                    <a:pt x="960" y="86"/>
                  </a:lnTo>
                  <a:cubicBezTo>
                    <a:pt x="648" y="-20"/>
                    <a:pt x="315" y="-28"/>
                    <a:pt x="0" y="61"/>
                  </a:cubicBezTo>
                  <a:lnTo>
                    <a:pt x="959" y="14239"/>
                  </a:lnTo>
                  <a:cubicBezTo>
                    <a:pt x="959" y="14239"/>
                    <a:pt x="21350" y="21572"/>
                    <a:pt x="21350" y="21572"/>
                  </a:cubicBezTo>
                  <a:close/>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44" name="Shape 7"/>
            <p:cNvSpPr/>
            <p:nvPr/>
          </p:nvSpPr>
          <p:spPr>
            <a:xfrm>
              <a:off x="432963" y="472738"/>
              <a:ext cx="6836354" cy="5923359"/>
            </a:xfrm>
            <a:custGeom>
              <a:avLst/>
              <a:gdLst/>
              <a:ahLst/>
              <a:cxnLst>
                <a:cxn ang="0">
                  <a:pos x="wd2" y="hd2"/>
                </a:cxn>
                <a:cxn ang="5400000">
                  <a:pos x="wd2" y="hd2"/>
                </a:cxn>
                <a:cxn ang="10800000">
                  <a:pos x="wd2" y="hd2"/>
                </a:cxn>
                <a:cxn ang="16200000">
                  <a:pos x="wd2" y="hd2"/>
                </a:cxn>
              </a:cxnLst>
              <a:rect l="0" t="0" r="r" b="b"/>
              <a:pathLst>
                <a:path w="21471" h="21600" extrusionOk="0">
                  <a:moveTo>
                    <a:pt x="10303" y="13965"/>
                  </a:moveTo>
                  <a:lnTo>
                    <a:pt x="9777" y="0"/>
                  </a:lnTo>
                  <a:cubicBezTo>
                    <a:pt x="9609" y="86"/>
                    <a:pt x="9449" y="263"/>
                    <a:pt x="9318" y="532"/>
                  </a:cubicBezTo>
                  <a:lnTo>
                    <a:pt x="162" y="19340"/>
                  </a:lnTo>
                  <a:cubicBezTo>
                    <a:pt x="-129" y="19937"/>
                    <a:pt x="-15" y="20452"/>
                    <a:pt x="395" y="20668"/>
                  </a:cubicBezTo>
                  <a:lnTo>
                    <a:pt x="1906" y="21482"/>
                  </a:lnTo>
                  <a:cubicBezTo>
                    <a:pt x="2042" y="21558"/>
                    <a:pt x="2211" y="21600"/>
                    <a:pt x="2410" y="21600"/>
                  </a:cubicBezTo>
                  <a:lnTo>
                    <a:pt x="20678" y="21600"/>
                  </a:lnTo>
                  <a:cubicBezTo>
                    <a:pt x="21064" y="21600"/>
                    <a:pt x="21338" y="21442"/>
                    <a:pt x="21471" y="21188"/>
                  </a:cubicBezTo>
                  <a:cubicBezTo>
                    <a:pt x="21471" y="21188"/>
                    <a:pt x="10303" y="13965"/>
                    <a:pt x="10303" y="13965"/>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45" name="Shape 8"/>
            <p:cNvSpPr/>
            <p:nvPr/>
          </p:nvSpPr>
          <p:spPr>
            <a:xfrm>
              <a:off x="62566" y="738528"/>
              <a:ext cx="6871099" cy="5715371"/>
            </a:xfrm>
            <a:custGeom>
              <a:avLst/>
              <a:gdLst/>
              <a:ahLst/>
              <a:cxnLst>
                <a:cxn ang="0">
                  <a:pos x="wd2" y="hd2"/>
                </a:cxn>
                <a:cxn ang="5400000">
                  <a:pos x="wd2" y="hd2"/>
                </a:cxn>
                <a:cxn ang="10800000">
                  <a:pos x="wd2" y="hd2"/>
                </a:cxn>
                <a:cxn ang="16200000">
                  <a:pos x="wd2" y="hd2"/>
                </a:cxn>
              </a:cxnLst>
              <a:rect l="0" t="0" r="r" b="b"/>
              <a:pathLst>
                <a:path w="21130" h="21397" extrusionOk="0">
                  <a:moveTo>
                    <a:pt x="11303" y="609"/>
                  </a:moveTo>
                  <a:cubicBezTo>
                    <a:pt x="10897" y="-203"/>
                    <a:pt x="10233" y="-203"/>
                    <a:pt x="9827" y="609"/>
                  </a:cubicBezTo>
                  <a:lnTo>
                    <a:pt x="171" y="19921"/>
                  </a:lnTo>
                  <a:cubicBezTo>
                    <a:pt x="-235" y="20733"/>
                    <a:pt x="108" y="21397"/>
                    <a:pt x="933" y="21397"/>
                  </a:cubicBezTo>
                  <a:lnTo>
                    <a:pt x="20197" y="21397"/>
                  </a:lnTo>
                  <a:cubicBezTo>
                    <a:pt x="21022" y="21397"/>
                    <a:pt x="21365" y="20733"/>
                    <a:pt x="20959" y="19921"/>
                  </a:cubicBezTo>
                  <a:cubicBezTo>
                    <a:pt x="20959" y="19921"/>
                    <a:pt x="11303" y="609"/>
                    <a:pt x="11303" y="609"/>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cxnSp>
        <p:nvCxnSpPr>
          <p:cNvPr id="49" name="Straight Connector 31"/>
          <p:cNvCxnSpPr/>
          <p:nvPr/>
        </p:nvCxnSpPr>
        <p:spPr>
          <a:xfrm flipH="1">
            <a:off x="6036312" y="2049488"/>
            <a:ext cx="3545838" cy="0"/>
          </a:xfrm>
          <a:prstGeom prst="line">
            <a:avLst/>
          </a:prstGeom>
          <a:ln w="15875">
            <a:solidFill>
              <a:schemeClr val="bg1">
                <a:alpha val="64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1" name="Straight Connector 45"/>
          <p:cNvCxnSpPr/>
          <p:nvPr/>
        </p:nvCxnSpPr>
        <p:spPr>
          <a:xfrm flipH="1">
            <a:off x="6036312" y="3004528"/>
            <a:ext cx="2783838" cy="0"/>
          </a:xfrm>
          <a:prstGeom prst="line">
            <a:avLst/>
          </a:prstGeom>
          <a:ln w="15875">
            <a:solidFill>
              <a:schemeClr val="bg1">
                <a:alpha val="64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3" name="Straight Connector 47"/>
          <p:cNvCxnSpPr/>
          <p:nvPr/>
        </p:nvCxnSpPr>
        <p:spPr>
          <a:xfrm flipH="1">
            <a:off x="6036312" y="3624288"/>
            <a:ext cx="2123438" cy="0"/>
          </a:xfrm>
          <a:prstGeom prst="line">
            <a:avLst/>
          </a:prstGeom>
          <a:ln w="15875">
            <a:solidFill>
              <a:schemeClr val="bg1">
                <a:alpha val="64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4" name="Straight Connector 49"/>
          <p:cNvCxnSpPr/>
          <p:nvPr/>
        </p:nvCxnSpPr>
        <p:spPr>
          <a:xfrm flipH="1">
            <a:off x="6036312" y="4244048"/>
            <a:ext cx="1523998" cy="0"/>
          </a:xfrm>
          <a:prstGeom prst="line">
            <a:avLst/>
          </a:prstGeom>
          <a:ln w="15875">
            <a:solidFill>
              <a:schemeClr val="bg1">
                <a:alpha val="64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5" name="Straight Connector 51"/>
          <p:cNvCxnSpPr/>
          <p:nvPr/>
        </p:nvCxnSpPr>
        <p:spPr>
          <a:xfrm flipH="1">
            <a:off x="6036312" y="4691088"/>
            <a:ext cx="1117598" cy="0"/>
          </a:xfrm>
          <a:prstGeom prst="line">
            <a:avLst/>
          </a:prstGeom>
          <a:ln w="15875">
            <a:solidFill>
              <a:schemeClr val="bg1">
                <a:alpha val="64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6" name="Freeform 74"/>
          <p:cNvSpPr/>
          <p:nvPr/>
        </p:nvSpPr>
        <p:spPr>
          <a:xfrm rot="10800000">
            <a:off x="4331246" y="4294114"/>
            <a:ext cx="1258024" cy="1183768"/>
          </a:xfrm>
          <a:custGeom>
            <a:avLst/>
            <a:gdLst>
              <a:gd name="connsiteX0" fmla="*/ 1051560 w 2103120"/>
              <a:gd name="connsiteY0" fmla="*/ 0 h 3138026"/>
              <a:gd name="connsiteX1" fmla="*/ 2103120 w 2103120"/>
              <a:gd name="connsiteY1" fmla="*/ 1051559 h 3138026"/>
              <a:gd name="connsiteX2" fmla="*/ 2103120 w 2103120"/>
              <a:gd name="connsiteY2" fmla="*/ 1922701 h 3138026"/>
              <a:gd name="connsiteX3" fmla="*/ 2103120 w 2103120"/>
              <a:gd name="connsiteY3" fmla="*/ 3138026 h 3138026"/>
              <a:gd name="connsiteX4" fmla="*/ 1495458 w 2103120"/>
              <a:gd name="connsiteY4" fmla="*/ 2530363 h 3138026"/>
              <a:gd name="connsiteX5" fmla="*/ 1051560 w 2103120"/>
              <a:gd name="connsiteY5" fmla="*/ 2086466 h 3138026"/>
              <a:gd name="connsiteX6" fmla="*/ 607663 w 2103120"/>
              <a:gd name="connsiteY6" fmla="*/ 2530363 h 3138026"/>
              <a:gd name="connsiteX7" fmla="*/ 607664 w 2103120"/>
              <a:gd name="connsiteY7" fmla="*/ 2530363 h 3138026"/>
              <a:gd name="connsiteX8" fmla="*/ 1 w 2103120"/>
              <a:gd name="connsiteY8" fmla="*/ 3138026 h 3138026"/>
              <a:gd name="connsiteX9" fmla="*/ 1 w 2103120"/>
              <a:gd name="connsiteY9" fmla="*/ 1922701 h 3138026"/>
              <a:gd name="connsiteX10" fmla="*/ 0 w 2103120"/>
              <a:gd name="connsiteY10" fmla="*/ 1922700 h 3138026"/>
              <a:gd name="connsiteX11" fmla="*/ 0 w 2103120"/>
              <a:gd name="connsiteY11" fmla="*/ 1051560 h 3138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03120" h="3138026">
                <a:moveTo>
                  <a:pt x="1051560" y="0"/>
                </a:moveTo>
                <a:lnTo>
                  <a:pt x="2103120" y="1051559"/>
                </a:lnTo>
                <a:lnTo>
                  <a:pt x="2103120" y="1922701"/>
                </a:lnTo>
                <a:lnTo>
                  <a:pt x="2103120" y="3138026"/>
                </a:lnTo>
                <a:lnTo>
                  <a:pt x="1495458" y="2530363"/>
                </a:lnTo>
                <a:lnTo>
                  <a:pt x="1051560" y="2086466"/>
                </a:lnTo>
                <a:lnTo>
                  <a:pt x="607663" y="2530363"/>
                </a:lnTo>
                <a:lnTo>
                  <a:pt x="607664" y="2530363"/>
                </a:lnTo>
                <a:lnTo>
                  <a:pt x="1" y="3138026"/>
                </a:lnTo>
                <a:lnTo>
                  <a:pt x="1" y="1922701"/>
                </a:lnTo>
                <a:lnTo>
                  <a:pt x="0" y="1922700"/>
                </a:lnTo>
                <a:lnTo>
                  <a:pt x="0" y="105156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57" name="Freeform 73"/>
          <p:cNvSpPr/>
          <p:nvPr/>
        </p:nvSpPr>
        <p:spPr>
          <a:xfrm rot="10800000">
            <a:off x="4331246" y="3660474"/>
            <a:ext cx="1258024" cy="1183768"/>
          </a:xfrm>
          <a:custGeom>
            <a:avLst/>
            <a:gdLst>
              <a:gd name="connsiteX0" fmla="*/ 1051560 w 2103120"/>
              <a:gd name="connsiteY0" fmla="*/ 0 h 3138026"/>
              <a:gd name="connsiteX1" fmla="*/ 2103120 w 2103120"/>
              <a:gd name="connsiteY1" fmla="*/ 1051559 h 3138026"/>
              <a:gd name="connsiteX2" fmla="*/ 2103120 w 2103120"/>
              <a:gd name="connsiteY2" fmla="*/ 1922701 h 3138026"/>
              <a:gd name="connsiteX3" fmla="*/ 2103120 w 2103120"/>
              <a:gd name="connsiteY3" fmla="*/ 3138026 h 3138026"/>
              <a:gd name="connsiteX4" fmla="*/ 1495458 w 2103120"/>
              <a:gd name="connsiteY4" fmla="*/ 2530363 h 3138026"/>
              <a:gd name="connsiteX5" fmla="*/ 1051560 w 2103120"/>
              <a:gd name="connsiteY5" fmla="*/ 2086466 h 3138026"/>
              <a:gd name="connsiteX6" fmla="*/ 607663 w 2103120"/>
              <a:gd name="connsiteY6" fmla="*/ 2530363 h 3138026"/>
              <a:gd name="connsiteX7" fmla="*/ 607664 w 2103120"/>
              <a:gd name="connsiteY7" fmla="*/ 2530363 h 3138026"/>
              <a:gd name="connsiteX8" fmla="*/ 1 w 2103120"/>
              <a:gd name="connsiteY8" fmla="*/ 3138026 h 3138026"/>
              <a:gd name="connsiteX9" fmla="*/ 1 w 2103120"/>
              <a:gd name="connsiteY9" fmla="*/ 1922701 h 3138026"/>
              <a:gd name="connsiteX10" fmla="*/ 0 w 2103120"/>
              <a:gd name="connsiteY10" fmla="*/ 1922700 h 3138026"/>
              <a:gd name="connsiteX11" fmla="*/ 0 w 2103120"/>
              <a:gd name="connsiteY11" fmla="*/ 1051560 h 3138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03120" h="3138026">
                <a:moveTo>
                  <a:pt x="1051560" y="0"/>
                </a:moveTo>
                <a:lnTo>
                  <a:pt x="2103120" y="1051559"/>
                </a:lnTo>
                <a:lnTo>
                  <a:pt x="2103120" y="1922701"/>
                </a:lnTo>
                <a:lnTo>
                  <a:pt x="2103120" y="3138026"/>
                </a:lnTo>
                <a:lnTo>
                  <a:pt x="1495458" y="2530363"/>
                </a:lnTo>
                <a:lnTo>
                  <a:pt x="1051560" y="2086466"/>
                </a:lnTo>
                <a:lnTo>
                  <a:pt x="607663" y="2530363"/>
                </a:lnTo>
                <a:lnTo>
                  <a:pt x="607664" y="2530363"/>
                </a:lnTo>
                <a:lnTo>
                  <a:pt x="1" y="3138026"/>
                </a:lnTo>
                <a:lnTo>
                  <a:pt x="1" y="1922701"/>
                </a:lnTo>
                <a:lnTo>
                  <a:pt x="0" y="1922700"/>
                </a:lnTo>
                <a:lnTo>
                  <a:pt x="0" y="105156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58" name="Freeform 72"/>
          <p:cNvSpPr/>
          <p:nvPr/>
        </p:nvSpPr>
        <p:spPr>
          <a:xfrm rot="10800000">
            <a:off x="4331246" y="3010860"/>
            <a:ext cx="1258024" cy="1183768"/>
          </a:xfrm>
          <a:custGeom>
            <a:avLst/>
            <a:gdLst>
              <a:gd name="connsiteX0" fmla="*/ 1051560 w 2103120"/>
              <a:gd name="connsiteY0" fmla="*/ 0 h 3138026"/>
              <a:gd name="connsiteX1" fmla="*/ 2103120 w 2103120"/>
              <a:gd name="connsiteY1" fmla="*/ 1051559 h 3138026"/>
              <a:gd name="connsiteX2" fmla="*/ 2103120 w 2103120"/>
              <a:gd name="connsiteY2" fmla="*/ 1922701 h 3138026"/>
              <a:gd name="connsiteX3" fmla="*/ 2103120 w 2103120"/>
              <a:gd name="connsiteY3" fmla="*/ 3138026 h 3138026"/>
              <a:gd name="connsiteX4" fmla="*/ 1495458 w 2103120"/>
              <a:gd name="connsiteY4" fmla="*/ 2530363 h 3138026"/>
              <a:gd name="connsiteX5" fmla="*/ 1051560 w 2103120"/>
              <a:gd name="connsiteY5" fmla="*/ 2086466 h 3138026"/>
              <a:gd name="connsiteX6" fmla="*/ 607663 w 2103120"/>
              <a:gd name="connsiteY6" fmla="*/ 2530363 h 3138026"/>
              <a:gd name="connsiteX7" fmla="*/ 607664 w 2103120"/>
              <a:gd name="connsiteY7" fmla="*/ 2530363 h 3138026"/>
              <a:gd name="connsiteX8" fmla="*/ 1 w 2103120"/>
              <a:gd name="connsiteY8" fmla="*/ 3138026 h 3138026"/>
              <a:gd name="connsiteX9" fmla="*/ 1 w 2103120"/>
              <a:gd name="connsiteY9" fmla="*/ 1922701 h 3138026"/>
              <a:gd name="connsiteX10" fmla="*/ 0 w 2103120"/>
              <a:gd name="connsiteY10" fmla="*/ 1922700 h 3138026"/>
              <a:gd name="connsiteX11" fmla="*/ 0 w 2103120"/>
              <a:gd name="connsiteY11" fmla="*/ 1051560 h 3138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03120" h="3138026">
                <a:moveTo>
                  <a:pt x="1051560" y="0"/>
                </a:moveTo>
                <a:lnTo>
                  <a:pt x="2103120" y="1051559"/>
                </a:lnTo>
                <a:lnTo>
                  <a:pt x="2103120" y="1922701"/>
                </a:lnTo>
                <a:lnTo>
                  <a:pt x="2103120" y="3138026"/>
                </a:lnTo>
                <a:lnTo>
                  <a:pt x="1495458" y="2530363"/>
                </a:lnTo>
                <a:lnTo>
                  <a:pt x="1051560" y="2086466"/>
                </a:lnTo>
                <a:lnTo>
                  <a:pt x="607663" y="2530363"/>
                </a:lnTo>
                <a:lnTo>
                  <a:pt x="607664" y="2530363"/>
                </a:lnTo>
                <a:lnTo>
                  <a:pt x="1" y="3138026"/>
                </a:lnTo>
                <a:lnTo>
                  <a:pt x="1" y="1922701"/>
                </a:lnTo>
                <a:lnTo>
                  <a:pt x="0" y="1922700"/>
                </a:lnTo>
                <a:lnTo>
                  <a:pt x="0" y="105156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59" name="Freeform 71"/>
          <p:cNvSpPr/>
          <p:nvPr/>
        </p:nvSpPr>
        <p:spPr>
          <a:xfrm rot="10800000">
            <a:off x="4331246" y="2330648"/>
            <a:ext cx="1258024" cy="1183768"/>
          </a:xfrm>
          <a:custGeom>
            <a:avLst/>
            <a:gdLst>
              <a:gd name="connsiteX0" fmla="*/ 1051560 w 2103120"/>
              <a:gd name="connsiteY0" fmla="*/ 0 h 3138026"/>
              <a:gd name="connsiteX1" fmla="*/ 2103120 w 2103120"/>
              <a:gd name="connsiteY1" fmla="*/ 1051559 h 3138026"/>
              <a:gd name="connsiteX2" fmla="*/ 2103120 w 2103120"/>
              <a:gd name="connsiteY2" fmla="*/ 1922701 h 3138026"/>
              <a:gd name="connsiteX3" fmla="*/ 2103120 w 2103120"/>
              <a:gd name="connsiteY3" fmla="*/ 3138026 h 3138026"/>
              <a:gd name="connsiteX4" fmla="*/ 1495458 w 2103120"/>
              <a:gd name="connsiteY4" fmla="*/ 2530363 h 3138026"/>
              <a:gd name="connsiteX5" fmla="*/ 1051560 w 2103120"/>
              <a:gd name="connsiteY5" fmla="*/ 2086466 h 3138026"/>
              <a:gd name="connsiteX6" fmla="*/ 607663 w 2103120"/>
              <a:gd name="connsiteY6" fmla="*/ 2530363 h 3138026"/>
              <a:gd name="connsiteX7" fmla="*/ 607664 w 2103120"/>
              <a:gd name="connsiteY7" fmla="*/ 2530363 h 3138026"/>
              <a:gd name="connsiteX8" fmla="*/ 1 w 2103120"/>
              <a:gd name="connsiteY8" fmla="*/ 3138026 h 3138026"/>
              <a:gd name="connsiteX9" fmla="*/ 1 w 2103120"/>
              <a:gd name="connsiteY9" fmla="*/ 1922701 h 3138026"/>
              <a:gd name="connsiteX10" fmla="*/ 0 w 2103120"/>
              <a:gd name="connsiteY10" fmla="*/ 1922700 h 3138026"/>
              <a:gd name="connsiteX11" fmla="*/ 0 w 2103120"/>
              <a:gd name="connsiteY11" fmla="*/ 1051560 h 3138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03120" h="3138026">
                <a:moveTo>
                  <a:pt x="1051560" y="0"/>
                </a:moveTo>
                <a:lnTo>
                  <a:pt x="2103120" y="1051559"/>
                </a:lnTo>
                <a:lnTo>
                  <a:pt x="2103120" y="1922701"/>
                </a:lnTo>
                <a:lnTo>
                  <a:pt x="2103120" y="3138026"/>
                </a:lnTo>
                <a:lnTo>
                  <a:pt x="1495458" y="2530363"/>
                </a:lnTo>
                <a:lnTo>
                  <a:pt x="1051560" y="2086466"/>
                </a:lnTo>
                <a:lnTo>
                  <a:pt x="607663" y="2530363"/>
                </a:lnTo>
                <a:lnTo>
                  <a:pt x="607664" y="2530363"/>
                </a:lnTo>
                <a:lnTo>
                  <a:pt x="1" y="3138026"/>
                </a:lnTo>
                <a:lnTo>
                  <a:pt x="1" y="1922701"/>
                </a:lnTo>
                <a:lnTo>
                  <a:pt x="0" y="1922700"/>
                </a:lnTo>
                <a:lnTo>
                  <a:pt x="0" y="105156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60" name="Freeform 67"/>
          <p:cNvSpPr/>
          <p:nvPr/>
        </p:nvSpPr>
        <p:spPr>
          <a:xfrm rot="10800000">
            <a:off x="4331246" y="1601884"/>
            <a:ext cx="1258024" cy="1183768"/>
          </a:xfrm>
          <a:custGeom>
            <a:avLst/>
            <a:gdLst>
              <a:gd name="connsiteX0" fmla="*/ 1051560 w 2103120"/>
              <a:gd name="connsiteY0" fmla="*/ 0 h 3138026"/>
              <a:gd name="connsiteX1" fmla="*/ 2103120 w 2103120"/>
              <a:gd name="connsiteY1" fmla="*/ 1051559 h 3138026"/>
              <a:gd name="connsiteX2" fmla="*/ 2103120 w 2103120"/>
              <a:gd name="connsiteY2" fmla="*/ 1922701 h 3138026"/>
              <a:gd name="connsiteX3" fmla="*/ 2103120 w 2103120"/>
              <a:gd name="connsiteY3" fmla="*/ 3138026 h 3138026"/>
              <a:gd name="connsiteX4" fmla="*/ 1495458 w 2103120"/>
              <a:gd name="connsiteY4" fmla="*/ 2530363 h 3138026"/>
              <a:gd name="connsiteX5" fmla="*/ 1051560 w 2103120"/>
              <a:gd name="connsiteY5" fmla="*/ 2086466 h 3138026"/>
              <a:gd name="connsiteX6" fmla="*/ 607663 w 2103120"/>
              <a:gd name="connsiteY6" fmla="*/ 2530363 h 3138026"/>
              <a:gd name="connsiteX7" fmla="*/ 607664 w 2103120"/>
              <a:gd name="connsiteY7" fmla="*/ 2530363 h 3138026"/>
              <a:gd name="connsiteX8" fmla="*/ 1 w 2103120"/>
              <a:gd name="connsiteY8" fmla="*/ 3138026 h 3138026"/>
              <a:gd name="connsiteX9" fmla="*/ 1 w 2103120"/>
              <a:gd name="connsiteY9" fmla="*/ 1922701 h 3138026"/>
              <a:gd name="connsiteX10" fmla="*/ 0 w 2103120"/>
              <a:gd name="connsiteY10" fmla="*/ 1922700 h 3138026"/>
              <a:gd name="connsiteX11" fmla="*/ 0 w 2103120"/>
              <a:gd name="connsiteY11" fmla="*/ 1051560 h 3138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03120" h="3138026">
                <a:moveTo>
                  <a:pt x="1051560" y="0"/>
                </a:moveTo>
                <a:lnTo>
                  <a:pt x="2103120" y="1051559"/>
                </a:lnTo>
                <a:lnTo>
                  <a:pt x="2103120" y="1922701"/>
                </a:lnTo>
                <a:lnTo>
                  <a:pt x="2103120" y="3138026"/>
                </a:lnTo>
                <a:lnTo>
                  <a:pt x="1495458" y="2530363"/>
                </a:lnTo>
                <a:lnTo>
                  <a:pt x="1051560" y="2086466"/>
                </a:lnTo>
                <a:lnTo>
                  <a:pt x="607663" y="2530363"/>
                </a:lnTo>
                <a:lnTo>
                  <a:pt x="607664" y="2530363"/>
                </a:lnTo>
                <a:lnTo>
                  <a:pt x="1" y="3138026"/>
                </a:lnTo>
                <a:lnTo>
                  <a:pt x="1" y="1922701"/>
                </a:lnTo>
                <a:lnTo>
                  <a:pt x="0" y="1922700"/>
                </a:lnTo>
                <a:lnTo>
                  <a:pt x="0" y="105156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66" name="TextBox 81"/>
          <p:cNvSpPr txBox="1"/>
          <p:nvPr/>
        </p:nvSpPr>
        <p:spPr>
          <a:xfrm>
            <a:off x="4679535" y="2082152"/>
            <a:ext cx="785984" cy="365760"/>
          </a:xfrm>
          <a:prstGeom prst="rect">
            <a:avLst/>
          </a:prstGeom>
          <a:noFill/>
        </p:spPr>
        <p:txBody>
          <a:bodyPr wrap="square" numCol="1" spcCol="457200" rtlCol="0">
            <a:spAutoFit/>
          </a:bodyPr>
          <a:lstStyle/>
          <a:p>
            <a:r>
              <a:rPr lang="en-US" sz="900" b="1" dirty="0" smtClean="0">
                <a:solidFill>
                  <a:schemeClr val="bg1"/>
                </a:solidFill>
                <a:latin typeface="微软雅黑" panose="020B0503020204020204" charset="-122"/>
                <a:ea typeface="微软雅黑" panose="020B0503020204020204" charset="-122"/>
                <a:cs typeface="Montserrat" charset="0"/>
              </a:rPr>
              <a:t>单击此处添加标题</a:t>
            </a:r>
          </a:p>
        </p:txBody>
      </p:sp>
      <p:sp>
        <p:nvSpPr>
          <p:cNvPr id="67" name="TextBox 82"/>
          <p:cNvSpPr txBox="1"/>
          <p:nvPr/>
        </p:nvSpPr>
        <p:spPr>
          <a:xfrm>
            <a:off x="4435695" y="2082152"/>
            <a:ext cx="284480" cy="323165"/>
          </a:xfrm>
          <a:prstGeom prst="rect">
            <a:avLst/>
          </a:prstGeom>
          <a:noFill/>
        </p:spPr>
        <p:txBody>
          <a:bodyPr wrap="square" numCol="1" spcCol="457200" rtlCol="0">
            <a:spAutoFit/>
          </a:bodyPr>
          <a:lstStyle/>
          <a:p>
            <a:r>
              <a:rPr lang="en-US" sz="1500" dirty="0" smtClean="0">
                <a:solidFill>
                  <a:schemeClr val="bg1"/>
                </a:solidFill>
                <a:latin typeface="微软雅黑" panose="020B0503020204020204" charset="-122"/>
                <a:ea typeface="微软雅黑" panose="020B0503020204020204" charset="-122"/>
                <a:cs typeface="Montserrat" charset="0"/>
              </a:rPr>
              <a:t>1</a:t>
            </a:r>
          </a:p>
        </p:txBody>
      </p:sp>
      <p:sp>
        <p:nvSpPr>
          <p:cNvPr id="69" name="TextBox 83"/>
          <p:cNvSpPr txBox="1"/>
          <p:nvPr/>
        </p:nvSpPr>
        <p:spPr>
          <a:xfrm>
            <a:off x="4679535" y="2844152"/>
            <a:ext cx="785984" cy="365760"/>
          </a:xfrm>
          <a:prstGeom prst="rect">
            <a:avLst/>
          </a:prstGeom>
          <a:noFill/>
        </p:spPr>
        <p:txBody>
          <a:bodyPr wrap="square" numCol="1" spcCol="457200" rtlCol="0">
            <a:spAutoFit/>
          </a:bodyPr>
          <a:lstStyle/>
          <a:p>
            <a:r>
              <a:rPr lang="en-US" sz="900" b="1" dirty="0" smtClean="0">
                <a:solidFill>
                  <a:schemeClr val="bg1"/>
                </a:solidFill>
                <a:latin typeface="微软雅黑" panose="020B0503020204020204" charset="-122"/>
                <a:ea typeface="微软雅黑" panose="020B0503020204020204" charset="-122"/>
                <a:cs typeface="Montserrat" charset="0"/>
              </a:rPr>
              <a:t>单击此处添加标题</a:t>
            </a:r>
          </a:p>
        </p:txBody>
      </p:sp>
      <p:sp>
        <p:nvSpPr>
          <p:cNvPr id="70" name="TextBox 84"/>
          <p:cNvSpPr txBox="1"/>
          <p:nvPr/>
        </p:nvSpPr>
        <p:spPr>
          <a:xfrm>
            <a:off x="4435695" y="2844152"/>
            <a:ext cx="284480" cy="323165"/>
          </a:xfrm>
          <a:prstGeom prst="rect">
            <a:avLst/>
          </a:prstGeom>
          <a:noFill/>
        </p:spPr>
        <p:txBody>
          <a:bodyPr wrap="square" numCol="1" spcCol="457200" rtlCol="0">
            <a:spAutoFit/>
          </a:bodyPr>
          <a:lstStyle/>
          <a:p>
            <a:r>
              <a:rPr lang="en-US" sz="1500" dirty="0" smtClean="0">
                <a:solidFill>
                  <a:schemeClr val="bg1"/>
                </a:solidFill>
                <a:latin typeface="微软雅黑" panose="020B0503020204020204" charset="-122"/>
                <a:ea typeface="微软雅黑" panose="020B0503020204020204" charset="-122"/>
                <a:cs typeface="Montserrat" charset="0"/>
              </a:rPr>
              <a:t>2</a:t>
            </a:r>
          </a:p>
        </p:txBody>
      </p:sp>
      <p:sp>
        <p:nvSpPr>
          <p:cNvPr id="71" name="TextBox 85"/>
          <p:cNvSpPr txBox="1"/>
          <p:nvPr/>
        </p:nvSpPr>
        <p:spPr>
          <a:xfrm>
            <a:off x="4679535" y="3545192"/>
            <a:ext cx="785984" cy="365760"/>
          </a:xfrm>
          <a:prstGeom prst="rect">
            <a:avLst/>
          </a:prstGeom>
          <a:noFill/>
        </p:spPr>
        <p:txBody>
          <a:bodyPr wrap="square" numCol="1" spcCol="457200" rtlCol="0">
            <a:spAutoFit/>
          </a:bodyPr>
          <a:lstStyle/>
          <a:p>
            <a:r>
              <a:rPr lang="en-US" sz="900" b="1" dirty="0">
                <a:solidFill>
                  <a:schemeClr val="bg1"/>
                </a:solidFill>
                <a:latin typeface="微软雅黑" panose="020B0503020204020204" charset="-122"/>
                <a:ea typeface="微软雅黑" panose="020B0503020204020204" charset="-122"/>
                <a:cs typeface="Montserrat" charset="0"/>
              </a:rPr>
              <a:t>单击此处添加标题</a:t>
            </a:r>
          </a:p>
        </p:txBody>
      </p:sp>
      <p:sp>
        <p:nvSpPr>
          <p:cNvPr id="76" name="TextBox 86"/>
          <p:cNvSpPr txBox="1"/>
          <p:nvPr/>
        </p:nvSpPr>
        <p:spPr>
          <a:xfrm>
            <a:off x="4435695" y="3545192"/>
            <a:ext cx="284480" cy="323165"/>
          </a:xfrm>
          <a:prstGeom prst="rect">
            <a:avLst/>
          </a:prstGeom>
          <a:noFill/>
        </p:spPr>
        <p:txBody>
          <a:bodyPr wrap="square" numCol="1" spcCol="457200" rtlCol="0">
            <a:spAutoFit/>
          </a:bodyPr>
          <a:lstStyle/>
          <a:p>
            <a:r>
              <a:rPr lang="en-US" sz="1500" dirty="0" smtClean="0">
                <a:solidFill>
                  <a:schemeClr val="bg1"/>
                </a:solidFill>
                <a:latin typeface="微软雅黑" panose="020B0503020204020204" charset="-122"/>
                <a:ea typeface="微软雅黑" panose="020B0503020204020204" charset="-122"/>
                <a:cs typeface="Montserrat" charset="0"/>
              </a:rPr>
              <a:t>3</a:t>
            </a:r>
          </a:p>
        </p:txBody>
      </p:sp>
      <p:sp>
        <p:nvSpPr>
          <p:cNvPr id="95" name="TextBox 87"/>
          <p:cNvSpPr txBox="1"/>
          <p:nvPr/>
        </p:nvSpPr>
        <p:spPr>
          <a:xfrm>
            <a:off x="4679535" y="4185272"/>
            <a:ext cx="785984" cy="365760"/>
          </a:xfrm>
          <a:prstGeom prst="rect">
            <a:avLst/>
          </a:prstGeom>
          <a:noFill/>
        </p:spPr>
        <p:txBody>
          <a:bodyPr wrap="square" numCol="1" spcCol="457200" rtlCol="0">
            <a:spAutoFit/>
          </a:bodyPr>
          <a:lstStyle/>
          <a:p>
            <a:r>
              <a:rPr lang="en-US" sz="900" b="1" dirty="0" smtClean="0">
                <a:solidFill>
                  <a:schemeClr val="bg1"/>
                </a:solidFill>
                <a:latin typeface="微软雅黑" panose="020B0503020204020204" charset="-122"/>
                <a:ea typeface="微软雅黑" panose="020B0503020204020204" charset="-122"/>
                <a:cs typeface="Montserrat" charset="0"/>
              </a:rPr>
              <a:t>单击此处添加标题</a:t>
            </a:r>
          </a:p>
        </p:txBody>
      </p:sp>
      <p:sp>
        <p:nvSpPr>
          <p:cNvPr id="100" name="TextBox 88"/>
          <p:cNvSpPr txBox="1"/>
          <p:nvPr/>
        </p:nvSpPr>
        <p:spPr>
          <a:xfrm>
            <a:off x="4435695" y="4185272"/>
            <a:ext cx="284480" cy="323165"/>
          </a:xfrm>
          <a:prstGeom prst="rect">
            <a:avLst/>
          </a:prstGeom>
          <a:noFill/>
        </p:spPr>
        <p:txBody>
          <a:bodyPr wrap="square" numCol="1" spcCol="457200" rtlCol="0">
            <a:spAutoFit/>
          </a:bodyPr>
          <a:lstStyle/>
          <a:p>
            <a:r>
              <a:rPr lang="en-US" sz="1500" dirty="0" smtClean="0">
                <a:solidFill>
                  <a:schemeClr val="bg1"/>
                </a:solidFill>
                <a:latin typeface="微软雅黑" panose="020B0503020204020204" charset="-122"/>
                <a:ea typeface="微软雅黑" panose="020B0503020204020204" charset="-122"/>
                <a:cs typeface="Montserrat" charset="0"/>
              </a:rPr>
              <a:t>4</a:t>
            </a:r>
          </a:p>
        </p:txBody>
      </p:sp>
      <p:sp>
        <p:nvSpPr>
          <p:cNvPr id="108" name="TextBox 89"/>
          <p:cNvSpPr txBox="1"/>
          <p:nvPr/>
        </p:nvSpPr>
        <p:spPr>
          <a:xfrm>
            <a:off x="4679535" y="4845672"/>
            <a:ext cx="785984" cy="365760"/>
          </a:xfrm>
          <a:prstGeom prst="rect">
            <a:avLst/>
          </a:prstGeom>
          <a:noFill/>
        </p:spPr>
        <p:txBody>
          <a:bodyPr wrap="square" numCol="1" spcCol="457200" rtlCol="0">
            <a:spAutoFit/>
          </a:bodyPr>
          <a:lstStyle/>
          <a:p>
            <a:r>
              <a:rPr lang="en-US" sz="900" b="1" smtClean="0">
                <a:solidFill>
                  <a:schemeClr val="bg1"/>
                </a:solidFill>
                <a:latin typeface="微软雅黑" panose="020B0503020204020204" charset="-122"/>
                <a:ea typeface="微软雅黑" panose="020B0503020204020204" charset="-122"/>
                <a:cs typeface="Montserrat" charset="0"/>
              </a:rPr>
              <a:t>单击此处添加标题</a:t>
            </a:r>
          </a:p>
        </p:txBody>
      </p:sp>
      <p:sp>
        <p:nvSpPr>
          <p:cNvPr id="109" name="TextBox 90"/>
          <p:cNvSpPr txBox="1"/>
          <p:nvPr/>
        </p:nvSpPr>
        <p:spPr>
          <a:xfrm>
            <a:off x="4435695" y="4845672"/>
            <a:ext cx="284480" cy="323165"/>
          </a:xfrm>
          <a:prstGeom prst="rect">
            <a:avLst/>
          </a:prstGeom>
          <a:noFill/>
        </p:spPr>
        <p:txBody>
          <a:bodyPr wrap="square" numCol="1" spcCol="457200" rtlCol="0">
            <a:spAutoFit/>
          </a:bodyPr>
          <a:lstStyle/>
          <a:p>
            <a:r>
              <a:rPr lang="en-US" sz="1500" dirty="0" smtClean="0">
                <a:solidFill>
                  <a:schemeClr val="bg1"/>
                </a:solidFill>
                <a:latin typeface="微软雅黑" panose="020B0503020204020204" charset="-122"/>
                <a:ea typeface="微软雅黑" panose="020B0503020204020204" charset="-122"/>
                <a:cs typeface="Montserrat" charset="0"/>
              </a:rPr>
              <a:t>5</a:t>
            </a:r>
          </a:p>
        </p:txBody>
      </p:sp>
      <p:sp>
        <p:nvSpPr>
          <p:cNvPr id="110" name="Freeform 91"/>
          <p:cNvSpPr/>
          <p:nvPr/>
        </p:nvSpPr>
        <p:spPr>
          <a:xfrm>
            <a:off x="4857837" y="5661927"/>
            <a:ext cx="288098" cy="181956"/>
          </a:xfrm>
          <a:custGeom>
            <a:avLst/>
            <a:gdLst>
              <a:gd name="connsiteX0" fmla="*/ 0 w 1010093"/>
              <a:gd name="connsiteY0" fmla="*/ 308344 h 637953"/>
              <a:gd name="connsiteX1" fmla="*/ 287079 w 1010093"/>
              <a:gd name="connsiteY1" fmla="*/ 637953 h 637953"/>
              <a:gd name="connsiteX2" fmla="*/ 1010093 w 1010093"/>
              <a:gd name="connsiteY2" fmla="*/ 0 h 637953"/>
            </a:gdLst>
            <a:ahLst/>
            <a:cxnLst>
              <a:cxn ang="0">
                <a:pos x="connsiteX0" y="connsiteY0"/>
              </a:cxn>
              <a:cxn ang="0">
                <a:pos x="connsiteX1" y="connsiteY1"/>
              </a:cxn>
              <a:cxn ang="0">
                <a:pos x="connsiteX2" y="connsiteY2"/>
              </a:cxn>
            </a:cxnLst>
            <a:rect l="l" t="t" r="r" b="b"/>
            <a:pathLst>
              <a:path w="1010093" h="637953">
                <a:moveTo>
                  <a:pt x="0" y="308344"/>
                </a:moveTo>
                <a:lnTo>
                  <a:pt x="287079" y="637953"/>
                </a:lnTo>
                <a:lnTo>
                  <a:pt x="1010093" y="0"/>
                </a:ln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11" name="TextBox 92"/>
          <p:cNvSpPr txBox="1"/>
          <p:nvPr/>
        </p:nvSpPr>
        <p:spPr>
          <a:xfrm>
            <a:off x="4254119" y="5914815"/>
            <a:ext cx="1333298" cy="369332"/>
          </a:xfrm>
          <a:prstGeom prst="rect">
            <a:avLst/>
          </a:prstGeom>
          <a:noFill/>
        </p:spPr>
        <p:txBody>
          <a:bodyPr wrap="square" rtlCol="0">
            <a:spAutoFit/>
          </a:bodyPr>
          <a:lstStyle/>
          <a:p>
            <a:pPr algn="ctr"/>
            <a:r>
              <a:rPr lang="en-US" b="1" dirty="0" smtClean="0">
                <a:solidFill>
                  <a:schemeClr val="bg1"/>
                </a:solidFill>
                <a:latin typeface="微软雅黑" panose="020B0503020204020204" charset="-122"/>
                <a:ea typeface="微软雅黑" panose="020B0503020204020204" charset="-122"/>
                <a:cs typeface="Montserrat" charset="0"/>
              </a:rPr>
              <a:t>DONE!</a:t>
            </a:r>
          </a:p>
        </p:txBody>
      </p:sp>
      <p:sp>
        <p:nvSpPr>
          <p:cNvPr id="112" name="TextBox 93"/>
          <p:cNvSpPr txBox="1"/>
          <p:nvPr/>
        </p:nvSpPr>
        <p:spPr>
          <a:xfrm rot="14354169">
            <a:off x="6961737" y="5253322"/>
            <a:ext cx="715483" cy="400110"/>
          </a:xfrm>
          <a:prstGeom prst="rect">
            <a:avLst/>
          </a:prstGeom>
          <a:noFill/>
        </p:spPr>
        <p:txBody>
          <a:bodyPr wrap="square" rtlCol="0">
            <a:spAutoFit/>
          </a:bodyPr>
          <a:lstStyle/>
          <a:p>
            <a:r>
              <a:rPr lang="en-US" sz="2000" b="1" dirty="0" smtClean="0">
                <a:solidFill>
                  <a:schemeClr val="bg1"/>
                </a:solidFill>
                <a:latin typeface="微软雅黑" panose="020B0503020204020204" charset="-122"/>
                <a:ea typeface="微软雅黑" panose="020B0503020204020204" charset="-122"/>
                <a:cs typeface="Montserrat" charset="0"/>
              </a:rPr>
              <a:t>8%</a:t>
            </a:r>
          </a:p>
        </p:txBody>
      </p:sp>
      <p:sp>
        <p:nvSpPr>
          <p:cNvPr id="113" name="TextBox 95"/>
          <p:cNvSpPr txBox="1"/>
          <p:nvPr/>
        </p:nvSpPr>
        <p:spPr>
          <a:xfrm rot="14354169">
            <a:off x="7553067" y="4991855"/>
            <a:ext cx="715483" cy="400110"/>
          </a:xfrm>
          <a:prstGeom prst="rect">
            <a:avLst/>
          </a:prstGeom>
          <a:noFill/>
        </p:spPr>
        <p:txBody>
          <a:bodyPr wrap="square" rtlCol="0">
            <a:spAutoFit/>
          </a:bodyPr>
          <a:lstStyle/>
          <a:p>
            <a:r>
              <a:rPr lang="en-US" sz="2000" b="1" dirty="0" smtClean="0">
                <a:solidFill>
                  <a:schemeClr val="bg1"/>
                </a:solidFill>
                <a:latin typeface="微软雅黑" panose="020B0503020204020204" charset="-122"/>
                <a:ea typeface="微软雅黑" panose="020B0503020204020204" charset="-122"/>
                <a:cs typeface="Montserrat" charset="0"/>
              </a:rPr>
              <a:t>12%</a:t>
            </a:r>
          </a:p>
        </p:txBody>
      </p:sp>
      <p:sp>
        <p:nvSpPr>
          <p:cNvPr id="114" name="TextBox 96"/>
          <p:cNvSpPr txBox="1"/>
          <p:nvPr/>
        </p:nvSpPr>
        <p:spPr>
          <a:xfrm rot="14354169">
            <a:off x="8152753" y="4668612"/>
            <a:ext cx="715483" cy="400110"/>
          </a:xfrm>
          <a:prstGeom prst="rect">
            <a:avLst/>
          </a:prstGeom>
          <a:noFill/>
        </p:spPr>
        <p:txBody>
          <a:bodyPr wrap="square" rtlCol="0">
            <a:spAutoFit/>
          </a:bodyPr>
          <a:lstStyle/>
          <a:p>
            <a:r>
              <a:rPr lang="en-US" sz="2000" b="1" dirty="0" smtClean="0">
                <a:solidFill>
                  <a:schemeClr val="bg1"/>
                </a:solidFill>
                <a:latin typeface="微软雅黑" panose="020B0503020204020204" charset="-122"/>
                <a:ea typeface="微软雅黑" panose="020B0503020204020204" charset="-122"/>
                <a:cs typeface="Montserrat" charset="0"/>
              </a:rPr>
              <a:t>19%</a:t>
            </a:r>
          </a:p>
        </p:txBody>
      </p:sp>
      <p:sp>
        <p:nvSpPr>
          <p:cNvPr id="115" name="TextBox 97"/>
          <p:cNvSpPr txBox="1"/>
          <p:nvPr/>
        </p:nvSpPr>
        <p:spPr>
          <a:xfrm rot="14354169">
            <a:off x="8913695" y="4214874"/>
            <a:ext cx="715483" cy="400110"/>
          </a:xfrm>
          <a:prstGeom prst="rect">
            <a:avLst/>
          </a:prstGeom>
          <a:noFill/>
        </p:spPr>
        <p:txBody>
          <a:bodyPr wrap="square" rtlCol="0">
            <a:spAutoFit/>
          </a:bodyPr>
          <a:lstStyle/>
          <a:p>
            <a:r>
              <a:rPr lang="en-US" sz="2000" b="1" dirty="0" smtClean="0">
                <a:solidFill>
                  <a:schemeClr val="bg1"/>
                </a:solidFill>
                <a:latin typeface="微软雅黑" panose="020B0503020204020204" charset="-122"/>
                <a:ea typeface="微软雅黑" panose="020B0503020204020204" charset="-122"/>
                <a:cs typeface="Montserrat" charset="0"/>
              </a:rPr>
              <a:t>21%</a:t>
            </a:r>
          </a:p>
        </p:txBody>
      </p:sp>
      <p:sp>
        <p:nvSpPr>
          <p:cNvPr id="116" name="TextBox 98"/>
          <p:cNvSpPr txBox="1"/>
          <p:nvPr/>
        </p:nvSpPr>
        <p:spPr>
          <a:xfrm rot="14354169">
            <a:off x="9616961" y="3589258"/>
            <a:ext cx="875815" cy="400110"/>
          </a:xfrm>
          <a:prstGeom prst="rect">
            <a:avLst/>
          </a:prstGeom>
          <a:noFill/>
        </p:spPr>
        <p:txBody>
          <a:bodyPr wrap="square" rtlCol="0">
            <a:spAutoFit/>
          </a:bodyPr>
          <a:lstStyle/>
          <a:p>
            <a:r>
              <a:rPr lang="en-US" sz="2000" b="1" dirty="0" smtClean="0">
                <a:solidFill>
                  <a:schemeClr val="bg1"/>
                </a:solidFill>
                <a:latin typeface="微软雅黑" panose="020B0503020204020204" charset="-122"/>
                <a:ea typeface="微软雅黑" panose="020B0503020204020204" charset="-122"/>
                <a:cs typeface="Montserrat" charset="0"/>
              </a:rPr>
              <a:t>38%</a:t>
            </a:r>
          </a:p>
        </p:txBody>
      </p:sp>
      <p:sp>
        <p:nvSpPr>
          <p:cNvPr id="117" name="TextBox 100"/>
          <p:cNvSpPr txBox="1"/>
          <p:nvPr/>
        </p:nvSpPr>
        <p:spPr>
          <a:xfrm>
            <a:off x="1203960" y="1897380"/>
            <a:ext cx="2755265" cy="586740"/>
          </a:xfrm>
          <a:prstGeom prst="rect">
            <a:avLst/>
          </a:prstGeom>
          <a:noFill/>
        </p:spPr>
        <p:txBody>
          <a:bodyPr wrap="square" numCol="1" spcCol="457200" rtlCol="0">
            <a:spAutoFit/>
          </a:bodyPr>
          <a:lstStyle/>
          <a:p>
            <a:pPr algn="r">
              <a:lnSpc>
                <a:spcPts val="1300"/>
              </a:lnSpc>
            </a:pPr>
            <a:r>
              <a:rPr lang="en-US" sz="9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118" name="TextBox 101"/>
          <p:cNvSpPr txBox="1"/>
          <p:nvPr/>
        </p:nvSpPr>
        <p:spPr>
          <a:xfrm>
            <a:off x="1218565" y="2588260"/>
            <a:ext cx="2740660" cy="586740"/>
          </a:xfrm>
          <a:prstGeom prst="rect">
            <a:avLst/>
          </a:prstGeom>
          <a:noFill/>
        </p:spPr>
        <p:txBody>
          <a:bodyPr wrap="square" numCol="1" spcCol="457200" rtlCol="0">
            <a:spAutoFit/>
          </a:bodyPr>
          <a:lstStyle/>
          <a:p>
            <a:pPr algn="r">
              <a:lnSpc>
                <a:spcPts val="1300"/>
              </a:lnSpc>
            </a:pPr>
            <a:r>
              <a:rPr lang="en-US" sz="9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119" name="TextBox 102"/>
          <p:cNvSpPr txBox="1"/>
          <p:nvPr/>
        </p:nvSpPr>
        <p:spPr>
          <a:xfrm>
            <a:off x="1203960" y="3279140"/>
            <a:ext cx="2755265" cy="586740"/>
          </a:xfrm>
          <a:prstGeom prst="rect">
            <a:avLst/>
          </a:prstGeom>
          <a:noFill/>
        </p:spPr>
        <p:txBody>
          <a:bodyPr wrap="square" numCol="1" spcCol="457200" rtlCol="0">
            <a:spAutoFit/>
          </a:bodyPr>
          <a:lstStyle/>
          <a:p>
            <a:pPr algn="r">
              <a:lnSpc>
                <a:spcPts val="1300"/>
              </a:lnSpc>
            </a:pPr>
            <a:r>
              <a:rPr lang="en-US" sz="9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120" name="TextBox 103"/>
          <p:cNvSpPr txBox="1"/>
          <p:nvPr/>
        </p:nvSpPr>
        <p:spPr>
          <a:xfrm>
            <a:off x="1203960" y="4000500"/>
            <a:ext cx="2755265" cy="586740"/>
          </a:xfrm>
          <a:prstGeom prst="rect">
            <a:avLst/>
          </a:prstGeom>
          <a:noFill/>
        </p:spPr>
        <p:txBody>
          <a:bodyPr wrap="square" numCol="1" spcCol="457200" rtlCol="0">
            <a:spAutoFit/>
          </a:bodyPr>
          <a:lstStyle/>
          <a:p>
            <a:pPr algn="r">
              <a:lnSpc>
                <a:spcPts val="1300"/>
              </a:lnSpc>
            </a:pPr>
            <a:r>
              <a:rPr lang="en-US" sz="90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121" name="TextBox 104"/>
          <p:cNvSpPr txBox="1"/>
          <p:nvPr/>
        </p:nvSpPr>
        <p:spPr>
          <a:xfrm>
            <a:off x="1203960" y="4620260"/>
            <a:ext cx="2755265" cy="586740"/>
          </a:xfrm>
          <a:prstGeom prst="rect">
            <a:avLst/>
          </a:prstGeom>
          <a:noFill/>
        </p:spPr>
        <p:txBody>
          <a:bodyPr wrap="square" numCol="1" spcCol="457200" rtlCol="0">
            <a:spAutoFit/>
          </a:bodyPr>
          <a:lstStyle/>
          <a:p>
            <a:pPr algn="r">
              <a:lnSpc>
                <a:spcPts val="1300"/>
              </a:lnSpc>
            </a:pPr>
            <a:r>
              <a:rPr lang="en-US" sz="900" dirty="0">
                <a:solidFill>
                  <a:schemeClr val="bg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122" name="TextBox 105"/>
          <p:cNvSpPr txBox="1"/>
          <p:nvPr/>
        </p:nvSpPr>
        <p:spPr>
          <a:xfrm>
            <a:off x="1421765" y="5830570"/>
            <a:ext cx="2927985" cy="586740"/>
          </a:xfrm>
          <a:prstGeom prst="rect">
            <a:avLst/>
          </a:prstGeom>
          <a:noFill/>
        </p:spPr>
        <p:txBody>
          <a:bodyPr wrap="square" numCol="1" spcCol="457200" rtlCol="0">
            <a:spAutoFit/>
          </a:bodyPr>
          <a:lstStyle/>
          <a:p>
            <a:pPr algn="r">
              <a:lnSpc>
                <a:spcPts val="1300"/>
              </a:lnSpc>
            </a:pPr>
            <a:r>
              <a:rPr lang="en-US" sz="900" dirty="0">
                <a:solidFill>
                  <a:schemeClr val="bg1">
                    <a:alpha val="60000"/>
                  </a:schemeClr>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Tree>
    <p:custDataLst>
      <p:tags r:id="rId1"/>
    </p:custDataLst>
  </p:cSld>
  <p:clrMapOvr>
    <a:masterClrMapping/>
  </p:clrMapOvr>
  <p:transition advTm="8626">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16"/>
                                        </p:tgtEl>
                                        <p:attrNameLst>
                                          <p:attrName>style.visibility</p:attrName>
                                        </p:attrNameLst>
                                      </p:cBhvr>
                                      <p:to>
                                        <p:strVal val="visible"/>
                                      </p:to>
                                    </p:set>
                                    <p:anim calcmode="lin" valueType="num">
                                      <p:cBhvr additive="base">
                                        <p:cTn id="7" dur="500" fill="hold"/>
                                        <p:tgtEl>
                                          <p:spTgt spid="116"/>
                                        </p:tgtEl>
                                        <p:attrNameLst>
                                          <p:attrName>ppt_x</p:attrName>
                                        </p:attrNameLst>
                                      </p:cBhvr>
                                      <p:tavLst>
                                        <p:tav tm="0">
                                          <p:val>
                                            <p:strVal val="1+#ppt_w/2"/>
                                          </p:val>
                                        </p:tav>
                                        <p:tav tm="100000">
                                          <p:val>
                                            <p:strVal val="#ppt_x"/>
                                          </p:val>
                                        </p:tav>
                                      </p:tavLst>
                                    </p:anim>
                                    <p:anim calcmode="lin" valueType="num">
                                      <p:cBhvr additive="base">
                                        <p:cTn id="8" dur="500" fill="hold"/>
                                        <p:tgtEl>
                                          <p:spTgt spid="11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wipe(right)">
                                      <p:cBhvr>
                                        <p:cTn id="17" dur="500"/>
                                        <p:tgtEl>
                                          <p:spTgt spid="4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fade">
                                      <p:cBhvr>
                                        <p:cTn id="20" dur="500"/>
                                        <p:tgtEl>
                                          <p:spTgt spid="6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fade">
                                      <p:cBhvr>
                                        <p:cTn id="23" dur="500"/>
                                        <p:tgtEl>
                                          <p:spTgt spid="6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17"/>
                                        </p:tgtEl>
                                        <p:attrNameLst>
                                          <p:attrName>style.visibility</p:attrName>
                                        </p:attrNameLst>
                                      </p:cBhvr>
                                      <p:to>
                                        <p:strVal val="visible"/>
                                      </p:to>
                                    </p:set>
                                    <p:anim calcmode="lin" valueType="num">
                                      <p:cBhvr>
                                        <p:cTn id="26" dur="500" fill="hold"/>
                                        <p:tgtEl>
                                          <p:spTgt spid="117"/>
                                        </p:tgtEl>
                                        <p:attrNameLst>
                                          <p:attrName>ppt_w</p:attrName>
                                        </p:attrNameLst>
                                      </p:cBhvr>
                                      <p:tavLst>
                                        <p:tav tm="0">
                                          <p:val>
                                            <p:fltVal val="0"/>
                                          </p:val>
                                        </p:tav>
                                        <p:tav tm="100000">
                                          <p:val>
                                            <p:strVal val="#ppt_w"/>
                                          </p:val>
                                        </p:tav>
                                      </p:tavLst>
                                    </p:anim>
                                    <p:anim calcmode="lin" valueType="num">
                                      <p:cBhvr>
                                        <p:cTn id="27" dur="500" fill="hold"/>
                                        <p:tgtEl>
                                          <p:spTgt spid="117"/>
                                        </p:tgtEl>
                                        <p:attrNameLst>
                                          <p:attrName>ppt_h</p:attrName>
                                        </p:attrNameLst>
                                      </p:cBhvr>
                                      <p:tavLst>
                                        <p:tav tm="0">
                                          <p:val>
                                            <p:fltVal val="0"/>
                                          </p:val>
                                        </p:tav>
                                        <p:tav tm="100000">
                                          <p:val>
                                            <p:strVal val="#ppt_h"/>
                                          </p:val>
                                        </p:tav>
                                      </p:tavLst>
                                    </p:anim>
                                    <p:animEffect transition="in" filter="fade">
                                      <p:cBhvr>
                                        <p:cTn id="28" dur="500"/>
                                        <p:tgtEl>
                                          <p:spTgt spid="11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5"/>
                                        </p:tgtEl>
                                        <p:attrNameLst>
                                          <p:attrName>style.visibility</p:attrName>
                                        </p:attrNameLst>
                                      </p:cBhvr>
                                      <p:to>
                                        <p:strVal val="visible"/>
                                      </p:to>
                                    </p:set>
                                    <p:animEffect transition="in" filter="fade">
                                      <p:cBhvr>
                                        <p:cTn id="36" dur="500"/>
                                        <p:tgtEl>
                                          <p:spTgt spid="115"/>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nodeType="click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right)">
                                      <p:cBhvr>
                                        <p:cTn id="41" dur="500"/>
                                        <p:tgtEl>
                                          <p:spTgt spid="51"/>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500"/>
                                        <p:tgtEl>
                                          <p:spTgt spid="5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70"/>
                                        </p:tgtEl>
                                        <p:attrNameLst>
                                          <p:attrName>style.visibility</p:attrName>
                                        </p:attrNameLst>
                                      </p:cBhvr>
                                      <p:to>
                                        <p:strVal val="visible"/>
                                      </p:to>
                                    </p:set>
                                    <p:animEffect transition="in" filter="fade">
                                      <p:cBhvr>
                                        <p:cTn id="47" dur="500"/>
                                        <p:tgtEl>
                                          <p:spTgt spid="70"/>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69"/>
                                        </p:tgtEl>
                                        <p:attrNameLst>
                                          <p:attrName>style.visibility</p:attrName>
                                        </p:attrNameLst>
                                      </p:cBhvr>
                                      <p:to>
                                        <p:strVal val="visible"/>
                                      </p:to>
                                    </p:set>
                                    <p:animEffect transition="in" filter="fade">
                                      <p:cBhvr>
                                        <p:cTn id="50" dur="500"/>
                                        <p:tgtEl>
                                          <p:spTgt spid="6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18"/>
                                        </p:tgtEl>
                                        <p:attrNameLst>
                                          <p:attrName>style.visibility</p:attrName>
                                        </p:attrNameLst>
                                      </p:cBhvr>
                                      <p:to>
                                        <p:strVal val="visible"/>
                                      </p:to>
                                    </p:set>
                                    <p:animEffect transition="in" filter="fade">
                                      <p:cBhvr>
                                        <p:cTn id="53" dur="500"/>
                                        <p:tgtEl>
                                          <p:spTgt spid="118"/>
                                        </p:tgtEl>
                                      </p:cBhvr>
                                    </p:animEffect>
                                  </p:childTnLst>
                                </p:cTn>
                              </p:par>
                            </p:childTnLst>
                          </p:cTn>
                        </p:par>
                      </p:childTnLst>
                    </p:cTn>
                  </p:par>
                  <p:par>
                    <p:cTn id="54" fill="hold">
                      <p:stCondLst>
                        <p:cond delay="indefinite"/>
                      </p:stCondLst>
                      <p:childTnLst>
                        <p:par>
                          <p:cTn id="55" fill="hold">
                            <p:stCondLst>
                              <p:cond delay="0"/>
                            </p:stCondLst>
                            <p:childTnLst>
                              <p:par>
                                <p:cTn id="56" presetID="12" presetClass="entr" presetSubtype="2" fill="hold" grpId="0" nodeType="clickEffect">
                                  <p:stCondLst>
                                    <p:cond delay="0"/>
                                  </p:stCondLst>
                                  <p:childTnLst>
                                    <p:set>
                                      <p:cBhvr>
                                        <p:cTn id="57" dur="1" fill="hold">
                                          <p:stCondLst>
                                            <p:cond delay="0"/>
                                          </p:stCondLst>
                                        </p:cTn>
                                        <p:tgtEl>
                                          <p:spTgt spid="114"/>
                                        </p:tgtEl>
                                        <p:attrNameLst>
                                          <p:attrName>style.visibility</p:attrName>
                                        </p:attrNameLst>
                                      </p:cBhvr>
                                      <p:to>
                                        <p:strVal val="visible"/>
                                      </p:to>
                                    </p:set>
                                    <p:anim calcmode="lin" valueType="num">
                                      <p:cBhvr additive="base">
                                        <p:cTn id="58" dur="500"/>
                                        <p:tgtEl>
                                          <p:spTgt spid="114"/>
                                        </p:tgtEl>
                                        <p:attrNameLst>
                                          <p:attrName>ppt_x</p:attrName>
                                        </p:attrNameLst>
                                      </p:cBhvr>
                                      <p:tavLst>
                                        <p:tav tm="0">
                                          <p:val>
                                            <p:strVal val="#ppt_x+#ppt_w*1.125000"/>
                                          </p:val>
                                        </p:tav>
                                        <p:tav tm="100000">
                                          <p:val>
                                            <p:strVal val="#ppt_x"/>
                                          </p:val>
                                        </p:tav>
                                      </p:tavLst>
                                    </p:anim>
                                    <p:animEffect transition="in" filter="wipe(left)">
                                      <p:cBhvr>
                                        <p:cTn id="59" dur="500"/>
                                        <p:tgtEl>
                                          <p:spTgt spid="114"/>
                                        </p:tgtEl>
                                      </p:cBhvr>
                                    </p:animEffect>
                                  </p:childTnLst>
                                </p:cTn>
                              </p:par>
                              <p:par>
                                <p:cTn id="60" presetID="12" presetClass="entr" presetSubtype="2" fill="hold" nodeType="withEffect">
                                  <p:stCondLst>
                                    <p:cond delay="0"/>
                                  </p:stCondLst>
                                  <p:childTnLst>
                                    <p:set>
                                      <p:cBhvr>
                                        <p:cTn id="61" dur="1" fill="hold">
                                          <p:stCondLst>
                                            <p:cond delay="0"/>
                                          </p:stCondLst>
                                        </p:cTn>
                                        <p:tgtEl>
                                          <p:spTgt spid="34"/>
                                        </p:tgtEl>
                                        <p:attrNameLst>
                                          <p:attrName>style.visibility</p:attrName>
                                        </p:attrNameLst>
                                      </p:cBhvr>
                                      <p:to>
                                        <p:strVal val="visible"/>
                                      </p:to>
                                    </p:set>
                                    <p:anim calcmode="lin" valueType="num">
                                      <p:cBhvr additive="base">
                                        <p:cTn id="62" dur="500"/>
                                        <p:tgtEl>
                                          <p:spTgt spid="34"/>
                                        </p:tgtEl>
                                        <p:attrNameLst>
                                          <p:attrName>ppt_x</p:attrName>
                                        </p:attrNameLst>
                                      </p:cBhvr>
                                      <p:tavLst>
                                        <p:tav tm="0">
                                          <p:val>
                                            <p:strVal val="#ppt_x+#ppt_w*1.125000"/>
                                          </p:val>
                                        </p:tav>
                                        <p:tav tm="100000">
                                          <p:val>
                                            <p:strVal val="#ppt_x"/>
                                          </p:val>
                                        </p:tav>
                                      </p:tavLst>
                                    </p:anim>
                                    <p:animEffect transition="in" filter="wipe(left)">
                                      <p:cBhvr>
                                        <p:cTn id="63" dur="500"/>
                                        <p:tgtEl>
                                          <p:spTgt spid="34"/>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2" fill="hold" nodeType="click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right)">
                                      <p:cBhvr>
                                        <p:cTn id="68" dur="500"/>
                                        <p:tgtEl>
                                          <p:spTgt spid="53"/>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 calcmode="lin" valueType="num">
                                      <p:cBhvr>
                                        <p:cTn id="71" dur="500" fill="hold"/>
                                        <p:tgtEl>
                                          <p:spTgt spid="58"/>
                                        </p:tgtEl>
                                        <p:attrNameLst>
                                          <p:attrName>ppt_w</p:attrName>
                                        </p:attrNameLst>
                                      </p:cBhvr>
                                      <p:tavLst>
                                        <p:tav tm="0">
                                          <p:val>
                                            <p:fltVal val="0"/>
                                          </p:val>
                                        </p:tav>
                                        <p:tav tm="100000">
                                          <p:val>
                                            <p:strVal val="#ppt_w"/>
                                          </p:val>
                                        </p:tav>
                                      </p:tavLst>
                                    </p:anim>
                                    <p:anim calcmode="lin" valueType="num">
                                      <p:cBhvr>
                                        <p:cTn id="72" dur="500" fill="hold"/>
                                        <p:tgtEl>
                                          <p:spTgt spid="58"/>
                                        </p:tgtEl>
                                        <p:attrNameLst>
                                          <p:attrName>ppt_h</p:attrName>
                                        </p:attrNameLst>
                                      </p:cBhvr>
                                      <p:tavLst>
                                        <p:tav tm="0">
                                          <p:val>
                                            <p:fltVal val="0"/>
                                          </p:val>
                                        </p:tav>
                                        <p:tav tm="100000">
                                          <p:val>
                                            <p:strVal val="#ppt_h"/>
                                          </p:val>
                                        </p:tav>
                                      </p:tavLst>
                                    </p:anim>
                                    <p:animEffect transition="in" filter="fade">
                                      <p:cBhvr>
                                        <p:cTn id="73" dur="500"/>
                                        <p:tgtEl>
                                          <p:spTgt spid="58"/>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71"/>
                                        </p:tgtEl>
                                        <p:attrNameLst>
                                          <p:attrName>style.visibility</p:attrName>
                                        </p:attrNameLst>
                                      </p:cBhvr>
                                      <p:to>
                                        <p:strVal val="visible"/>
                                      </p:to>
                                    </p:set>
                                    <p:anim calcmode="lin" valueType="num">
                                      <p:cBhvr>
                                        <p:cTn id="76" dur="500" fill="hold"/>
                                        <p:tgtEl>
                                          <p:spTgt spid="71"/>
                                        </p:tgtEl>
                                        <p:attrNameLst>
                                          <p:attrName>ppt_w</p:attrName>
                                        </p:attrNameLst>
                                      </p:cBhvr>
                                      <p:tavLst>
                                        <p:tav tm="0">
                                          <p:val>
                                            <p:fltVal val="0"/>
                                          </p:val>
                                        </p:tav>
                                        <p:tav tm="100000">
                                          <p:val>
                                            <p:strVal val="#ppt_w"/>
                                          </p:val>
                                        </p:tav>
                                      </p:tavLst>
                                    </p:anim>
                                    <p:anim calcmode="lin" valueType="num">
                                      <p:cBhvr>
                                        <p:cTn id="77" dur="500" fill="hold"/>
                                        <p:tgtEl>
                                          <p:spTgt spid="71"/>
                                        </p:tgtEl>
                                        <p:attrNameLst>
                                          <p:attrName>ppt_h</p:attrName>
                                        </p:attrNameLst>
                                      </p:cBhvr>
                                      <p:tavLst>
                                        <p:tav tm="0">
                                          <p:val>
                                            <p:fltVal val="0"/>
                                          </p:val>
                                        </p:tav>
                                        <p:tav tm="100000">
                                          <p:val>
                                            <p:strVal val="#ppt_h"/>
                                          </p:val>
                                        </p:tav>
                                      </p:tavLst>
                                    </p:anim>
                                    <p:animEffect transition="in" filter="fade">
                                      <p:cBhvr>
                                        <p:cTn id="78" dur="500"/>
                                        <p:tgtEl>
                                          <p:spTgt spid="71"/>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76"/>
                                        </p:tgtEl>
                                        <p:attrNameLst>
                                          <p:attrName>style.visibility</p:attrName>
                                        </p:attrNameLst>
                                      </p:cBhvr>
                                      <p:to>
                                        <p:strVal val="visible"/>
                                      </p:to>
                                    </p:set>
                                    <p:anim calcmode="lin" valueType="num">
                                      <p:cBhvr>
                                        <p:cTn id="81" dur="500" fill="hold"/>
                                        <p:tgtEl>
                                          <p:spTgt spid="76"/>
                                        </p:tgtEl>
                                        <p:attrNameLst>
                                          <p:attrName>ppt_w</p:attrName>
                                        </p:attrNameLst>
                                      </p:cBhvr>
                                      <p:tavLst>
                                        <p:tav tm="0">
                                          <p:val>
                                            <p:fltVal val="0"/>
                                          </p:val>
                                        </p:tav>
                                        <p:tav tm="100000">
                                          <p:val>
                                            <p:strVal val="#ppt_w"/>
                                          </p:val>
                                        </p:tav>
                                      </p:tavLst>
                                    </p:anim>
                                    <p:anim calcmode="lin" valueType="num">
                                      <p:cBhvr>
                                        <p:cTn id="82" dur="500" fill="hold"/>
                                        <p:tgtEl>
                                          <p:spTgt spid="76"/>
                                        </p:tgtEl>
                                        <p:attrNameLst>
                                          <p:attrName>ppt_h</p:attrName>
                                        </p:attrNameLst>
                                      </p:cBhvr>
                                      <p:tavLst>
                                        <p:tav tm="0">
                                          <p:val>
                                            <p:fltVal val="0"/>
                                          </p:val>
                                        </p:tav>
                                        <p:tav tm="100000">
                                          <p:val>
                                            <p:strVal val="#ppt_h"/>
                                          </p:val>
                                        </p:tav>
                                      </p:tavLst>
                                    </p:anim>
                                    <p:animEffect transition="in" filter="fade">
                                      <p:cBhvr>
                                        <p:cTn id="83" dur="500"/>
                                        <p:tgtEl>
                                          <p:spTgt spid="76"/>
                                        </p:tgtEl>
                                      </p:cBhvr>
                                    </p:animEffect>
                                  </p:childTnLst>
                                </p:cTn>
                              </p:par>
                            </p:childTnLst>
                          </p:cTn>
                        </p:par>
                      </p:childTnLst>
                    </p:cTn>
                  </p:par>
                  <p:par>
                    <p:cTn id="84" fill="hold">
                      <p:stCondLst>
                        <p:cond delay="indefinite"/>
                      </p:stCondLst>
                      <p:childTnLst>
                        <p:par>
                          <p:cTn id="85" fill="hold">
                            <p:stCondLst>
                              <p:cond delay="0"/>
                            </p:stCondLst>
                            <p:childTnLst>
                              <p:par>
                                <p:cTn id="86" presetID="12" presetClass="entr" presetSubtype="2" fill="hold" grpId="0" nodeType="clickEffect">
                                  <p:stCondLst>
                                    <p:cond delay="0"/>
                                  </p:stCondLst>
                                  <p:childTnLst>
                                    <p:set>
                                      <p:cBhvr>
                                        <p:cTn id="87" dur="1" fill="hold">
                                          <p:stCondLst>
                                            <p:cond delay="0"/>
                                          </p:stCondLst>
                                        </p:cTn>
                                        <p:tgtEl>
                                          <p:spTgt spid="119"/>
                                        </p:tgtEl>
                                        <p:attrNameLst>
                                          <p:attrName>style.visibility</p:attrName>
                                        </p:attrNameLst>
                                      </p:cBhvr>
                                      <p:to>
                                        <p:strVal val="visible"/>
                                      </p:to>
                                    </p:set>
                                    <p:anim calcmode="lin" valueType="num">
                                      <p:cBhvr additive="base">
                                        <p:cTn id="88" dur="500"/>
                                        <p:tgtEl>
                                          <p:spTgt spid="119"/>
                                        </p:tgtEl>
                                        <p:attrNameLst>
                                          <p:attrName>ppt_x</p:attrName>
                                        </p:attrNameLst>
                                      </p:cBhvr>
                                      <p:tavLst>
                                        <p:tav tm="0">
                                          <p:val>
                                            <p:strVal val="#ppt_x+#ppt_w*1.125000"/>
                                          </p:val>
                                        </p:tav>
                                        <p:tav tm="100000">
                                          <p:val>
                                            <p:strVal val="#ppt_x"/>
                                          </p:val>
                                        </p:tav>
                                      </p:tavLst>
                                    </p:anim>
                                    <p:animEffect transition="in" filter="wipe(left)">
                                      <p:cBhvr>
                                        <p:cTn id="89" dur="500"/>
                                        <p:tgtEl>
                                          <p:spTgt spid="119"/>
                                        </p:tgtEl>
                                      </p:cBhvr>
                                    </p:animEffect>
                                  </p:childTnLst>
                                </p:cTn>
                              </p:par>
                            </p:childTnLst>
                          </p:cTn>
                        </p:par>
                      </p:childTnLst>
                    </p:cTn>
                  </p:par>
                  <p:par>
                    <p:cTn id="90" fill="hold">
                      <p:stCondLst>
                        <p:cond delay="indefinite"/>
                      </p:stCondLst>
                      <p:childTnLst>
                        <p:par>
                          <p:cTn id="91" fill="hold">
                            <p:stCondLst>
                              <p:cond delay="0"/>
                            </p:stCondLst>
                            <p:childTnLst>
                              <p:par>
                                <p:cTn id="92" presetID="12" presetClass="entr" presetSubtype="2" fill="hold" nodeType="clickEffect">
                                  <p:stCondLst>
                                    <p:cond delay="0"/>
                                  </p:stCondLst>
                                  <p:childTnLst>
                                    <p:set>
                                      <p:cBhvr>
                                        <p:cTn id="93" dur="1" fill="hold">
                                          <p:stCondLst>
                                            <p:cond delay="0"/>
                                          </p:stCondLst>
                                        </p:cTn>
                                        <p:tgtEl>
                                          <p:spTgt spid="38"/>
                                        </p:tgtEl>
                                        <p:attrNameLst>
                                          <p:attrName>style.visibility</p:attrName>
                                        </p:attrNameLst>
                                      </p:cBhvr>
                                      <p:to>
                                        <p:strVal val="visible"/>
                                      </p:to>
                                    </p:set>
                                    <p:anim calcmode="lin" valueType="num">
                                      <p:cBhvr additive="base">
                                        <p:cTn id="94" dur="500"/>
                                        <p:tgtEl>
                                          <p:spTgt spid="38"/>
                                        </p:tgtEl>
                                        <p:attrNameLst>
                                          <p:attrName>ppt_x</p:attrName>
                                        </p:attrNameLst>
                                      </p:cBhvr>
                                      <p:tavLst>
                                        <p:tav tm="0">
                                          <p:val>
                                            <p:strVal val="#ppt_x+#ppt_w*1.125000"/>
                                          </p:val>
                                        </p:tav>
                                        <p:tav tm="100000">
                                          <p:val>
                                            <p:strVal val="#ppt_x"/>
                                          </p:val>
                                        </p:tav>
                                      </p:tavLst>
                                    </p:anim>
                                    <p:animEffect transition="in" filter="wipe(left)">
                                      <p:cBhvr>
                                        <p:cTn id="95" dur="500"/>
                                        <p:tgtEl>
                                          <p:spTgt spid="38"/>
                                        </p:tgtEl>
                                      </p:cBhvr>
                                    </p:animEffect>
                                  </p:childTnLst>
                                </p:cTn>
                              </p:par>
                              <p:par>
                                <p:cTn id="96" presetID="12" presetClass="entr" presetSubtype="2" fill="hold" grpId="0" nodeType="withEffect">
                                  <p:stCondLst>
                                    <p:cond delay="0"/>
                                  </p:stCondLst>
                                  <p:childTnLst>
                                    <p:set>
                                      <p:cBhvr>
                                        <p:cTn id="97" dur="1" fill="hold">
                                          <p:stCondLst>
                                            <p:cond delay="0"/>
                                          </p:stCondLst>
                                        </p:cTn>
                                        <p:tgtEl>
                                          <p:spTgt spid="113"/>
                                        </p:tgtEl>
                                        <p:attrNameLst>
                                          <p:attrName>style.visibility</p:attrName>
                                        </p:attrNameLst>
                                      </p:cBhvr>
                                      <p:to>
                                        <p:strVal val="visible"/>
                                      </p:to>
                                    </p:set>
                                    <p:anim calcmode="lin" valueType="num">
                                      <p:cBhvr additive="base">
                                        <p:cTn id="98" dur="500"/>
                                        <p:tgtEl>
                                          <p:spTgt spid="113"/>
                                        </p:tgtEl>
                                        <p:attrNameLst>
                                          <p:attrName>ppt_x</p:attrName>
                                        </p:attrNameLst>
                                      </p:cBhvr>
                                      <p:tavLst>
                                        <p:tav tm="0">
                                          <p:val>
                                            <p:strVal val="#ppt_x+#ppt_w*1.125000"/>
                                          </p:val>
                                        </p:tav>
                                        <p:tav tm="100000">
                                          <p:val>
                                            <p:strVal val="#ppt_x"/>
                                          </p:val>
                                        </p:tav>
                                      </p:tavLst>
                                    </p:anim>
                                    <p:animEffect transition="in" filter="wipe(left)">
                                      <p:cBhvr>
                                        <p:cTn id="99" dur="500"/>
                                        <p:tgtEl>
                                          <p:spTgt spid="113"/>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2" fill="hold" nodeType="click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wipe(right)">
                                      <p:cBhvr>
                                        <p:cTn id="104" dur="500"/>
                                        <p:tgtEl>
                                          <p:spTgt spid="54"/>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57"/>
                                        </p:tgtEl>
                                        <p:attrNameLst>
                                          <p:attrName>style.visibility</p:attrName>
                                        </p:attrNameLst>
                                      </p:cBhvr>
                                      <p:to>
                                        <p:strVal val="visible"/>
                                      </p:to>
                                    </p:set>
                                    <p:animEffect transition="in" filter="fade">
                                      <p:cBhvr>
                                        <p:cTn id="107" dur="500"/>
                                        <p:tgtEl>
                                          <p:spTgt spid="57"/>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95"/>
                                        </p:tgtEl>
                                        <p:attrNameLst>
                                          <p:attrName>style.visibility</p:attrName>
                                        </p:attrNameLst>
                                      </p:cBhvr>
                                      <p:to>
                                        <p:strVal val="visible"/>
                                      </p:to>
                                    </p:set>
                                    <p:animEffect transition="in" filter="fade">
                                      <p:cBhvr>
                                        <p:cTn id="110" dur="500"/>
                                        <p:tgtEl>
                                          <p:spTgt spid="95"/>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100"/>
                                        </p:tgtEl>
                                        <p:attrNameLst>
                                          <p:attrName>style.visibility</p:attrName>
                                        </p:attrNameLst>
                                      </p:cBhvr>
                                      <p:to>
                                        <p:strVal val="visible"/>
                                      </p:to>
                                    </p:set>
                                    <p:animEffect transition="in" filter="fade">
                                      <p:cBhvr>
                                        <p:cTn id="113" dur="500"/>
                                        <p:tgtEl>
                                          <p:spTgt spid="100"/>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20"/>
                                        </p:tgtEl>
                                        <p:attrNameLst>
                                          <p:attrName>style.visibility</p:attrName>
                                        </p:attrNameLst>
                                      </p:cBhvr>
                                      <p:to>
                                        <p:strVal val="visible"/>
                                      </p:to>
                                    </p:set>
                                    <p:animEffect transition="in" filter="fade">
                                      <p:cBhvr>
                                        <p:cTn id="116" dur="500"/>
                                        <p:tgtEl>
                                          <p:spTgt spid="120"/>
                                        </p:tgtEl>
                                      </p:cBhvr>
                                    </p:animEffect>
                                  </p:childTnLst>
                                </p:cTn>
                              </p:par>
                            </p:childTnLst>
                          </p:cTn>
                        </p:par>
                      </p:childTnLst>
                    </p:cTn>
                  </p:par>
                  <p:par>
                    <p:cTn id="117" fill="hold">
                      <p:stCondLst>
                        <p:cond delay="indefinite"/>
                      </p:stCondLst>
                      <p:childTnLst>
                        <p:par>
                          <p:cTn id="118" fill="hold">
                            <p:stCondLst>
                              <p:cond delay="0"/>
                            </p:stCondLst>
                            <p:childTnLst>
                              <p:par>
                                <p:cTn id="119" presetID="53" presetClass="entr" presetSubtype="16" fill="hold" nodeType="clickEffect">
                                  <p:stCondLst>
                                    <p:cond delay="0"/>
                                  </p:stCondLst>
                                  <p:childTnLst>
                                    <p:set>
                                      <p:cBhvr>
                                        <p:cTn id="120" dur="1" fill="hold">
                                          <p:stCondLst>
                                            <p:cond delay="0"/>
                                          </p:stCondLst>
                                        </p:cTn>
                                        <p:tgtEl>
                                          <p:spTgt spid="42"/>
                                        </p:tgtEl>
                                        <p:attrNameLst>
                                          <p:attrName>style.visibility</p:attrName>
                                        </p:attrNameLst>
                                      </p:cBhvr>
                                      <p:to>
                                        <p:strVal val="visible"/>
                                      </p:to>
                                    </p:set>
                                    <p:anim calcmode="lin" valueType="num">
                                      <p:cBhvr>
                                        <p:cTn id="121" dur="500" fill="hold"/>
                                        <p:tgtEl>
                                          <p:spTgt spid="42"/>
                                        </p:tgtEl>
                                        <p:attrNameLst>
                                          <p:attrName>ppt_w</p:attrName>
                                        </p:attrNameLst>
                                      </p:cBhvr>
                                      <p:tavLst>
                                        <p:tav tm="0">
                                          <p:val>
                                            <p:fltVal val="0"/>
                                          </p:val>
                                        </p:tav>
                                        <p:tav tm="100000">
                                          <p:val>
                                            <p:strVal val="#ppt_w"/>
                                          </p:val>
                                        </p:tav>
                                      </p:tavLst>
                                    </p:anim>
                                    <p:anim calcmode="lin" valueType="num">
                                      <p:cBhvr>
                                        <p:cTn id="122" dur="500" fill="hold"/>
                                        <p:tgtEl>
                                          <p:spTgt spid="42"/>
                                        </p:tgtEl>
                                        <p:attrNameLst>
                                          <p:attrName>ppt_h</p:attrName>
                                        </p:attrNameLst>
                                      </p:cBhvr>
                                      <p:tavLst>
                                        <p:tav tm="0">
                                          <p:val>
                                            <p:fltVal val="0"/>
                                          </p:val>
                                        </p:tav>
                                        <p:tav tm="100000">
                                          <p:val>
                                            <p:strVal val="#ppt_h"/>
                                          </p:val>
                                        </p:tav>
                                      </p:tavLst>
                                    </p:anim>
                                    <p:animEffect transition="in" filter="fade">
                                      <p:cBhvr>
                                        <p:cTn id="123" dur="500"/>
                                        <p:tgtEl>
                                          <p:spTgt spid="42"/>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112"/>
                                        </p:tgtEl>
                                        <p:attrNameLst>
                                          <p:attrName>style.visibility</p:attrName>
                                        </p:attrNameLst>
                                      </p:cBhvr>
                                      <p:to>
                                        <p:strVal val="visible"/>
                                      </p:to>
                                    </p:set>
                                    <p:anim calcmode="lin" valueType="num">
                                      <p:cBhvr>
                                        <p:cTn id="126" dur="500" fill="hold"/>
                                        <p:tgtEl>
                                          <p:spTgt spid="112"/>
                                        </p:tgtEl>
                                        <p:attrNameLst>
                                          <p:attrName>ppt_w</p:attrName>
                                        </p:attrNameLst>
                                      </p:cBhvr>
                                      <p:tavLst>
                                        <p:tav tm="0">
                                          <p:val>
                                            <p:fltVal val="0"/>
                                          </p:val>
                                        </p:tav>
                                        <p:tav tm="100000">
                                          <p:val>
                                            <p:strVal val="#ppt_w"/>
                                          </p:val>
                                        </p:tav>
                                      </p:tavLst>
                                    </p:anim>
                                    <p:anim calcmode="lin" valueType="num">
                                      <p:cBhvr>
                                        <p:cTn id="127" dur="500" fill="hold"/>
                                        <p:tgtEl>
                                          <p:spTgt spid="112"/>
                                        </p:tgtEl>
                                        <p:attrNameLst>
                                          <p:attrName>ppt_h</p:attrName>
                                        </p:attrNameLst>
                                      </p:cBhvr>
                                      <p:tavLst>
                                        <p:tav tm="0">
                                          <p:val>
                                            <p:fltVal val="0"/>
                                          </p:val>
                                        </p:tav>
                                        <p:tav tm="100000">
                                          <p:val>
                                            <p:strVal val="#ppt_h"/>
                                          </p:val>
                                        </p:tav>
                                      </p:tavLst>
                                    </p:anim>
                                    <p:animEffect transition="in" filter="fade">
                                      <p:cBhvr>
                                        <p:cTn id="128" dur="500"/>
                                        <p:tgtEl>
                                          <p:spTgt spid="112"/>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56"/>
                                        </p:tgtEl>
                                        <p:attrNameLst>
                                          <p:attrName>style.visibility</p:attrName>
                                        </p:attrNameLst>
                                      </p:cBhvr>
                                      <p:to>
                                        <p:strVal val="visible"/>
                                      </p:to>
                                    </p:set>
                                    <p:animEffect transition="in" filter="fade">
                                      <p:cBhvr>
                                        <p:cTn id="131" dur="500"/>
                                        <p:tgtEl>
                                          <p:spTgt spid="56"/>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108"/>
                                        </p:tgtEl>
                                        <p:attrNameLst>
                                          <p:attrName>style.visibility</p:attrName>
                                        </p:attrNameLst>
                                      </p:cBhvr>
                                      <p:to>
                                        <p:strVal val="visible"/>
                                      </p:to>
                                    </p:set>
                                    <p:animEffect transition="in" filter="fade">
                                      <p:cBhvr>
                                        <p:cTn id="134" dur="500"/>
                                        <p:tgtEl>
                                          <p:spTgt spid="108"/>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109"/>
                                        </p:tgtEl>
                                        <p:attrNameLst>
                                          <p:attrName>style.visibility</p:attrName>
                                        </p:attrNameLst>
                                      </p:cBhvr>
                                      <p:to>
                                        <p:strVal val="visible"/>
                                      </p:to>
                                    </p:set>
                                    <p:animEffect transition="in" filter="fade">
                                      <p:cBhvr>
                                        <p:cTn id="137" dur="500"/>
                                        <p:tgtEl>
                                          <p:spTgt spid="109"/>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21"/>
                                        </p:tgtEl>
                                        <p:attrNameLst>
                                          <p:attrName>style.visibility</p:attrName>
                                        </p:attrNameLst>
                                      </p:cBhvr>
                                      <p:to>
                                        <p:strVal val="visible"/>
                                      </p:to>
                                    </p:set>
                                    <p:animEffect transition="in" filter="fade">
                                      <p:cBhvr>
                                        <p:cTn id="140" dur="500"/>
                                        <p:tgtEl>
                                          <p:spTgt spid="121"/>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110"/>
                                        </p:tgtEl>
                                        <p:attrNameLst>
                                          <p:attrName>style.visibility</p:attrName>
                                        </p:attrNameLst>
                                      </p:cBhvr>
                                      <p:to>
                                        <p:strVal val="visible"/>
                                      </p:to>
                                    </p:set>
                                    <p:anim calcmode="lin" valueType="num">
                                      <p:cBhvr>
                                        <p:cTn id="143" dur="500" fill="hold"/>
                                        <p:tgtEl>
                                          <p:spTgt spid="110"/>
                                        </p:tgtEl>
                                        <p:attrNameLst>
                                          <p:attrName>ppt_w</p:attrName>
                                        </p:attrNameLst>
                                      </p:cBhvr>
                                      <p:tavLst>
                                        <p:tav tm="0">
                                          <p:val>
                                            <p:fltVal val="0"/>
                                          </p:val>
                                        </p:tav>
                                        <p:tav tm="100000">
                                          <p:val>
                                            <p:strVal val="#ppt_w"/>
                                          </p:val>
                                        </p:tav>
                                      </p:tavLst>
                                    </p:anim>
                                    <p:anim calcmode="lin" valueType="num">
                                      <p:cBhvr>
                                        <p:cTn id="144" dur="500" fill="hold"/>
                                        <p:tgtEl>
                                          <p:spTgt spid="110"/>
                                        </p:tgtEl>
                                        <p:attrNameLst>
                                          <p:attrName>ppt_h</p:attrName>
                                        </p:attrNameLst>
                                      </p:cBhvr>
                                      <p:tavLst>
                                        <p:tav tm="0">
                                          <p:val>
                                            <p:fltVal val="0"/>
                                          </p:val>
                                        </p:tav>
                                        <p:tav tm="100000">
                                          <p:val>
                                            <p:strVal val="#ppt_h"/>
                                          </p:val>
                                        </p:tav>
                                      </p:tavLst>
                                    </p:anim>
                                    <p:animEffect transition="in" filter="fade">
                                      <p:cBhvr>
                                        <p:cTn id="145" dur="500"/>
                                        <p:tgtEl>
                                          <p:spTgt spid="110"/>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111"/>
                                        </p:tgtEl>
                                        <p:attrNameLst>
                                          <p:attrName>style.visibility</p:attrName>
                                        </p:attrNameLst>
                                      </p:cBhvr>
                                      <p:to>
                                        <p:strVal val="visible"/>
                                      </p:to>
                                    </p:set>
                                    <p:anim calcmode="lin" valueType="num">
                                      <p:cBhvr>
                                        <p:cTn id="148" dur="500" fill="hold"/>
                                        <p:tgtEl>
                                          <p:spTgt spid="111"/>
                                        </p:tgtEl>
                                        <p:attrNameLst>
                                          <p:attrName>ppt_w</p:attrName>
                                        </p:attrNameLst>
                                      </p:cBhvr>
                                      <p:tavLst>
                                        <p:tav tm="0">
                                          <p:val>
                                            <p:fltVal val="0"/>
                                          </p:val>
                                        </p:tav>
                                        <p:tav tm="100000">
                                          <p:val>
                                            <p:strVal val="#ppt_w"/>
                                          </p:val>
                                        </p:tav>
                                      </p:tavLst>
                                    </p:anim>
                                    <p:anim calcmode="lin" valueType="num">
                                      <p:cBhvr>
                                        <p:cTn id="149" dur="500" fill="hold"/>
                                        <p:tgtEl>
                                          <p:spTgt spid="111"/>
                                        </p:tgtEl>
                                        <p:attrNameLst>
                                          <p:attrName>ppt_h</p:attrName>
                                        </p:attrNameLst>
                                      </p:cBhvr>
                                      <p:tavLst>
                                        <p:tav tm="0">
                                          <p:val>
                                            <p:fltVal val="0"/>
                                          </p:val>
                                        </p:tav>
                                        <p:tav tm="100000">
                                          <p:val>
                                            <p:strVal val="#ppt_h"/>
                                          </p:val>
                                        </p:tav>
                                      </p:tavLst>
                                    </p:anim>
                                    <p:animEffect transition="in" filter="fade">
                                      <p:cBhvr>
                                        <p:cTn id="150" dur="500"/>
                                        <p:tgtEl>
                                          <p:spTgt spid="111"/>
                                        </p:tgtEl>
                                      </p:cBhvr>
                                    </p:animEffect>
                                  </p:childTnLst>
                                </p:cTn>
                              </p:par>
                              <p:par>
                                <p:cTn id="151" presetID="22" presetClass="entr" presetSubtype="2" fill="hold" grpId="0" nodeType="withEffect">
                                  <p:stCondLst>
                                    <p:cond delay="0"/>
                                  </p:stCondLst>
                                  <p:childTnLst>
                                    <p:set>
                                      <p:cBhvr>
                                        <p:cTn id="152" dur="1" fill="hold">
                                          <p:stCondLst>
                                            <p:cond delay="0"/>
                                          </p:stCondLst>
                                        </p:cTn>
                                        <p:tgtEl>
                                          <p:spTgt spid="122"/>
                                        </p:tgtEl>
                                        <p:attrNameLst>
                                          <p:attrName>style.visibility</p:attrName>
                                        </p:attrNameLst>
                                      </p:cBhvr>
                                      <p:to>
                                        <p:strVal val="visible"/>
                                      </p:to>
                                    </p:set>
                                    <p:animEffect transition="in" filter="wipe(right)">
                                      <p:cBhvr>
                                        <p:cTn id="153"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ldLvl="0" animBg="1"/>
      <p:bldP spid="57" grpId="0" bldLvl="0" animBg="1"/>
      <p:bldP spid="58" grpId="0" bldLvl="0" animBg="1"/>
      <p:bldP spid="59" grpId="0" bldLvl="0" animBg="1"/>
      <p:bldP spid="60" grpId="0" bldLvl="0" animBg="1"/>
      <p:bldP spid="66" grpId="0"/>
      <p:bldP spid="69" grpId="0"/>
      <p:bldP spid="70" grpId="0"/>
      <p:bldP spid="71" grpId="0"/>
      <p:bldP spid="76" grpId="0"/>
      <p:bldP spid="95" grpId="0"/>
      <p:bldP spid="100" grpId="0"/>
      <p:bldP spid="108" grpId="0"/>
      <p:bldP spid="109" grpId="0"/>
      <p:bldP spid="110" grpId="0" bldLvl="0" animBg="1"/>
      <p:bldP spid="111" grpId="0"/>
      <p:bldP spid="112" grpId="0"/>
      <p:bldP spid="113" grpId="0"/>
      <p:bldP spid="114" grpId="0"/>
      <p:bldP spid="115" grpId="0"/>
      <p:bldP spid="116" grpId="0"/>
      <p:bldP spid="117" grpId="0"/>
      <p:bldP spid="118" grpId="0"/>
      <p:bldP spid="119" grpId="0"/>
      <p:bldP spid="120" grpId="0"/>
      <p:bldP spid="121" grpId="0"/>
      <p:bldP spid="1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14880" cy="41783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点击此处添加</a:t>
            </a:r>
            <a:r>
              <a:rPr lang="zh-CN" altLang="en-US" sz="2000" b="1" dirty="0" smtClean="0">
                <a:solidFill>
                  <a:schemeClr val="bg1"/>
                </a:solidFill>
                <a:latin typeface="微软雅黑" panose="020B0503020204020204" charset="-122"/>
                <a:ea typeface="微软雅黑" panose="020B0503020204020204" charset="-122"/>
              </a:rPr>
              <a:t>文本</a:t>
            </a:r>
            <a:endParaRPr lang="zh-CN" altLang="en-US" sz="2000" b="1" dirty="0">
              <a:solidFill>
                <a:schemeClr val="bg1"/>
              </a:solidFill>
              <a:latin typeface="微软雅黑" panose="020B0503020204020204" charset="-122"/>
              <a:ea typeface="微软雅黑" panose="020B0503020204020204"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微软雅黑" panose="020B0503020204020204" charset="-122"/>
                <a:ea typeface="微软雅黑" panose="020B0503020204020204" charset="-122"/>
                <a:cs typeface="Segoe UI Semilight" panose="020B0402040204020203" pitchFamily="34" charset="0"/>
              </a:rPr>
              <a:t>In the add directory</a:t>
            </a: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7" name="文本框 6"/>
            <p:cNvSpPr txBox="1"/>
            <p:nvPr/>
          </p:nvSpPr>
          <p:spPr>
            <a:xfrm>
              <a:off x="463503" y="478989"/>
              <a:ext cx="481330" cy="417830"/>
            </a:xfrm>
            <a:prstGeom prst="rect">
              <a:avLst/>
            </a:prstGeom>
            <a:noFill/>
          </p:spPr>
          <p:txBody>
            <a:bodyPr wrap="none" rtlCol="0">
              <a:spAutoFit/>
            </a:bodyPr>
            <a:lstStyle/>
            <a:p>
              <a:r>
                <a:rPr lang="en-US" altLang="zh-CN" sz="2000" dirty="0" smtClean="0">
                  <a:solidFill>
                    <a:schemeClr val="tx1"/>
                  </a:solidFill>
                  <a:latin typeface="微软雅黑" panose="020B0503020204020204" charset="-122"/>
                  <a:ea typeface="微软雅黑" panose="020B0503020204020204" charset="-122"/>
                </a:rPr>
                <a:t>04</a:t>
              </a:r>
            </a:p>
          </p:txBody>
        </p:sp>
      </p:grpSp>
      <p:sp>
        <p:nvSpPr>
          <p:cNvPr id="30" name="Oval Callout 26"/>
          <p:cNvSpPr/>
          <p:nvPr/>
        </p:nvSpPr>
        <p:spPr>
          <a:xfrm>
            <a:off x="8455954" y="3213374"/>
            <a:ext cx="1736840" cy="1703618"/>
          </a:xfrm>
          <a:prstGeom prst="wedgeEllipseCallout">
            <a:avLst>
              <a:gd name="adj1" fmla="val -5527"/>
              <a:gd name="adj2" fmla="val 67378"/>
            </a:avLst>
          </a:prstGeom>
          <a:solidFill>
            <a:srgbClr val="010101">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31" name="Oval Callout 27"/>
          <p:cNvSpPr/>
          <p:nvPr/>
        </p:nvSpPr>
        <p:spPr>
          <a:xfrm>
            <a:off x="5861540" y="2162212"/>
            <a:ext cx="1736840" cy="1703618"/>
          </a:xfrm>
          <a:prstGeom prst="wedgeEllipseCallout">
            <a:avLst>
              <a:gd name="adj1" fmla="val -5527"/>
              <a:gd name="adj2" fmla="val 67378"/>
            </a:avLst>
          </a:prstGeom>
          <a:solidFill>
            <a:srgbClr val="010101">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33" name="Oval Callout 28"/>
          <p:cNvSpPr/>
          <p:nvPr/>
        </p:nvSpPr>
        <p:spPr>
          <a:xfrm>
            <a:off x="7983197" y="745077"/>
            <a:ext cx="1510276" cy="1481388"/>
          </a:xfrm>
          <a:prstGeom prst="wedgeEllipseCallout">
            <a:avLst>
              <a:gd name="adj1" fmla="val -5527"/>
              <a:gd name="adj2" fmla="val 67378"/>
            </a:avLst>
          </a:prstGeom>
          <a:solidFill>
            <a:srgbClr val="010101">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34" name="Oval Callout 29"/>
          <p:cNvSpPr/>
          <p:nvPr/>
        </p:nvSpPr>
        <p:spPr>
          <a:xfrm>
            <a:off x="10192794" y="612696"/>
            <a:ext cx="1181244" cy="1158650"/>
          </a:xfrm>
          <a:prstGeom prst="wedgeEllipseCallout">
            <a:avLst>
              <a:gd name="adj1" fmla="val -5527"/>
              <a:gd name="adj2" fmla="val 67378"/>
            </a:avLst>
          </a:prstGeom>
          <a:solidFill>
            <a:srgbClr val="010101">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grpSp>
        <p:nvGrpSpPr>
          <p:cNvPr id="35" name="Group 25"/>
          <p:cNvGrpSpPr/>
          <p:nvPr/>
        </p:nvGrpSpPr>
        <p:grpSpPr>
          <a:xfrm>
            <a:off x="1881961" y="1785577"/>
            <a:ext cx="10345479" cy="5093689"/>
            <a:chOff x="1881961" y="978195"/>
            <a:chExt cx="10345479" cy="5901071"/>
          </a:xfrm>
        </p:grpSpPr>
        <p:sp>
          <p:nvSpPr>
            <p:cNvPr id="36" name="Shape 6"/>
            <p:cNvSpPr/>
            <p:nvPr/>
          </p:nvSpPr>
          <p:spPr>
            <a:xfrm>
              <a:off x="1881961" y="978195"/>
              <a:ext cx="10342564" cy="589690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527"/>
                  </a:lnTo>
                  <a:cubicBezTo>
                    <a:pt x="17455" y="721"/>
                    <a:pt x="14337" y="2052"/>
                    <a:pt x="14423" y="2967"/>
                  </a:cubicBezTo>
                  <a:cubicBezTo>
                    <a:pt x="14508" y="3882"/>
                    <a:pt x="16650" y="5157"/>
                    <a:pt x="16547" y="6932"/>
                  </a:cubicBezTo>
                  <a:cubicBezTo>
                    <a:pt x="16444" y="8707"/>
                    <a:pt x="14800" y="9002"/>
                    <a:pt x="13172" y="8868"/>
                  </a:cubicBezTo>
                  <a:cubicBezTo>
                    <a:pt x="11545" y="8734"/>
                    <a:pt x="10877" y="9039"/>
                    <a:pt x="10877" y="9511"/>
                  </a:cubicBezTo>
                  <a:cubicBezTo>
                    <a:pt x="10877" y="9982"/>
                    <a:pt x="13001" y="10620"/>
                    <a:pt x="15245" y="11008"/>
                  </a:cubicBezTo>
                  <a:cubicBezTo>
                    <a:pt x="17489" y="11396"/>
                    <a:pt x="17455" y="14280"/>
                    <a:pt x="15433" y="15444"/>
                  </a:cubicBezTo>
                  <a:cubicBezTo>
                    <a:pt x="13412" y="16609"/>
                    <a:pt x="6869" y="18318"/>
                    <a:pt x="4282" y="21600"/>
                  </a:cubicBezTo>
                  <a:lnTo>
                    <a:pt x="0" y="21600"/>
                  </a:lnTo>
                  <a:cubicBezTo>
                    <a:pt x="1867" y="17208"/>
                    <a:pt x="6184" y="15722"/>
                    <a:pt x="9644" y="15056"/>
                  </a:cubicBezTo>
                  <a:cubicBezTo>
                    <a:pt x="13104" y="14391"/>
                    <a:pt x="14971" y="13753"/>
                    <a:pt x="14680" y="13143"/>
                  </a:cubicBezTo>
                  <a:cubicBezTo>
                    <a:pt x="14389" y="12533"/>
                    <a:pt x="9457" y="12470"/>
                    <a:pt x="9115" y="10196"/>
                  </a:cubicBezTo>
                  <a:cubicBezTo>
                    <a:pt x="8752" y="7787"/>
                    <a:pt x="10861" y="6973"/>
                    <a:pt x="12659" y="7232"/>
                  </a:cubicBezTo>
                  <a:cubicBezTo>
                    <a:pt x="14356" y="7476"/>
                    <a:pt x="15742" y="7292"/>
                    <a:pt x="15314" y="6377"/>
                  </a:cubicBezTo>
                  <a:cubicBezTo>
                    <a:pt x="14885" y="5462"/>
                    <a:pt x="13118" y="3639"/>
                    <a:pt x="13668" y="2443"/>
                  </a:cubicBezTo>
                  <a:cubicBezTo>
                    <a:pt x="14217" y="1248"/>
                    <a:pt x="16633" y="0"/>
                    <a:pt x="21600" y="0"/>
                  </a:cubicBezTo>
                  <a:close/>
                </a:path>
              </a:pathLst>
            </a:custGeom>
            <a:gradFill>
              <a:gsLst>
                <a:gs pos="87000">
                  <a:schemeClr val="tx1">
                    <a:alpha val="40000"/>
                  </a:schemeClr>
                </a:gs>
                <a:gs pos="36000">
                  <a:schemeClr val="bg2">
                    <a:alpha val="15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7" name="Shape 7"/>
            <p:cNvSpPr/>
            <p:nvPr/>
          </p:nvSpPr>
          <p:spPr>
            <a:xfrm>
              <a:off x="2847500" y="1026110"/>
              <a:ext cx="9379940" cy="5853156"/>
            </a:xfrm>
            <a:custGeom>
              <a:avLst/>
              <a:gdLst/>
              <a:ahLst/>
              <a:cxnLst>
                <a:cxn ang="0">
                  <a:pos x="wd2" y="hd2"/>
                </a:cxn>
                <a:cxn ang="5400000">
                  <a:pos x="wd2" y="hd2"/>
                </a:cxn>
                <a:cxn ang="10800000">
                  <a:pos x="wd2" y="hd2"/>
                </a:cxn>
                <a:cxn ang="16200000">
                  <a:pos x="wd2" y="hd2"/>
                </a:cxn>
              </a:cxnLst>
              <a:rect l="0" t="0" r="r" b="b"/>
              <a:pathLst>
                <a:path w="21600" h="21599" extrusionOk="0">
                  <a:moveTo>
                    <a:pt x="21101" y="1"/>
                  </a:moveTo>
                  <a:cubicBezTo>
                    <a:pt x="20976" y="-1"/>
                    <a:pt x="20843" y="0"/>
                    <a:pt x="20704" y="3"/>
                  </a:cubicBezTo>
                  <a:lnTo>
                    <a:pt x="20706" y="129"/>
                  </a:lnTo>
                  <a:cubicBezTo>
                    <a:pt x="20844" y="126"/>
                    <a:pt x="20976" y="125"/>
                    <a:pt x="21100" y="127"/>
                  </a:cubicBezTo>
                  <a:lnTo>
                    <a:pt x="21101" y="1"/>
                  </a:lnTo>
                  <a:close/>
                  <a:moveTo>
                    <a:pt x="20431" y="35"/>
                  </a:moveTo>
                  <a:cubicBezTo>
                    <a:pt x="20303" y="41"/>
                    <a:pt x="20171" y="49"/>
                    <a:pt x="20035" y="59"/>
                  </a:cubicBezTo>
                  <a:lnTo>
                    <a:pt x="20039" y="184"/>
                  </a:lnTo>
                  <a:cubicBezTo>
                    <a:pt x="20175" y="175"/>
                    <a:pt x="20306" y="167"/>
                    <a:pt x="20434" y="161"/>
                  </a:cubicBezTo>
                  <a:lnTo>
                    <a:pt x="20431" y="35"/>
                  </a:lnTo>
                  <a:close/>
                  <a:moveTo>
                    <a:pt x="21401" y="35"/>
                  </a:moveTo>
                  <a:lnTo>
                    <a:pt x="21398" y="161"/>
                  </a:lnTo>
                  <a:cubicBezTo>
                    <a:pt x="21466" y="165"/>
                    <a:pt x="21532" y="170"/>
                    <a:pt x="21594" y="176"/>
                  </a:cubicBezTo>
                  <a:lnTo>
                    <a:pt x="21600" y="50"/>
                  </a:lnTo>
                  <a:cubicBezTo>
                    <a:pt x="21537" y="44"/>
                    <a:pt x="21470" y="39"/>
                    <a:pt x="21401" y="35"/>
                  </a:cubicBezTo>
                  <a:close/>
                  <a:moveTo>
                    <a:pt x="19761" y="71"/>
                  </a:moveTo>
                  <a:cubicBezTo>
                    <a:pt x="19631" y="82"/>
                    <a:pt x="19499" y="95"/>
                    <a:pt x="19365" y="109"/>
                  </a:cubicBezTo>
                  <a:lnTo>
                    <a:pt x="19371" y="235"/>
                  </a:lnTo>
                  <a:cubicBezTo>
                    <a:pt x="19505" y="221"/>
                    <a:pt x="19637" y="208"/>
                    <a:pt x="19766" y="197"/>
                  </a:cubicBezTo>
                  <a:lnTo>
                    <a:pt x="19761" y="71"/>
                  </a:lnTo>
                  <a:close/>
                  <a:moveTo>
                    <a:pt x="19067" y="141"/>
                  </a:moveTo>
                  <a:cubicBezTo>
                    <a:pt x="18936" y="157"/>
                    <a:pt x="18805" y="174"/>
                    <a:pt x="18672" y="193"/>
                  </a:cubicBezTo>
                  <a:lnTo>
                    <a:pt x="18680" y="318"/>
                  </a:lnTo>
                  <a:cubicBezTo>
                    <a:pt x="18813" y="299"/>
                    <a:pt x="18943" y="282"/>
                    <a:pt x="19073" y="266"/>
                  </a:cubicBezTo>
                  <a:lnTo>
                    <a:pt x="19067" y="141"/>
                  </a:lnTo>
                  <a:close/>
                  <a:moveTo>
                    <a:pt x="18396" y="247"/>
                  </a:moveTo>
                  <a:cubicBezTo>
                    <a:pt x="18266" y="268"/>
                    <a:pt x="18134" y="289"/>
                    <a:pt x="18003" y="312"/>
                  </a:cubicBezTo>
                  <a:lnTo>
                    <a:pt x="18012" y="436"/>
                  </a:lnTo>
                  <a:cubicBezTo>
                    <a:pt x="18144" y="414"/>
                    <a:pt x="18275" y="392"/>
                    <a:pt x="18405" y="372"/>
                  </a:cubicBezTo>
                  <a:lnTo>
                    <a:pt x="18396" y="247"/>
                  </a:lnTo>
                  <a:close/>
                  <a:moveTo>
                    <a:pt x="17726" y="354"/>
                  </a:moveTo>
                  <a:cubicBezTo>
                    <a:pt x="17595" y="378"/>
                    <a:pt x="17464" y="404"/>
                    <a:pt x="17333" y="431"/>
                  </a:cubicBezTo>
                  <a:lnTo>
                    <a:pt x="17345" y="556"/>
                  </a:lnTo>
                  <a:cubicBezTo>
                    <a:pt x="17476" y="529"/>
                    <a:pt x="17607" y="503"/>
                    <a:pt x="17737" y="478"/>
                  </a:cubicBezTo>
                  <a:lnTo>
                    <a:pt x="17726" y="354"/>
                  </a:lnTo>
                  <a:close/>
                  <a:moveTo>
                    <a:pt x="17055" y="495"/>
                  </a:moveTo>
                  <a:cubicBezTo>
                    <a:pt x="16924" y="524"/>
                    <a:pt x="16793" y="554"/>
                    <a:pt x="16664" y="586"/>
                  </a:cubicBezTo>
                  <a:lnTo>
                    <a:pt x="16678" y="710"/>
                  </a:lnTo>
                  <a:cubicBezTo>
                    <a:pt x="16807" y="679"/>
                    <a:pt x="16937" y="649"/>
                    <a:pt x="17068" y="620"/>
                  </a:cubicBezTo>
                  <a:lnTo>
                    <a:pt x="17055" y="495"/>
                  </a:lnTo>
                  <a:close/>
                  <a:moveTo>
                    <a:pt x="16384" y="672"/>
                  </a:moveTo>
                  <a:cubicBezTo>
                    <a:pt x="16252" y="706"/>
                    <a:pt x="16122" y="742"/>
                    <a:pt x="15994" y="779"/>
                  </a:cubicBezTo>
                  <a:lnTo>
                    <a:pt x="16011" y="903"/>
                  </a:lnTo>
                  <a:cubicBezTo>
                    <a:pt x="16138" y="866"/>
                    <a:pt x="16267" y="830"/>
                    <a:pt x="16399" y="796"/>
                  </a:cubicBezTo>
                  <a:lnTo>
                    <a:pt x="16384" y="672"/>
                  </a:lnTo>
                  <a:close/>
                  <a:moveTo>
                    <a:pt x="15712" y="849"/>
                  </a:moveTo>
                  <a:cubicBezTo>
                    <a:pt x="15580" y="890"/>
                    <a:pt x="15451" y="933"/>
                    <a:pt x="15325" y="977"/>
                  </a:cubicBezTo>
                  <a:lnTo>
                    <a:pt x="15344" y="1099"/>
                  </a:lnTo>
                  <a:cubicBezTo>
                    <a:pt x="15469" y="1056"/>
                    <a:pt x="15598" y="1012"/>
                    <a:pt x="15730" y="971"/>
                  </a:cubicBezTo>
                  <a:lnTo>
                    <a:pt x="15712" y="849"/>
                  </a:lnTo>
                  <a:close/>
                  <a:moveTo>
                    <a:pt x="15062" y="1061"/>
                  </a:moveTo>
                  <a:cubicBezTo>
                    <a:pt x="14928" y="1112"/>
                    <a:pt x="14800" y="1165"/>
                    <a:pt x="14679" y="1219"/>
                  </a:cubicBezTo>
                  <a:lnTo>
                    <a:pt x="14704" y="1339"/>
                  </a:lnTo>
                  <a:cubicBezTo>
                    <a:pt x="14823" y="1286"/>
                    <a:pt x="14951" y="1233"/>
                    <a:pt x="15084" y="1182"/>
                  </a:cubicBezTo>
                  <a:lnTo>
                    <a:pt x="15062" y="1061"/>
                  </a:lnTo>
                  <a:close/>
                  <a:moveTo>
                    <a:pt x="14407" y="1344"/>
                  </a:moveTo>
                  <a:cubicBezTo>
                    <a:pt x="14272" y="1411"/>
                    <a:pt x="14147" y="1480"/>
                    <a:pt x="14034" y="1550"/>
                  </a:cubicBezTo>
                  <a:lnTo>
                    <a:pt x="14067" y="1666"/>
                  </a:lnTo>
                  <a:cubicBezTo>
                    <a:pt x="14178" y="1598"/>
                    <a:pt x="14301" y="1530"/>
                    <a:pt x="14434" y="1463"/>
                  </a:cubicBezTo>
                  <a:lnTo>
                    <a:pt x="14407" y="1344"/>
                  </a:lnTo>
                  <a:close/>
                  <a:moveTo>
                    <a:pt x="13775" y="1733"/>
                  </a:moveTo>
                  <a:cubicBezTo>
                    <a:pt x="13638" y="1838"/>
                    <a:pt x="13524" y="1947"/>
                    <a:pt x="13436" y="2056"/>
                  </a:cubicBezTo>
                  <a:lnTo>
                    <a:pt x="13491" y="2152"/>
                  </a:lnTo>
                  <a:cubicBezTo>
                    <a:pt x="13573" y="2049"/>
                    <a:pt x="13682" y="1945"/>
                    <a:pt x="13814" y="1844"/>
                  </a:cubicBezTo>
                  <a:lnTo>
                    <a:pt x="13775" y="1733"/>
                  </a:lnTo>
                  <a:close/>
                  <a:moveTo>
                    <a:pt x="13240" y="2404"/>
                  </a:moveTo>
                  <a:cubicBezTo>
                    <a:pt x="13212" y="2490"/>
                    <a:pt x="13197" y="2577"/>
                    <a:pt x="13197" y="2664"/>
                  </a:cubicBezTo>
                  <a:cubicBezTo>
                    <a:pt x="13197" y="2694"/>
                    <a:pt x="13199" y="2723"/>
                    <a:pt x="13202" y="2754"/>
                  </a:cubicBezTo>
                  <a:cubicBezTo>
                    <a:pt x="13212" y="2842"/>
                    <a:pt x="13226" y="2930"/>
                    <a:pt x="13246" y="3014"/>
                  </a:cubicBezTo>
                  <a:lnTo>
                    <a:pt x="13326" y="2973"/>
                  </a:lnTo>
                  <a:cubicBezTo>
                    <a:pt x="13309" y="2895"/>
                    <a:pt x="13295" y="2815"/>
                    <a:pt x="13286" y="2734"/>
                  </a:cubicBezTo>
                  <a:cubicBezTo>
                    <a:pt x="13283" y="2710"/>
                    <a:pt x="13282" y="2687"/>
                    <a:pt x="13282" y="2664"/>
                  </a:cubicBezTo>
                  <a:cubicBezTo>
                    <a:pt x="13282" y="2596"/>
                    <a:pt x="13294" y="2528"/>
                    <a:pt x="13316" y="2460"/>
                  </a:cubicBezTo>
                  <a:lnTo>
                    <a:pt x="13240" y="2404"/>
                  </a:lnTo>
                  <a:close/>
                  <a:moveTo>
                    <a:pt x="13436" y="3324"/>
                  </a:moveTo>
                  <a:lnTo>
                    <a:pt x="13364" y="3392"/>
                  </a:lnTo>
                  <a:cubicBezTo>
                    <a:pt x="13432" y="3547"/>
                    <a:pt x="13518" y="3696"/>
                    <a:pt x="13626" y="3847"/>
                  </a:cubicBezTo>
                  <a:lnTo>
                    <a:pt x="13684" y="3756"/>
                  </a:lnTo>
                  <a:cubicBezTo>
                    <a:pt x="13581" y="3611"/>
                    <a:pt x="13500" y="3470"/>
                    <a:pt x="13436" y="3324"/>
                  </a:cubicBezTo>
                  <a:close/>
                  <a:moveTo>
                    <a:pt x="13895" y="4031"/>
                  </a:moveTo>
                  <a:lnTo>
                    <a:pt x="13843" y="4130"/>
                  </a:lnTo>
                  <a:cubicBezTo>
                    <a:pt x="13952" y="4255"/>
                    <a:pt x="14067" y="4374"/>
                    <a:pt x="14166" y="4473"/>
                  </a:cubicBezTo>
                  <a:cubicBezTo>
                    <a:pt x="14166" y="4473"/>
                    <a:pt x="14214" y="4369"/>
                    <a:pt x="14214" y="4369"/>
                  </a:cubicBezTo>
                  <a:cubicBezTo>
                    <a:pt x="14116" y="4271"/>
                    <a:pt x="14002" y="4154"/>
                    <a:pt x="13895" y="4031"/>
                  </a:cubicBezTo>
                  <a:close/>
                  <a:moveTo>
                    <a:pt x="14464" y="4597"/>
                  </a:moveTo>
                  <a:lnTo>
                    <a:pt x="14416" y="4701"/>
                  </a:lnTo>
                  <a:cubicBezTo>
                    <a:pt x="14514" y="4799"/>
                    <a:pt x="14627" y="4917"/>
                    <a:pt x="14733" y="5042"/>
                  </a:cubicBezTo>
                  <a:lnTo>
                    <a:pt x="14786" y="4944"/>
                  </a:lnTo>
                  <a:cubicBezTo>
                    <a:pt x="14678" y="4816"/>
                    <a:pt x="14563" y="4696"/>
                    <a:pt x="14464" y="4597"/>
                  </a:cubicBezTo>
                  <a:close/>
                  <a:moveTo>
                    <a:pt x="15004" y="5233"/>
                  </a:moveTo>
                  <a:cubicBezTo>
                    <a:pt x="15004" y="5233"/>
                    <a:pt x="14942" y="5320"/>
                    <a:pt x="14942" y="5320"/>
                  </a:cubicBezTo>
                  <a:cubicBezTo>
                    <a:pt x="15041" y="5473"/>
                    <a:pt x="15112" y="5622"/>
                    <a:pt x="15158" y="5778"/>
                  </a:cubicBezTo>
                  <a:lnTo>
                    <a:pt x="15236" y="5727"/>
                  </a:lnTo>
                  <a:cubicBezTo>
                    <a:pt x="15186" y="5557"/>
                    <a:pt x="15109" y="5396"/>
                    <a:pt x="15004" y="5233"/>
                  </a:cubicBezTo>
                  <a:close/>
                  <a:moveTo>
                    <a:pt x="15294" y="6152"/>
                  </a:moveTo>
                  <a:lnTo>
                    <a:pt x="15210" y="6161"/>
                  </a:lnTo>
                  <a:cubicBezTo>
                    <a:pt x="15211" y="6190"/>
                    <a:pt x="15211" y="6219"/>
                    <a:pt x="15211" y="6249"/>
                  </a:cubicBezTo>
                  <a:cubicBezTo>
                    <a:pt x="15211" y="6356"/>
                    <a:pt x="15202" y="6470"/>
                    <a:pt x="15183" y="6586"/>
                  </a:cubicBezTo>
                  <a:cubicBezTo>
                    <a:pt x="15176" y="6628"/>
                    <a:pt x="15167" y="6669"/>
                    <a:pt x="15158" y="6709"/>
                  </a:cubicBezTo>
                  <a:lnTo>
                    <a:pt x="15238" y="6752"/>
                  </a:lnTo>
                  <a:cubicBezTo>
                    <a:pt x="15248" y="6708"/>
                    <a:pt x="15257" y="6663"/>
                    <a:pt x="15265" y="6615"/>
                  </a:cubicBezTo>
                  <a:cubicBezTo>
                    <a:pt x="15286" y="6490"/>
                    <a:pt x="15297" y="6366"/>
                    <a:pt x="15297" y="6249"/>
                  </a:cubicBezTo>
                  <a:cubicBezTo>
                    <a:pt x="15297" y="6216"/>
                    <a:pt x="15296" y="6184"/>
                    <a:pt x="15294" y="6152"/>
                  </a:cubicBezTo>
                  <a:close/>
                  <a:moveTo>
                    <a:pt x="15037" y="7036"/>
                  </a:moveTo>
                  <a:cubicBezTo>
                    <a:pt x="14965" y="7172"/>
                    <a:pt x="14868" y="7295"/>
                    <a:pt x="14751" y="7400"/>
                  </a:cubicBezTo>
                  <a:lnTo>
                    <a:pt x="14795" y="7507"/>
                  </a:lnTo>
                  <a:cubicBezTo>
                    <a:pt x="14921" y="7394"/>
                    <a:pt x="15025" y="7262"/>
                    <a:pt x="15104" y="7115"/>
                  </a:cubicBezTo>
                  <a:lnTo>
                    <a:pt x="15037" y="7036"/>
                  </a:lnTo>
                  <a:close/>
                  <a:moveTo>
                    <a:pt x="14500" y="7602"/>
                  </a:moveTo>
                  <a:cubicBezTo>
                    <a:pt x="14390" y="7668"/>
                    <a:pt x="14265" y="7726"/>
                    <a:pt x="14130" y="7775"/>
                  </a:cubicBezTo>
                  <a:lnTo>
                    <a:pt x="14150" y="7897"/>
                  </a:lnTo>
                  <a:cubicBezTo>
                    <a:pt x="14290" y="7847"/>
                    <a:pt x="14418" y="7786"/>
                    <a:pt x="14531" y="7718"/>
                  </a:cubicBezTo>
                  <a:cubicBezTo>
                    <a:pt x="14531" y="7718"/>
                    <a:pt x="14500" y="7602"/>
                    <a:pt x="14500" y="7602"/>
                  </a:cubicBezTo>
                  <a:close/>
                  <a:moveTo>
                    <a:pt x="10089" y="7821"/>
                  </a:moveTo>
                  <a:lnTo>
                    <a:pt x="10094" y="7946"/>
                  </a:lnTo>
                  <a:cubicBezTo>
                    <a:pt x="10204" y="7937"/>
                    <a:pt x="10320" y="7938"/>
                    <a:pt x="10440" y="7949"/>
                  </a:cubicBezTo>
                  <a:lnTo>
                    <a:pt x="10484" y="7954"/>
                  </a:lnTo>
                  <a:lnTo>
                    <a:pt x="10489" y="7828"/>
                  </a:lnTo>
                  <a:lnTo>
                    <a:pt x="10445" y="7824"/>
                  </a:lnTo>
                  <a:cubicBezTo>
                    <a:pt x="10322" y="7813"/>
                    <a:pt x="10203" y="7812"/>
                    <a:pt x="10089" y="7821"/>
                  </a:cubicBezTo>
                  <a:close/>
                  <a:moveTo>
                    <a:pt x="10765" y="7850"/>
                  </a:moveTo>
                  <a:lnTo>
                    <a:pt x="10759" y="7975"/>
                  </a:lnTo>
                  <a:lnTo>
                    <a:pt x="10784" y="7978"/>
                  </a:lnTo>
                  <a:cubicBezTo>
                    <a:pt x="10904" y="7990"/>
                    <a:pt x="11028" y="8002"/>
                    <a:pt x="11153" y="8013"/>
                  </a:cubicBezTo>
                  <a:lnTo>
                    <a:pt x="11158" y="7887"/>
                  </a:lnTo>
                  <a:cubicBezTo>
                    <a:pt x="11033" y="7876"/>
                    <a:pt x="10910" y="7864"/>
                    <a:pt x="10790" y="7852"/>
                  </a:cubicBezTo>
                  <a:lnTo>
                    <a:pt x="10765" y="7850"/>
                  </a:lnTo>
                  <a:close/>
                  <a:moveTo>
                    <a:pt x="13849" y="7850"/>
                  </a:moveTo>
                  <a:cubicBezTo>
                    <a:pt x="13728" y="7880"/>
                    <a:pt x="13597" y="7905"/>
                    <a:pt x="13460" y="7925"/>
                  </a:cubicBezTo>
                  <a:cubicBezTo>
                    <a:pt x="13460" y="7925"/>
                    <a:pt x="13468" y="8050"/>
                    <a:pt x="13468" y="8050"/>
                  </a:cubicBezTo>
                  <a:cubicBezTo>
                    <a:pt x="13608" y="8030"/>
                    <a:pt x="13740" y="8004"/>
                    <a:pt x="13863" y="7973"/>
                  </a:cubicBezTo>
                  <a:lnTo>
                    <a:pt x="13849" y="7850"/>
                  </a:lnTo>
                  <a:close/>
                  <a:moveTo>
                    <a:pt x="9810" y="7885"/>
                  </a:moveTo>
                  <a:cubicBezTo>
                    <a:pt x="9673" y="7918"/>
                    <a:pt x="9542" y="7967"/>
                    <a:pt x="9420" y="8030"/>
                  </a:cubicBezTo>
                  <a:lnTo>
                    <a:pt x="9448" y="8149"/>
                  </a:lnTo>
                  <a:cubicBezTo>
                    <a:pt x="9565" y="8088"/>
                    <a:pt x="9691" y="8041"/>
                    <a:pt x="9823" y="8009"/>
                  </a:cubicBezTo>
                  <a:lnTo>
                    <a:pt x="9810" y="7885"/>
                  </a:lnTo>
                  <a:close/>
                  <a:moveTo>
                    <a:pt x="11432" y="7920"/>
                  </a:moveTo>
                  <a:lnTo>
                    <a:pt x="11428" y="8046"/>
                  </a:lnTo>
                  <a:cubicBezTo>
                    <a:pt x="11558" y="8057"/>
                    <a:pt x="11691" y="8067"/>
                    <a:pt x="11823" y="8075"/>
                  </a:cubicBezTo>
                  <a:cubicBezTo>
                    <a:pt x="11823" y="8075"/>
                    <a:pt x="11827" y="7949"/>
                    <a:pt x="11827" y="7949"/>
                  </a:cubicBezTo>
                  <a:cubicBezTo>
                    <a:pt x="11695" y="7941"/>
                    <a:pt x="11563" y="7931"/>
                    <a:pt x="11432" y="7920"/>
                  </a:cubicBezTo>
                  <a:close/>
                  <a:moveTo>
                    <a:pt x="12124" y="7956"/>
                  </a:moveTo>
                  <a:lnTo>
                    <a:pt x="12121" y="8082"/>
                  </a:lnTo>
                  <a:cubicBezTo>
                    <a:pt x="12254" y="8087"/>
                    <a:pt x="12386" y="8091"/>
                    <a:pt x="12517" y="8092"/>
                  </a:cubicBezTo>
                  <a:cubicBezTo>
                    <a:pt x="12517" y="8092"/>
                    <a:pt x="12517" y="7966"/>
                    <a:pt x="12517" y="7966"/>
                  </a:cubicBezTo>
                  <a:cubicBezTo>
                    <a:pt x="12387" y="7965"/>
                    <a:pt x="12255" y="7961"/>
                    <a:pt x="12124" y="7956"/>
                  </a:cubicBezTo>
                  <a:close/>
                  <a:moveTo>
                    <a:pt x="13184" y="7956"/>
                  </a:moveTo>
                  <a:cubicBezTo>
                    <a:pt x="13059" y="7967"/>
                    <a:pt x="12927" y="7974"/>
                    <a:pt x="12791" y="7978"/>
                  </a:cubicBezTo>
                  <a:lnTo>
                    <a:pt x="12792" y="8103"/>
                  </a:lnTo>
                  <a:cubicBezTo>
                    <a:pt x="12930" y="8099"/>
                    <a:pt x="13064" y="8093"/>
                    <a:pt x="13189" y="8082"/>
                  </a:cubicBezTo>
                  <a:lnTo>
                    <a:pt x="13184" y="7956"/>
                  </a:lnTo>
                  <a:close/>
                  <a:moveTo>
                    <a:pt x="9148" y="8203"/>
                  </a:moveTo>
                  <a:cubicBezTo>
                    <a:pt x="9019" y="8306"/>
                    <a:pt x="8910" y="8427"/>
                    <a:pt x="8822" y="8562"/>
                  </a:cubicBezTo>
                  <a:lnTo>
                    <a:pt x="8883" y="8649"/>
                  </a:lnTo>
                  <a:cubicBezTo>
                    <a:pt x="8965" y="8523"/>
                    <a:pt x="9068" y="8411"/>
                    <a:pt x="9189" y="8314"/>
                  </a:cubicBezTo>
                  <a:lnTo>
                    <a:pt x="9148" y="8203"/>
                  </a:lnTo>
                  <a:close/>
                  <a:moveTo>
                    <a:pt x="8643" y="8911"/>
                  </a:moveTo>
                  <a:cubicBezTo>
                    <a:pt x="8604" y="9040"/>
                    <a:pt x="8583" y="9173"/>
                    <a:pt x="8583" y="9306"/>
                  </a:cubicBezTo>
                  <a:cubicBezTo>
                    <a:pt x="8583" y="9378"/>
                    <a:pt x="8589" y="9451"/>
                    <a:pt x="8601" y="9522"/>
                  </a:cubicBezTo>
                  <a:cubicBezTo>
                    <a:pt x="8601" y="9522"/>
                    <a:pt x="8683" y="9491"/>
                    <a:pt x="8683" y="9491"/>
                  </a:cubicBezTo>
                  <a:cubicBezTo>
                    <a:pt x="8673" y="9430"/>
                    <a:pt x="8668" y="9368"/>
                    <a:pt x="8668" y="9306"/>
                  </a:cubicBezTo>
                  <a:cubicBezTo>
                    <a:pt x="8668" y="9191"/>
                    <a:pt x="8686" y="9075"/>
                    <a:pt x="8720" y="8962"/>
                  </a:cubicBezTo>
                  <a:lnTo>
                    <a:pt x="8643" y="8911"/>
                  </a:lnTo>
                  <a:close/>
                  <a:moveTo>
                    <a:pt x="8818" y="9830"/>
                  </a:moveTo>
                  <a:lnTo>
                    <a:pt x="8750" y="9907"/>
                  </a:lnTo>
                  <a:cubicBezTo>
                    <a:pt x="8826" y="10051"/>
                    <a:pt x="8930" y="10183"/>
                    <a:pt x="9058" y="10302"/>
                  </a:cubicBezTo>
                  <a:lnTo>
                    <a:pt x="9103" y="10196"/>
                  </a:lnTo>
                  <a:cubicBezTo>
                    <a:pt x="8983" y="10085"/>
                    <a:pt x="8887" y="9962"/>
                    <a:pt x="8818" y="9830"/>
                  </a:cubicBezTo>
                  <a:close/>
                  <a:moveTo>
                    <a:pt x="9334" y="10396"/>
                  </a:moveTo>
                  <a:lnTo>
                    <a:pt x="9300" y="10511"/>
                  </a:lnTo>
                  <a:cubicBezTo>
                    <a:pt x="9409" y="10581"/>
                    <a:pt x="9531" y="10644"/>
                    <a:pt x="9662" y="10699"/>
                  </a:cubicBezTo>
                  <a:lnTo>
                    <a:pt x="9678" y="10706"/>
                  </a:lnTo>
                  <a:lnTo>
                    <a:pt x="9701" y="10586"/>
                  </a:lnTo>
                  <a:lnTo>
                    <a:pt x="9686" y="10579"/>
                  </a:lnTo>
                  <a:cubicBezTo>
                    <a:pt x="9558" y="10525"/>
                    <a:pt x="9439" y="10463"/>
                    <a:pt x="9334" y="10396"/>
                  </a:cubicBezTo>
                  <a:close/>
                  <a:moveTo>
                    <a:pt x="9989" y="10678"/>
                  </a:moveTo>
                  <a:cubicBezTo>
                    <a:pt x="9989" y="10678"/>
                    <a:pt x="9970" y="10801"/>
                    <a:pt x="9970" y="10801"/>
                  </a:cubicBezTo>
                  <a:cubicBezTo>
                    <a:pt x="10088" y="10842"/>
                    <a:pt x="10219" y="10882"/>
                    <a:pt x="10359" y="10922"/>
                  </a:cubicBezTo>
                  <a:lnTo>
                    <a:pt x="10375" y="10798"/>
                  </a:lnTo>
                  <a:cubicBezTo>
                    <a:pt x="10236" y="10759"/>
                    <a:pt x="10106" y="10719"/>
                    <a:pt x="9989" y="10678"/>
                  </a:cubicBezTo>
                  <a:close/>
                  <a:moveTo>
                    <a:pt x="10653" y="10891"/>
                  </a:moveTo>
                  <a:cubicBezTo>
                    <a:pt x="10653" y="10891"/>
                    <a:pt x="10639" y="11014"/>
                    <a:pt x="10639" y="11014"/>
                  </a:cubicBezTo>
                  <a:cubicBezTo>
                    <a:pt x="10766" y="11046"/>
                    <a:pt x="10897" y="11076"/>
                    <a:pt x="11030" y="11106"/>
                  </a:cubicBezTo>
                  <a:lnTo>
                    <a:pt x="11043" y="10982"/>
                  </a:lnTo>
                  <a:cubicBezTo>
                    <a:pt x="10910" y="10953"/>
                    <a:pt x="10780" y="10922"/>
                    <a:pt x="10653" y="10891"/>
                  </a:cubicBezTo>
                  <a:close/>
                  <a:moveTo>
                    <a:pt x="11320" y="11032"/>
                  </a:moveTo>
                  <a:cubicBezTo>
                    <a:pt x="11320" y="11032"/>
                    <a:pt x="11308" y="11157"/>
                    <a:pt x="11308" y="11157"/>
                  </a:cubicBezTo>
                  <a:cubicBezTo>
                    <a:pt x="11438" y="11184"/>
                    <a:pt x="11569" y="11209"/>
                    <a:pt x="11701" y="11235"/>
                  </a:cubicBezTo>
                  <a:lnTo>
                    <a:pt x="11712" y="11112"/>
                  </a:lnTo>
                  <a:cubicBezTo>
                    <a:pt x="11580" y="11086"/>
                    <a:pt x="11450" y="11059"/>
                    <a:pt x="11320" y="11032"/>
                  </a:cubicBezTo>
                  <a:close/>
                  <a:moveTo>
                    <a:pt x="11989" y="11174"/>
                  </a:moveTo>
                  <a:cubicBezTo>
                    <a:pt x="11989" y="11174"/>
                    <a:pt x="11978" y="11298"/>
                    <a:pt x="11978" y="11298"/>
                  </a:cubicBezTo>
                  <a:lnTo>
                    <a:pt x="12370" y="11375"/>
                  </a:lnTo>
                  <a:lnTo>
                    <a:pt x="12381" y="11251"/>
                  </a:lnTo>
                  <a:lnTo>
                    <a:pt x="11989" y="11174"/>
                  </a:lnTo>
                  <a:close/>
                  <a:moveTo>
                    <a:pt x="12659" y="11280"/>
                  </a:moveTo>
                  <a:lnTo>
                    <a:pt x="12647" y="11404"/>
                  </a:lnTo>
                  <a:cubicBezTo>
                    <a:pt x="12779" y="11431"/>
                    <a:pt x="12910" y="11459"/>
                    <a:pt x="13039" y="11487"/>
                  </a:cubicBezTo>
                  <a:lnTo>
                    <a:pt x="13051" y="11362"/>
                  </a:lnTo>
                  <a:cubicBezTo>
                    <a:pt x="12922" y="11334"/>
                    <a:pt x="12792" y="11307"/>
                    <a:pt x="12659" y="11280"/>
                  </a:cubicBezTo>
                  <a:close/>
                  <a:moveTo>
                    <a:pt x="13330" y="11456"/>
                  </a:moveTo>
                  <a:lnTo>
                    <a:pt x="13317" y="11580"/>
                  </a:lnTo>
                  <a:cubicBezTo>
                    <a:pt x="13450" y="11612"/>
                    <a:pt x="13580" y="11645"/>
                    <a:pt x="13705" y="11680"/>
                  </a:cubicBezTo>
                  <a:lnTo>
                    <a:pt x="13721" y="11556"/>
                  </a:lnTo>
                  <a:cubicBezTo>
                    <a:pt x="13595" y="11521"/>
                    <a:pt x="13464" y="11488"/>
                    <a:pt x="13330" y="11456"/>
                  </a:cubicBezTo>
                  <a:close/>
                  <a:moveTo>
                    <a:pt x="14004" y="11633"/>
                  </a:moveTo>
                  <a:cubicBezTo>
                    <a:pt x="14004" y="11633"/>
                    <a:pt x="13986" y="11756"/>
                    <a:pt x="13986" y="11756"/>
                  </a:cubicBezTo>
                  <a:cubicBezTo>
                    <a:pt x="14125" y="11800"/>
                    <a:pt x="14253" y="11846"/>
                    <a:pt x="14368" y="11893"/>
                  </a:cubicBezTo>
                  <a:lnTo>
                    <a:pt x="14391" y="11771"/>
                  </a:lnTo>
                  <a:cubicBezTo>
                    <a:pt x="14275" y="11724"/>
                    <a:pt x="14145" y="11678"/>
                    <a:pt x="14004" y="11633"/>
                  </a:cubicBezTo>
                  <a:close/>
                  <a:moveTo>
                    <a:pt x="14659" y="11881"/>
                  </a:moveTo>
                  <a:cubicBezTo>
                    <a:pt x="14659" y="11881"/>
                    <a:pt x="14632" y="11999"/>
                    <a:pt x="14632" y="11999"/>
                  </a:cubicBezTo>
                  <a:cubicBezTo>
                    <a:pt x="14772" y="12071"/>
                    <a:pt x="14890" y="12149"/>
                    <a:pt x="14985" y="12230"/>
                  </a:cubicBezTo>
                  <a:lnTo>
                    <a:pt x="15028" y="12122"/>
                  </a:lnTo>
                  <a:cubicBezTo>
                    <a:pt x="14928" y="12037"/>
                    <a:pt x="14804" y="11956"/>
                    <a:pt x="14659" y="11881"/>
                  </a:cubicBezTo>
                  <a:close/>
                  <a:moveTo>
                    <a:pt x="15246" y="12411"/>
                  </a:moveTo>
                  <a:cubicBezTo>
                    <a:pt x="15246" y="12411"/>
                    <a:pt x="15181" y="12494"/>
                    <a:pt x="15181" y="12494"/>
                  </a:cubicBezTo>
                  <a:cubicBezTo>
                    <a:pt x="15243" y="12600"/>
                    <a:pt x="15273" y="12709"/>
                    <a:pt x="15273" y="12830"/>
                  </a:cubicBezTo>
                  <a:cubicBezTo>
                    <a:pt x="15273" y="12874"/>
                    <a:pt x="15270" y="12921"/>
                    <a:pt x="15260" y="12976"/>
                  </a:cubicBezTo>
                  <a:lnTo>
                    <a:pt x="15343" y="13001"/>
                  </a:lnTo>
                  <a:cubicBezTo>
                    <a:pt x="15353" y="12943"/>
                    <a:pt x="15359" y="12885"/>
                    <a:pt x="15359" y="12830"/>
                  </a:cubicBezTo>
                  <a:cubicBezTo>
                    <a:pt x="15359" y="12680"/>
                    <a:pt x="15321" y="12539"/>
                    <a:pt x="15246" y="12411"/>
                  </a:cubicBezTo>
                  <a:close/>
                  <a:moveTo>
                    <a:pt x="15159" y="13295"/>
                  </a:moveTo>
                  <a:cubicBezTo>
                    <a:pt x="15095" y="13434"/>
                    <a:pt x="15006" y="13569"/>
                    <a:pt x="14895" y="13696"/>
                  </a:cubicBezTo>
                  <a:lnTo>
                    <a:pt x="14947" y="13796"/>
                  </a:lnTo>
                  <a:cubicBezTo>
                    <a:pt x="15065" y="13660"/>
                    <a:pt x="15160" y="13515"/>
                    <a:pt x="15229" y="13366"/>
                  </a:cubicBezTo>
                  <a:lnTo>
                    <a:pt x="15159" y="13295"/>
                  </a:lnTo>
                  <a:close/>
                  <a:moveTo>
                    <a:pt x="14668" y="13932"/>
                  </a:moveTo>
                  <a:cubicBezTo>
                    <a:pt x="14566" y="14020"/>
                    <a:pt x="14449" y="14109"/>
                    <a:pt x="14321" y="14193"/>
                  </a:cubicBezTo>
                  <a:lnTo>
                    <a:pt x="14355" y="14308"/>
                  </a:lnTo>
                  <a:cubicBezTo>
                    <a:pt x="14486" y="14222"/>
                    <a:pt x="14607" y="14131"/>
                    <a:pt x="14712" y="14040"/>
                  </a:cubicBezTo>
                  <a:lnTo>
                    <a:pt x="14668" y="13932"/>
                  </a:lnTo>
                  <a:close/>
                  <a:moveTo>
                    <a:pt x="14070" y="14356"/>
                  </a:moveTo>
                  <a:cubicBezTo>
                    <a:pt x="13956" y="14420"/>
                    <a:pt x="13831" y="14485"/>
                    <a:pt x="13699" y="14548"/>
                  </a:cubicBezTo>
                  <a:lnTo>
                    <a:pt x="13725" y="14669"/>
                  </a:lnTo>
                  <a:cubicBezTo>
                    <a:pt x="13859" y="14605"/>
                    <a:pt x="13985" y="14538"/>
                    <a:pt x="14100" y="14473"/>
                  </a:cubicBezTo>
                  <a:lnTo>
                    <a:pt x="14070" y="14356"/>
                  </a:lnTo>
                  <a:close/>
                  <a:moveTo>
                    <a:pt x="13409" y="14674"/>
                  </a:moveTo>
                  <a:cubicBezTo>
                    <a:pt x="13288" y="14727"/>
                    <a:pt x="13161" y="14779"/>
                    <a:pt x="13030" y="14830"/>
                  </a:cubicBezTo>
                  <a:lnTo>
                    <a:pt x="13051" y="14951"/>
                  </a:lnTo>
                  <a:cubicBezTo>
                    <a:pt x="13184" y="14900"/>
                    <a:pt x="13311" y="14848"/>
                    <a:pt x="13433" y="14795"/>
                  </a:cubicBezTo>
                  <a:lnTo>
                    <a:pt x="13409" y="14674"/>
                  </a:lnTo>
                  <a:close/>
                  <a:moveTo>
                    <a:pt x="12768" y="14922"/>
                  </a:moveTo>
                  <a:cubicBezTo>
                    <a:pt x="12644" y="14967"/>
                    <a:pt x="12516" y="15011"/>
                    <a:pt x="12384" y="15055"/>
                  </a:cubicBezTo>
                  <a:lnTo>
                    <a:pt x="12403" y="15178"/>
                  </a:lnTo>
                  <a:cubicBezTo>
                    <a:pt x="12535" y="15133"/>
                    <a:pt x="12664" y="15090"/>
                    <a:pt x="12788" y="15044"/>
                  </a:cubicBezTo>
                  <a:lnTo>
                    <a:pt x="12768" y="14922"/>
                  </a:lnTo>
                  <a:close/>
                  <a:moveTo>
                    <a:pt x="12101" y="15169"/>
                  </a:moveTo>
                  <a:cubicBezTo>
                    <a:pt x="11976" y="15209"/>
                    <a:pt x="11846" y="15249"/>
                    <a:pt x="11715" y="15290"/>
                  </a:cubicBezTo>
                  <a:lnTo>
                    <a:pt x="11732" y="15413"/>
                  </a:lnTo>
                  <a:cubicBezTo>
                    <a:pt x="11864" y="15373"/>
                    <a:pt x="11993" y="15332"/>
                    <a:pt x="12119" y="15292"/>
                  </a:cubicBezTo>
                  <a:lnTo>
                    <a:pt x="12101" y="15169"/>
                  </a:lnTo>
                  <a:close/>
                  <a:moveTo>
                    <a:pt x="11456" y="15346"/>
                  </a:moveTo>
                  <a:cubicBezTo>
                    <a:pt x="11330" y="15383"/>
                    <a:pt x="11201" y="15421"/>
                    <a:pt x="11069" y="15459"/>
                  </a:cubicBezTo>
                  <a:lnTo>
                    <a:pt x="11085" y="15581"/>
                  </a:lnTo>
                  <a:cubicBezTo>
                    <a:pt x="11217" y="15544"/>
                    <a:pt x="11347" y="15507"/>
                    <a:pt x="11474" y="15470"/>
                  </a:cubicBezTo>
                  <a:lnTo>
                    <a:pt x="11456" y="15346"/>
                  </a:lnTo>
                  <a:close/>
                  <a:moveTo>
                    <a:pt x="10788" y="15558"/>
                  </a:moveTo>
                  <a:cubicBezTo>
                    <a:pt x="10661" y="15594"/>
                    <a:pt x="10531" y="15629"/>
                    <a:pt x="10400" y="15665"/>
                  </a:cubicBezTo>
                  <a:lnTo>
                    <a:pt x="10416" y="15789"/>
                  </a:lnTo>
                  <a:cubicBezTo>
                    <a:pt x="10547" y="15753"/>
                    <a:pt x="10677" y="15717"/>
                    <a:pt x="10804" y="15682"/>
                  </a:cubicBezTo>
                  <a:lnTo>
                    <a:pt x="10788" y="15558"/>
                  </a:lnTo>
                  <a:close/>
                  <a:moveTo>
                    <a:pt x="10119" y="15735"/>
                  </a:moveTo>
                  <a:cubicBezTo>
                    <a:pt x="10119" y="15735"/>
                    <a:pt x="9730" y="15840"/>
                    <a:pt x="9730" y="15840"/>
                  </a:cubicBezTo>
                  <a:lnTo>
                    <a:pt x="9745" y="15964"/>
                  </a:lnTo>
                  <a:lnTo>
                    <a:pt x="10135" y="15859"/>
                  </a:lnTo>
                  <a:lnTo>
                    <a:pt x="10119" y="15735"/>
                  </a:lnTo>
                  <a:close/>
                  <a:moveTo>
                    <a:pt x="9450" y="15912"/>
                  </a:moveTo>
                  <a:cubicBezTo>
                    <a:pt x="9450" y="15912"/>
                    <a:pt x="9061" y="16016"/>
                    <a:pt x="9061" y="16016"/>
                  </a:cubicBezTo>
                  <a:lnTo>
                    <a:pt x="9076" y="16139"/>
                  </a:lnTo>
                  <a:lnTo>
                    <a:pt x="9465" y="16035"/>
                  </a:lnTo>
                  <a:lnTo>
                    <a:pt x="9450" y="15912"/>
                  </a:lnTo>
                  <a:close/>
                  <a:moveTo>
                    <a:pt x="8780" y="16088"/>
                  </a:moveTo>
                  <a:cubicBezTo>
                    <a:pt x="8780" y="16088"/>
                    <a:pt x="8626" y="16130"/>
                    <a:pt x="8626" y="16130"/>
                  </a:cubicBezTo>
                  <a:cubicBezTo>
                    <a:pt x="8548" y="16151"/>
                    <a:pt x="8470" y="16172"/>
                    <a:pt x="8392" y="16193"/>
                  </a:cubicBezTo>
                  <a:lnTo>
                    <a:pt x="8407" y="16317"/>
                  </a:lnTo>
                  <a:cubicBezTo>
                    <a:pt x="8485" y="16296"/>
                    <a:pt x="8563" y="16275"/>
                    <a:pt x="8640" y="16254"/>
                  </a:cubicBezTo>
                  <a:lnTo>
                    <a:pt x="8795" y="16212"/>
                  </a:lnTo>
                  <a:lnTo>
                    <a:pt x="8780" y="16088"/>
                  </a:lnTo>
                  <a:close/>
                  <a:moveTo>
                    <a:pt x="8110" y="16265"/>
                  </a:moveTo>
                  <a:cubicBezTo>
                    <a:pt x="7981" y="16303"/>
                    <a:pt x="7851" y="16341"/>
                    <a:pt x="7722" y="16380"/>
                  </a:cubicBezTo>
                  <a:lnTo>
                    <a:pt x="7739" y="16503"/>
                  </a:lnTo>
                  <a:cubicBezTo>
                    <a:pt x="7868" y="16464"/>
                    <a:pt x="7997" y="16426"/>
                    <a:pt x="8126" y="16389"/>
                  </a:cubicBezTo>
                  <a:lnTo>
                    <a:pt x="8110" y="16265"/>
                  </a:lnTo>
                  <a:close/>
                  <a:moveTo>
                    <a:pt x="7464" y="16477"/>
                  </a:moveTo>
                  <a:cubicBezTo>
                    <a:pt x="7334" y="16518"/>
                    <a:pt x="7205" y="16561"/>
                    <a:pt x="7077" y="16603"/>
                  </a:cubicBezTo>
                  <a:lnTo>
                    <a:pt x="7095" y="16725"/>
                  </a:lnTo>
                  <a:cubicBezTo>
                    <a:pt x="7224" y="16682"/>
                    <a:pt x="7353" y="16641"/>
                    <a:pt x="7482" y="16600"/>
                  </a:cubicBezTo>
                  <a:lnTo>
                    <a:pt x="7464" y="16477"/>
                  </a:lnTo>
                  <a:close/>
                  <a:moveTo>
                    <a:pt x="6792" y="16690"/>
                  </a:moveTo>
                  <a:cubicBezTo>
                    <a:pt x="6663" y="16734"/>
                    <a:pt x="6535" y="16780"/>
                    <a:pt x="6407" y="16827"/>
                  </a:cubicBezTo>
                  <a:lnTo>
                    <a:pt x="6427" y="16948"/>
                  </a:lnTo>
                  <a:cubicBezTo>
                    <a:pt x="6555" y="16902"/>
                    <a:pt x="6683" y="16857"/>
                    <a:pt x="6811" y="16812"/>
                  </a:cubicBezTo>
                  <a:lnTo>
                    <a:pt x="6792" y="16690"/>
                  </a:lnTo>
                  <a:close/>
                  <a:moveTo>
                    <a:pt x="6120" y="16937"/>
                  </a:moveTo>
                  <a:cubicBezTo>
                    <a:pt x="5992" y="16986"/>
                    <a:pt x="5865" y="17035"/>
                    <a:pt x="5738" y="17085"/>
                  </a:cubicBezTo>
                  <a:lnTo>
                    <a:pt x="5760" y="17207"/>
                  </a:lnTo>
                  <a:cubicBezTo>
                    <a:pt x="5887" y="17156"/>
                    <a:pt x="6013" y="17107"/>
                    <a:pt x="6141" y="17059"/>
                  </a:cubicBezTo>
                  <a:lnTo>
                    <a:pt x="6120" y="16937"/>
                  </a:lnTo>
                  <a:close/>
                  <a:moveTo>
                    <a:pt x="5473" y="17185"/>
                  </a:moveTo>
                  <a:cubicBezTo>
                    <a:pt x="5345" y="17237"/>
                    <a:pt x="5218" y="17291"/>
                    <a:pt x="5092" y="17346"/>
                  </a:cubicBezTo>
                  <a:lnTo>
                    <a:pt x="5116" y="17467"/>
                  </a:lnTo>
                  <a:cubicBezTo>
                    <a:pt x="5242" y="17413"/>
                    <a:pt x="5368" y="17359"/>
                    <a:pt x="5496" y="17306"/>
                  </a:cubicBezTo>
                  <a:lnTo>
                    <a:pt x="5473" y="17185"/>
                  </a:lnTo>
                  <a:close/>
                  <a:moveTo>
                    <a:pt x="4824" y="17467"/>
                  </a:moveTo>
                  <a:cubicBezTo>
                    <a:pt x="4697" y="17525"/>
                    <a:pt x="4571" y="17584"/>
                    <a:pt x="4447" y="17644"/>
                  </a:cubicBezTo>
                  <a:lnTo>
                    <a:pt x="4473" y="17764"/>
                  </a:lnTo>
                  <a:cubicBezTo>
                    <a:pt x="4597" y="17704"/>
                    <a:pt x="4722" y="17646"/>
                    <a:pt x="4849" y="17588"/>
                  </a:cubicBezTo>
                  <a:lnTo>
                    <a:pt x="4824" y="17467"/>
                  </a:lnTo>
                  <a:close/>
                  <a:moveTo>
                    <a:pt x="4175" y="17786"/>
                  </a:moveTo>
                  <a:cubicBezTo>
                    <a:pt x="4049" y="17849"/>
                    <a:pt x="3924" y="17913"/>
                    <a:pt x="3801" y="17979"/>
                  </a:cubicBezTo>
                  <a:lnTo>
                    <a:pt x="3830" y="18097"/>
                  </a:lnTo>
                  <a:cubicBezTo>
                    <a:pt x="3953" y="18032"/>
                    <a:pt x="4077" y="17968"/>
                    <a:pt x="4203" y="17905"/>
                  </a:cubicBezTo>
                  <a:lnTo>
                    <a:pt x="4175" y="17786"/>
                  </a:lnTo>
                  <a:close/>
                  <a:moveTo>
                    <a:pt x="3549" y="18139"/>
                  </a:moveTo>
                  <a:cubicBezTo>
                    <a:pt x="3424" y="18209"/>
                    <a:pt x="3301" y="18280"/>
                    <a:pt x="3180" y="18353"/>
                  </a:cubicBezTo>
                  <a:lnTo>
                    <a:pt x="3212" y="18470"/>
                  </a:lnTo>
                  <a:cubicBezTo>
                    <a:pt x="3332" y="18398"/>
                    <a:pt x="3454" y="18326"/>
                    <a:pt x="3579" y="18256"/>
                  </a:cubicBezTo>
                  <a:lnTo>
                    <a:pt x="3549" y="18139"/>
                  </a:lnTo>
                  <a:close/>
                  <a:moveTo>
                    <a:pt x="2920" y="18493"/>
                  </a:moveTo>
                  <a:cubicBezTo>
                    <a:pt x="2797" y="18571"/>
                    <a:pt x="2676" y="18650"/>
                    <a:pt x="2558" y="18730"/>
                  </a:cubicBezTo>
                  <a:lnTo>
                    <a:pt x="2594" y="18844"/>
                  </a:lnTo>
                  <a:cubicBezTo>
                    <a:pt x="2711" y="18764"/>
                    <a:pt x="2831" y="18686"/>
                    <a:pt x="2954" y="18609"/>
                  </a:cubicBezTo>
                  <a:lnTo>
                    <a:pt x="2920" y="18493"/>
                  </a:lnTo>
                  <a:close/>
                  <a:moveTo>
                    <a:pt x="2290" y="18917"/>
                  </a:moveTo>
                  <a:cubicBezTo>
                    <a:pt x="2169" y="19005"/>
                    <a:pt x="2050" y="19094"/>
                    <a:pt x="1937" y="19184"/>
                  </a:cubicBezTo>
                  <a:lnTo>
                    <a:pt x="1976" y="19294"/>
                  </a:lnTo>
                  <a:cubicBezTo>
                    <a:pt x="2089" y="19205"/>
                    <a:pt x="2207" y="19117"/>
                    <a:pt x="2327" y="19030"/>
                  </a:cubicBezTo>
                  <a:lnTo>
                    <a:pt x="2290" y="18917"/>
                  </a:lnTo>
                  <a:close/>
                  <a:moveTo>
                    <a:pt x="1703" y="19377"/>
                  </a:moveTo>
                  <a:cubicBezTo>
                    <a:pt x="1585" y="19477"/>
                    <a:pt x="1470" y="19579"/>
                    <a:pt x="1363" y="19681"/>
                  </a:cubicBezTo>
                  <a:lnTo>
                    <a:pt x="1408" y="19787"/>
                  </a:lnTo>
                  <a:cubicBezTo>
                    <a:pt x="1515" y="19686"/>
                    <a:pt x="1628" y="19585"/>
                    <a:pt x="1745" y="19486"/>
                  </a:cubicBezTo>
                  <a:lnTo>
                    <a:pt x="1703" y="19377"/>
                  </a:lnTo>
                  <a:close/>
                  <a:moveTo>
                    <a:pt x="1107" y="19907"/>
                  </a:moveTo>
                  <a:cubicBezTo>
                    <a:pt x="995" y="20023"/>
                    <a:pt x="888" y="20142"/>
                    <a:pt x="789" y="20260"/>
                  </a:cubicBezTo>
                  <a:lnTo>
                    <a:pt x="842" y="20358"/>
                  </a:lnTo>
                  <a:cubicBezTo>
                    <a:pt x="939" y="20242"/>
                    <a:pt x="1045" y="20124"/>
                    <a:pt x="1156" y="20010"/>
                  </a:cubicBezTo>
                  <a:lnTo>
                    <a:pt x="1107" y="19907"/>
                  </a:lnTo>
                  <a:close/>
                  <a:moveTo>
                    <a:pt x="592" y="20544"/>
                  </a:moveTo>
                  <a:cubicBezTo>
                    <a:pt x="490" y="20681"/>
                    <a:pt x="395" y="20823"/>
                    <a:pt x="311" y="20964"/>
                  </a:cubicBezTo>
                  <a:lnTo>
                    <a:pt x="374" y="21047"/>
                  </a:lnTo>
                  <a:cubicBezTo>
                    <a:pt x="457" y="20909"/>
                    <a:pt x="549" y="20771"/>
                    <a:pt x="649" y="20637"/>
                  </a:cubicBezTo>
                  <a:lnTo>
                    <a:pt x="592" y="20544"/>
                  </a:lnTo>
                  <a:close/>
                  <a:moveTo>
                    <a:pt x="112" y="21286"/>
                  </a:moveTo>
                  <a:cubicBezTo>
                    <a:pt x="72" y="21368"/>
                    <a:pt x="34" y="21452"/>
                    <a:pt x="0" y="21534"/>
                  </a:cubicBezTo>
                  <a:lnTo>
                    <a:pt x="72" y="21599"/>
                  </a:lnTo>
                  <a:cubicBezTo>
                    <a:pt x="105" y="21520"/>
                    <a:pt x="142" y="21440"/>
                    <a:pt x="181" y="21360"/>
                  </a:cubicBezTo>
                  <a:lnTo>
                    <a:pt x="112" y="21286"/>
                  </a:ln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sp>
        <p:nvSpPr>
          <p:cNvPr id="38" name="Oval Callout 6"/>
          <p:cNvSpPr/>
          <p:nvPr/>
        </p:nvSpPr>
        <p:spPr>
          <a:xfrm>
            <a:off x="3930460" y="3625047"/>
            <a:ext cx="1980044" cy="1942170"/>
          </a:xfrm>
          <a:prstGeom prst="wedgeEllipseCallout">
            <a:avLst>
              <a:gd name="adj1" fmla="val -5527"/>
              <a:gd name="adj2" fmla="val 67378"/>
            </a:avLst>
          </a:prstGeom>
          <a:solidFill>
            <a:schemeClr val="bg1"/>
          </a:solidFill>
          <a:ln w="1270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39" name="Oval 7"/>
          <p:cNvSpPr/>
          <p:nvPr/>
        </p:nvSpPr>
        <p:spPr>
          <a:xfrm>
            <a:off x="4195972" y="3878235"/>
            <a:ext cx="1449020" cy="144902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0" name="Oval Callout 10"/>
          <p:cNvSpPr/>
          <p:nvPr/>
        </p:nvSpPr>
        <p:spPr>
          <a:xfrm>
            <a:off x="8404193" y="3161101"/>
            <a:ext cx="1736840" cy="1703618"/>
          </a:xfrm>
          <a:prstGeom prst="wedgeEllipseCallout">
            <a:avLst>
              <a:gd name="adj1" fmla="val -5527"/>
              <a:gd name="adj2" fmla="val 67378"/>
            </a:avLst>
          </a:prstGeom>
          <a:gradFill>
            <a:gsLst>
              <a:gs pos="100000">
                <a:schemeClr val="accent2">
                  <a:lumMod val="75000"/>
                </a:schemeClr>
              </a:gs>
              <a:gs pos="0">
                <a:schemeClr val="accent2"/>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1" name="Oval 11"/>
          <p:cNvSpPr/>
          <p:nvPr/>
        </p:nvSpPr>
        <p:spPr>
          <a:xfrm>
            <a:off x="8608059" y="3347102"/>
            <a:ext cx="1329107" cy="132910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2" name="Oval Callout 14"/>
          <p:cNvSpPr/>
          <p:nvPr/>
        </p:nvSpPr>
        <p:spPr>
          <a:xfrm>
            <a:off x="5809779" y="2109939"/>
            <a:ext cx="1736840" cy="1703618"/>
          </a:xfrm>
          <a:prstGeom prst="wedgeEllipseCallout">
            <a:avLst>
              <a:gd name="adj1" fmla="val -5527"/>
              <a:gd name="adj2" fmla="val 6737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3" name="Oval 15"/>
          <p:cNvSpPr/>
          <p:nvPr/>
        </p:nvSpPr>
        <p:spPr>
          <a:xfrm>
            <a:off x="6013645" y="2295940"/>
            <a:ext cx="1329107" cy="132910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4" name="Oval Callout 18"/>
          <p:cNvSpPr/>
          <p:nvPr/>
        </p:nvSpPr>
        <p:spPr>
          <a:xfrm>
            <a:off x="7931436" y="692804"/>
            <a:ext cx="1510276" cy="1481388"/>
          </a:xfrm>
          <a:prstGeom prst="wedgeEllipseCallout">
            <a:avLst>
              <a:gd name="adj1" fmla="val -5527"/>
              <a:gd name="adj2" fmla="val 67378"/>
            </a:avLst>
          </a:prstGeom>
          <a:gradFill>
            <a:gsLst>
              <a:gs pos="100000">
                <a:schemeClr val="accent4">
                  <a:lumMod val="75000"/>
                </a:schemeClr>
              </a:gs>
              <a:gs pos="0">
                <a:schemeClr val="accent4"/>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5" name="Oval 19"/>
          <p:cNvSpPr/>
          <p:nvPr/>
        </p:nvSpPr>
        <p:spPr>
          <a:xfrm>
            <a:off x="8165354" y="912575"/>
            <a:ext cx="1042442" cy="10424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7" name="Oval Callout 22"/>
          <p:cNvSpPr/>
          <p:nvPr/>
        </p:nvSpPr>
        <p:spPr>
          <a:xfrm>
            <a:off x="10141033" y="560423"/>
            <a:ext cx="1181244" cy="1158650"/>
          </a:xfrm>
          <a:prstGeom prst="wedgeEllipseCallout">
            <a:avLst>
              <a:gd name="adj1" fmla="val -5527"/>
              <a:gd name="adj2" fmla="val 6737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9" name="Oval 23"/>
          <p:cNvSpPr/>
          <p:nvPr/>
        </p:nvSpPr>
        <p:spPr>
          <a:xfrm>
            <a:off x="10288493" y="709768"/>
            <a:ext cx="865060" cy="86505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51" name="Rectangle 32"/>
          <p:cNvSpPr/>
          <p:nvPr/>
        </p:nvSpPr>
        <p:spPr>
          <a:xfrm>
            <a:off x="4640853" y="4037130"/>
            <a:ext cx="566181" cy="584775"/>
          </a:xfrm>
          <a:prstGeom prst="rect">
            <a:avLst/>
          </a:prstGeom>
        </p:spPr>
        <p:txBody>
          <a:bodyPr wrap="none" anchor="ctr">
            <a:spAutoFit/>
          </a:bodyPr>
          <a:lstStyle/>
          <a:p>
            <a:pPr algn="ctr"/>
            <a:r>
              <a:rPr lang="en-US" sz="3200" dirty="0">
                <a:solidFill>
                  <a:srgbClr val="FEFEFE"/>
                </a:solidFill>
                <a:latin typeface="FontAwesome" pitchFamily="2" charset="0"/>
                <a:cs typeface="微软雅黑" panose="020B0503020204020204" charset="-122"/>
              </a:rPr>
              <a:t></a:t>
            </a:r>
          </a:p>
        </p:txBody>
      </p:sp>
      <p:sp>
        <p:nvSpPr>
          <p:cNvPr id="53" name="TextBox 33"/>
          <p:cNvSpPr txBox="1"/>
          <p:nvPr/>
        </p:nvSpPr>
        <p:spPr>
          <a:xfrm>
            <a:off x="4344617" y="4323459"/>
            <a:ext cx="1094782" cy="586740"/>
          </a:xfrm>
          <a:prstGeom prst="rect">
            <a:avLst/>
          </a:prstGeom>
          <a:noFill/>
        </p:spPr>
        <p:txBody>
          <a:bodyPr wrap="square" numCol="1" spcCol="0" rtlCol="0" anchor="ctr">
            <a:spAutoFit/>
          </a:bodyPr>
          <a:lstStyle/>
          <a:p>
            <a:pPr algn="ctr">
              <a:lnSpc>
                <a:spcPts val="1300"/>
              </a:lnSpc>
            </a:pPr>
            <a:r>
              <a:rPr lang="en-US" sz="900" b="1" dirty="0" smtClean="0">
                <a:solidFill>
                  <a:schemeClr val="bg1"/>
                </a:solidFill>
                <a:latin typeface="微软雅黑" panose="020B0503020204020204" charset="-122"/>
                <a:ea typeface="微软雅黑" panose="020B0503020204020204" charset="-122"/>
                <a:cs typeface="Montserrat Light" charset="0"/>
              </a:rPr>
              <a:t>请在此粘贴或者输入您的文字内容</a:t>
            </a:r>
          </a:p>
        </p:txBody>
      </p:sp>
      <p:sp>
        <p:nvSpPr>
          <p:cNvPr id="55" name="TextBox 35"/>
          <p:cNvSpPr txBox="1"/>
          <p:nvPr/>
        </p:nvSpPr>
        <p:spPr>
          <a:xfrm>
            <a:off x="8715777" y="3743441"/>
            <a:ext cx="1094782" cy="586740"/>
          </a:xfrm>
          <a:prstGeom prst="rect">
            <a:avLst/>
          </a:prstGeom>
          <a:noFill/>
        </p:spPr>
        <p:txBody>
          <a:bodyPr wrap="square" numCol="1" spcCol="0" rtlCol="0" anchor="ctr">
            <a:spAutoFit/>
          </a:bodyPr>
          <a:lstStyle/>
          <a:p>
            <a:pPr algn="ctr">
              <a:lnSpc>
                <a:spcPts val="1300"/>
              </a:lnSpc>
            </a:pPr>
            <a:r>
              <a:rPr lang="en-US" sz="900" b="1" dirty="0" smtClean="0">
                <a:solidFill>
                  <a:schemeClr val="bg1"/>
                </a:solidFill>
                <a:latin typeface="微软雅黑" panose="020B0503020204020204" charset="-122"/>
                <a:ea typeface="微软雅黑" panose="020B0503020204020204" charset="-122"/>
                <a:cs typeface="Montserrat Light" charset="0"/>
              </a:rPr>
              <a:t>请在此粘贴或者输入您的文字内容</a:t>
            </a:r>
          </a:p>
        </p:txBody>
      </p:sp>
      <p:sp>
        <p:nvSpPr>
          <p:cNvPr id="57" name="TextBox 37"/>
          <p:cNvSpPr txBox="1"/>
          <p:nvPr/>
        </p:nvSpPr>
        <p:spPr>
          <a:xfrm>
            <a:off x="8242155" y="1140113"/>
            <a:ext cx="868718" cy="586740"/>
          </a:xfrm>
          <a:prstGeom prst="rect">
            <a:avLst/>
          </a:prstGeom>
          <a:noFill/>
        </p:spPr>
        <p:txBody>
          <a:bodyPr wrap="square" numCol="1" spcCol="0" rtlCol="0" anchor="ctr">
            <a:spAutoFit/>
          </a:bodyPr>
          <a:lstStyle/>
          <a:p>
            <a:pPr algn="ctr">
              <a:lnSpc>
                <a:spcPts val="1300"/>
              </a:lnSpc>
            </a:pPr>
            <a:r>
              <a:rPr lang="en-US" sz="900" b="1" smtClean="0">
                <a:solidFill>
                  <a:schemeClr val="bg1"/>
                </a:solidFill>
                <a:latin typeface="微软雅黑" panose="020B0503020204020204" charset="-122"/>
                <a:ea typeface="微软雅黑" panose="020B0503020204020204" charset="-122"/>
                <a:cs typeface="Montserrat Light" charset="0"/>
              </a:rPr>
              <a:t>请在此粘贴或者输入您的文字内容</a:t>
            </a:r>
          </a:p>
        </p:txBody>
      </p:sp>
      <p:sp>
        <p:nvSpPr>
          <p:cNvPr id="59" name="TextBox 39"/>
          <p:cNvSpPr txBox="1"/>
          <p:nvPr/>
        </p:nvSpPr>
        <p:spPr>
          <a:xfrm>
            <a:off x="6294475" y="2584162"/>
            <a:ext cx="708972" cy="751840"/>
          </a:xfrm>
          <a:prstGeom prst="rect">
            <a:avLst/>
          </a:prstGeom>
          <a:noFill/>
        </p:spPr>
        <p:txBody>
          <a:bodyPr wrap="square" numCol="1" spcCol="0" rtlCol="0" anchor="ctr">
            <a:spAutoFit/>
          </a:bodyPr>
          <a:lstStyle/>
          <a:p>
            <a:pPr algn="ctr">
              <a:lnSpc>
                <a:spcPts val="1300"/>
              </a:lnSpc>
            </a:pPr>
            <a:r>
              <a:rPr lang="en-US" sz="900" b="1" dirty="0" smtClean="0">
                <a:solidFill>
                  <a:schemeClr val="bg1"/>
                </a:solidFill>
                <a:latin typeface="微软雅黑" panose="020B0503020204020204" charset="-122"/>
                <a:ea typeface="微软雅黑" panose="020B0503020204020204" charset="-122"/>
                <a:cs typeface="Montserrat Light" charset="0"/>
              </a:rPr>
              <a:t>请在此粘贴或者输入您的文字内容</a:t>
            </a:r>
          </a:p>
        </p:txBody>
      </p:sp>
      <p:sp>
        <p:nvSpPr>
          <p:cNvPr id="60" name="Rectangle 40"/>
          <p:cNvSpPr/>
          <p:nvPr/>
        </p:nvSpPr>
        <p:spPr>
          <a:xfrm>
            <a:off x="10493614" y="723306"/>
            <a:ext cx="482824" cy="477054"/>
          </a:xfrm>
          <a:prstGeom prst="rect">
            <a:avLst/>
          </a:prstGeom>
        </p:spPr>
        <p:txBody>
          <a:bodyPr wrap="none" anchor="ctr">
            <a:spAutoFit/>
          </a:bodyPr>
          <a:lstStyle/>
          <a:p>
            <a:pPr algn="ctr"/>
            <a:r>
              <a:rPr lang="en-US" sz="2500" dirty="0">
                <a:solidFill>
                  <a:schemeClr val="accent5"/>
                </a:solidFill>
                <a:latin typeface="FontAwesome" pitchFamily="2" charset="0"/>
                <a:cs typeface="微软雅黑" panose="020B0503020204020204" charset="-122"/>
              </a:rPr>
              <a:t></a:t>
            </a:r>
          </a:p>
        </p:txBody>
      </p:sp>
      <p:sp>
        <p:nvSpPr>
          <p:cNvPr id="61" name="TextBox 41"/>
          <p:cNvSpPr txBox="1"/>
          <p:nvPr/>
        </p:nvSpPr>
        <p:spPr>
          <a:xfrm>
            <a:off x="10362293" y="745629"/>
            <a:ext cx="708972" cy="751840"/>
          </a:xfrm>
          <a:prstGeom prst="rect">
            <a:avLst/>
          </a:prstGeom>
          <a:noFill/>
        </p:spPr>
        <p:txBody>
          <a:bodyPr wrap="square" numCol="1" spcCol="0" rtlCol="0" anchor="ctr">
            <a:spAutoFit/>
          </a:bodyPr>
          <a:lstStyle/>
          <a:p>
            <a:pPr algn="ctr">
              <a:lnSpc>
                <a:spcPts val="1300"/>
              </a:lnSpc>
            </a:pPr>
            <a:r>
              <a:rPr lang="en-US" sz="900" b="1" dirty="0" smtClean="0">
                <a:solidFill>
                  <a:schemeClr val="bg1"/>
                </a:solidFill>
                <a:latin typeface="微软雅黑" panose="020B0503020204020204" charset="-122"/>
                <a:ea typeface="微软雅黑" panose="020B0503020204020204" charset="-122"/>
                <a:cs typeface="Montserrat Light" charset="0"/>
              </a:rPr>
              <a:t>请在此粘贴或者输入您的文字内容</a:t>
            </a:r>
          </a:p>
        </p:txBody>
      </p:sp>
      <p:sp>
        <p:nvSpPr>
          <p:cNvPr id="62" name="Oval 46"/>
          <p:cNvSpPr/>
          <p:nvPr/>
        </p:nvSpPr>
        <p:spPr>
          <a:xfrm>
            <a:off x="1079050" y="2175296"/>
            <a:ext cx="424654" cy="424654"/>
          </a:xfrm>
          <a:prstGeom prst="ellipse">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00">
              <a:latin typeface="微软雅黑" panose="020B0503020204020204" charset="-122"/>
              <a:ea typeface="微软雅黑" panose="020B0503020204020204" charset="-122"/>
            </a:endParaRPr>
          </a:p>
        </p:txBody>
      </p:sp>
      <p:sp>
        <p:nvSpPr>
          <p:cNvPr id="63" name="Oval 47"/>
          <p:cNvSpPr/>
          <p:nvPr/>
        </p:nvSpPr>
        <p:spPr>
          <a:xfrm>
            <a:off x="1079050" y="2767851"/>
            <a:ext cx="424654" cy="424654"/>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00">
              <a:latin typeface="微软雅黑" panose="020B0503020204020204" charset="-122"/>
              <a:ea typeface="微软雅黑" panose="020B0503020204020204" charset="-122"/>
            </a:endParaRPr>
          </a:p>
        </p:txBody>
      </p:sp>
      <p:sp>
        <p:nvSpPr>
          <p:cNvPr id="64" name="Oval 48"/>
          <p:cNvSpPr/>
          <p:nvPr/>
        </p:nvSpPr>
        <p:spPr>
          <a:xfrm>
            <a:off x="1079050" y="3363416"/>
            <a:ext cx="424654" cy="424654"/>
          </a:xfrm>
          <a:prstGeom prst="ellipse">
            <a:avLst/>
          </a:prstGeom>
          <a:solidFill>
            <a:srgbClr val="FFC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00">
              <a:latin typeface="微软雅黑" panose="020B0503020204020204" charset="-122"/>
              <a:ea typeface="微软雅黑" panose="020B0503020204020204" charset="-122"/>
            </a:endParaRPr>
          </a:p>
        </p:txBody>
      </p:sp>
      <p:sp>
        <p:nvSpPr>
          <p:cNvPr id="65" name="Oval 49"/>
          <p:cNvSpPr/>
          <p:nvPr/>
        </p:nvSpPr>
        <p:spPr>
          <a:xfrm>
            <a:off x="1079050" y="3960566"/>
            <a:ext cx="424654" cy="424654"/>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00">
              <a:latin typeface="微软雅黑" panose="020B0503020204020204" charset="-122"/>
              <a:ea typeface="微软雅黑" panose="020B0503020204020204" charset="-122"/>
            </a:endParaRPr>
          </a:p>
        </p:txBody>
      </p:sp>
      <p:sp>
        <p:nvSpPr>
          <p:cNvPr id="66" name="Oval 50"/>
          <p:cNvSpPr/>
          <p:nvPr/>
        </p:nvSpPr>
        <p:spPr>
          <a:xfrm>
            <a:off x="1079050" y="4568132"/>
            <a:ext cx="424654" cy="424654"/>
          </a:xfrm>
          <a:prstGeom prst="ellipse">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00">
              <a:latin typeface="微软雅黑" panose="020B0503020204020204" charset="-122"/>
              <a:ea typeface="微软雅黑" panose="020B0503020204020204" charset="-122"/>
            </a:endParaRPr>
          </a:p>
        </p:txBody>
      </p:sp>
      <p:sp>
        <p:nvSpPr>
          <p:cNvPr id="67" name="TextBox 51"/>
          <p:cNvSpPr txBox="1"/>
          <p:nvPr/>
        </p:nvSpPr>
        <p:spPr>
          <a:xfrm>
            <a:off x="1656715" y="2219325"/>
            <a:ext cx="1938655" cy="396240"/>
          </a:xfrm>
          <a:prstGeom prst="rect">
            <a:avLst/>
          </a:prstGeom>
          <a:noFill/>
        </p:spPr>
        <p:txBody>
          <a:bodyPr wrap="square" numCol="1" spcCol="457200" rtlCol="0">
            <a:spAutoFit/>
          </a:bodyPr>
          <a:lstStyle/>
          <a:p>
            <a:pPr>
              <a:lnSpc>
                <a:spcPts val="12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69" name="TextBox 52"/>
          <p:cNvSpPr txBox="1"/>
          <p:nvPr/>
        </p:nvSpPr>
        <p:spPr>
          <a:xfrm>
            <a:off x="1656715" y="2815590"/>
            <a:ext cx="1938655" cy="396240"/>
          </a:xfrm>
          <a:prstGeom prst="rect">
            <a:avLst/>
          </a:prstGeom>
          <a:noFill/>
        </p:spPr>
        <p:txBody>
          <a:bodyPr wrap="square" numCol="1" spcCol="457200" rtlCol="0">
            <a:spAutoFit/>
          </a:bodyPr>
          <a:lstStyle/>
          <a:p>
            <a:pPr>
              <a:lnSpc>
                <a:spcPts val="12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70" name="TextBox 53"/>
          <p:cNvSpPr txBox="1"/>
          <p:nvPr/>
        </p:nvSpPr>
        <p:spPr>
          <a:xfrm>
            <a:off x="1656715" y="3391535"/>
            <a:ext cx="1938655" cy="396240"/>
          </a:xfrm>
          <a:prstGeom prst="rect">
            <a:avLst/>
          </a:prstGeom>
          <a:noFill/>
        </p:spPr>
        <p:txBody>
          <a:bodyPr wrap="square" numCol="1" spcCol="457200" rtlCol="0">
            <a:spAutoFit/>
          </a:bodyPr>
          <a:lstStyle/>
          <a:p>
            <a:pPr>
              <a:lnSpc>
                <a:spcPts val="12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71" name="TextBox 54"/>
          <p:cNvSpPr txBox="1"/>
          <p:nvPr/>
        </p:nvSpPr>
        <p:spPr>
          <a:xfrm>
            <a:off x="1656715" y="3982085"/>
            <a:ext cx="1938655" cy="396240"/>
          </a:xfrm>
          <a:prstGeom prst="rect">
            <a:avLst/>
          </a:prstGeom>
          <a:noFill/>
        </p:spPr>
        <p:txBody>
          <a:bodyPr wrap="square" numCol="1" spcCol="457200" rtlCol="0">
            <a:spAutoFit/>
          </a:bodyPr>
          <a:lstStyle/>
          <a:p>
            <a:pPr>
              <a:lnSpc>
                <a:spcPts val="12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76" name="TextBox 55"/>
          <p:cNvSpPr txBox="1"/>
          <p:nvPr/>
        </p:nvSpPr>
        <p:spPr>
          <a:xfrm>
            <a:off x="1656715" y="4575810"/>
            <a:ext cx="1938655" cy="396240"/>
          </a:xfrm>
          <a:prstGeom prst="rect">
            <a:avLst/>
          </a:prstGeom>
          <a:noFill/>
        </p:spPr>
        <p:txBody>
          <a:bodyPr wrap="square" numCol="1" spcCol="457200" rtlCol="0">
            <a:spAutoFit/>
          </a:bodyPr>
          <a:lstStyle/>
          <a:p>
            <a:pPr>
              <a:lnSpc>
                <a:spcPts val="12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95" name="TextBox 56"/>
          <p:cNvSpPr txBox="1"/>
          <p:nvPr/>
        </p:nvSpPr>
        <p:spPr>
          <a:xfrm flipH="1">
            <a:off x="1074453" y="2219649"/>
            <a:ext cx="414104" cy="348813"/>
          </a:xfrm>
          <a:prstGeom prst="rect">
            <a:avLst/>
          </a:prstGeom>
          <a:noFill/>
        </p:spPr>
        <p:txBody>
          <a:bodyPr wrap="square" numCol="1" spcCol="457200" rtlCol="0">
            <a:spAutoFit/>
          </a:bodyPr>
          <a:lstStyle/>
          <a:p>
            <a:pPr algn="ctr">
              <a:lnSpc>
                <a:spcPts val="2000"/>
              </a:lnSpc>
            </a:pPr>
            <a:r>
              <a:rPr lang="en-US" sz="1300" smtClean="0">
                <a:solidFill>
                  <a:schemeClr val="bg1"/>
                </a:solidFill>
                <a:latin typeface="微软雅黑" panose="020B0503020204020204" charset="-122"/>
                <a:ea typeface="微软雅黑" panose="020B0503020204020204" charset="-122"/>
                <a:cs typeface="Montserrat" charset="0"/>
              </a:rPr>
              <a:t>01</a:t>
            </a:r>
            <a:endParaRPr lang="en-US" sz="1300" dirty="0" smtClean="0">
              <a:solidFill>
                <a:schemeClr val="bg1"/>
              </a:solidFill>
              <a:latin typeface="微软雅黑" panose="020B0503020204020204" charset="-122"/>
              <a:ea typeface="微软雅黑" panose="020B0503020204020204" charset="-122"/>
              <a:cs typeface="Montserrat" charset="0"/>
            </a:endParaRPr>
          </a:p>
        </p:txBody>
      </p:sp>
      <p:sp>
        <p:nvSpPr>
          <p:cNvPr id="100" name="TextBox 57"/>
          <p:cNvSpPr txBox="1"/>
          <p:nvPr/>
        </p:nvSpPr>
        <p:spPr>
          <a:xfrm flipH="1">
            <a:off x="1074453" y="2783176"/>
            <a:ext cx="414104" cy="348813"/>
          </a:xfrm>
          <a:prstGeom prst="rect">
            <a:avLst/>
          </a:prstGeom>
          <a:noFill/>
        </p:spPr>
        <p:txBody>
          <a:bodyPr wrap="square" numCol="1" spcCol="457200" rtlCol="0">
            <a:spAutoFit/>
          </a:bodyPr>
          <a:lstStyle/>
          <a:p>
            <a:pPr algn="ctr">
              <a:lnSpc>
                <a:spcPts val="2000"/>
              </a:lnSpc>
            </a:pPr>
            <a:r>
              <a:rPr lang="en-US" sz="1300" dirty="0" smtClean="0">
                <a:solidFill>
                  <a:schemeClr val="bg1"/>
                </a:solidFill>
                <a:latin typeface="微软雅黑" panose="020B0503020204020204" charset="-122"/>
                <a:ea typeface="微软雅黑" panose="020B0503020204020204" charset="-122"/>
                <a:cs typeface="Montserrat" charset="0"/>
              </a:rPr>
              <a:t>02</a:t>
            </a:r>
          </a:p>
        </p:txBody>
      </p:sp>
      <p:sp>
        <p:nvSpPr>
          <p:cNvPr id="107" name="TextBox 58"/>
          <p:cNvSpPr txBox="1"/>
          <p:nvPr/>
        </p:nvSpPr>
        <p:spPr>
          <a:xfrm flipH="1">
            <a:off x="1074453" y="3389233"/>
            <a:ext cx="414104" cy="348813"/>
          </a:xfrm>
          <a:prstGeom prst="rect">
            <a:avLst/>
          </a:prstGeom>
          <a:noFill/>
        </p:spPr>
        <p:txBody>
          <a:bodyPr wrap="square" numCol="1" spcCol="457200" rtlCol="0">
            <a:spAutoFit/>
          </a:bodyPr>
          <a:lstStyle/>
          <a:p>
            <a:pPr algn="ctr">
              <a:lnSpc>
                <a:spcPts val="2000"/>
              </a:lnSpc>
            </a:pPr>
            <a:r>
              <a:rPr lang="en-US" sz="1300" dirty="0" smtClean="0">
                <a:solidFill>
                  <a:schemeClr val="bg1"/>
                </a:solidFill>
                <a:latin typeface="微软雅黑" panose="020B0503020204020204" charset="-122"/>
                <a:ea typeface="微软雅黑" panose="020B0503020204020204" charset="-122"/>
                <a:cs typeface="Montserrat" charset="0"/>
              </a:rPr>
              <a:t>03</a:t>
            </a:r>
          </a:p>
        </p:txBody>
      </p:sp>
      <p:sp>
        <p:nvSpPr>
          <p:cNvPr id="108" name="TextBox 59"/>
          <p:cNvSpPr txBox="1"/>
          <p:nvPr/>
        </p:nvSpPr>
        <p:spPr>
          <a:xfrm flipH="1">
            <a:off x="1074453" y="3974026"/>
            <a:ext cx="414104" cy="348813"/>
          </a:xfrm>
          <a:prstGeom prst="rect">
            <a:avLst/>
          </a:prstGeom>
          <a:noFill/>
        </p:spPr>
        <p:txBody>
          <a:bodyPr wrap="square" numCol="1" spcCol="457200" rtlCol="0">
            <a:spAutoFit/>
          </a:bodyPr>
          <a:lstStyle/>
          <a:p>
            <a:pPr algn="ctr">
              <a:lnSpc>
                <a:spcPts val="2000"/>
              </a:lnSpc>
            </a:pPr>
            <a:r>
              <a:rPr lang="en-US" sz="1300" dirty="0" smtClean="0">
                <a:solidFill>
                  <a:schemeClr val="bg1"/>
                </a:solidFill>
                <a:latin typeface="微软雅黑" panose="020B0503020204020204" charset="-122"/>
                <a:ea typeface="微软雅黑" panose="020B0503020204020204" charset="-122"/>
                <a:cs typeface="Montserrat" charset="0"/>
              </a:rPr>
              <a:t>04</a:t>
            </a:r>
          </a:p>
        </p:txBody>
      </p:sp>
      <p:sp>
        <p:nvSpPr>
          <p:cNvPr id="109" name="TextBox 60"/>
          <p:cNvSpPr txBox="1"/>
          <p:nvPr/>
        </p:nvSpPr>
        <p:spPr>
          <a:xfrm flipH="1">
            <a:off x="1074453" y="4601346"/>
            <a:ext cx="414104" cy="348813"/>
          </a:xfrm>
          <a:prstGeom prst="rect">
            <a:avLst/>
          </a:prstGeom>
          <a:noFill/>
        </p:spPr>
        <p:txBody>
          <a:bodyPr wrap="square" numCol="1" spcCol="457200" rtlCol="0">
            <a:spAutoFit/>
          </a:bodyPr>
          <a:lstStyle/>
          <a:p>
            <a:pPr algn="ctr">
              <a:lnSpc>
                <a:spcPts val="2000"/>
              </a:lnSpc>
            </a:pPr>
            <a:r>
              <a:rPr lang="en-US" sz="1300" dirty="0" smtClean="0">
                <a:solidFill>
                  <a:schemeClr val="bg1"/>
                </a:solidFill>
                <a:latin typeface="微软雅黑" panose="020B0503020204020204" charset="-122"/>
                <a:ea typeface="微软雅黑" panose="020B0503020204020204" charset="-122"/>
                <a:cs typeface="Montserrat" charset="0"/>
              </a:rPr>
              <a:t>05</a:t>
            </a:r>
          </a:p>
        </p:txBody>
      </p:sp>
    </p:spTree>
    <p:custDataLst>
      <p:tags r:id="rId1"/>
    </p:custDataLst>
  </p:cSld>
  <p:clrMapOvr>
    <a:masterClrMapping/>
  </p:clrMapOvr>
  <p:transition advTm="6208">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up)">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500"/>
                                        <p:tgtEl>
                                          <p:spTgt spid="4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500"/>
                                        <p:tgtEl>
                                          <p:spTgt spid="6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fade">
                                      <p:cBhvr>
                                        <p:cTn id="24" dur="500"/>
                                        <p:tgtEl>
                                          <p:spTgt spid="61"/>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fltVal val="0"/>
                                          </p:val>
                                        </p:tav>
                                        <p:tav tm="100000">
                                          <p:val>
                                            <p:strVal val="#ppt_w"/>
                                          </p:val>
                                        </p:tav>
                                      </p:tavLst>
                                    </p:anim>
                                    <p:anim calcmode="lin" valueType="num">
                                      <p:cBhvr>
                                        <p:cTn id="35" dur="500" fill="hold"/>
                                        <p:tgtEl>
                                          <p:spTgt spid="44"/>
                                        </p:tgtEl>
                                        <p:attrNameLst>
                                          <p:attrName>ppt_h</p:attrName>
                                        </p:attrNameLst>
                                      </p:cBhvr>
                                      <p:tavLst>
                                        <p:tav tm="0">
                                          <p:val>
                                            <p:fltVal val="0"/>
                                          </p:val>
                                        </p:tav>
                                        <p:tav tm="100000">
                                          <p:val>
                                            <p:strVal val="#ppt_h"/>
                                          </p:val>
                                        </p:tav>
                                      </p:tavLst>
                                    </p:anim>
                                    <p:animEffect transition="in" filter="fade">
                                      <p:cBhvr>
                                        <p:cTn id="36" dur="500"/>
                                        <p:tgtEl>
                                          <p:spTgt spid="44"/>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p:cTn id="39" dur="500" fill="hold"/>
                                        <p:tgtEl>
                                          <p:spTgt spid="45"/>
                                        </p:tgtEl>
                                        <p:attrNameLst>
                                          <p:attrName>ppt_w</p:attrName>
                                        </p:attrNameLst>
                                      </p:cBhvr>
                                      <p:tavLst>
                                        <p:tav tm="0">
                                          <p:val>
                                            <p:fltVal val="0"/>
                                          </p:val>
                                        </p:tav>
                                        <p:tav tm="100000">
                                          <p:val>
                                            <p:strVal val="#ppt_w"/>
                                          </p:val>
                                        </p:tav>
                                      </p:tavLst>
                                    </p:anim>
                                    <p:anim calcmode="lin" valueType="num">
                                      <p:cBhvr>
                                        <p:cTn id="40" dur="500" fill="hold"/>
                                        <p:tgtEl>
                                          <p:spTgt spid="45"/>
                                        </p:tgtEl>
                                        <p:attrNameLst>
                                          <p:attrName>ppt_h</p:attrName>
                                        </p:attrNameLst>
                                      </p:cBhvr>
                                      <p:tavLst>
                                        <p:tav tm="0">
                                          <p:val>
                                            <p:fltVal val="0"/>
                                          </p:val>
                                        </p:tav>
                                        <p:tav tm="100000">
                                          <p:val>
                                            <p:strVal val="#ppt_h"/>
                                          </p:val>
                                        </p:tav>
                                      </p:tavLst>
                                    </p:anim>
                                    <p:animEffect transition="in" filter="fade">
                                      <p:cBhvr>
                                        <p:cTn id="41" dur="500"/>
                                        <p:tgtEl>
                                          <p:spTgt spid="45"/>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57"/>
                                        </p:tgtEl>
                                        <p:attrNameLst>
                                          <p:attrName>style.visibility</p:attrName>
                                        </p:attrNameLst>
                                      </p:cBhvr>
                                      <p:to>
                                        <p:strVal val="visible"/>
                                      </p:to>
                                    </p:set>
                                    <p:anim calcmode="lin" valueType="num">
                                      <p:cBhvr>
                                        <p:cTn id="44" dur="500" fill="hold"/>
                                        <p:tgtEl>
                                          <p:spTgt spid="57"/>
                                        </p:tgtEl>
                                        <p:attrNameLst>
                                          <p:attrName>ppt_w</p:attrName>
                                        </p:attrNameLst>
                                      </p:cBhvr>
                                      <p:tavLst>
                                        <p:tav tm="0">
                                          <p:val>
                                            <p:fltVal val="0"/>
                                          </p:val>
                                        </p:tav>
                                        <p:tav tm="100000">
                                          <p:val>
                                            <p:strVal val="#ppt_w"/>
                                          </p:val>
                                        </p:tav>
                                      </p:tavLst>
                                    </p:anim>
                                    <p:anim calcmode="lin" valueType="num">
                                      <p:cBhvr>
                                        <p:cTn id="45" dur="500" fill="hold"/>
                                        <p:tgtEl>
                                          <p:spTgt spid="57"/>
                                        </p:tgtEl>
                                        <p:attrNameLst>
                                          <p:attrName>ppt_h</p:attrName>
                                        </p:attrNameLst>
                                      </p:cBhvr>
                                      <p:tavLst>
                                        <p:tav tm="0">
                                          <p:val>
                                            <p:fltVal val="0"/>
                                          </p:val>
                                        </p:tav>
                                        <p:tav tm="100000">
                                          <p:val>
                                            <p:strVal val="#ppt_h"/>
                                          </p:val>
                                        </p:tav>
                                      </p:tavLst>
                                    </p:anim>
                                    <p:animEffect transition="in" filter="fade">
                                      <p:cBhvr>
                                        <p:cTn id="46" dur="500"/>
                                        <p:tgtEl>
                                          <p:spTgt spid="5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500"/>
                                        <p:tgtEl>
                                          <p:spTgt spid="4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9"/>
                                        </p:tgtEl>
                                        <p:attrNameLst>
                                          <p:attrName>style.visibility</p:attrName>
                                        </p:attrNameLst>
                                      </p:cBhvr>
                                      <p:to>
                                        <p:strVal val="visible"/>
                                      </p:to>
                                    </p:set>
                                    <p:animEffect transition="in" filter="fade">
                                      <p:cBhvr>
                                        <p:cTn id="60" dur="500"/>
                                        <p:tgtEl>
                                          <p:spTgt spid="59"/>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down)">
                                      <p:cBhvr>
                                        <p:cTn id="65" dur="500"/>
                                        <p:tgtEl>
                                          <p:spTgt spid="30"/>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wipe(down)">
                                      <p:cBhvr>
                                        <p:cTn id="68" dur="500"/>
                                        <p:tgtEl>
                                          <p:spTgt spid="40"/>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down)">
                                      <p:cBhvr>
                                        <p:cTn id="71" dur="500"/>
                                        <p:tgtEl>
                                          <p:spTgt spid="41"/>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55"/>
                                        </p:tgtEl>
                                        <p:attrNameLst>
                                          <p:attrName>style.visibility</p:attrName>
                                        </p:attrNameLst>
                                      </p:cBhvr>
                                      <p:to>
                                        <p:strVal val="visible"/>
                                      </p:to>
                                    </p:set>
                                    <p:animEffect transition="in" filter="wipe(down)">
                                      <p:cBhvr>
                                        <p:cTn id="74" dur="500"/>
                                        <p:tgtEl>
                                          <p:spTgt spid="55"/>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grpId="0" nodeType="clickEffect">
                                  <p:stCondLst>
                                    <p:cond delay="0"/>
                                  </p:stCondLst>
                                  <p:childTnLst>
                                    <p:set>
                                      <p:cBhvr>
                                        <p:cTn id="78" dur="1" fill="hold">
                                          <p:stCondLst>
                                            <p:cond delay="0"/>
                                          </p:stCondLst>
                                        </p:cTn>
                                        <p:tgtEl>
                                          <p:spTgt spid="38"/>
                                        </p:tgtEl>
                                        <p:attrNameLst>
                                          <p:attrName>style.visibility</p:attrName>
                                        </p:attrNameLst>
                                      </p:cBhvr>
                                      <p:to>
                                        <p:strVal val="visible"/>
                                      </p:to>
                                    </p:set>
                                    <p:anim calcmode="lin" valueType="num">
                                      <p:cBhvr>
                                        <p:cTn id="79" dur="500" fill="hold"/>
                                        <p:tgtEl>
                                          <p:spTgt spid="38"/>
                                        </p:tgtEl>
                                        <p:attrNameLst>
                                          <p:attrName>ppt_w</p:attrName>
                                        </p:attrNameLst>
                                      </p:cBhvr>
                                      <p:tavLst>
                                        <p:tav tm="0">
                                          <p:val>
                                            <p:fltVal val="0"/>
                                          </p:val>
                                        </p:tav>
                                        <p:tav tm="100000">
                                          <p:val>
                                            <p:strVal val="#ppt_w"/>
                                          </p:val>
                                        </p:tav>
                                      </p:tavLst>
                                    </p:anim>
                                    <p:anim calcmode="lin" valueType="num">
                                      <p:cBhvr>
                                        <p:cTn id="80" dur="500" fill="hold"/>
                                        <p:tgtEl>
                                          <p:spTgt spid="38"/>
                                        </p:tgtEl>
                                        <p:attrNameLst>
                                          <p:attrName>ppt_h</p:attrName>
                                        </p:attrNameLst>
                                      </p:cBhvr>
                                      <p:tavLst>
                                        <p:tav tm="0">
                                          <p:val>
                                            <p:fltVal val="0"/>
                                          </p:val>
                                        </p:tav>
                                        <p:tav tm="100000">
                                          <p:val>
                                            <p:strVal val="#ppt_h"/>
                                          </p:val>
                                        </p:tav>
                                      </p:tavLst>
                                    </p:anim>
                                    <p:animEffect transition="in" filter="fade">
                                      <p:cBhvr>
                                        <p:cTn id="81" dur="500"/>
                                        <p:tgtEl>
                                          <p:spTgt spid="38"/>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 calcmode="lin" valueType="num">
                                      <p:cBhvr>
                                        <p:cTn id="84" dur="500" fill="hold"/>
                                        <p:tgtEl>
                                          <p:spTgt spid="39"/>
                                        </p:tgtEl>
                                        <p:attrNameLst>
                                          <p:attrName>ppt_w</p:attrName>
                                        </p:attrNameLst>
                                      </p:cBhvr>
                                      <p:tavLst>
                                        <p:tav tm="0">
                                          <p:val>
                                            <p:fltVal val="0"/>
                                          </p:val>
                                        </p:tav>
                                        <p:tav tm="100000">
                                          <p:val>
                                            <p:strVal val="#ppt_w"/>
                                          </p:val>
                                        </p:tav>
                                      </p:tavLst>
                                    </p:anim>
                                    <p:anim calcmode="lin" valueType="num">
                                      <p:cBhvr>
                                        <p:cTn id="85" dur="500" fill="hold"/>
                                        <p:tgtEl>
                                          <p:spTgt spid="39"/>
                                        </p:tgtEl>
                                        <p:attrNameLst>
                                          <p:attrName>ppt_h</p:attrName>
                                        </p:attrNameLst>
                                      </p:cBhvr>
                                      <p:tavLst>
                                        <p:tav tm="0">
                                          <p:val>
                                            <p:fltVal val="0"/>
                                          </p:val>
                                        </p:tav>
                                        <p:tav tm="100000">
                                          <p:val>
                                            <p:strVal val="#ppt_h"/>
                                          </p:val>
                                        </p:tav>
                                      </p:tavLst>
                                    </p:anim>
                                    <p:animEffect transition="in" filter="fade">
                                      <p:cBhvr>
                                        <p:cTn id="86" dur="500"/>
                                        <p:tgtEl>
                                          <p:spTgt spid="39"/>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51"/>
                                        </p:tgtEl>
                                        <p:attrNameLst>
                                          <p:attrName>style.visibility</p:attrName>
                                        </p:attrNameLst>
                                      </p:cBhvr>
                                      <p:to>
                                        <p:strVal val="visible"/>
                                      </p:to>
                                    </p:set>
                                    <p:anim calcmode="lin" valueType="num">
                                      <p:cBhvr>
                                        <p:cTn id="89" dur="500" fill="hold"/>
                                        <p:tgtEl>
                                          <p:spTgt spid="51"/>
                                        </p:tgtEl>
                                        <p:attrNameLst>
                                          <p:attrName>ppt_w</p:attrName>
                                        </p:attrNameLst>
                                      </p:cBhvr>
                                      <p:tavLst>
                                        <p:tav tm="0">
                                          <p:val>
                                            <p:fltVal val="0"/>
                                          </p:val>
                                        </p:tav>
                                        <p:tav tm="100000">
                                          <p:val>
                                            <p:strVal val="#ppt_w"/>
                                          </p:val>
                                        </p:tav>
                                      </p:tavLst>
                                    </p:anim>
                                    <p:anim calcmode="lin" valueType="num">
                                      <p:cBhvr>
                                        <p:cTn id="90" dur="500" fill="hold"/>
                                        <p:tgtEl>
                                          <p:spTgt spid="51"/>
                                        </p:tgtEl>
                                        <p:attrNameLst>
                                          <p:attrName>ppt_h</p:attrName>
                                        </p:attrNameLst>
                                      </p:cBhvr>
                                      <p:tavLst>
                                        <p:tav tm="0">
                                          <p:val>
                                            <p:fltVal val="0"/>
                                          </p:val>
                                        </p:tav>
                                        <p:tav tm="100000">
                                          <p:val>
                                            <p:strVal val="#ppt_h"/>
                                          </p:val>
                                        </p:tav>
                                      </p:tavLst>
                                    </p:anim>
                                    <p:animEffect transition="in" filter="fade">
                                      <p:cBhvr>
                                        <p:cTn id="91" dur="500"/>
                                        <p:tgtEl>
                                          <p:spTgt spid="51"/>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53"/>
                                        </p:tgtEl>
                                        <p:attrNameLst>
                                          <p:attrName>style.visibility</p:attrName>
                                        </p:attrNameLst>
                                      </p:cBhvr>
                                      <p:to>
                                        <p:strVal val="visible"/>
                                      </p:to>
                                    </p:set>
                                    <p:anim calcmode="lin" valueType="num">
                                      <p:cBhvr>
                                        <p:cTn id="94" dur="500" fill="hold"/>
                                        <p:tgtEl>
                                          <p:spTgt spid="53"/>
                                        </p:tgtEl>
                                        <p:attrNameLst>
                                          <p:attrName>ppt_w</p:attrName>
                                        </p:attrNameLst>
                                      </p:cBhvr>
                                      <p:tavLst>
                                        <p:tav tm="0">
                                          <p:val>
                                            <p:fltVal val="0"/>
                                          </p:val>
                                        </p:tav>
                                        <p:tav tm="100000">
                                          <p:val>
                                            <p:strVal val="#ppt_w"/>
                                          </p:val>
                                        </p:tav>
                                      </p:tavLst>
                                    </p:anim>
                                    <p:anim calcmode="lin" valueType="num">
                                      <p:cBhvr>
                                        <p:cTn id="95" dur="500" fill="hold"/>
                                        <p:tgtEl>
                                          <p:spTgt spid="53"/>
                                        </p:tgtEl>
                                        <p:attrNameLst>
                                          <p:attrName>ppt_h</p:attrName>
                                        </p:attrNameLst>
                                      </p:cBhvr>
                                      <p:tavLst>
                                        <p:tav tm="0">
                                          <p:val>
                                            <p:fltVal val="0"/>
                                          </p:val>
                                        </p:tav>
                                        <p:tav tm="100000">
                                          <p:val>
                                            <p:strVal val="#ppt_h"/>
                                          </p:val>
                                        </p:tav>
                                      </p:tavLst>
                                    </p:anim>
                                    <p:animEffect transition="in" filter="fade">
                                      <p:cBhvr>
                                        <p:cTn id="96" dur="500"/>
                                        <p:tgtEl>
                                          <p:spTgt spid="53"/>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8" fill="hold" grpId="0" nodeType="clickEffect">
                                  <p:stCondLst>
                                    <p:cond delay="0"/>
                                  </p:stCondLst>
                                  <p:childTnLst>
                                    <p:set>
                                      <p:cBhvr>
                                        <p:cTn id="100" dur="1" fill="hold">
                                          <p:stCondLst>
                                            <p:cond delay="0"/>
                                          </p:stCondLst>
                                        </p:cTn>
                                        <p:tgtEl>
                                          <p:spTgt spid="62"/>
                                        </p:tgtEl>
                                        <p:attrNameLst>
                                          <p:attrName>style.visibility</p:attrName>
                                        </p:attrNameLst>
                                      </p:cBhvr>
                                      <p:to>
                                        <p:strVal val="visible"/>
                                      </p:to>
                                    </p:set>
                                    <p:animEffect transition="in" filter="wipe(left)">
                                      <p:cBhvr>
                                        <p:cTn id="101" dur="500"/>
                                        <p:tgtEl>
                                          <p:spTgt spid="62"/>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63"/>
                                        </p:tgtEl>
                                        <p:attrNameLst>
                                          <p:attrName>style.visibility</p:attrName>
                                        </p:attrNameLst>
                                      </p:cBhvr>
                                      <p:to>
                                        <p:strVal val="visible"/>
                                      </p:to>
                                    </p:set>
                                    <p:animEffect transition="in" filter="wipe(left)">
                                      <p:cBhvr>
                                        <p:cTn id="104" dur="500"/>
                                        <p:tgtEl>
                                          <p:spTgt spid="63"/>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4"/>
                                        </p:tgtEl>
                                        <p:attrNameLst>
                                          <p:attrName>style.visibility</p:attrName>
                                        </p:attrNameLst>
                                      </p:cBhvr>
                                      <p:to>
                                        <p:strVal val="visible"/>
                                      </p:to>
                                    </p:set>
                                    <p:animEffect transition="in" filter="wipe(left)">
                                      <p:cBhvr>
                                        <p:cTn id="107" dur="500"/>
                                        <p:tgtEl>
                                          <p:spTgt spid="64"/>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65"/>
                                        </p:tgtEl>
                                        <p:attrNameLst>
                                          <p:attrName>style.visibility</p:attrName>
                                        </p:attrNameLst>
                                      </p:cBhvr>
                                      <p:to>
                                        <p:strVal val="visible"/>
                                      </p:to>
                                    </p:set>
                                    <p:animEffect transition="in" filter="wipe(left)">
                                      <p:cBhvr>
                                        <p:cTn id="110" dur="500"/>
                                        <p:tgtEl>
                                          <p:spTgt spid="65"/>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6"/>
                                        </p:tgtEl>
                                        <p:attrNameLst>
                                          <p:attrName>style.visibility</p:attrName>
                                        </p:attrNameLst>
                                      </p:cBhvr>
                                      <p:to>
                                        <p:strVal val="visible"/>
                                      </p:to>
                                    </p:set>
                                    <p:animEffect transition="in" filter="wipe(left)">
                                      <p:cBhvr>
                                        <p:cTn id="113" dur="500"/>
                                        <p:tgtEl>
                                          <p:spTgt spid="6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67"/>
                                        </p:tgtEl>
                                        <p:attrNameLst>
                                          <p:attrName>style.visibility</p:attrName>
                                        </p:attrNameLst>
                                      </p:cBhvr>
                                      <p:to>
                                        <p:strVal val="visible"/>
                                      </p:to>
                                    </p:set>
                                    <p:animEffect transition="in" filter="wipe(left)">
                                      <p:cBhvr>
                                        <p:cTn id="116" dur="500"/>
                                        <p:tgtEl>
                                          <p:spTgt spid="67"/>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69"/>
                                        </p:tgtEl>
                                        <p:attrNameLst>
                                          <p:attrName>style.visibility</p:attrName>
                                        </p:attrNameLst>
                                      </p:cBhvr>
                                      <p:to>
                                        <p:strVal val="visible"/>
                                      </p:to>
                                    </p:set>
                                    <p:animEffect transition="in" filter="wipe(left)">
                                      <p:cBhvr>
                                        <p:cTn id="119" dur="500"/>
                                        <p:tgtEl>
                                          <p:spTgt spid="69"/>
                                        </p:tgtEl>
                                      </p:cBhvr>
                                    </p:animEffect>
                                  </p:childTnLst>
                                </p:cTn>
                              </p:par>
                              <p:par>
                                <p:cTn id="120" presetID="22" presetClass="entr" presetSubtype="8" fill="hold" grpId="0" nodeType="withEffect">
                                  <p:stCondLst>
                                    <p:cond delay="0"/>
                                  </p:stCondLst>
                                  <p:childTnLst>
                                    <p:set>
                                      <p:cBhvr>
                                        <p:cTn id="121" dur="1" fill="hold">
                                          <p:stCondLst>
                                            <p:cond delay="0"/>
                                          </p:stCondLst>
                                        </p:cTn>
                                        <p:tgtEl>
                                          <p:spTgt spid="70"/>
                                        </p:tgtEl>
                                        <p:attrNameLst>
                                          <p:attrName>style.visibility</p:attrName>
                                        </p:attrNameLst>
                                      </p:cBhvr>
                                      <p:to>
                                        <p:strVal val="visible"/>
                                      </p:to>
                                    </p:set>
                                    <p:animEffect transition="in" filter="wipe(left)">
                                      <p:cBhvr>
                                        <p:cTn id="122" dur="500"/>
                                        <p:tgtEl>
                                          <p:spTgt spid="70"/>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71"/>
                                        </p:tgtEl>
                                        <p:attrNameLst>
                                          <p:attrName>style.visibility</p:attrName>
                                        </p:attrNameLst>
                                      </p:cBhvr>
                                      <p:to>
                                        <p:strVal val="visible"/>
                                      </p:to>
                                    </p:set>
                                    <p:animEffect transition="in" filter="wipe(left)">
                                      <p:cBhvr>
                                        <p:cTn id="125" dur="500"/>
                                        <p:tgtEl>
                                          <p:spTgt spid="71"/>
                                        </p:tgtEl>
                                      </p:cBhvr>
                                    </p:animEffect>
                                  </p:childTnLst>
                                </p:cTn>
                              </p:par>
                              <p:par>
                                <p:cTn id="126" presetID="22" presetClass="entr" presetSubtype="8" fill="hold" grpId="0" nodeType="withEffect">
                                  <p:stCondLst>
                                    <p:cond delay="0"/>
                                  </p:stCondLst>
                                  <p:childTnLst>
                                    <p:set>
                                      <p:cBhvr>
                                        <p:cTn id="127" dur="1" fill="hold">
                                          <p:stCondLst>
                                            <p:cond delay="0"/>
                                          </p:stCondLst>
                                        </p:cTn>
                                        <p:tgtEl>
                                          <p:spTgt spid="76"/>
                                        </p:tgtEl>
                                        <p:attrNameLst>
                                          <p:attrName>style.visibility</p:attrName>
                                        </p:attrNameLst>
                                      </p:cBhvr>
                                      <p:to>
                                        <p:strVal val="visible"/>
                                      </p:to>
                                    </p:set>
                                    <p:animEffect transition="in" filter="wipe(left)">
                                      <p:cBhvr>
                                        <p:cTn id="128" dur="500"/>
                                        <p:tgtEl>
                                          <p:spTgt spid="76"/>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95"/>
                                        </p:tgtEl>
                                        <p:attrNameLst>
                                          <p:attrName>style.visibility</p:attrName>
                                        </p:attrNameLst>
                                      </p:cBhvr>
                                      <p:to>
                                        <p:strVal val="visible"/>
                                      </p:to>
                                    </p:set>
                                    <p:animEffect transition="in" filter="wipe(left)">
                                      <p:cBhvr>
                                        <p:cTn id="131" dur="500"/>
                                        <p:tgtEl>
                                          <p:spTgt spid="95"/>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100"/>
                                        </p:tgtEl>
                                        <p:attrNameLst>
                                          <p:attrName>style.visibility</p:attrName>
                                        </p:attrNameLst>
                                      </p:cBhvr>
                                      <p:to>
                                        <p:strVal val="visible"/>
                                      </p:to>
                                    </p:set>
                                    <p:animEffect transition="in" filter="wipe(left)">
                                      <p:cBhvr>
                                        <p:cTn id="134" dur="500"/>
                                        <p:tgtEl>
                                          <p:spTgt spid="100"/>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107"/>
                                        </p:tgtEl>
                                        <p:attrNameLst>
                                          <p:attrName>style.visibility</p:attrName>
                                        </p:attrNameLst>
                                      </p:cBhvr>
                                      <p:to>
                                        <p:strVal val="visible"/>
                                      </p:to>
                                    </p:set>
                                    <p:animEffect transition="in" filter="wipe(left)">
                                      <p:cBhvr>
                                        <p:cTn id="137" dur="500"/>
                                        <p:tgtEl>
                                          <p:spTgt spid="107"/>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108"/>
                                        </p:tgtEl>
                                        <p:attrNameLst>
                                          <p:attrName>style.visibility</p:attrName>
                                        </p:attrNameLst>
                                      </p:cBhvr>
                                      <p:to>
                                        <p:strVal val="visible"/>
                                      </p:to>
                                    </p:set>
                                    <p:animEffect transition="in" filter="wipe(left)">
                                      <p:cBhvr>
                                        <p:cTn id="140" dur="500"/>
                                        <p:tgtEl>
                                          <p:spTgt spid="108"/>
                                        </p:tgtEl>
                                      </p:cBhvr>
                                    </p:animEffect>
                                  </p:childTnLst>
                                </p:cTn>
                              </p:par>
                              <p:par>
                                <p:cTn id="141" presetID="22" presetClass="entr" presetSubtype="8" fill="hold" grpId="0" nodeType="withEffect">
                                  <p:stCondLst>
                                    <p:cond delay="0"/>
                                  </p:stCondLst>
                                  <p:childTnLst>
                                    <p:set>
                                      <p:cBhvr>
                                        <p:cTn id="142" dur="1" fill="hold">
                                          <p:stCondLst>
                                            <p:cond delay="0"/>
                                          </p:stCondLst>
                                        </p:cTn>
                                        <p:tgtEl>
                                          <p:spTgt spid="109"/>
                                        </p:tgtEl>
                                        <p:attrNameLst>
                                          <p:attrName>style.visibility</p:attrName>
                                        </p:attrNameLst>
                                      </p:cBhvr>
                                      <p:to>
                                        <p:strVal val="visible"/>
                                      </p:to>
                                    </p:set>
                                    <p:animEffect transition="in" filter="wipe(left)">
                                      <p:cBhvr>
                                        <p:cTn id="143"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31" grpId="0" bldLvl="0" animBg="1"/>
      <p:bldP spid="33" grpId="0" bldLvl="0" animBg="1"/>
      <p:bldP spid="34" grpId="0" bldLvl="0" animBg="1"/>
      <p:bldP spid="38" grpId="0" bldLvl="0" animBg="1"/>
      <p:bldP spid="39" grpId="0" bldLvl="0" animBg="1"/>
      <p:bldP spid="40" grpId="0" bldLvl="0" animBg="1"/>
      <p:bldP spid="41" grpId="0" bldLvl="0" animBg="1"/>
      <p:bldP spid="42" grpId="0" bldLvl="0" animBg="1"/>
      <p:bldP spid="43" grpId="0" bldLvl="0" animBg="1"/>
      <p:bldP spid="44" grpId="0" bldLvl="0" animBg="1"/>
      <p:bldP spid="45" grpId="0" bldLvl="0" animBg="1"/>
      <p:bldP spid="47" grpId="0" bldLvl="0" animBg="1"/>
      <p:bldP spid="49" grpId="0" bldLvl="0" animBg="1"/>
      <p:bldP spid="51" grpId="0"/>
      <p:bldP spid="53" grpId="0"/>
      <p:bldP spid="55" grpId="0"/>
      <p:bldP spid="57" grpId="0"/>
      <p:bldP spid="59" grpId="0"/>
      <p:bldP spid="60" grpId="0"/>
      <p:bldP spid="61" grpId="0"/>
      <p:bldP spid="62" grpId="0" bldLvl="0" animBg="1"/>
      <p:bldP spid="63" grpId="0" bldLvl="0" animBg="1"/>
      <p:bldP spid="64" grpId="0" bldLvl="0" animBg="1"/>
      <p:bldP spid="65" grpId="0" bldLvl="0" animBg="1"/>
      <p:bldP spid="66" grpId="0" bldLvl="0" animBg="1"/>
      <p:bldP spid="67" grpId="0"/>
      <p:bldP spid="69" grpId="0"/>
      <p:bldP spid="70" grpId="0"/>
      <p:bldP spid="71" grpId="0"/>
      <p:bldP spid="76" grpId="0"/>
      <p:bldP spid="95" grpId="0"/>
      <p:bldP spid="100" grpId="0"/>
      <p:bldP spid="107" grpId="0"/>
      <p:bldP spid="108" grpId="0"/>
      <p:bldP spid="10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3" name="Straight Connector 322"/>
          <p:cNvCxnSpPr/>
          <p:nvPr/>
        </p:nvCxnSpPr>
        <p:spPr>
          <a:xfrm>
            <a:off x="1289011" y="3772613"/>
            <a:ext cx="9779482"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329" name="Group 328"/>
          <p:cNvGrpSpPr/>
          <p:nvPr/>
        </p:nvGrpSpPr>
        <p:grpSpPr>
          <a:xfrm>
            <a:off x="1273227" y="1656859"/>
            <a:ext cx="1405974" cy="1358508"/>
            <a:chOff x="1517906" y="1984833"/>
            <a:chExt cx="1180567" cy="1140710"/>
          </a:xfrm>
        </p:grpSpPr>
        <p:grpSp>
          <p:nvGrpSpPr>
            <p:cNvPr id="2" name="Group 7"/>
            <p:cNvGrpSpPr/>
            <p:nvPr/>
          </p:nvGrpSpPr>
          <p:grpSpPr>
            <a:xfrm>
              <a:off x="1799052" y="2528083"/>
              <a:ext cx="899421" cy="597460"/>
              <a:chOff x="6919266" y="2220698"/>
              <a:chExt cx="3741177" cy="2485162"/>
            </a:xfrm>
          </p:grpSpPr>
          <p:grpSp>
            <p:nvGrpSpPr>
              <p:cNvPr id="26" name="Group 25"/>
              <p:cNvGrpSpPr/>
              <p:nvPr/>
            </p:nvGrpSpPr>
            <p:grpSpPr>
              <a:xfrm>
                <a:off x="6919266" y="3086797"/>
                <a:ext cx="3124130" cy="1619063"/>
                <a:chOff x="6913980" y="3201803"/>
                <a:chExt cx="3124130" cy="1619063"/>
              </a:xfrm>
            </p:grpSpPr>
            <p:sp>
              <p:nvSpPr>
                <p:cNvPr id="37" name="Shape 12"/>
                <p:cNvSpPr/>
                <p:nvPr/>
              </p:nvSpPr>
              <p:spPr>
                <a:xfrm>
                  <a:off x="6913980" y="3488884"/>
                  <a:ext cx="3124130" cy="1329176"/>
                </a:xfrm>
                <a:custGeom>
                  <a:avLst/>
                  <a:gdLst/>
                  <a:ahLst/>
                  <a:cxnLst>
                    <a:cxn ang="0">
                      <a:pos x="wd2" y="hd2"/>
                    </a:cxn>
                    <a:cxn ang="5400000">
                      <a:pos x="wd2" y="hd2"/>
                    </a:cxn>
                    <a:cxn ang="10800000">
                      <a:pos x="wd2" y="hd2"/>
                    </a:cxn>
                    <a:cxn ang="16200000">
                      <a:pos x="wd2" y="hd2"/>
                    </a:cxn>
                  </a:cxnLst>
                  <a:rect l="0" t="0" r="r" b="b"/>
                  <a:pathLst>
                    <a:path w="21600" h="21600" extrusionOk="0">
                      <a:moveTo>
                        <a:pt x="0" y="5911"/>
                      </a:moveTo>
                      <a:lnTo>
                        <a:pt x="10377" y="21600"/>
                      </a:lnTo>
                      <a:lnTo>
                        <a:pt x="21600" y="14635"/>
                      </a:lnTo>
                      <a:lnTo>
                        <a:pt x="11291" y="0"/>
                      </a:lnTo>
                      <a:cubicBezTo>
                        <a:pt x="11291" y="0"/>
                        <a:pt x="0" y="5911"/>
                        <a:pt x="0" y="5911"/>
                      </a:cubicBezTo>
                      <a:close/>
                    </a:path>
                  </a:pathLst>
                </a:custGeom>
                <a:solidFill>
                  <a:schemeClr val="tx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8" name="Shape 13"/>
                <p:cNvSpPr/>
                <p:nvPr/>
              </p:nvSpPr>
              <p:spPr>
                <a:xfrm>
                  <a:off x="6913980" y="3555210"/>
                  <a:ext cx="1500942" cy="126565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5123"/>
                      </a:lnTo>
                      <a:lnTo>
                        <a:pt x="21600" y="21600"/>
                      </a:lnTo>
                      <a:lnTo>
                        <a:pt x="21600" y="16477"/>
                      </a:lnTo>
                      <a:cubicBezTo>
                        <a:pt x="21600" y="16477"/>
                        <a:pt x="0" y="0"/>
                        <a:pt x="0" y="0"/>
                      </a:cubicBezTo>
                      <a:close/>
                    </a:path>
                  </a:pathLst>
                </a:custGeom>
                <a:solidFill>
                  <a:schemeClr val="tx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9" name="Shape 14"/>
                <p:cNvSpPr/>
                <p:nvPr/>
              </p:nvSpPr>
              <p:spPr>
                <a:xfrm>
                  <a:off x="8410004" y="4107929"/>
                  <a:ext cx="1533061" cy="675796"/>
                </a:xfrm>
                <a:custGeom>
                  <a:avLst/>
                  <a:gdLst/>
                  <a:ahLst/>
                  <a:cxnLst>
                    <a:cxn ang="0">
                      <a:pos x="wd2" y="hd2"/>
                    </a:cxn>
                    <a:cxn ang="5400000">
                      <a:pos x="wd2" y="hd2"/>
                    </a:cxn>
                    <a:cxn ang="10800000">
                      <a:pos x="wd2" y="hd2"/>
                    </a:cxn>
                    <a:cxn ang="16200000">
                      <a:pos x="wd2" y="hd2"/>
                    </a:cxn>
                  </a:cxnLst>
                  <a:rect l="0" t="0" r="r" b="b"/>
                  <a:pathLst>
                    <a:path w="21600" h="21600" extrusionOk="0">
                      <a:moveTo>
                        <a:pt x="21600" y="8380"/>
                      </a:moveTo>
                      <a:lnTo>
                        <a:pt x="21600" y="0"/>
                      </a:lnTo>
                      <a:lnTo>
                        <a:pt x="0" y="13122"/>
                      </a:lnTo>
                      <a:lnTo>
                        <a:pt x="0" y="21600"/>
                      </a:lnTo>
                      <a:cubicBezTo>
                        <a:pt x="0" y="21600"/>
                        <a:pt x="21600" y="8380"/>
                        <a:pt x="21600" y="838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40" name="Shape 15"/>
                <p:cNvSpPr/>
                <p:nvPr/>
              </p:nvSpPr>
              <p:spPr>
                <a:xfrm>
                  <a:off x="6913980" y="3201803"/>
                  <a:ext cx="3124130" cy="1329169"/>
                </a:xfrm>
                <a:custGeom>
                  <a:avLst/>
                  <a:gdLst/>
                  <a:ahLst/>
                  <a:cxnLst>
                    <a:cxn ang="0">
                      <a:pos x="wd2" y="hd2"/>
                    </a:cxn>
                    <a:cxn ang="5400000">
                      <a:pos x="wd2" y="hd2"/>
                    </a:cxn>
                    <a:cxn ang="10800000">
                      <a:pos x="wd2" y="hd2"/>
                    </a:cxn>
                    <a:cxn ang="16200000">
                      <a:pos x="wd2" y="hd2"/>
                    </a:cxn>
                  </a:cxnLst>
                  <a:rect l="0" t="0" r="r" b="b"/>
                  <a:pathLst>
                    <a:path w="21600" h="21600" extrusionOk="0">
                      <a:moveTo>
                        <a:pt x="0" y="5911"/>
                      </a:moveTo>
                      <a:lnTo>
                        <a:pt x="10377" y="21600"/>
                      </a:lnTo>
                      <a:lnTo>
                        <a:pt x="21600" y="14636"/>
                      </a:lnTo>
                      <a:lnTo>
                        <a:pt x="11291" y="0"/>
                      </a:lnTo>
                      <a:cubicBezTo>
                        <a:pt x="11291" y="0"/>
                        <a:pt x="0" y="5911"/>
                        <a:pt x="0" y="5911"/>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nvGrpSpPr>
              <p:cNvPr id="27" name="Group 26"/>
              <p:cNvGrpSpPr/>
              <p:nvPr/>
            </p:nvGrpSpPr>
            <p:grpSpPr>
              <a:xfrm>
                <a:off x="7506329" y="2825776"/>
                <a:ext cx="3129148" cy="1619057"/>
                <a:chOff x="4482815" y="5446950"/>
                <a:chExt cx="3129148" cy="1619057"/>
              </a:xfrm>
            </p:grpSpPr>
            <p:sp>
              <p:nvSpPr>
                <p:cNvPr id="33" name="Shape 8"/>
                <p:cNvSpPr/>
                <p:nvPr/>
              </p:nvSpPr>
              <p:spPr>
                <a:xfrm>
                  <a:off x="4482815" y="5734031"/>
                  <a:ext cx="3124124" cy="1329171"/>
                </a:xfrm>
                <a:custGeom>
                  <a:avLst/>
                  <a:gdLst/>
                  <a:ahLst/>
                  <a:cxnLst>
                    <a:cxn ang="0">
                      <a:pos x="wd2" y="hd2"/>
                    </a:cxn>
                    <a:cxn ang="5400000">
                      <a:pos x="wd2" y="hd2"/>
                    </a:cxn>
                    <a:cxn ang="10800000">
                      <a:pos x="wd2" y="hd2"/>
                    </a:cxn>
                    <a:cxn ang="16200000">
                      <a:pos x="wd2" y="hd2"/>
                    </a:cxn>
                  </a:cxnLst>
                  <a:rect l="0" t="0" r="r" b="b"/>
                  <a:pathLst>
                    <a:path w="21600" h="21600" extrusionOk="0">
                      <a:moveTo>
                        <a:pt x="0" y="5911"/>
                      </a:moveTo>
                      <a:lnTo>
                        <a:pt x="10377" y="21600"/>
                      </a:lnTo>
                      <a:lnTo>
                        <a:pt x="21600" y="14636"/>
                      </a:lnTo>
                      <a:lnTo>
                        <a:pt x="11291" y="0"/>
                      </a:lnTo>
                      <a:cubicBezTo>
                        <a:pt x="11291" y="0"/>
                        <a:pt x="0" y="5911"/>
                        <a:pt x="0" y="5911"/>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4" name="Shape 9"/>
                <p:cNvSpPr/>
                <p:nvPr/>
              </p:nvSpPr>
              <p:spPr>
                <a:xfrm>
                  <a:off x="4482815" y="5800357"/>
                  <a:ext cx="1500943" cy="12656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5123"/>
                      </a:lnTo>
                      <a:lnTo>
                        <a:pt x="21600" y="21600"/>
                      </a:lnTo>
                      <a:lnTo>
                        <a:pt x="21600" y="16477"/>
                      </a:lnTo>
                      <a:cubicBezTo>
                        <a:pt x="21600" y="16477"/>
                        <a:pt x="0" y="0"/>
                        <a:pt x="0" y="0"/>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5" name="Shape 10"/>
                <p:cNvSpPr/>
                <p:nvPr/>
              </p:nvSpPr>
              <p:spPr>
                <a:xfrm>
                  <a:off x="5986209" y="6353076"/>
                  <a:ext cx="1533066" cy="675803"/>
                </a:xfrm>
                <a:custGeom>
                  <a:avLst/>
                  <a:gdLst/>
                  <a:ahLst/>
                  <a:cxnLst>
                    <a:cxn ang="0">
                      <a:pos x="wd2" y="hd2"/>
                    </a:cxn>
                    <a:cxn ang="5400000">
                      <a:pos x="wd2" y="hd2"/>
                    </a:cxn>
                    <a:cxn ang="10800000">
                      <a:pos x="wd2" y="hd2"/>
                    </a:cxn>
                    <a:cxn ang="16200000">
                      <a:pos x="wd2" y="hd2"/>
                    </a:cxn>
                  </a:cxnLst>
                  <a:rect l="0" t="0" r="r" b="b"/>
                  <a:pathLst>
                    <a:path w="21600" h="21600" extrusionOk="0">
                      <a:moveTo>
                        <a:pt x="21600" y="8380"/>
                      </a:moveTo>
                      <a:lnTo>
                        <a:pt x="21600" y="0"/>
                      </a:lnTo>
                      <a:lnTo>
                        <a:pt x="0" y="13122"/>
                      </a:lnTo>
                      <a:lnTo>
                        <a:pt x="0" y="21600"/>
                      </a:lnTo>
                      <a:cubicBezTo>
                        <a:pt x="0" y="21600"/>
                        <a:pt x="21600" y="8380"/>
                        <a:pt x="21600" y="838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6" name="Shape 11"/>
                <p:cNvSpPr/>
                <p:nvPr/>
              </p:nvSpPr>
              <p:spPr>
                <a:xfrm>
                  <a:off x="4487839" y="5446950"/>
                  <a:ext cx="3124124" cy="1329164"/>
                </a:xfrm>
                <a:custGeom>
                  <a:avLst/>
                  <a:gdLst/>
                  <a:ahLst/>
                  <a:cxnLst>
                    <a:cxn ang="0">
                      <a:pos x="wd2" y="hd2"/>
                    </a:cxn>
                    <a:cxn ang="5400000">
                      <a:pos x="wd2" y="hd2"/>
                    </a:cxn>
                    <a:cxn ang="10800000">
                      <a:pos x="wd2" y="hd2"/>
                    </a:cxn>
                    <a:cxn ang="16200000">
                      <a:pos x="wd2" y="hd2"/>
                    </a:cxn>
                  </a:cxnLst>
                  <a:rect l="0" t="0" r="r" b="b"/>
                  <a:pathLst>
                    <a:path w="21600" h="21600" extrusionOk="0">
                      <a:moveTo>
                        <a:pt x="0" y="5911"/>
                      </a:moveTo>
                      <a:lnTo>
                        <a:pt x="10377" y="21600"/>
                      </a:lnTo>
                      <a:lnTo>
                        <a:pt x="21600" y="14636"/>
                      </a:lnTo>
                      <a:lnTo>
                        <a:pt x="11291" y="0"/>
                      </a:lnTo>
                      <a:cubicBezTo>
                        <a:pt x="11291" y="0"/>
                        <a:pt x="0" y="5911"/>
                        <a:pt x="0" y="5911"/>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nvGrpSpPr>
              <p:cNvPr id="28" name="Group 27"/>
              <p:cNvGrpSpPr/>
              <p:nvPr/>
            </p:nvGrpSpPr>
            <p:grpSpPr>
              <a:xfrm>
                <a:off x="7531301" y="2220698"/>
                <a:ext cx="3129142" cy="1636349"/>
                <a:chOff x="7107934" y="786594"/>
                <a:chExt cx="3129142" cy="1636349"/>
              </a:xfrm>
            </p:grpSpPr>
            <p:sp>
              <p:nvSpPr>
                <p:cNvPr id="29" name="Shape 16"/>
                <p:cNvSpPr/>
                <p:nvPr/>
              </p:nvSpPr>
              <p:spPr>
                <a:xfrm>
                  <a:off x="7112958" y="1093771"/>
                  <a:ext cx="3124118" cy="1329172"/>
                </a:xfrm>
                <a:custGeom>
                  <a:avLst/>
                  <a:gdLst/>
                  <a:ahLst/>
                  <a:cxnLst>
                    <a:cxn ang="0">
                      <a:pos x="wd2" y="hd2"/>
                    </a:cxn>
                    <a:cxn ang="5400000">
                      <a:pos x="wd2" y="hd2"/>
                    </a:cxn>
                    <a:cxn ang="10800000">
                      <a:pos x="wd2" y="hd2"/>
                    </a:cxn>
                    <a:cxn ang="16200000">
                      <a:pos x="wd2" y="hd2"/>
                    </a:cxn>
                  </a:cxnLst>
                  <a:rect l="0" t="0" r="r" b="b"/>
                  <a:pathLst>
                    <a:path w="21600" h="21600" extrusionOk="0">
                      <a:moveTo>
                        <a:pt x="0" y="5911"/>
                      </a:moveTo>
                      <a:lnTo>
                        <a:pt x="10377" y="21600"/>
                      </a:lnTo>
                      <a:lnTo>
                        <a:pt x="21600" y="14635"/>
                      </a:lnTo>
                      <a:lnTo>
                        <a:pt x="11291" y="0"/>
                      </a:lnTo>
                      <a:cubicBezTo>
                        <a:pt x="11291" y="0"/>
                        <a:pt x="0" y="5911"/>
                        <a:pt x="0" y="5911"/>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0" name="Shape 17"/>
                <p:cNvSpPr/>
                <p:nvPr/>
              </p:nvSpPr>
              <p:spPr>
                <a:xfrm>
                  <a:off x="7112958" y="1152727"/>
                  <a:ext cx="1500936" cy="126565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5123"/>
                      </a:lnTo>
                      <a:lnTo>
                        <a:pt x="21600" y="21600"/>
                      </a:lnTo>
                      <a:lnTo>
                        <a:pt x="21600" y="16477"/>
                      </a:lnTo>
                      <a:cubicBezTo>
                        <a:pt x="21600" y="16477"/>
                        <a:pt x="0" y="0"/>
                        <a:pt x="0" y="0"/>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1" name="Shape 18"/>
                <p:cNvSpPr/>
                <p:nvPr/>
              </p:nvSpPr>
              <p:spPr>
                <a:xfrm>
                  <a:off x="8608983" y="1712815"/>
                  <a:ext cx="1533066" cy="675796"/>
                </a:xfrm>
                <a:custGeom>
                  <a:avLst/>
                  <a:gdLst/>
                  <a:ahLst/>
                  <a:cxnLst>
                    <a:cxn ang="0">
                      <a:pos x="wd2" y="hd2"/>
                    </a:cxn>
                    <a:cxn ang="5400000">
                      <a:pos x="wd2" y="hd2"/>
                    </a:cxn>
                    <a:cxn ang="10800000">
                      <a:pos x="wd2" y="hd2"/>
                    </a:cxn>
                    <a:cxn ang="16200000">
                      <a:pos x="wd2" y="hd2"/>
                    </a:cxn>
                  </a:cxnLst>
                  <a:rect l="0" t="0" r="r" b="b"/>
                  <a:pathLst>
                    <a:path w="21600" h="21600" extrusionOk="0">
                      <a:moveTo>
                        <a:pt x="21600" y="8380"/>
                      </a:moveTo>
                      <a:lnTo>
                        <a:pt x="21600" y="0"/>
                      </a:lnTo>
                      <a:lnTo>
                        <a:pt x="0" y="13122"/>
                      </a:lnTo>
                      <a:lnTo>
                        <a:pt x="0" y="21600"/>
                      </a:lnTo>
                      <a:cubicBezTo>
                        <a:pt x="0" y="21600"/>
                        <a:pt x="21600" y="8380"/>
                        <a:pt x="21600" y="838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2" name="Shape 19"/>
                <p:cNvSpPr/>
                <p:nvPr/>
              </p:nvSpPr>
              <p:spPr>
                <a:xfrm>
                  <a:off x="7107934" y="786594"/>
                  <a:ext cx="3124118" cy="1329170"/>
                </a:xfrm>
                <a:custGeom>
                  <a:avLst/>
                  <a:gdLst/>
                  <a:ahLst/>
                  <a:cxnLst>
                    <a:cxn ang="0">
                      <a:pos x="wd2" y="hd2"/>
                    </a:cxn>
                    <a:cxn ang="5400000">
                      <a:pos x="wd2" y="hd2"/>
                    </a:cxn>
                    <a:cxn ang="10800000">
                      <a:pos x="wd2" y="hd2"/>
                    </a:cxn>
                    <a:cxn ang="16200000">
                      <a:pos x="wd2" y="hd2"/>
                    </a:cxn>
                  </a:cxnLst>
                  <a:rect l="0" t="0" r="r" b="b"/>
                  <a:pathLst>
                    <a:path w="21600" h="21600" extrusionOk="0">
                      <a:moveTo>
                        <a:pt x="0" y="5911"/>
                      </a:moveTo>
                      <a:lnTo>
                        <a:pt x="10377" y="21600"/>
                      </a:lnTo>
                      <a:lnTo>
                        <a:pt x="21600" y="14636"/>
                      </a:lnTo>
                      <a:lnTo>
                        <a:pt x="11291" y="0"/>
                      </a:lnTo>
                      <a:cubicBezTo>
                        <a:pt x="11291" y="0"/>
                        <a:pt x="0" y="5911"/>
                        <a:pt x="0" y="5911"/>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grpSp>
          <p:nvGrpSpPr>
            <p:cNvPr id="10" name="Group 9"/>
            <p:cNvGrpSpPr/>
            <p:nvPr/>
          </p:nvGrpSpPr>
          <p:grpSpPr>
            <a:xfrm>
              <a:off x="1517906" y="1984833"/>
              <a:ext cx="879236" cy="1056435"/>
              <a:chOff x="3612396" y="467356"/>
              <a:chExt cx="3657220" cy="4394288"/>
            </a:xfrm>
          </p:grpSpPr>
          <p:sp>
            <p:nvSpPr>
              <p:cNvPr id="18" name="Shape 20"/>
              <p:cNvSpPr/>
              <p:nvPr/>
            </p:nvSpPr>
            <p:spPr>
              <a:xfrm>
                <a:off x="4025104" y="1418032"/>
                <a:ext cx="2366232" cy="2883819"/>
              </a:xfrm>
              <a:custGeom>
                <a:avLst/>
                <a:gdLst/>
                <a:ahLst/>
                <a:cxnLst>
                  <a:cxn ang="0">
                    <a:pos x="wd2" y="hd2"/>
                  </a:cxn>
                  <a:cxn ang="5400000">
                    <a:pos x="wd2" y="hd2"/>
                  </a:cxn>
                  <a:cxn ang="10800000">
                    <a:pos x="wd2" y="hd2"/>
                  </a:cxn>
                  <a:cxn ang="16200000">
                    <a:pos x="wd2" y="hd2"/>
                  </a:cxn>
                </a:cxnLst>
                <a:rect l="0" t="0" r="r" b="b"/>
                <a:pathLst>
                  <a:path w="21600" h="21600" extrusionOk="0">
                    <a:moveTo>
                      <a:pt x="20074" y="13386"/>
                    </a:moveTo>
                    <a:cubicBezTo>
                      <a:pt x="21037" y="12061"/>
                      <a:pt x="21600" y="10517"/>
                      <a:pt x="21600" y="8862"/>
                    </a:cubicBezTo>
                    <a:cubicBezTo>
                      <a:pt x="21600" y="3968"/>
                      <a:pt x="16765" y="0"/>
                      <a:pt x="10800" y="0"/>
                    </a:cubicBezTo>
                    <a:cubicBezTo>
                      <a:pt x="4835" y="0"/>
                      <a:pt x="0" y="3968"/>
                      <a:pt x="0" y="8862"/>
                    </a:cubicBezTo>
                    <a:cubicBezTo>
                      <a:pt x="0" y="10517"/>
                      <a:pt x="563" y="12061"/>
                      <a:pt x="1525" y="13386"/>
                    </a:cubicBezTo>
                    <a:lnTo>
                      <a:pt x="1484" y="13386"/>
                    </a:lnTo>
                    <a:cubicBezTo>
                      <a:pt x="5914" y="19018"/>
                      <a:pt x="5455" y="21600"/>
                      <a:pt x="5455" y="21600"/>
                    </a:cubicBezTo>
                    <a:lnTo>
                      <a:pt x="10800" y="21600"/>
                    </a:lnTo>
                    <a:lnTo>
                      <a:pt x="16145" y="21600"/>
                    </a:lnTo>
                    <a:cubicBezTo>
                      <a:pt x="16145" y="21600"/>
                      <a:pt x="15684" y="19018"/>
                      <a:pt x="20114" y="13386"/>
                    </a:cubicBezTo>
                    <a:cubicBezTo>
                      <a:pt x="20114" y="13386"/>
                      <a:pt x="20074" y="13386"/>
                      <a:pt x="20074" y="13386"/>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9" name="Shape 25"/>
              <p:cNvSpPr/>
              <p:nvPr/>
            </p:nvSpPr>
            <p:spPr>
              <a:xfrm>
                <a:off x="5204237" y="1418032"/>
                <a:ext cx="1188978" cy="3443612"/>
              </a:xfrm>
              <a:custGeom>
                <a:avLst/>
                <a:gdLst/>
                <a:ahLst/>
                <a:cxnLst>
                  <a:cxn ang="0">
                    <a:pos x="wd2" y="hd2"/>
                  </a:cxn>
                  <a:cxn ang="5400000">
                    <a:pos x="wd2" y="hd2"/>
                  </a:cxn>
                  <a:cxn ang="10800000">
                    <a:pos x="wd2" y="hd2"/>
                  </a:cxn>
                  <a:cxn ang="16200000">
                    <a:pos x="wd2" y="hd2"/>
                  </a:cxn>
                </a:cxnLst>
                <a:rect l="0" t="0" r="r" b="b"/>
                <a:pathLst>
                  <a:path w="21600" h="21600" extrusionOk="0">
                    <a:moveTo>
                      <a:pt x="18564" y="11210"/>
                    </a:moveTo>
                    <a:cubicBezTo>
                      <a:pt x="20480" y="10100"/>
                      <a:pt x="21600" y="8808"/>
                      <a:pt x="21600" y="7422"/>
                    </a:cubicBezTo>
                    <a:cubicBezTo>
                      <a:pt x="21600" y="3323"/>
                      <a:pt x="11978" y="0"/>
                      <a:pt x="106" y="0"/>
                    </a:cubicBezTo>
                    <a:cubicBezTo>
                      <a:pt x="71" y="0"/>
                      <a:pt x="36" y="1"/>
                      <a:pt x="0" y="1"/>
                    </a:cubicBezTo>
                    <a:lnTo>
                      <a:pt x="0" y="8712"/>
                    </a:lnTo>
                    <a:lnTo>
                      <a:pt x="0" y="9278"/>
                    </a:lnTo>
                    <a:lnTo>
                      <a:pt x="0" y="18089"/>
                    </a:lnTo>
                    <a:lnTo>
                      <a:pt x="0" y="18425"/>
                    </a:lnTo>
                    <a:lnTo>
                      <a:pt x="0" y="19058"/>
                    </a:lnTo>
                    <a:lnTo>
                      <a:pt x="0" y="19670"/>
                    </a:lnTo>
                    <a:lnTo>
                      <a:pt x="0" y="20303"/>
                    </a:lnTo>
                    <a:lnTo>
                      <a:pt x="0" y="21080"/>
                    </a:lnTo>
                    <a:lnTo>
                      <a:pt x="0" y="21340"/>
                    </a:lnTo>
                    <a:lnTo>
                      <a:pt x="0" y="21600"/>
                    </a:lnTo>
                    <a:lnTo>
                      <a:pt x="9070" y="21600"/>
                    </a:lnTo>
                    <a:cubicBezTo>
                      <a:pt x="9462" y="21600"/>
                      <a:pt x="9783" y="21484"/>
                      <a:pt x="9783" y="21340"/>
                    </a:cubicBezTo>
                    <a:cubicBezTo>
                      <a:pt x="9783" y="21197"/>
                      <a:pt x="9462" y="21080"/>
                      <a:pt x="9070" y="21080"/>
                    </a:cubicBezTo>
                    <a:lnTo>
                      <a:pt x="8925" y="21080"/>
                    </a:lnTo>
                    <a:lnTo>
                      <a:pt x="10218" y="20303"/>
                    </a:lnTo>
                    <a:lnTo>
                      <a:pt x="11008" y="20303"/>
                    </a:lnTo>
                    <a:cubicBezTo>
                      <a:pt x="11491" y="20303"/>
                      <a:pt x="11877" y="20161"/>
                      <a:pt x="11877" y="19987"/>
                    </a:cubicBezTo>
                    <a:cubicBezTo>
                      <a:pt x="11877" y="19811"/>
                      <a:pt x="11491" y="19670"/>
                      <a:pt x="11008" y="19670"/>
                    </a:cubicBezTo>
                    <a:lnTo>
                      <a:pt x="10744" y="19670"/>
                    </a:lnTo>
                    <a:lnTo>
                      <a:pt x="10744" y="19058"/>
                    </a:lnTo>
                    <a:lnTo>
                      <a:pt x="11008" y="19058"/>
                    </a:lnTo>
                    <a:cubicBezTo>
                      <a:pt x="11491" y="19058"/>
                      <a:pt x="11877" y="18916"/>
                      <a:pt x="11877" y="18742"/>
                    </a:cubicBezTo>
                    <a:cubicBezTo>
                      <a:pt x="11877" y="18567"/>
                      <a:pt x="11491" y="18425"/>
                      <a:pt x="11008" y="18425"/>
                    </a:cubicBezTo>
                    <a:lnTo>
                      <a:pt x="10744" y="18425"/>
                    </a:lnTo>
                    <a:lnTo>
                      <a:pt x="10744" y="18089"/>
                    </a:lnTo>
                    <a:cubicBezTo>
                      <a:pt x="10744" y="18089"/>
                      <a:pt x="9826" y="15927"/>
                      <a:pt x="18643" y="11210"/>
                    </a:cubicBezTo>
                    <a:cubicBezTo>
                      <a:pt x="18643" y="11210"/>
                      <a:pt x="18564" y="11210"/>
                      <a:pt x="18564" y="11210"/>
                    </a:cubicBezTo>
                    <a:close/>
                  </a:path>
                </a:pathLst>
              </a:custGeom>
              <a:solidFill>
                <a:srgbClr val="010101">
                  <a:alpha val="1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0" name="Freeform 19"/>
              <p:cNvSpPr/>
              <p:nvPr/>
            </p:nvSpPr>
            <p:spPr>
              <a:xfrm>
                <a:off x="3612396" y="467356"/>
                <a:ext cx="3657220" cy="4352992"/>
              </a:xfrm>
              <a:custGeom>
                <a:avLst/>
                <a:gdLst>
                  <a:gd name="connsiteX0" fmla="*/ 1706493 w 3657220"/>
                  <a:gd name="connsiteY0" fmla="*/ 2315203 h 4352992"/>
                  <a:gd name="connsiteX1" fmla="*/ 1643051 w 3657220"/>
                  <a:gd name="connsiteY1" fmla="*/ 2379467 h 4352992"/>
                  <a:gd name="connsiteX2" fmla="*/ 1548922 w 3657220"/>
                  <a:gd name="connsiteY2" fmla="*/ 2472292 h 4352992"/>
                  <a:gd name="connsiteX3" fmla="*/ 1527879 w 3657220"/>
                  <a:gd name="connsiteY3" fmla="*/ 2493019 h 4352992"/>
                  <a:gd name="connsiteX4" fmla="*/ 1506023 w 3657220"/>
                  <a:gd name="connsiteY4" fmla="*/ 2473482 h 4352992"/>
                  <a:gd name="connsiteX5" fmla="*/ 1424670 w 3657220"/>
                  <a:gd name="connsiteY5" fmla="*/ 2397714 h 4352992"/>
                  <a:gd name="connsiteX6" fmla="*/ 1361666 w 3657220"/>
                  <a:gd name="connsiteY6" fmla="*/ 2338112 h 4352992"/>
                  <a:gd name="connsiteX7" fmla="*/ 1273863 w 3657220"/>
                  <a:gd name="connsiteY7" fmla="*/ 2423301 h 4352992"/>
                  <a:gd name="connsiteX8" fmla="*/ 1260711 w 3657220"/>
                  <a:gd name="connsiteY8" fmla="*/ 2435598 h 4352992"/>
                  <a:gd name="connsiteX9" fmla="*/ 1248248 w 3657220"/>
                  <a:gd name="connsiteY9" fmla="*/ 2425978 h 4352992"/>
                  <a:gd name="connsiteX10" fmla="*/ 1168837 w 3657220"/>
                  <a:gd name="connsiteY10" fmla="*/ 2363996 h 4352992"/>
                  <a:gd name="connsiteX11" fmla="*/ 1101074 w 3657220"/>
                  <a:gd name="connsiteY11" fmla="*/ 2377087 h 4352992"/>
                  <a:gd name="connsiteX12" fmla="*/ 1102640 w 3657220"/>
                  <a:gd name="connsiteY12" fmla="*/ 2392657 h 4352992"/>
                  <a:gd name="connsiteX13" fmla="*/ 1050972 w 3657220"/>
                  <a:gd name="connsiteY13" fmla="*/ 2474275 h 4352992"/>
                  <a:gd name="connsiteX14" fmla="*/ 1333171 w 3657220"/>
                  <a:gd name="connsiteY14" fmla="*/ 3834619 h 4352992"/>
                  <a:gd name="connsiteX15" fmla="*/ 1597584 w 3657220"/>
                  <a:gd name="connsiteY15" fmla="*/ 3834619 h 4352992"/>
                  <a:gd name="connsiteX16" fmla="*/ 1862122 w 3657220"/>
                  <a:gd name="connsiteY16" fmla="*/ 3834619 h 4352992"/>
                  <a:gd name="connsiteX17" fmla="*/ 2144383 w 3657220"/>
                  <a:gd name="connsiteY17" fmla="*/ 2474275 h 4352992"/>
                  <a:gd name="connsiteX18" fmla="*/ 2092528 w 3657220"/>
                  <a:gd name="connsiteY18" fmla="*/ 2392657 h 4352992"/>
                  <a:gd name="connsiteX19" fmla="*/ 2097726 w 3657220"/>
                  <a:gd name="connsiteY19" fmla="*/ 2363500 h 4352992"/>
                  <a:gd name="connsiteX20" fmla="*/ 2076996 w 3657220"/>
                  <a:gd name="connsiteY20" fmla="*/ 2356459 h 4352992"/>
                  <a:gd name="connsiteX21" fmla="*/ 1985184 w 3657220"/>
                  <a:gd name="connsiteY21" fmla="*/ 2322740 h 4352992"/>
                  <a:gd name="connsiteX22" fmla="*/ 1912161 w 3657220"/>
                  <a:gd name="connsiteY22" fmla="*/ 2424590 h 4352992"/>
                  <a:gd name="connsiteX23" fmla="*/ 1898195 w 3657220"/>
                  <a:gd name="connsiteY23" fmla="*/ 2443334 h 4352992"/>
                  <a:gd name="connsiteX24" fmla="*/ 1878217 w 3657220"/>
                  <a:gd name="connsiteY24" fmla="*/ 2428160 h 4352992"/>
                  <a:gd name="connsiteX25" fmla="*/ 1835630 w 3657220"/>
                  <a:gd name="connsiteY25" fmla="*/ 2395929 h 4352992"/>
                  <a:gd name="connsiteX26" fmla="*/ 1816341 w 3657220"/>
                  <a:gd name="connsiteY26" fmla="*/ 2425780 h 4352992"/>
                  <a:gd name="connsiteX27" fmla="*/ 1791102 w 3657220"/>
                  <a:gd name="connsiteY27" fmla="*/ 2464953 h 4352992"/>
                  <a:gd name="connsiteX28" fmla="*/ 1767429 w 3657220"/>
                  <a:gd name="connsiteY28" fmla="*/ 2423301 h 4352992"/>
                  <a:gd name="connsiteX29" fmla="*/ 1726220 w 3657220"/>
                  <a:gd name="connsiteY29" fmla="*/ 2351004 h 4352992"/>
                  <a:gd name="connsiteX30" fmla="*/ 1706493 w 3657220"/>
                  <a:gd name="connsiteY30" fmla="*/ 2315203 h 4352992"/>
                  <a:gd name="connsiteX31" fmla="*/ 1721774 w 3657220"/>
                  <a:gd name="connsiteY31" fmla="*/ 2210874 h 4352992"/>
                  <a:gd name="connsiteX32" fmla="*/ 1741376 w 3657220"/>
                  <a:gd name="connsiteY32" fmla="*/ 2248262 h 4352992"/>
                  <a:gd name="connsiteX33" fmla="*/ 1780080 w 3657220"/>
                  <a:gd name="connsiteY33" fmla="*/ 2321947 h 4352992"/>
                  <a:gd name="connsiteX34" fmla="*/ 1796801 w 3657220"/>
                  <a:gd name="connsiteY34" fmla="*/ 2354674 h 4352992"/>
                  <a:gd name="connsiteX35" fmla="*/ 1806321 w 3657220"/>
                  <a:gd name="connsiteY35" fmla="*/ 2341484 h 4352992"/>
                  <a:gd name="connsiteX36" fmla="*/ 1824170 w 3657220"/>
                  <a:gd name="connsiteY36" fmla="*/ 2316492 h 4352992"/>
                  <a:gd name="connsiteX37" fmla="*/ 1845901 w 3657220"/>
                  <a:gd name="connsiteY37" fmla="*/ 2335732 h 4352992"/>
                  <a:gd name="connsiteX38" fmla="*/ 1891243 w 3657220"/>
                  <a:gd name="connsiteY38" fmla="*/ 2375897 h 4352992"/>
                  <a:gd name="connsiteX39" fmla="*/ 1965269 w 3657220"/>
                  <a:gd name="connsiteY39" fmla="*/ 2291204 h 4352992"/>
                  <a:gd name="connsiteX40" fmla="*/ 1974663 w 3657220"/>
                  <a:gd name="connsiteY40" fmla="*/ 2280493 h 4352992"/>
                  <a:gd name="connsiteX41" fmla="*/ 1985873 w 3657220"/>
                  <a:gd name="connsiteY41" fmla="*/ 2286146 h 4352992"/>
                  <a:gd name="connsiteX42" fmla="*/ 2085138 w 3657220"/>
                  <a:gd name="connsiteY42" fmla="*/ 2338112 h 4352992"/>
                  <a:gd name="connsiteX43" fmla="*/ 2104302 w 3657220"/>
                  <a:gd name="connsiteY43" fmla="*/ 2348823 h 4352992"/>
                  <a:gd name="connsiteX44" fmla="*/ 2183337 w 3657220"/>
                  <a:gd name="connsiteY44" fmla="*/ 2302013 h 4352992"/>
                  <a:gd name="connsiteX45" fmla="*/ 2273959 w 3657220"/>
                  <a:gd name="connsiteY45" fmla="*/ 2392657 h 4352992"/>
                  <a:gd name="connsiteX46" fmla="*/ 2186594 w 3657220"/>
                  <a:gd name="connsiteY46" fmla="*/ 2483102 h 4352992"/>
                  <a:gd name="connsiteX47" fmla="*/ 1906211 w 3657220"/>
                  <a:gd name="connsiteY47" fmla="*/ 3834619 h 4352992"/>
                  <a:gd name="connsiteX48" fmla="*/ 2183150 w 3657220"/>
                  <a:gd name="connsiteY48" fmla="*/ 3834619 h 4352992"/>
                  <a:gd name="connsiteX49" fmla="*/ 2183150 w 3657220"/>
                  <a:gd name="connsiteY49" fmla="*/ 4137094 h 4352992"/>
                  <a:gd name="connsiteX50" fmla="*/ 2059147 w 3657220"/>
                  <a:gd name="connsiteY50" fmla="*/ 4352992 h 4352992"/>
                  <a:gd name="connsiteX51" fmla="*/ 1597584 w 3657220"/>
                  <a:gd name="connsiteY51" fmla="*/ 4352992 h 4352992"/>
                  <a:gd name="connsiteX52" fmla="*/ 1136020 w 3657220"/>
                  <a:gd name="connsiteY52" fmla="*/ 4352992 h 4352992"/>
                  <a:gd name="connsiteX53" fmla="*/ 1012018 w 3657220"/>
                  <a:gd name="connsiteY53" fmla="*/ 4137094 h 4352992"/>
                  <a:gd name="connsiteX54" fmla="*/ 1012018 w 3657220"/>
                  <a:gd name="connsiteY54" fmla="*/ 3834619 h 4352992"/>
                  <a:gd name="connsiteX55" fmla="*/ 1289144 w 3657220"/>
                  <a:gd name="connsiteY55" fmla="*/ 3834619 h 4352992"/>
                  <a:gd name="connsiteX56" fmla="*/ 1008761 w 3657220"/>
                  <a:gd name="connsiteY56" fmla="*/ 2483102 h 4352992"/>
                  <a:gd name="connsiteX57" fmla="*/ 921208 w 3657220"/>
                  <a:gd name="connsiteY57" fmla="*/ 2392657 h 4352992"/>
                  <a:gd name="connsiteX58" fmla="*/ 1012018 w 3657220"/>
                  <a:gd name="connsiteY58" fmla="*/ 2302013 h 4352992"/>
                  <a:gd name="connsiteX59" fmla="*/ 1096753 w 3657220"/>
                  <a:gd name="connsiteY59" fmla="*/ 2361417 h 4352992"/>
                  <a:gd name="connsiteX60" fmla="*/ 1168837 w 3657220"/>
                  <a:gd name="connsiteY60" fmla="*/ 2336327 h 4352992"/>
                  <a:gd name="connsiteX61" fmla="*/ 1173910 w 3657220"/>
                  <a:gd name="connsiteY61" fmla="*/ 2334542 h 4352992"/>
                  <a:gd name="connsiteX62" fmla="*/ 1180172 w 3657220"/>
                  <a:gd name="connsiteY62" fmla="*/ 2338211 h 4352992"/>
                  <a:gd name="connsiteX63" fmla="*/ 1255513 w 3657220"/>
                  <a:gd name="connsiteY63" fmla="*/ 2384128 h 4352992"/>
                  <a:gd name="connsiteX64" fmla="*/ 1342440 w 3657220"/>
                  <a:gd name="connsiteY64" fmla="*/ 2284063 h 4352992"/>
                  <a:gd name="connsiteX65" fmla="*/ 1358347 w 3657220"/>
                  <a:gd name="connsiteY65" fmla="*/ 2265815 h 4352992"/>
                  <a:gd name="connsiteX66" fmla="*/ 1378826 w 3657220"/>
                  <a:gd name="connsiteY66" fmla="*/ 2282576 h 4352992"/>
                  <a:gd name="connsiteX67" fmla="*/ 1463561 w 3657220"/>
                  <a:gd name="connsiteY67" fmla="*/ 2354376 h 4352992"/>
                  <a:gd name="connsiteX68" fmla="*/ 1525124 w 3657220"/>
                  <a:gd name="connsiteY68" fmla="*/ 2407532 h 4352992"/>
                  <a:gd name="connsiteX69" fmla="*/ 1597458 w 3657220"/>
                  <a:gd name="connsiteY69" fmla="*/ 2333947 h 4352992"/>
                  <a:gd name="connsiteX70" fmla="*/ 1691400 w 3657220"/>
                  <a:gd name="connsiteY70" fmla="*/ 2240923 h 4352992"/>
                  <a:gd name="connsiteX71" fmla="*/ 3137661 w 3657220"/>
                  <a:gd name="connsiteY71" fmla="*/ 2085591 h 4352992"/>
                  <a:gd name="connsiteX72" fmla="*/ 3137803 w 3657220"/>
                  <a:gd name="connsiteY72" fmla="*/ 2085591 h 4352992"/>
                  <a:gd name="connsiteX73" fmla="*/ 3563320 w 3657220"/>
                  <a:gd name="connsiteY73" fmla="*/ 2086229 h 4352992"/>
                  <a:gd name="connsiteX74" fmla="*/ 3657220 w 3657220"/>
                  <a:gd name="connsiteY74" fmla="*/ 2180369 h 4352992"/>
                  <a:gd name="connsiteX75" fmla="*/ 3563206 w 3657220"/>
                  <a:gd name="connsiteY75" fmla="*/ 2274238 h 4352992"/>
                  <a:gd name="connsiteX76" fmla="*/ 3563064 w 3657220"/>
                  <a:gd name="connsiteY76" fmla="*/ 2274238 h 4352992"/>
                  <a:gd name="connsiteX77" fmla="*/ 3137547 w 3657220"/>
                  <a:gd name="connsiteY77" fmla="*/ 2273601 h 4352992"/>
                  <a:gd name="connsiteX78" fmla="*/ 3043647 w 3657220"/>
                  <a:gd name="connsiteY78" fmla="*/ 2179460 h 4352992"/>
                  <a:gd name="connsiteX79" fmla="*/ 3137661 w 3657220"/>
                  <a:gd name="connsiteY79" fmla="*/ 2085591 h 4352992"/>
                  <a:gd name="connsiteX80" fmla="*/ 93912 w 3657220"/>
                  <a:gd name="connsiteY80" fmla="*/ 729578 h 4352992"/>
                  <a:gd name="connsiteX81" fmla="*/ 160400 w 3657220"/>
                  <a:gd name="connsiteY81" fmla="*/ 757041 h 4352992"/>
                  <a:gd name="connsiteX82" fmla="*/ 425938 w 3657220"/>
                  <a:gd name="connsiteY82" fmla="*/ 1021969 h 4352992"/>
                  <a:gd name="connsiteX83" fmla="*/ 426113 w 3657220"/>
                  <a:gd name="connsiteY83" fmla="*/ 1154926 h 4352992"/>
                  <a:gd name="connsiteX84" fmla="*/ 359554 w 3657220"/>
                  <a:gd name="connsiteY84" fmla="*/ 1182527 h 4352992"/>
                  <a:gd name="connsiteX85" fmla="*/ 293169 w 3657220"/>
                  <a:gd name="connsiteY85" fmla="*/ 1155076 h 4352992"/>
                  <a:gd name="connsiteX86" fmla="*/ 27609 w 3657220"/>
                  <a:gd name="connsiteY86" fmla="*/ 890147 h 4352992"/>
                  <a:gd name="connsiteX87" fmla="*/ 27456 w 3657220"/>
                  <a:gd name="connsiteY87" fmla="*/ 757190 h 4352992"/>
                  <a:gd name="connsiteX88" fmla="*/ 93912 w 3657220"/>
                  <a:gd name="connsiteY88" fmla="*/ 729578 h 4352992"/>
                  <a:gd name="connsiteX89" fmla="*/ 3006239 w 3657220"/>
                  <a:gd name="connsiteY89" fmla="*/ 633789 h 4352992"/>
                  <a:gd name="connsiteX90" fmla="*/ 3072663 w 3657220"/>
                  <a:gd name="connsiteY90" fmla="*/ 661412 h 4352992"/>
                  <a:gd name="connsiteX91" fmla="*/ 3072488 w 3657220"/>
                  <a:gd name="connsiteY91" fmla="*/ 794366 h 4352992"/>
                  <a:gd name="connsiteX92" fmla="*/ 2806089 w 3657220"/>
                  <a:gd name="connsiteY92" fmla="*/ 1060080 h 4352992"/>
                  <a:gd name="connsiteX93" fmla="*/ 2739692 w 3657220"/>
                  <a:gd name="connsiteY93" fmla="*/ 1087537 h 4352992"/>
                  <a:gd name="connsiteX94" fmla="*/ 2673141 w 3657220"/>
                  <a:gd name="connsiteY94" fmla="*/ 1059909 h 4352992"/>
                  <a:gd name="connsiteX95" fmla="*/ 2673316 w 3657220"/>
                  <a:gd name="connsiteY95" fmla="*/ 926977 h 4352992"/>
                  <a:gd name="connsiteX96" fmla="*/ 2939715 w 3657220"/>
                  <a:gd name="connsiteY96" fmla="*/ 661241 h 4352992"/>
                  <a:gd name="connsiteX97" fmla="*/ 3006239 w 3657220"/>
                  <a:gd name="connsiteY97" fmla="*/ 633789 h 4352992"/>
                  <a:gd name="connsiteX98" fmla="*/ 1583297 w 3657220"/>
                  <a:gd name="connsiteY98" fmla="*/ 0 h 4352992"/>
                  <a:gd name="connsiteX99" fmla="*/ 1583436 w 3657220"/>
                  <a:gd name="connsiteY99" fmla="*/ 0 h 4352992"/>
                  <a:gd name="connsiteX100" fmla="*/ 1677298 w 3657220"/>
                  <a:gd name="connsiteY100" fmla="*/ 94173 h 4352992"/>
                  <a:gd name="connsiteX101" fmla="*/ 1676677 w 3657220"/>
                  <a:gd name="connsiteY101" fmla="*/ 495731 h 4352992"/>
                  <a:gd name="connsiteX102" fmla="*/ 1582676 w 3657220"/>
                  <a:gd name="connsiteY102" fmla="*/ 589604 h 4352992"/>
                  <a:gd name="connsiteX103" fmla="*/ 1582519 w 3657220"/>
                  <a:gd name="connsiteY103" fmla="*/ 589604 h 4352992"/>
                  <a:gd name="connsiteX104" fmla="*/ 1488666 w 3657220"/>
                  <a:gd name="connsiteY104" fmla="*/ 495459 h 4352992"/>
                  <a:gd name="connsiteX105" fmla="*/ 1489287 w 3657220"/>
                  <a:gd name="connsiteY105" fmla="*/ 93845 h 4352992"/>
                  <a:gd name="connsiteX106" fmla="*/ 1583297 w 3657220"/>
                  <a:gd name="connsiteY106" fmla="*/ 0 h 4352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3657220" h="4352992">
                    <a:moveTo>
                      <a:pt x="1706493" y="2315203"/>
                    </a:moveTo>
                    <a:cubicBezTo>
                      <a:pt x="1685387" y="2336724"/>
                      <a:pt x="1664407" y="2358244"/>
                      <a:pt x="1643051" y="2379467"/>
                    </a:cubicBezTo>
                    <a:lnTo>
                      <a:pt x="1548922" y="2472292"/>
                    </a:lnTo>
                    <a:lnTo>
                      <a:pt x="1527879" y="2493019"/>
                    </a:lnTo>
                    <a:lnTo>
                      <a:pt x="1506023" y="2473482"/>
                    </a:lnTo>
                    <a:cubicBezTo>
                      <a:pt x="1478466" y="2448689"/>
                      <a:pt x="1451787" y="2423003"/>
                      <a:pt x="1424670" y="2397714"/>
                    </a:cubicBezTo>
                    <a:cubicBezTo>
                      <a:pt x="1403689" y="2377880"/>
                      <a:pt x="1382584" y="2358046"/>
                      <a:pt x="1361666" y="2338112"/>
                    </a:cubicBezTo>
                    <a:cubicBezTo>
                      <a:pt x="1332545" y="2366674"/>
                      <a:pt x="1303674" y="2395433"/>
                      <a:pt x="1273863" y="2423301"/>
                    </a:cubicBezTo>
                    <a:lnTo>
                      <a:pt x="1260711" y="2435598"/>
                    </a:lnTo>
                    <a:lnTo>
                      <a:pt x="1248248" y="2425978"/>
                    </a:lnTo>
                    <a:cubicBezTo>
                      <a:pt x="1221694" y="2405450"/>
                      <a:pt x="1195078" y="2385020"/>
                      <a:pt x="1168837" y="2363996"/>
                    </a:cubicBezTo>
                    <a:cubicBezTo>
                      <a:pt x="1146291" y="2368558"/>
                      <a:pt x="1123745" y="2373021"/>
                      <a:pt x="1101074" y="2377087"/>
                    </a:cubicBezTo>
                    <a:cubicBezTo>
                      <a:pt x="1101951" y="2382144"/>
                      <a:pt x="1102640" y="2387301"/>
                      <a:pt x="1102640" y="2392657"/>
                    </a:cubicBezTo>
                    <a:cubicBezTo>
                      <a:pt x="1102640" y="2428755"/>
                      <a:pt x="1081409" y="2459697"/>
                      <a:pt x="1050972" y="2474275"/>
                    </a:cubicBezTo>
                    <a:lnTo>
                      <a:pt x="1333171" y="3834619"/>
                    </a:lnTo>
                    <a:lnTo>
                      <a:pt x="1597584" y="3834619"/>
                    </a:lnTo>
                    <a:cubicBezTo>
                      <a:pt x="1597584" y="3834619"/>
                      <a:pt x="1862122" y="3834619"/>
                      <a:pt x="1862122" y="3834619"/>
                    </a:cubicBezTo>
                    <a:lnTo>
                      <a:pt x="2144383" y="2474275"/>
                    </a:lnTo>
                    <a:cubicBezTo>
                      <a:pt x="2113758" y="2459697"/>
                      <a:pt x="2092528" y="2428854"/>
                      <a:pt x="2092528" y="2392657"/>
                    </a:cubicBezTo>
                    <a:cubicBezTo>
                      <a:pt x="2092528" y="2382442"/>
                      <a:pt x="2094594" y="2372723"/>
                      <a:pt x="2097726" y="2363500"/>
                    </a:cubicBezTo>
                    <a:cubicBezTo>
                      <a:pt x="2090837" y="2361120"/>
                      <a:pt x="2083885" y="2358938"/>
                      <a:pt x="2076996" y="2356459"/>
                    </a:cubicBezTo>
                    <a:cubicBezTo>
                      <a:pt x="2046371" y="2345252"/>
                      <a:pt x="2015684" y="2334244"/>
                      <a:pt x="1985184" y="2322740"/>
                    </a:cubicBezTo>
                    <a:cubicBezTo>
                      <a:pt x="1961010" y="2356856"/>
                      <a:pt x="1937024" y="2391070"/>
                      <a:pt x="1912161" y="2424590"/>
                    </a:cubicBezTo>
                    <a:lnTo>
                      <a:pt x="1898195" y="2443334"/>
                    </a:lnTo>
                    <a:lnTo>
                      <a:pt x="1878217" y="2428160"/>
                    </a:lnTo>
                    <a:lnTo>
                      <a:pt x="1835630" y="2395929"/>
                    </a:lnTo>
                    <a:lnTo>
                      <a:pt x="1816341" y="2425780"/>
                    </a:lnTo>
                    <a:lnTo>
                      <a:pt x="1791102" y="2464953"/>
                    </a:lnTo>
                    <a:lnTo>
                      <a:pt x="1767429" y="2423301"/>
                    </a:lnTo>
                    <a:lnTo>
                      <a:pt x="1726220" y="2351004"/>
                    </a:lnTo>
                    <a:cubicBezTo>
                      <a:pt x="1719457" y="2339203"/>
                      <a:pt x="1713006" y="2327203"/>
                      <a:pt x="1706493" y="2315203"/>
                    </a:cubicBezTo>
                    <a:close/>
                    <a:moveTo>
                      <a:pt x="1721774" y="2210874"/>
                    </a:moveTo>
                    <a:lnTo>
                      <a:pt x="1741376" y="2248262"/>
                    </a:lnTo>
                    <a:cubicBezTo>
                      <a:pt x="1754277" y="2272857"/>
                      <a:pt x="1767554" y="2297154"/>
                      <a:pt x="1780080" y="2321947"/>
                    </a:cubicBezTo>
                    <a:lnTo>
                      <a:pt x="1796801" y="2354674"/>
                    </a:lnTo>
                    <a:lnTo>
                      <a:pt x="1806321" y="2341484"/>
                    </a:lnTo>
                    <a:lnTo>
                      <a:pt x="1824170" y="2316492"/>
                    </a:lnTo>
                    <a:lnTo>
                      <a:pt x="1845901" y="2335732"/>
                    </a:lnTo>
                    <a:lnTo>
                      <a:pt x="1891243" y="2375897"/>
                    </a:lnTo>
                    <a:cubicBezTo>
                      <a:pt x="1915731" y="2347434"/>
                      <a:pt x="1940469" y="2319368"/>
                      <a:pt x="1965269" y="2291204"/>
                    </a:cubicBezTo>
                    <a:lnTo>
                      <a:pt x="1974663" y="2280493"/>
                    </a:lnTo>
                    <a:lnTo>
                      <a:pt x="1985873" y="2286146"/>
                    </a:lnTo>
                    <a:cubicBezTo>
                      <a:pt x="2019128" y="2303005"/>
                      <a:pt x="2052070" y="2320856"/>
                      <a:pt x="2085138" y="2338112"/>
                    </a:cubicBezTo>
                    <a:cubicBezTo>
                      <a:pt x="2091588" y="2341682"/>
                      <a:pt x="2097914" y="2345352"/>
                      <a:pt x="2104302" y="2348823"/>
                    </a:cubicBezTo>
                    <a:cubicBezTo>
                      <a:pt x="2119771" y="2320955"/>
                      <a:pt x="2149143" y="2302013"/>
                      <a:pt x="2183337" y="2302013"/>
                    </a:cubicBezTo>
                    <a:cubicBezTo>
                      <a:pt x="2233377" y="2302013"/>
                      <a:pt x="2273959" y="2342575"/>
                      <a:pt x="2273959" y="2392657"/>
                    </a:cubicBezTo>
                    <a:cubicBezTo>
                      <a:pt x="2273959" y="2441648"/>
                      <a:pt x="2235068" y="2481317"/>
                      <a:pt x="2186594" y="2483102"/>
                    </a:cubicBezTo>
                    <a:lnTo>
                      <a:pt x="1906211" y="3834619"/>
                    </a:lnTo>
                    <a:lnTo>
                      <a:pt x="2183150" y="3834619"/>
                    </a:lnTo>
                    <a:lnTo>
                      <a:pt x="2183150" y="4137094"/>
                    </a:lnTo>
                    <a:lnTo>
                      <a:pt x="2059147" y="4352992"/>
                    </a:lnTo>
                    <a:lnTo>
                      <a:pt x="1597584" y="4352992"/>
                    </a:lnTo>
                    <a:lnTo>
                      <a:pt x="1136020" y="4352992"/>
                    </a:lnTo>
                    <a:lnTo>
                      <a:pt x="1012018" y="4137094"/>
                    </a:lnTo>
                    <a:lnTo>
                      <a:pt x="1012018" y="3834619"/>
                    </a:lnTo>
                    <a:lnTo>
                      <a:pt x="1289144" y="3834619"/>
                    </a:lnTo>
                    <a:lnTo>
                      <a:pt x="1008761" y="2483102"/>
                    </a:lnTo>
                    <a:cubicBezTo>
                      <a:pt x="960100" y="2481317"/>
                      <a:pt x="921208" y="2441648"/>
                      <a:pt x="921208" y="2392657"/>
                    </a:cubicBezTo>
                    <a:cubicBezTo>
                      <a:pt x="921208" y="2342575"/>
                      <a:pt x="961791" y="2302013"/>
                      <a:pt x="1012018" y="2302013"/>
                    </a:cubicBezTo>
                    <a:cubicBezTo>
                      <a:pt x="1051035" y="2302013"/>
                      <a:pt x="1084039" y="2326806"/>
                      <a:pt x="1096753" y="2361417"/>
                    </a:cubicBezTo>
                    <a:cubicBezTo>
                      <a:pt x="1120739" y="2352789"/>
                      <a:pt x="1144788" y="2344459"/>
                      <a:pt x="1168837" y="2336327"/>
                    </a:cubicBezTo>
                    <a:lnTo>
                      <a:pt x="1173910" y="2334542"/>
                    </a:lnTo>
                    <a:lnTo>
                      <a:pt x="1180172" y="2338211"/>
                    </a:lnTo>
                    <a:cubicBezTo>
                      <a:pt x="1205536" y="2353186"/>
                      <a:pt x="1230525" y="2368657"/>
                      <a:pt x="1255513" y="2384128"/>
                    </a:cubicBezTo>
                    <a:cubicBezTo>
                      <a:pt x="1284134" y="2350409"/>
                      <a:pt x="1313443" y="2317385"/>
                      <a:pt x="1342440" y="2284063"/>
                    </a:cubicBezTo>
                    <a:lnTo>
                      <a:pt x="1358347" y="2265815"/>
                    </a:lnTo>
                    <a:lnTo>
                      <a:pt x="1378826" y="2282576"/>
                    </a:lnTo>
                    <a:cubicBezTo>
                      <a:pt x="1407510" y="2305980"/>
                      <a:pt x="1435316" y="2330476"/>
                      <a:pt x="1463561" y="2354376"/>
                    </a:cubicBezTo>
                    <a:cubicBezTo>
                      <a:pt x="1484040" y="2372128"/>
                      <a:pt x="1504645" y="2389781"/>
                      <a:pt x="1525124" y="2407532"/>
                    </a:cubicBezTo>
                    <a:lnTo>
                      <a:pt x="1597458" y="2333947"/>
                    </a:lnTo>
                    <a:cubicBezTo>
                      <a:pt x="1628459" y="2302608"/>
                      <a:pt x="1660086" y="2271964"/>
                      <a:pt x="1691400" y="2240923"/>
                    </a:cubicBezTo>
                    <a:close/>
                    <a:moveTo>
                      <a:pt x="3137661" y="2085591"/>
                    </a:moveTo>
                    <a:cubicBezTo>
                      <a:pt x="3137717" y="2085591"/>
                      <a:pt x="3137746" y="2085591"/>
                      <a:pt x="3137803" y="2085591"/>
                    </a:cubicBezTo>
                    <a:lnTo>
                      <a:pt x="3563320" y="2086229"/>
                    </a:lnTo>
                    <a:cubicBezTo>
                      <a:pt x="3615256" y="2086307"/>
                      <a:pt x="3657276" y="2128456"/>
                      <a:pt x="3657220" y="2180369"/>
                    </a:cubicBezTo>
                    <a:cubicBezTo>
                      <a:pt x="3657134" y="2232247"/>
                      <a:pt x="3615057" y="2274238"/>
                      <a:pt x="3563206" y="2274238"/>
                    </a:cubicBezTo>
                    <a:cubicBezTo>
                      <a:pt x="3563150" y="2274238"/>
                      <a:pt x="3563121" y="2274238"/>
                      <a:pt x="3563064" y="2274238"/>
                    </a:cubicBezTo>
                    <a:lnTo>
                      <a:pt x="3137547" y="2273601"/>
                    </a:lnTo>
                    <a:cubicBezTo>
                      <a:pt x="3085611" y="2273522"/>
                      <a:pt x="3043590" y="2231373"/>
                      <a:pt x="3043647" y="2179460"/>
                    </a:cubicBezTo>
                    <a:cubicBezTo>
                      <a:pt x="3043732" y="2127583"/>
                      <a:pt x="3085810" y="2085591"/>
                      <a:pt x="3137661" y="2085591"/>
                    </a:cubicBezTo>
                    <a:close/>
                    <a:moveTo>
                      <a:pt x="93912" y="729578"/>
                    </a:moveTo>
                    <a:cubicBezTo>
                      <a:pt x="117970" y="729552"/>
                      <a:pt x="142034" y="738704"/>
                      <a:pt x="160400" y="757041"/>
                    </a:cubicBezTo>
                    <a:cubicBezTo>
                      <a:pt x="160400" y="757041"/>
                      <a:pt x="425938" y="1021969"/>
                      <a:pt x="425938" y="1021969"/>
                    </a:cubicBezTo>
                    <a:cubicBezTo>
                      <a:pt x="462714" y="1058643"/>
                      <a:pt x="462780" y="1118167"/>
                      <a:pt x="426113" y="1154926"/>
                    </a:cubicBezTo>
                    <a:cubicBezTo>
                      <a:pt x="407736" y="1173305"/>
                      <a:pt x="383634" y="1182527"/>
                      <a:pt x="359554" y="1182527"/>
                    </a:cubicBezTo>
                    <a:cubicBezTo>
                      <a:pt x="335539" y="1182527"/>
                      <a:pt x="311502" y="1173369"/>
                      <a:pt x="293169" y="1155076"/>
                    </a:cubicBezTo>
                    <a:lnTo>
                      <a:pt x="27609" y="890147"/>
                    </a:lnTo>
                    <a:cubicBezTo>
                      <a:pt x="-9145" y="853495"/>
                      <a:pt x="-9210" y="793949"/>
                      <a:pt x="27456" y="757190"/>
                    </a:cubicBezTo>
                    <a:cubicBezTo>
                      <a:pt x="45801" y="738811"/>
                      <a:pt x="69854" y="729605"/>
                      <a:pt x="93912" y="729578"/>
                    </a:cubicBezTo>
                    <a:close/>
                    <a:moveTo>
                      <a:pt x="3006239" y="633789"/>
                    </a:moveTo>
                    <a:cubicBezTo>
                      <a:pt x="3030298" y="633822"/>
                      <a:pt x="3054340" y="643033"/>
                      <a:pt x="3072663" y="661412"/>
                    </a:cubicBezTo>
                    <a:cubicBezTo>
                      <a:pt x="3109332" y="698171"/>
                      <a:pt x="3109266" y="757693"/>
                      <a:pt x="3072488" y="794366"/>
                    </a:cubicBezTo>
                    <a:lnTo>
                      <a:pt x="2806089" y="1060080"/>
                    </a:lnTo>
                    <a:cubicBezTo>
                      <a:pt x="2787744" y="1078385"/>
                      <a:pt x="2763707" y="1087537"/>
                      <a:pt x="2739692" y="1087537"/>
                    </a:cubicBezTo>
                    <a:cubicBezTo>
                      <a:pt x="2715589" y="1087537"/>
                      <a:pt x="2691508" y="1078321"/>
                      <a:pt x="2673141" y="1059909"/>
                    </a:cubicBezTo>
                    <a:cubicBezTo>
                      <a:pt x="2636473" y="1023150"/>
                      <a:pt x="2636539" y="963629"/>
                      <a:pt x="2673316" y="926977"/>
                    </a:cubicBezTo>
                    <a:lnTo>
                      <a:pt x="2939715" y="661241"/>
                    </a:lnTo>
                    <a:cubicBezTo>
                      <a:pt x="2958104" y="642904"/>
                      <a:pt x="2982180" y="633757"/>
                      <a:pt x="3006239" y="633789"/>
                    </a:cubicBezTo>
                    <a:close/>
                    <a:moveTo>
                      <a:pt x="1583297" y="0"/>
                    </a:moveTo>
                    <a:cubicBezTo>
                      <a:pt x="1583340" y="0"/>
                      <a:pt x="1583393" y="0"/>
                      <a:pt x="1583436" y="0"/>
                    </a:cubicBezTo>
                    <a:cubicBezTo>
                      <a:pt x="1635349" y="82"/>
                      <a:pt x="1677385" y="42255"/>
                      <a:pt x="1677298" y="94173"/>
                    </a:cubicBezTo>
                    <a:lnTo>
                      <a:pt x="1676677" y="495731"/>
                    </a:lnTo>
                    <a:cubicBezTo>
                      <a:pt x="1676589" y="547622"/>
                      <a:pt x="1634519" y="589604"/>
                      <a:pt x="1582676" y="589604"/>
                    </a:cubicBezTo>
                    <a:cubicBezTo>
                      <a:pt x="1582623" y="589604"/>
                      <a:pt x="1582571" y="589604"/>
                      <a:pt x="1582519" y="589604"/>
                    </a:cubicBezTo>
                    <a:cubicBezTo>
                      <a:pt x="1530614" y="589522"/>
                      <a:pt x="1488579" y="547376"/>
                      <a:pt x="1488666" y="495459"/>
                    </a:cubicBezTo>
                    <a:lnTo>
                      <a:pt x="1489287" y="93845"/>
                    </a:lnTo>
                    <a:cubicBezTo>
                      <a:pt x="1489374" y="41982"/>
                      <a:pt x="1531445" y="0"/>
                      <a:pt x="1583297" y="0"/>
                    </a:cubicBezTo>
                    <a:close/>
                  </a:path>
                </a:pathLst>
              </a:custGeom>
              <a:solidFill>
                <a:schemeClr val="accent1">
                  <a:lumMod val="75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1" name="Freeform 20"/>
              <p:cNvSpPr/>
              <p:nvPr/>
            </p:nvSpPr>
            <p:spPr>
              <a:xfrm>
                <a:off x="4563084" y="4358495"/>
                <a:ext cx="1295819" cy="503025"/>
              </a:xfrm>
              <a:custGeom>
                <a:avLst/>
                <a:gdLst>
                  <a:gd name="connsiteX0" fmla="*/ 149797 w 1295819"/>
                  <a:gd name="connsiteY0" fmla="*/ 420066 h 503025"/>
                  <a:gd name="connsiteX1" fmla="*/ 1136461 w 1295819"/>
                  <a:gd name="connsiteY1" fmla="*/ 420066 h 503025"/>
                  <a:gd name="connsiteX2" fmla="*/ 1175714 w 1295819"/>
                  <a:gd name="connsiteY2" fmla="*/ 461603 h 503025"/>
                  <a:gd name="connsiteX3" fmla="*/ 1136461 w 1295819"/>
                  <a:gd name="connsiteY3" fmla="*/ 503025 h 503025"/>
                  <a:gd name="connsiteX4" fmla="*/ 149797 w 1295819"/>
                  <a:gd name="connsiteY4" fmla="*/ 503025 h 503025"/>
                  <a:gd name="connsiteX5" fmla="*/ 110543 w 1295819"/>
                  <a:gd name="connsiteY5" fmla="*/ 461603 h 503025"/>
                  <a:gd name="connsiteX6" fmla="*/ 149797 w 1295819"/>
                  <a:gd name="connsiteY6" fmla="*/ 420066 h 503025"/>
                  <a:gd name="connsiteX7" fmla="*/ 47634 w 1295819"/>
                  <a:gd name="connsiteY7" fmla="*/ 198978 h 503025"/>
                  <a:gd name="connsiteX8" fmla="*/ 1248006 w 1295819"/>
                  <a:gd name="connsiteY8" fmla="*/ 198978 h 503025"/>
                  <a:gd name="connsiteX9" fmla="*/ 1295819 w 1295819"/>
                  <a:gd name="connsiteY9" fmla="*/ 249516 h 503025"/>
                  <a:gd name="connsiteX10" fmla="*/ 1248006 w 1295819"/>
                  <a:gd name="connsiteY10" fmla="*/ 299895 h 503025"/>
                  <a:gd name="connsiteX11" fmla="*/ 47634 w 1295819"/>
                  <a:gd name="connsiteY11" fmla="*/ 299895 h 503025"/>
                  <a:gd name="connsiteX12" fmla="*/ 0 w 1295819"/>
                  <a:gd name="connsiteY12" fmla="*/ 249516 h 503025"/>
                  <a:gd name="connsiteX13" fmla="*/ 47634 w 1295819"/>
                  <a:gd name="connsiteY13" fmla="*/ 198978 h 503025"/>
                  <a:gd name="connsiteX14" fmla="*/ 47634 w 1295819"/>
                  <a:gd name="connsiteY14" fmla="*/ 0 h 503025"/>
                  <a:gd name="connsiteX15" fmla="*/ 1248006 w 1295819"/>
                  <a:gd name="connsiteY15" fmla="*/ 0 h 503025"/>
                  <a:gd name="connsiteX16" fmla="*/ 1295819 w 1295819"/>
                  <a:gd name="connsiteY16" fmla="*/ 50548 h 503025"/>
                  <a:gd name="connsiteX17" fmla="*/ 1248006 w 1295819"/>
                  <a:gd name="connsiteY17" fmla="*/ 100973 h 503025"/>
                  <a:gd name="connsiteX18" fmla="*/ 47634 w 1295819"/>
                  <a:gd name="connsiteY18" fmla="*/ 100973 h 503025"/>
                  <a:gd name="connsiteX19" fmla="*/ 0 w 1295819"/>
                  <a:gd name="connsiteY19" fmla="*/ 50548 h 503025"/>
                  <a:gd name="connsiteX20" fmla="*/ 47634 w 1295819"/>
                  <a:gd name="connsiteY20" fmla="*/ 0 h 503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95819" h="503025">
                    <a:moveTo>
                      <a:pt x="149797" y="420066"/>
                    </a:moveTo>
                    <a:lnTo>
                      <a:pt x="1136461" y="420066"/>
                    </a:lnTo>
                    <a:cubicBezTo>
                      <a:pt x="1158060" y="420066"/>
                      <a:pt x="1175714" y="438724"/>
                      <a:pt x="1175714" y="461603"/>
                    </a:cubicBezTo>
                    <a:cubicBezTo>
                      <a:pt x="1175714" y="484517"/>
                      <a:pt x="1158060" y="503025"/>
                      <a:pt x="1136461" y="503025"/>
                    </a:cubicBezTo>
                    <a:lnTo>
                      <a:pt x="149797" y="503025"/>
                    </a:lnTo>
                    <a:cubicBezTo>
                      <a:pt x="128050" y="503025"/>
                      <a:pt x="110543" y="484517"/>
                      <a:pt x="110543" y="461603"/>
                    </a:cubicBezTo>
                    <a:cubicBezTo>
                      <a:pt x="110543" y="438724"/>
                      <a:pt x="128050" y="420066"/>
                      <a:pt x="149797" y="420066"/>
                    </a:cubicBezTo>
                    <a:close/>
                    <a:moveTo>
                      <a:pt x="47634" y="198978"/>
                    </a:moveTo>
                    <a:lnTo>
                      <a:pt x="1248006" y="198978"/>
                    </a:lnTo>
                    <a:cubicBezTo>
                      <a:pt x="1274582" y="198978"/>
                      <a:pt x="1295819" y="221558"/>
                      <a:pt x="1295819" y="249516"/>
                    </a:cubicBezTo>
                    <a:cubicBezTo>
                      <a:pt x="1295819" y="277315"/>
                      <a:pt x="1274582" y="299895"/>
                      <a:pt x="1248006" y="299895"/>
                    </a:cubicBezTo>
                    <a:lnTo>
                      <a:pt x="47634" y="299895"/>
                    </a:lnTo>
                    <a:cubicBezTo>
                      <a:pt x="21417" y="299895"/>
                      <a:pt x="0" y="277315"/>
                      <a:pt x="0" y="249516"/>
                    </a:cubicBezTo>
                    <a:cubicBezTo>
                      <a:pt x="0" y="221558"/>
                      <a:pt x="21417" y="198978"/>
                      <a:pt x="47634" y="198978"/>
                    </a:cubicBezTo>
                    <a:close/>
                    <a:moveTo>
                      <a:pt x="47634" y="0"/>
                    </a:moveTo>
                    <a:lnTo>
                      <a:pt x="1248006" y="0"/>
                    </a:lnTo>
                    <a:cubicBezTo>
                      <a:pt x="1274582" y="0"/>
                      <a:pt x="1295819" y="22644"/>
                      <a:pt x="1295819" y="50548"/>
                    </a:cubicBezTo>
                    <a:cubicBezTo>
                      <a:pt x="1295819" y="78320"/>
                      <a:pt x="1274582" y="100973"/>
                      <a:pt x="1248006" y="100973"/>
                    </a:cubicBezTo>
                    <a:lnTo>
                      <a:pt x="47634" y="100973"/>
                    </a:lnTo>
                    <a:cubicBezTo>
                      <a:pt x="21417" y="100973"/>
                      <a:pt x="0" y="78320"/>
                      <a:pt x="0" y="50548"/>
                    </a:cubicBezTo>
                    <a:cubicBezTo>
                      <a:pt x="0" y="22644"/>
                      <a:pt x="21417" y="0"/>
                      <a:pt x="47634" y="0"/>
                    </a:cubicBezTo>
                    <a:close/>
                  </a:path>
                </a:pathLst>
              </a:custGeom>
              <a:solidFill>
                <a:schemeClr val="accent1">
                  <a:lumMod val="5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grpSp>
        <p:nvGrpSpPr>
          <p:cNvPr id="330" name="Group 329"/>
          <p:cNvGrpSpPr/>
          <p:nvPr/>
        </p:nvGrpSpPr>
        <p:grpSpPr>
          <a:xfrm>
            <a:off x="3072688" y="1654396"/>
            <a:ext cx="1088524" cy="1373368"/>
            <a:chOff x="3320200" y="1983561"/>
            <a:chExt cx="914011" cy="1153188"/>
          </a:xfrm>
        </p:grpSpPr>
        <p:grpSp>
          <p:nvGrpSpPr>
            <p:cNvPr id="43" name="Group 42"/>
            <p:cNvGrpSpPr/>
            <p:nvPr/>
          </p:nvGrpSpPr>
          <p:grpSpPr>
            <a:xfrm rot="1560145">
              <a:off x="3530141" y="1983561"/>
              <a:ext cx="679680" cy="1153188"/>
              <a:chOff x="7402287" y="2369209"/>
              <a:chExt cx="2012077" cy="3413821"/>
            </a:xfrm>
          </p:grpSpPr>
          <p:sp>
            <p:nvSpPr>
              <p:cNvPr id="62" name="Freeform 61"/>
              <p:cNvSpPr/>
              <p:nvPr/>
            </p:nvSpPr>
            <p:spPr>
              <a:xfrm>
                <a:off x="7402287" y="2467644"/>
                <a:ext cx="2012077" cy="3315386"/>
              </a:xfrm>
              <a:custGeom>
                <a:avLst/>
                <a:gdLst>
                  <a:gd name="connsiteX0" fmla="*/ 144503 w 2012077"/>
                  <a:gd name="connsiteY0" fmla="*/ 1574920 h 3315386"/>
                  <a:gd name="connsiteX1" fmla="*/ 420067 w 2012077"/>
                  <a:gd name="connsiteY1" fmla="*/ 1685158 h 3315386"/>
                  <a:gd name="connsiteX2" fmla="*/ 420067 w 2012077"/>
                  <a:gd name="connsiteY2" fmla="*/ 1603258 h 3315386"/>
                  <a:gd name="connsiteX3" fmla="*/ 854936 w 2012077"/>
                  <a:gd name="connsiteY3" fmla="*/ 1603258 h 3315386"/>
                  <a:gd name="connsiteX4" fmla="*/ 854936 w 2012077"/>
                  <a:gd name="connsiteY4" fmla="*/ 1859132 h 3315386"/>
                  <a:gd name="connsiteX5" fmla="*/ 898105 w 2012077"/>
                  <a:gd name="connsiteY5" fmla="*/ 1876400 h 3315386"/>
                  <a:gd name="connsiteX6" fmla="*/ 854936 w 2012077"/>
                  <a:gd name="connsiteY6" fmla="*/ 1984649 h 3315386"/>
                  <a:gd name="connsiteX7" fmla="*/ 729349 w 2012077"/>
                  <a:gd name="connsiteY7" fmla="*/ 1984649 h 3315386"/>
                  <a:gd name="connsiteX8" fmla="*/ 729349 w 2012077"/>
                  <a:gd name="connsiteY8" fmla="*/ 2229552 h 3315386"/>
                  <a:gd name="connsiteX9" fmla="*/ 711273 w 2012077"/>
                  <a:gd name="connsiteY9" fmla="*/ 2272838 h 3315386"/>
                  <a:gd name="connsiteX10" fmla="*/ 668063 w 2012077"/>
                  <a:gd name="connsiteY10" fmla="*/ 2290835 h 3315386"/>
                  <a:gd name="connsiteX11" fmla="*/ 606817 w 2012077"/>
                  <a:gd name="connsiteY11" fmla="*/ 2290835 h 3315386"/>
                  <a:gd name="connsiteX12" fmla="*/ 563359 w 2012077"/>
                  <a:gd name="connsiteY12" fmla="*/ 2272838 h 3315386"/>
                  <a:gd name="connsiteX13" fmla="*/ 545489 w 2012077"/>
                  <a:gd name="connsiteY13" fmla="*/ 2229552 h 3315386"/>
                  <a:gd name="connsiteX14" fmla="*/ 545489 w 2012077"/>
                  <a:gd name="connsiteY14" fmla="*/ 1984649 h 3315386"/>
                  <a:gd name="connsiteX15" fmla="*/ 420067 w 2012077"/>
                  <a:gd name="connsiteY15" fmla="*/ 1984649 h 3315386"/>
                  <a:gd name="connsiteX16" fmla="*/ 417591 w 2012077"/>
                  <a:gd name="connsiteY16" fmla="*/ 1984649 h 3315386"/>
                  <a:gd name="connsiteX17" fmla="*/ 325764 w 2012077"/>
                  <a:gd name="connsiteY17" fmla="*/ 1897115 h 3315386"/>
                  <a:gd name="connsiteX18" fmla="*/ 157049 w 2012077"/>
                  <a:gd name="connsiteY18" fmla="*/ 2074602 h 3315386"/>
                  <a:gd name="connsiteX19" fmla="*/ 114251 w 2012077"/>
                  <a:gd name="connsiteY19" fmla="*/ 2093793 h 3315386"/>
                  <a:gd name="connsiteX20" fmla="*/ 70463 w 2012077"/>
                  <a:gd name="connsiteY20" fmla="*/ 2076690 h 3315386"/>
                  <a:gd name="connsiteX21" fmla="*/ 26180 w 2012077"/>
                  <a:gd name="connsiteY21" fmla="*/ 2034498 h 3315386"/>
                  <a:gd name="connsiteX22" fmla="*/ 7072 w 2012077"/>
                  <a:gd name="connsiteY22" fmla="*/ 1991709 h 3315386"/>
                  <a:gd name="connsiteX23" fmla="*/ 23869 w 2012077"/>
                  <a:gd name="connsiteY23" fmla="*/ 1947793 h 3315386"/>
                  <a:gd name="connsiteX24" fmla="*/ 192913 w 2012077"/>
                  <a:gd name="connsiteY24" fmla="*/ 1770537 h 3315386"/>
                  <a:gd name="connsiteX25" fmla="*/ 107854 w 2012077"/>
                  <a:gd name="connsiteY25" fmla="*/ 1685688 h 3315386"/>
                  <a:gd name="connsiteX26" fmla="*/ 101292 w 2012077"/>
                  <a:gd name="connsiteY26" fmla="*/ 1683070 h 3315386"/>
                  <a:gd name="connsiteX27" fmla="*/ 102407 w 2012077"/>
                  <a:gd name="connsiteY27" fmla="*/ 1680252 h 3315386"/>
                  <a:gd name="connsiteX28" fmla="*/ 101664 w 2012077"/>
                  <a:gd name="connsiteY28" fmla="*/ 1679523 h 3315386"/>
                  <a:gd name="connsiteX29" fmla="*/ 102572 w 2012077"/>
                  <a:gd name="connsiteY29" fmla="*/ 1679855 h 3315386"/>
                  <a:gd name="connsiteX30" fmla="*/ 940180 w 2012077"/>
                  <a:gd name="connsiteY30" fmla="*/ 871862 h 3315386"/>
                  <a:gd name="connsiteX31" fmla="*/ 2012077 w 2012077"/>
                  <a:gd name="connsiteY31" fmla="*/ 2096792 h 3315386"/>
                  <a:gd name="connsiteX32" fmla="*/ 1050565 w 2012077"/>
                  <a:gd name="connsiteY32" fmla="*/ 3315386 h 3315386"/>
                  <a:gd name="connsiteX33" fmla="*/ 1050565 w 2012077"/>
                  <a:gd name="connsiteY33" fmla="*/ 2819328 h 3315386"/>
                  <a:gd name="connsiteX34" fmla="*/ 799428 w 2012077"/>
                  <a:gd name="connsiteY34" fmla="*/ 2819328 h 3315386"/>
                  <a:gd name="connsiteX35" fmla="*/ 799428 w 2012077"/>
                  <a:gd name="connsiteY35" fmla="*/ 2896028 h 3315386"/>
                  <a:gd name="connsiteX36" fmla="*/ 468740 w 2012077"/>
                  <a:gd name="connsiteY36" fmla="*/ 2896028 h 3315386"/>
                  <a:gd name="connsiteX37" fmla="*/ 468740 w 2012077"/>
                  <a:gd name="connsiteY37" fmla="*/ 2819328 h 3315386"/>
                  <a:gd name="connsiteX38" fmla="*/ 327987 w 2012077"/>
                  <a:gd name="connsiteY38" fmla="*/ 2819328 h 3315386"/>
                  <a:gd name="connsiteX39" fmla="*/ 327987 w 2012077"/>
                  <a:gd name="connsiteY39" fmla="*/ 2727583 h 3315386"/>
                  <a:gd name="connsiteX40" fmla="*/ 468740 w 2012077"/>
                  <a:gd name="connsiteY40" fmla="*/ 2727583 h 3315386"/>
                  <a:gd name="connsiteX41" fmla="*/ 468740 w 2012077"/>
                  <a:gd name="connsiteY41" fmla="*/ 2650997 h 3315386"/>
                  <a:gd name="connsiteX42" fmla="*/ 799428 w 2012077"/>
                  <a:gd name="connsiteY42" fmla="*/ 2650997 h 3315386"/>
                  <a:gd name="connsiteX43" fmla="*/ 799428 w 2012077"/>
                  <a:gd name="connsiteY43" fmla="*/ 2727583 h 3315386"/>
                  <a:gd name="connsiteX44" fmla="*/ 1050565 w 2012077"/>
                  <a:gd name="connsiteY44" fmla="*/ 2727583 h 3315386"/>
                  <a:gd name="connsiteX45" fmla="*/ 1050565 w 2012077"/>
                  <a:gd name="connsiteY45" fmla="*/ 2635725 h 3315386"/>
                  <a:gd name="connsiteX46" fmla="*/ 940180 w 2012077"/>
                  <a:gd name="connsiteY46" fmla="*/ 2635725 h 3315386"/>
                  <a:gd name="connsiteX47" fmla="*/ 940180 w 2012077"/>
                  <a:gd name="connsiteY47" fmla="*/ 2543866 h 3315386"/>
                  <a:gd name="connsiteX48" fmla="*/ 0 w 2012077"/>
                  <a:gd name="connsiteY48" fmla="*/ 2543866 h 3315386"/>
                  <a:gd name="connsiteX49" fmla="*/ 0 w 2012077"/>
                  <a:gd name="connsiteY49" fmla="*/ 2421351 h 3315386"/>
                  <a:gd name="connsiteX50" fmla="*/ 1339894 w 2012077"/>
                  <a:gd name="connsiteY50" fmla="*/ 2421351 h 3315386"/>
                  <a:gd name="connsiteX51" fmla="*/ 1339894 w 2012077"/>
                  <a:gd name="connsiteY51" fmla="*/ 2543866 h 3315386"/>
                  <a:gd name="connsiteX52" fmla="*/ 1339894 w 2012077"/>
                  <a:gd name="connsiteY52" fmla="*/ 2727583 h 3315386"/>
                  <a:gd name="connsiteX53" fmla="*/ 1461923 w 2012077"/>
                  <a:gd name="connsiteY53" fmla="*/ 2727583 h 3315386"/>
                  <a:gd name="connsiteX54" fmla="*/ 1732249 w 2012077"/>
                  <a:gd name="connsiteY54" fmla="*/ 2096792 h 3315386"/>
                  <a:gd name="connsiteX55" fmla="*/ 1269099 w 2012077"/>
                  <a:gd name="connsiteY55" fmla="*/ 1402763 h 3315386"/>
                  <a:gd name="connsiteX56" fmla="*/ 940180 w 2012077"/>
                  <a:gd name="connsiteY56" fmla="*/ 1607521 h 3315386"/>
                  <a:gd name="connsiteX57" fmla="*/ 421868 w 2012077"/>
                  <a:gd name="connsiteY57" fmla="*/ 0 h 3315386"/>
                  <a:gd name="connsiteX58" fmla="*/ 856723 w 2012077"/>
                  <a:gd name="connsiteY58" fmla="*/ 0 h 3315386"/>
                  <a:gd name="connsiteX59" fmla="*/ 856723 w 2012077"/>
                  <a:gd name="connsiteY59" fmla="*/ 381179 h 3315386"/>
                  <a:gd name="connsiteX60" fmla="*/ 421868 w 2012077"/>
                  <a:gd name="connsiteY60" fmla="*/ 381179 h 3315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2012077" h="3315386">
                    <a:moveTo>
                      <a:pt x="144503" y="1574920"/>
                    </a:moveTo>
                    <a:lnTo>
                      <a:pt x="420067" y="1685158"/>
                    </a:lnTo>
                    <a:lnTo>
                      <a:pt x="420067" y="1603258"/>
                    </a:lnTo>
                    <a:lnTo>
                      <a:pt x="854936" y="1603258"/>
                    </a:lnTo>
                    <a:lnTo>
                      <a:pt x="854936" y="1859132"/>
                    </a:lnTo>
                    <a:lnTo>
                      <a:pt x="898105" y="1876400"/>
                    </a:lnTo>
                    <a:lnTo>
                      <a:pt x="854936" y="1984649"/>
                    </a:lnTo>
                    <a:lnTo>
                      <a:pt x="729349" y="1984649"/>
                    </a:lnTo>
                    <a:lnTo>
                      <a:pt x="729349" y="2229552"/>
                    </a:lnTo>
                    <a:cubicBezTo>
                      <a:pt x="729349" y="2245328"/>
                      <a:pt x="723200" y="2260873"/>
                      <a:pt x="711273" y="2272838"/>
                    </a:cubicBezTo>
                    <a:cubicBezTo>
                      <a:pt x="699346" y="2284869"/>
                      <a:pt x="683828" y="2290835"/>
                      <a:pt x="668063" y="2290835"/>
                    </a:cubicBezTo>
                    <a:lnTo>
                      <a:pt x="606817" y="2290835"/>
                    </a:lnTo>
                    <a:cubicBezTo>
                      <a:pt x="591258" y="2290835"/>
                      <a:pt x="575410" y="2284869"/>
                      <a:pt x="563359" y="2272838"/>
                    </a:cubicBezTo>
                    <a:cubicBezTo>
                      <a:pt x="551473" y="2260873"/>
                      <a:pt x="545489" y="2245196"/>
                      <a:pt x="545489" y="2229552"/>
                    </a:cubicBezTo>
                    <a:lnTo>
                      <a:pt x="545489" y="1984649"/>
                    </a:lnTo>
                    <a:lnTo>
                      <a:pt x="420067" y="1984649"/>
                    </a:lnTo>
                    <a:lnTo>
                      <a:pt x="417591" y="1984649"/>
                    </a:lnTo>
                    <a:lnTo>
                      <a:pt x="325764" y="1897115"/>
                    </a:lnTo>
                    <a:lnTo>
                      <a:pt x="157049" y="2074602"/>
                    </a:lnTo>
                    <a:cubicBezTo>
                      <a:pt x="146030" y="2086037"/>
                      <a:pt x="131007" y="2093229"/>
                      <a:pt x="114251" y="2093793"/>
                    </a:cubicBezTo>
                    <a:cubicBezTo>
                      <a:pt x="97413" y="2094091"/>
                      <a:pt x="81895" y="2087595"/>
                      <a:pt x="70463" y="2076690"/>
                    </a:cubicBezTo>
                    <a:cubicBezTo>
                      <a:pt x="70463" y="2076690"/>
                      <a:pt x="26180" y="2034498"/>
                      <a:pt x="26180" y="2034498"/>
                    </a:cubicBezTo>
                    <a:cubicBezTo>
                      <a:pt x="14624" y="2023660"/>
                      <a:pt x="7402" y="2008513"/>
                      <a:pt x="7072" y="1991709"/>
                    </a:cubicBezTo>
                    <a:cubicBezTo>
                      <a:pt x="6658" y="1974606"/>
                      <a:pt x="13180" y="1959194"/>
                      <a:pt x="23869" y="1947793"/>
                    </a:cubicBezTo>
                    <a:lnTo>
                      <a:pt x="192913" y="1770537"/>
                    </a:lnTo>
                    <a:lnTo>
                      <a:pt x="107854" y="1685688"/>
                    </a:lnTo>
                    <a:lnTo>
                      <a:pt x="101292" y="1683070"/>
                    </a:lnTo>
                    <a:lnTo>
                      <a:pt x="102407" y="1680252"/>
                    </a:lnTo>
                    <a:lnTo>
                      <a:pt x="101664" y="1679523"/>
                    </a:lnTo>
                    <a:lnTo>
                      <a:pt x="102572" y="1679855"/>
                    </a:lnTo>
                    <a:close/>
                    <a:moveTo>
                      <a:pt x="940180" y="871862"/>
                    </a:moveTo>
                    <a:cubicBezTo>
                      <a:pt x="1532253" y="871862"/>
                      <a:pt x="2012077" y="1420184"/>
                      <a:pt x="2012077" y="2096792"/>
                    </a:cubicBezTo>
                    <a:cubicBezTo>
                      <a:pt x="2012077" y="2730750"/>
                      <a:pt x="1590752" y="3252036"/>
                      <a:pt x="1050565" y="3315386"/>
                    </a:cubicBezTo>
                    <a:lnTo>
                      <a:pt x="1050565" y="2819328"/>
                    </a:lnTo>
                    <a:lnTo>
                      <a:pt x="799428" y="2819328"/>
                    </a:lnTo>
                    <a:lnTo>
                      <a:pt x="799428" y="2896028"/>
                    </a:lnTo>
                    <a:lnTo>
                      <a:pt x="468740" y="2896028"/>
                    </a:lnTo>
                    <a:lnTo>
                      <a:pt x="468740" y="2819328"/>
                    </a:lnTo>
                    <a:lnTo>
                      <a:pt x="327987" y="2819328"/>
                    </a:lnTo>
                    <a:lnTo>
                      <a:pt x="327987" y="2727583"/>
                    </a:lnTo>
                    <a:lnTo>
                      <a:pt x="468740" y="2727583"/>
                    </a:lnTo>
                    <a:lnTo>
                      <a:pt x="468740" y="2650997"/>
                    </a:lnTo>
                    <a:lnTo>
                      <a:pt x="799428" y="2650997"/>
                    </a:lnTo>
                    <a:lnTo>
                      <a:pt x="799428" y="2727583"/>
                    </a:lnTo>
                    <a:lnTo>
                      <a:pt x="1050565" y="2727583"/>
                    </a:lnTo>
                    <a:lnTo>
                      <a:pt x="1050565" y="2635725"/>
                    </a:lnTo>
                    <a:lnTo>
                      <a:pt x="940180" y="2635725"/>
                    </a:lnTo>
                    <a:lnTo>
                      <a:pt x="940180" y="2543866"/>
                    </a:lnTo>
                    <a:lnTo>
                      <a:pt x="0" y="2543866"/>
                    </a:lnTo>
                    <a:lnTo>
                      <a:pt x="0" y="2421351"/>
                    </a:lnTo>
                    <a:lnTo>
                      <a:pt x="1339894" y="2421351"/>
                    </a:lnTo>
                    <a:lnTo>
                      <a:pt x="1339894" y="2543866"/>
                    </a:lnTo>
                    <a:lnTo>
                      <a:pt x="1339894" y="2727583"/>
                    </a:lnTo>
                    <a:lnTo>
                      <a:pt x="1461923" y="2727583"/>
                    </a:lnTo>
                    <a:cubicBezTo>
                      <a:pt x="1621678" y="2617851"/>
                      <a:pt x="1732249" y="2376779"/>
                      <a:pt x="1732249" y="2096792"/>
                    </a:cubicBezTo>
                    <a:cubicBezTo>
                      <a:pt x="1732249" y="1713520"/>
                      <a:pt x="1524893" y="1402763"/>
                      <a:pt x="1269099" y="1402763"/>
                    </a:cubicBezTo>
                    <a:cubicBezTo>
                      <a:pt x="1140456" y="1402763"/>
                      <a:pt x="1024389" y="1481046"/>
                      <a:pt x="940180" y="1607521"/>
                    </a:cubicBezTo>
                    <a:close/>
                    <a:moveTo>
                      <a:pt x="421868" y="0"/>
                    </a:moveTo>
                    <a:lnTo>
                      <a:pt x="856723" y="0"/>
                    </a:lnTo>
                    <a:cubicBezTo>
                      <a:pt x="856723" y="0"/>
                      <a:pt x="856723" y="381179"/>
                      <a:pt x="856723" y="381179"/>
                    </a:cubicBezTo>
                    <a:lnTo>
                      <a:pt x="421868" y="381179"/>
                    </a:lnTo>
                    <a:close/>
                  </a:path>
                </a:pathLst>
              </a:custGeom>
              <a:solidFill>
                <a:schemeClr val="accent1"/>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63" name="Shape 10"/>
              <p:cNvSpPr/>
              <p:nvPr/>
            </p:nvSpPr>
            <p:spPr>
              <a:xfrm>
                <a:off x="7732750" y="2847326"/>
                <a:ext cx="612193" cy="123557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accent1">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64" name="Shape 11"/>
              <p:cNvSpPr/>
              <p:nvPr/>
            </p:nvSpPr>
            <p:spPr>
              <a:xfrm>
                <a:off x="7796031" y="2369209"/>
                <a:ext cx="489905" cy="9805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65" name="Shape 12"/>
              <p:cNvSpPr/>
              <p:nvPr/>
            </p:nvSpPr>
            <p:spPr>
              <a:xfrm>
                <a:off x="8070245" y="3065293"/>
                <a:ext cx="550077" cy="549972"/>
              </a:xfrm>
              <a:custGeom>
                <a:avLst/>
                <a:gdLst/>
                <a:ahLst/>
                <a:cxnLst>
                  <a:cxn ang="0">
                    <a:pos x="wd2" y="hd2"/>
                  </a:cxn>
                  <a:cxn ang="5400000">
                    <a:pos x="wd2" y="hd2"/>
                  </a:cxn>
                  <a:cxn ang="10800000">
                    <a:pos x="wd2" y="hd2"/>
                  </a:cxn>
                  <a:cxn ang="16200000">
                    <a:pos x="wd2" y="hd2"/>
                  </a:cxn>
                </a:cxnLst>
                <a:rect l="0" t="0" r="r" b="b"/>
                <a:pathLst>
                  <a:path w="21600" h="21600" extrusionOk="0">
                    <a:moveTo>
                      <a:pt x="0" y="10802"/>
                    </a:moveTo>
                    <a:cubicBezTo>
                      <a:pt x="0" y="16768"/>
                      <a:pt x="4836" y="21600"/>
                      <a:pt x="10798" y="21600"/>
                    </a:cubicBezTo>
                    <a:cubicBezTo>
                      <a:pt x="16759" y="21600"/>
                      <a:pt x="21600" y="16768"/>
                      <a:pt x="21600" y="10802"/>
                    </a:cubicBezTo>
                    <a:cubicBezTo>
                      <a:pt x="21600" y="4832"/>
                      <a:pt x="16759" y="0"/>
                      <a:pt x="10798" y="0"/>
                    </a:cubicBezTo>
                    <a:cubicBezTo>
                      <a:pt x="4836" y="0"/>
                      <a:pt x="0" y="4832"/>
                      <a:pt x="0" y="10802"/>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66" name="Shape 13"/>
              <p:cNvSpPr/>
              <p:nvPr/>
            </p:nvSpPr>
            <p:spPr>
              <a:xfrm>
                <a:off x="8231962" y="3219978"/>
                <a:ext cx="232094" cy="23189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6781" y="0"/>
                      <a:pt x="21600" y="4834"/>
                      <a:pt x="21600" y="10801"/>
                    </a:cubicBezTo>
                    <a:cubicBezTo>
                      <a:pt x="21600" y="16771"/>
                      <a:pt x="16781" y="21600"/>
                      <a:pt x="10807" y="21600"/>
                    </a:cubicBezTo>
                    <a:cubicBezTo>
                      <a:pt x="4844" y="21600"/>
                      <a:pt x="0" y="16771"/>
                      <a:pt x="0" y="10801"/>
                    </a:cubicBezTo>
                    <a:cubicBezTo>
                      <a:pt x="0" y="4834"/>
                      <a:pt x="4844" y="0"/>
                      <a:pt x="10807"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nvGrpSpPr>
            <p:cNvPr id="44" name="Group 43"/>
            <p:cNvGrpSpPr/>
            <p:nvPr/>
          </p:nvGrpSpPr>
          <p:grpSpPr>
            <a:xfrm rot="21083148">
              <a:off x="3320200" y="2430381"/>
              <a:ext cx="914011" cy="696423"/>
              <a:chOff x="2621108" y="1778593"/>
              <a:chExt cx="2705774" cy="2061643"/>
            </a:xfrm>
          </p:grpSpPr>
          <p:sp>
            <p:nvSpPr>
              <p:cNvPr id="56" name="Shape 14"/>
              <p:cNvSpPr/>
              <p:nvPr/>
            </p:nvSpPr>
            <p:spPr>
              <a:xfrm>
                <a:off x="4667171" y="3241071"/>
                <a:ext cx="577650" cy="568701"/>
              </a:xfrm>
              <a:custGeom>
                <a:avLst/>
                <a:gdLst/>
                <a:ahLst/>
                <a:cxnLst>
                  <a:cxn ang="0">
                    <a:pos x="wd2" y="hd2"/>
                  </a:cxn>
                  <a:cxn ang="5400000">
                    <a:pos x="wd2" y="hd2"/>
                  </a:cxn>
                  <a:cxn ang="10800000">
                    <a:pos x="wd2" y="hd2"/>
                  </a:cxn>
                  <a:cxn ang="16200000">
                    <a:pos x="wd2" y="hd2"/>
                  </a:cxn>
                </a:cxnLst>
                <a:rect l="0" t="0" r="r" b="b"/>
                <a:pathLst>
                  <a:path w="21600" h="21600" extrusionOk="0">
                    <a:moveTo>
                      <a:pt x="21600" y="15747"/>
                    </a:moveTo>
                    <a:cubicBezTo>
                      <a:pt x="17600" y="9265"/>
                      <a:pt x="12744" y="0"/>
                      <a:pt x="12744" y="0"/>
                    </a:cubicBezTo>
                    <a:lnTo>
                      <a:pt x="3905" y="7417"/>
                    </a:lnTo>
                    <a:lnTo>
                      <a:pt x="0" y="17986"/>
                    </a:lnTo>
                    <a:cubicBezTo>
                      <a:pt x="0" y="17986"/>
                      <a:pt x="10021" y="19806"/>
                      <a:pt x="17443" y="21600"/>
                    </a:cubicBezTo>
                    <a:cubicBezTo>
                      <a:pt x="17443" y="21600"/>
                      <a:pt x="21600" y="15747"/>
                      <a:pt x="21600" y="15747"/>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57" name="Shape 15"/>
              <p:cNvSpPr/>
              <p:nvPr/>
            </p:nvSpPr>
            <p:spPr>
              <a:xfrm>
                <a:off x="5138258" y="3655909"/>
                <a:ext cx="188624" cy="184327"/>
              </a:xfrm>
              <a:custGeom>
                <a:avLst/>
                <a:gdLst/>
                <a:ahLst/>
                <a:cxnLst>
                  <a:cxn ang="0">
                    <a:pos x="wd2" y="hd2"/>
                  </a:cxn>
                  <a:cxn ang="5400000">
                    <a:pos x="wd2" y="hd2"/>
                  </a:cxn>
                  <a:cxn ang="10800000">
                    <a:pos x="wd2" y="hd2"/>
                  </a:cxn>
                  <a:cxn ang="16200000">
                    <a:pos x="wd2" y="hd2"/>
                  </a:cxn>
                </a:cxnLst>
                <a:rect l="0" t="0" r="r" b="b"/>
                <a:pathLst>
                  <a:path w="19052" h="19683" extrusionOk="0">
                    <a:moveTo>
                      <a:pt x="11490" y="19263"/>
                    </a:moveTo>
                    <a:cubicBezTo>
                      <a:pt x="21600" y="21600"/>
                      <a:pt x="19279" y="13568"/>
                      <a:pt x="17419" y="10438"/>
                    </a:cubicBezTo>
                    <a:cubicBezTo>
                      <a:pt x="15914" y="7901"/>
                      <a:pt x="13747" y="4250"/>
                      <a:pt x="11227" y="0"/>
                    </a:cubicBezTo>
                    <a:lnTo>
                      <a:pt x="0" y="16455"/>
                    </a:lnTo>
                    <a:cubicBezTo>
                      <a:pt x="4589" y="17610"/>
                      <a:pt x="8589" y="18592"/>
                      <a:pt x="11490" y="19263"/>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58" name="Shape 16"/>
              <p:cNvSpPr/>
              <p:nvPr/>
            </p:nvSpPr>
            <p:spPr>
              <a:xfrm>
                <a:off x="2860167" y="1940310"/>
                <a:ext cx="2160285" cy="1771518"/>
              </a:xfrm>
              <a:custGeom>
                <a:avLst/>
                <a:gdLst/>
                <a:ahLst/>
                <a:cxnLst>
                  <a:cxn ang="0">
                    <a:pos x="wd2" y="hd2"/>
                  </a:cxn>
                  <a:cxn ang="5400000">
                    <a:pos x="wd2" y="hd2"/>
                  </a:cxn>
                  <a:cxn ang="10800000">
                    <a:pos x="wd2" y="hd2"/>
                  </a:cxn>
                  <a:cxn ang="16200000">
                    <a:pos x="wd2" y="hd2"/>
                  </a:cxn>
                </a:cxnLst>
                <a:rect l="0" t="0" r="r" b="b"/>
                <a:pathLst>
                  <a:path w="21398" h="21283" extrusionOk="0">
                    <a:moveTo>
                      <a:pt x="2500" y="547"/>
                    </a:moveTo>
                    <a:cubicBezTo>
                      <a:pt x="2233" y="997"/>
                      <a:pt x="2221" y="1558"/>
                      <a:pt x="2410" y="1974"/>
                    </a:cubicBezTo>
                    <a:cubicBezTo>
                      <a:pt x="2063" y="1826"/>
                      <a:pt x="1626" y="2016"/>
                      <a:pt x="1357" y="2468"/>
                    </a:cubicBezTo>
                    <a:cubicBezTo>
                      <a:pt x="1042" y="2999"/>
                      <a:pt x="1079" y="3685"/>
                      <a:pt x="1440" y="4001"/>
                    </a:cubicBezTo>
                    <a:cubicBezTo>
                      <a:pt x="1079" y="3685"/>
                      <a:pt x="530" y="3859"/>
                      <a:pt x="215" y="4390"/>
                    </a:cubicBezTo>
                    <a:cubicBezTo>
                      <a:pt x="-101" y="4921"/>
                      <a:pt x="-64" y="5607"/>
                      <a:pt x="297" y="5923"/>
                    </a:cubicBezTo>
                    <a:lnTo>
                      <a:pt x="17672" y="21126"/>
                    </a:lnTo>
                    <a:cubicBezTo>
                      <a:pt x="18033" y="21442"/>
                      <a:pt x="18582" y="21268"/>
                      <a:pt x="18897" y="20737"/>
                    </a:cubicBezTo>
                    <a:cubicBezTo>
                      <a:pt x="19213" y="20207"/>
                      <a:pt x="19176" y="19520"/>
                      <a:pt x="18815" y="19204"/>
                    </a:cubicBezTo>
                    <a:cubicBezTo>
                      <a:pt x="19176" y="19520"/>
                      <a:pt x="19725" y="19346"/>
                      <a:pt x="20040" y="18816"/>
                    </a:cubicBezTo>
                    <a:cubicBezTo>
                      <a:pt x="20308" y="18366"/>
                      <a:pt x="20319" y="17806"/>
                      <a:pt x="20098" y="17453"/>
                    </a:cubicBezTo>
                    <a:cubicBezTo>
                      <a:pt x="20478" y="17536"/>
                      <a:pt x="20915" y="17346"/>
                      <a:pt x="21183" y="16894"/>
                    </a:cubicBezTo>
                    <a:cubicBezTo>
                      <a:pt x="21499" y="16363"/>
                      <a:pt x="21462" y="15677"/>
                      <a:pt x="21101" y="15361"/>
                    </a:cubicBezTo>
                    <a:lnTo>
                      <a:pt x="3726" y="158"/>
                    </a:lnTo>
                    <a:cubicBezTo>
                      <a:pt x="3365" y="-158"/>
                      <a:pt x="2816" y="16"/>
                      <a:pt x="2500" y="547"/>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59" name="Shape 17"/>
              <p:cNvSpPr/>
              <p:nvPr/>
            </p:nvSpPr>
            <p:spPr>
              <a:xfrm>
                <a:off x="2979696" y="2102026"/>
                <a:ext cx="1929510" cy="1451621"/>
              </a:xfrm>
              <a:custGeom>
                <a:avLst/>
                <a:gdLst/>
                <a:ahLst/>
                <a:cxnLst>
                  <a:cxn ang="0">
                    <a:pos x="wd2" y="hd2"/>
                  </a:cxn>
                  <a:cxn ang="5400000">
                    <a:pos x="wd2" y="hd2"/>
                  </a:cxn>
                  <a:cxn ang="10800000">
                    <a:pos x="wd2" y="hd2"/>
                  </a:cxn>
                  <a:cxn ang="16200000">
                    <a:pos x="wd2" y="hd2"/>
                  </a:cxn>
                </a:cxnLst>
                <a:rect l="0" t="0" r="r" b="b"/>
                <a:pathLst>
                  <a:path w="21374" h="21215" extrusionOk="0">
                    <a:moveTo>
                      <a:pt x="332" y="2529"/>
                    </a:moveTo>
                    <a:cubicBezTo>
                      <a:pt x="-72" y="2145"/>
                      <a:pt x="-113" y="1310"/>
                      <a:pt x="240" y="664"/>
                    </a:cubicBezTo>
                    <a:lnTo>
                      <a:pt x="240" y="664"/>
                    </a:lnTo>
                    <a:cubicBezTo>
                      <a:pt x="593" y="19"/>
                      <a:pt x="1207" y="-193"/>
                      <a:pt x="1611" y="191"/>
                    </a:cubicBezTo>
                    <a:lnTo>
                      <a:pt x="21042" y="18685"/>
                    </a:lnTo>
                    <a:cubicBezTo>
                      <a:pt x="21446" y="19069"/>
                      <a:pt x="21487" y="19904"/>
                      <a:pt x="21134" y="20550"/>
                    </a:cubicBezTo>
                    <a:lnTo>
                      <a:pt x="21134" y="20550"/>
                    </a:lnTo>
                    <a:cubicBezTo>
                      <a:pt x="20781" y="21195"/>
                      <a:pt x="20167" y="21407"/>
                      <a:pt x="19764" y="21023"/>
                    </a:cubicBezTo>
                    <a:cubicBezTo>
                      <a:pt x="19764" y="21023"/>
                      <a:pt x="332" y="2529"/>
                      <a:pt x="332" y="2529"/>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60" name="Shape 18"/>
              <p:cNvSpPr/>
              <p:nvPr/>
            </p:nvSpPr>
            <p:spPr>
              <a:xfrm>
                <a:off x="2817980" y="1905154"/>
                <a:ext cx="463521" cy="564511"/>
              </a:xfrm>
              <a:custGeom>
                <a:avLst/>
                <a:gdLst/>
                <a:ahLst/>
                <a:cxnLst>
                  <a:cxn ang="0">
                    <a:pos x="wd2" y="hd2"/>
                  </a:cxn>
                  <a:cxn ang="5400000">
                    <a:pos x="wd2" y="hd2"/>
                  </a:cxn>
                  <a:cxn ang="10800000">
                    <a:pos x="wd2" y="hd2"/>
                  </a:cxn>
                  <a:cxn ang="16200000">
                    <a:pos x="wd2" y="hd2"/>
                  </a:cxn>
                </a:cxnLst>
                <a:rect l="0" t="0" r="r" b="b"/>
                <a:pathLst>
                  <a:path w="21600" h="21600" extrusionOk="0">
                    <a:moveTo>
                      <a:pt x="5469" y="21600"/>
                    </a:moveTo>
                    <a:lnTo>
                      <a:pt x="21600" y="3240"/>
                    </a:lnTo>
                    <a:lnTo>
                      <a:pt x="16131" y="0"/>
                    </a:lnTo>
                    <a:lnTo>
                      <a:pt x="0" y="18360"/>
                    </a:lnTo>
                    <a:cubicBezTo>
                      <a:pt x="0" y="18360"/>
                      <a:pt x="5469" y="21600"/>
                      <a:pt x="5469" y="2160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61" name="Shape 19"/>
              <p:cNvSpPr/>
              <p:nvPr/>
            </p:nvSpPr>
            <p:spPr>
              <a:xfrm>
                <a:off x="2621108" y="1778593"/>
                <a:ext cx="541411" cy="600736"/>
              </a:xfrm>
              <a:custGeom>
                <a:avLst/>
                <a:gdLst/>
                <a:ahLst/>
                <a:cxnLst>
                  <a:cxn ang="0">
                    <a:pos x="wd2" y="hd2"/>
                  </a:cxn>
                  <a:cxn ang="5400000">
                    <a:pos x="wd2" y="hd2"/>
                  </a:cxn>
                  <a:cxn ang="10800000">
                    <a:pos x="wd2" y="hd2"/>
                  </a:cxn>
                  <a:cxn ang="16200000">
                    <a:pos x="wd2" y="hd2"/>
                  </a:cxn>
                </a:cxnLst>
                <a:rect l="0" t="0" r="r" b="b"/>
                <a:pathLst>
                  <a:path w="20652" h="20318" extrusionOk="0">
                    <a:moveTo>
                      <a:pt x="7448" y="20318"/>
                    </a:moveTo>
                    <a:lnTo>
                      <a:pt x="20652" y="4089"/>
                    </a:lnTo>
                    <a:lnTo>
                      <a:pt x="15978" y="1099"/>
                    </a:lnTo>
                    <a:lnTo>
                      <a:pt x="15973" y="1106"/>
                    </a:lnTo>
                    <a:cubicBezTo>
                      <a:pt x="15904" y="1058"/>
                      <a:pt x="15837" y="1008"/>
                      <a:pt x="15765" y="963"/>
                    </a:cubicBezTo>
                    <a:cubicBezTo>
                      <a:pt x="12256" y="-1282"/>
                      <a:pt x="6455" y="531"/>
                      <a:pt x="2809" y="5013"/>
                    </a:cubicBezTo>
                    <a:cubicBezTo>
                      <a:pt x="-837" y="9495"/>
                      <a:pt x="-948" y="14947"/>
                      <a:pt x="2561" y="17192"/>
                    </a:cubicBezTo>
                    <a:cubicBezTo>
                      <a:pt x="2633" y="17238"/>
                      <a:pt x="2707" y="17279"/>
                      <a:pt x="2780" y="17322"/>
                    </a:cubicBezTo>
                    <a:lnTo>
                      <a:pt x="2774" y="17328"/>
                    </a:lnTo>
                    <a:cubicBezTo>
                      <a:pt x="2774" y="17328"/>
                      <a:pt x="7448" y="20318"/>
                      <a:pt x="7448" y="20318"/>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grpSp>
        <p:nvGrpSpPr>
          <p:cNvPr id="325" name="Group 324"/>
          <p:cNvGrpSpPr/>
          <p:nvPr/>
        </p:nvGrpSpPr>
        <p:grpSpPr>
          <a:xfrm>
            <a:off x="4564704" y="1912420"/>
            <a:ext cx="1429184" cy="1022354"/>
            <a:chOff x="4528438" y="2213448"/>
            <a:chExt cx="1200054" cy="858448"/>
          </a:xfrm>
        </p:grpSpPr>
        <p:grpSp>
          <p:nvGrpSpPr>
            <p:cNvPr id="72" name="Group 71"/>
            <p:cNvGrpSpPr/>
            <p:nvPr/>
          </p:nvGrpSpPr>
          <p:grpSpPr>
            <a:xfrm>
              <a:off x="4835355" y="2213448"/>
              <a:ext cx="893137" cy="858448"/>
              <a:chOff x="5777625" y="846954"/>
              <a:chExt cx="4819077" cy="4631912"/>
            </a:xfrm>
          </p:grpSpPr>
          <p:sp>
            <p:nvSpPr>
              <p:cNvPr id="96" name="Shape 6"/>
              <p:cNvSpPr/>
              <p:nvPr/>
            </p:nvSpPr>
            <p:spPr>
              <a:xfrm>
                <a:off x="6194223" y="1188778"/>
                <a:ext cx="4014453" cy="3872407"/>
              </a:xfrm>
              <a:custGeom>
                <a:avLst/>
                <a:gdLst/>
                <a:ahLst/>
                <a:cxnLst>
                  <a:cxn ang="0">
                    <a:pos x="wd2" y="hd2"/>
                  </a:cxn>
                  <a:cxn ang="5400000">
                    <a:pos x="wd2" y="hd2"/>
                  </a:cxn>
                  <a:cxn ang="10800000">
                    <a:pos x="wd2" y="hd2"/>
                  </a:cxn>
                  <a:cxn ang="16200000">
                    <a:pos x="wd2" y="hd2"/>
                  </a:cxn>
                </a:cxnLst>
                <a:rect l="0" t="0" r="r" b="b"/>
                <a:pathLst>
                  <a:path w="20008" h="20180" extrusionOk="0">
                    <a:moveTo>
                      <a:pt x="19942" y="13030"/>
                    </a:moveTo>
                    <a:cubicBezTo>
                      <a:pt x="19993" y="14110"/>
                      <a:pt x="19745" y="15041"/>
                      <a:pt x="19154" y="15717"/>
                    </a:cubicBezTo>
                    <a:cubicBezTo>
                      <a:pt x="17177" y="17979"/>
                      <a:pt x="12143" y="16533"/>
                      <a:pt x="7909" y="12487"/>
                    </a:cubicBezTo>
                    <a:cubicBezTo>
                      <a:pt x="3675" y="8442"/>
                      <a:pt x="1845" y="3329"/>
                      <a:pt x="3822" y="1067"/>
                    </a:cubicBezTo>
                    <a:cubicBezTo>
                      <a:pt x="4412" y="391"/>
                      <a:pt x="5277" y="49"/>
                      <a:pt x="6310" y="5"/>
                    </a:cubicBezTo>
                    <a:cubicBezTo>
                      <a:pt x="4337" y="-63"/>
                      <a:pt x="2596" y="544"/>
                      <a:pt x="1421" y="1888"/>
                    </a:cubicBezTo>
                    <a:cubicBezTo>
                      <a:pt x="-1416" y="5135"/>
                      <a:pt x="127" y="11439"/>
                      <a:pt x="4867" y="15968"/>
                    </a:cubicBezTo>
                    <a:cubicBezTo>
                      <a:pt x="9607" y="20497"/>
                      <a:pt x="15750" y="21537"/>
                      <a:pt x="18588" y="18290"/>
                    </a:cubicBezTo>
                    <a:cubicBezTo>
                      <a:pt x="19762" y="16946"/>
                      <a:pt x="20184" y="15079"/>
                      <a:pt x="19942" y="13030"/>
                    </a:cubicBezTo>
                    <a:close/>
                  </a:path>
                </a:pathLst>
              </a:custGeom>
              <a:gradFill>
                <a:gsLst>
                  <a:gs pos="18000">
                    <a:schemeClr val="accent2"/>
                  </a:gs>
                  <a:gs pos="70000">
                    <a:schemeClr val="accent2">
                      <a:lumMod val="50000"/>
                    </a:schemeClr>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97" name="Shape 7"/>
              <p:cNvSpPr/>
              <p:nvPr/>
            </p:nvSpPr>
            <p:spPr>
              <a:xfrm>
                <a:off x="6706962" y="881444"/>
                <a:ext cx="583831" cy="558641"/>
              </a:xfrm>
              <a:custGeom>
                <a:avLst/>
                <a:gdLst/>
                <a:ahLst/>
                <a:cxnLst>
                  <a:cxn ang="0">
                    <a:pos x="wd2" y="hd2"/>
                  </a:cxn>
                  <a:cxn ang="5400000">
                    <a:pos x="wd2" y="hd2"/>
                  </a:cxn>
                  <a:cxn ang="10800000">
                    <a:pos x="wd2" y="hd2"/>
                  </a:cxn>
                  <a:cxn ang="16200000">
                    <a:pos x="wd2" y="hd2"/>
                  </a:cxn>
                </a:cxnLst>
                <a:rect l="0" t="0" r="r" b="b"/>
                <a:pathLst>
                  <a:path w="21600" h="21600" extrusionOk="0">
                    <a:moveTo>
                      <a:pt x="21600" y="14660"/>
                    </a:moveTo>
                    <a:lnTo>
                      <a:pt x="9514" y="0"/>
                    </a:lnTo>
                    <a:lnTo>
                      <a:pt x="0" y="13646"/>
                    </a:lnTo>
                    <a:lnTo>
                      <a:pt x="8543" y="21600"/>
                    </a:lnTo>
                    <a:cubicBezTo>
                      <a:pt x="8543" y="21600"/>
                      <a:pt x="21600" y="14660"/>
                      <a:pt x="21600" y="1466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98" name="Shape 8"/>
              <p:cNvSpPr/>
              <p:nvPr/>
            </p:nvSpPr>
            <p:spPr>
              <a:xfrm>
                <a:off x="7486751" y="932410"/>
                <a:ext cx="421502" cy="383183"/>
              </a:xfrm>
              <a:custGeom>
                <a:avLst/>
                <a:gdLst/>
                <a:ahLst/>
                <a:cxnLst>
                  <a:cxn ang="0">
                    <a:pos x="wd2" y="hd2"/>
                  </a:cxn>
                  <a:cxn ang="5400000">
                    <a:pos x="wd2" y="hd2"/>
                  </a:cxn>
                  <a:cxn ang="10800000">
                    <a:pos x="wd2" y="hd2"/>
                  </a:cxn>
                  <a:cxn ang="16200000">
                    <a:pos x="wd2" y="hd2"/>
                  </a:cxn>
                </a:cxnLst>
                <a:rect l="0" t="0" r="r" b="b"/>
                <a:pathLst>
                  <a:path w="21600" h="21600" extrusionOk="0">
                    <a:moveTo>
                      <a:pt x="0" y="16598"/>
                    </a:moveTo>
                    <a:lnTo>
                      <a:pt x="12092" y="0"/>
                    </a:lnTo>
                    <a:lnTo>
                      <a:pt x="21600" y="21600"/>
                    </a:lnTo>
                    <a:cubicBezTo>
                      <a:pt x="21600" y="21600"/>
                      <a:pt x="0" y="16598"/>
                      <a:pt x="0" y="16598"/>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99" name="Shape 9"/>
              <p:cNvSpPr/>
              <p:nvPr/>
            </p:nvSpPr>
            <p:spPr>
              <a:xfrm>
                <a:off x="8347108" y="1263554"/>
                <a:ext cx="189576" cy="289530"/>
              </a:xfrm>
              <a:custGeom>
                <a:avLst/>
                <a:gdLst/>
                <a:ahLst/>
                <a:cxnLst>
                  <a:cxn ang="0">
                    <a:pos x="wd2" y="hd2"/>
                  </a:cxn>
                  <a:cxn ang="5400000">
                    <a:pos x="wd2" y="hd2"/>
                  </a:cxn>
                  <a:cxn ang="10800000">
                    <a:pos x="wd2" y="hd2"/>
                  </a:cxn>
                  <a:cxn ang="16200000">
                    <a:pos x="wd2" y="hd2"/>
                  </a:cxn>
                </a:cxnLst>
                <a:rect l="0" t="0" r="r" b="b"/>
                <a:pathLst>
                  <a:path w="21600" h="21600" extrusionOk="0">
                    <a:moveTo>
                      <a:pt x="20881" y="21600"/>
                    </a:moveTo>
                    <a:lnTo>
                      <a:pt x="21600" y="0"/>
                    </a:lnTo>
                    <a:lnTo>
                      <a:pt x="0" y="16016"/>
                    </a:lnTo>
                    <a:cubicBezTo>
                      <a:pt x="0" y="16016"/>
                      <a:pt x="20881" y="21600"/>
                      <a:pt x="20881" y="2160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00" name="Shape 10"/>
              <p:cNvSpPr/>
              <p:nvPr/>
            </p:nvSpPr>
            <p:spPr>
              <a:xfrm>
                <a:off x="9153149" y="1851066"/>
                <a:ext cx="284363" cy="262958"/>
              </a:xfrm>
              <a:custGeom>
                <a:avLst/>
                <a:gdLst/>
                <a:ahLst/>
                <a:cxnLst>
                  <a:cxn ang="0">
                    <a:pos x="wd2" y="hd2"/>
                  </a:cxn>
                  <a:cxn ang="5400000">
                    <a:pos x="wd2" y="hd2"/>
                  </a:cxn>
                  <a:cxn ang="10800000">
                    <a:pos x="wd2" y="hd2"/>
                  </a:cxn>
                  <a:cxn ang="16200000">
                    <a:pos x="wd2" y="hd2"/>
                  </a:cxn>
                </a:cxnLst>
                <a:rect l="0" t="0" r="r" b="b"/>
                <a:pathLst>
                  <a:path w="21600" h="21600" extrusionOk="0">
                    <a:moveTo>
                      <a:pt x="7506" y="21600"/>
                    </a:moveTo>
                    <a:lnTo>
                      <a:pt x="21600" y="5697"/>
                    </a:lnTo>
                    <a:lnTo>
                      <a:pt x="12961" y="0"/>
                    </a:lnTo>
                    <a:lnTo>
                      <a:pt x="0" y="14311"/>
                    </a:lnTo>
                    <a:cubicBezTo>
                      <a:pt x="0" y="14311"/>
                      <a:pt x="7506" y="21600"/>
                      <a:pt x="7506" y="2160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01" name="Shape 11"/>
              <p:cNvSpPr/>
              <p:nvPr/>
            </p:nvSpPr>
            <p:spPr>
              <a:xfrm>
                <a:off x="9655205" y="2556081"/>
                <a:ext cx="457804" cy="183525"/>
              </a:xfrm>
              <a:custGeom>
                <a:avLst/>
                <a:gdLst/>
                <a:ahLst/>
                <a:cxnLst>
                  <a:cxn ang="0">
                    <a:pos x="wd2" y="hd2"/>
                  </a:cxn>
                  <a:cxn ang="5400000">
                    <a:pos x="wd2" y="hd2"/>
                  </a:cxn>
                  <a:cxn ang="10800000">
                    <a:pos x="wd2" y="hd2"/>
                  </a:cxn>
                  <a:cxn ang="16200000">
                    <a:pos x="wd2" y="hd2"/>
                  </a:cxn>
                </a:cxnLst>
                <a:rect l="0" t="0" r="r" b="b"/>
                <a:pathLst>
                  <a:path w="21600" h="21600" extrusionOk="0">
                    <a:moveTo>
                      <a:pt x="6470" y="20413"/>
                    </a:moveTo>
                    <a:lnTo>
                      <a:pt x="21600" y="21600"/>
                    </a:lnTo>
                    <a:lnTo>
                      <a:pt x="15320" y="0"/>
                    </a:lnTo>
                    <a:lnTo>
                      <a:pt x="0" y="1187"/>
                    </a:lnTo>
                    <a:cubicBezTo>
                      <a:pt x="0" y="1187"/>
                      <a:pt x="6470" y="20413"/>
                      <a:pt x="6470" y="20413"/>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02" name="Shape 12"/>
              <p:cNvSpPr/>
              <p:nvPr/>
            </p:nvSpPr>
            <p:spPr>
              <a:xfrm>
                <a:off x="10029076" y="3175639"/>
                <a:ext cx="470577" cy="341504"/>
              </a:xfrm>
              <a:custGeom>
                <a:avLst/>
                <a:gdLst/>
                <a:ahLst/>
                <a:cxnLst>
                  <a:cxn ang="0">
                    <a:pos x="wd2" y="hd2"/>
                  </a:cxn>
                  <a:cxn ang="5400000">
                    <a:pos x="wd2" y="hd2"/>
                  </a:cxn>
                  <a:cxn ang="10800000">
                    <a:pos x="wd2" y="hd2"/>
                  </a:cxn>
                  <a:cxn ang="16200000">
                    <a:pos x="wd2" y="hd2"/>
                  </a:cxn>
                </a:cxnLst>
                <a:rect l="0" t="0" r="r" b="b"/>
                <a:pathLst>
                  <a:path w="21600" h="21600" extrusionOk="0">
                    <a:moveTo>
                      <a:pt x="3456" y="12416"/>
                    </a:moveTo>
                    <a:lnTo>
                      <a:pt x="21600" y="21600"/>
                    </a:lnTo>
                    <a:lnTo>
                      <a:pt x="19255" y="9724"/>
                    </a:lnTo>
                    <a:lnTo>
                      <a:pt x="0" y="0"/>
                    </a:lnTo>
                    <a:cubicBezTo>
                      <a:pt x="0" y="0"/>
                      <a:pt x="3456" y="12416"/>
                      <a:pt x="3456" y="12416"/>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03" name="Shape 13"/>
              <p:cNvSpPr/>
              <p:nvPr/>
            </p:nvSpPr>
            <p:spPr>
              <a:xfrm>
                <a:off x="6955093" y="846954"/>
                <a:ext cx="490032" cy="417468"/>
              </a:xfrm>
              <a:custGeom>
                <a:avLst/>
                <a:gdLst/>
                <a:ahLst/>
                <a:cxnLst>
                  <a:cxn ang="0">
                    <a:pos x="wd2" y="hd2"/>
                  </a:cxn>
                  <a:cxn ang="5400000">
                    <a:pos x="wd2" y="hd2"/>
                  </a:cxn>
                  <a:cxn ang="10800000">
                    <a:pos x="wd2" y="hd2"/>
                  </a:cxn>
                  <a:cxn ang="16200000">
                    <a:pos x="wd2" y="hd2"/>
                  </a:cxn>
                </a:cxnLst>
                <a:rect l="0" t="0" r="r" b="b"/>
                <a:pathLst>
                  <a:path w="21600" h="21600" extrusionOk="0">
                    <a:moveTo>
                      <a:pt x="14399" y="21600"/>
                    </a:moveTo>
                    <a:lnTo>
                      <a:pt x="0" y="1983"/>
                    </a:lnTo>
                    <a:lnTo>
                      <a:pt x="7200" y="0"/>
                    </a:lnTo>
                    <a:lnTo>
                      <a:pt x="21600" y="19722"/>
                    </a:lnTo>
                    <a:cubicBezTo>
                      <a:pt x="21600" y="19722"/>
                      <a:pt x="14399" y="21600"/>
                      <a:pt x="14399" y="21600"/>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04" name="Shape 14"/>
              <p:cNvSpPr/>
              <p:nvPr/>
            </p:nvSpPr>
            <p:spPr>
              <a:xfrm>
                <a:off x="7721756" y="932410"/>
                <a:ext cx="361000" cy="42856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498" y="2287"/>
                    </a:lnTo>
                    <a:lnTo>
                      <a:pt x="0" y="0"/>
                    </a:lnTo>
                    <a:lnTo>
                      <a:pt x="11102" y="19313"/>
                    </a:lnTo>
                    <a:cubicBezTo>
                      <a:pt x="11102" y="19313"/>
                      <a:pt x="21600" y="21600"/>
                      <a:pt x="21600" y="21600"/>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05" name="Shape 15"/>
              <p:cNvSpPr/>
              <p:nvPr/>
            </p:nvSpPr>
            <p:spPr>
              <a:xfrm>
                <a:off x="8522909" y="1263554"/>
                <a:ext cx="220088" cy="410534"/>
              </a:xfrm>
              <a:custGeom>
                <a:avLst/>
                <a:gdLst/>
                <a:ahLst/>
                <a:cxnLst>
                  <a:cxn ang="0">
                    <a:pos x="wd2" y="hd2"/>
                  </a:cxn>
                  <a:cxn ang="5400000">
                    <a:pos x="wd2" y="hd2"/>
                  </a:cxn>
                  <a:cxn ang="10800000">
                    <a:pos x="wd2" y="hd2"/>
                  </a:cxn>
                  <a:cxn ang="16200000">
                    <a:pos x="wd2" y="hd2"/>
                  </a:cxn>
                </a:cxnLst>
                <a:rect l="0" t="0" r="r" b="b"/>
                <a:pathLst>
                  <a:path w="21600" h="21600" extrusionOk="0">
                    <a:moveTo>
                      <a:pt x="0" y="15233"/>
                    </a:moveTo>
                    <a:lnTo>
                      <a:pt x="20981" y="21600"/>
                    </a:lnTo>
                    <a:lnTo>
                      <a:pt x="21600" y="6367"/>
                    </a:lnTo>
                    <a:lnTo>
                      <a:pt x="619" y="0"/>
                    </a:lnTo>
                    <a:cubicBezTo>
                      <a:pt x="619" y="0"/>
                      <a:pt x="0" y="15233"/>
                      <a:pt x="0" y="15233"/>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06" name="Shape 16"/>
              <p:cNvSpPr/>
              <p:nvPr/>
            </p:nvSpPr>
            <p:spPr>
              <a:xfrm>
                <a:off x="9249287" y="1925840"/>
                <a:ext cx="263523" cy="264195"/>
              </a:xfrm>
              <a:custGeom>
                <a:avLst/>
                <a:gdLst/>
                <a:ahLst/>
                <a:cxnLst>
                  <a:cxn ang="0">
                    <a:pos x="wd2" y="hd2"/>
                  </a:cxn>
                  <a:cxn ang="5400000">
                    <a:pos x="wd2" y="hd2"/>
                  </a:cxn>
                  <a:cxn ang="10800000">
                    <a:pos x="wd2" y="hd2"/>
                  </a:cxn>
                  <a:cxn ang="16200000">
                    <a:pos x="wd2" y="hd2"/>
                  </a:cxn>
                </a:cxnLst>
                <a:rect l="0" t="0" r="r" b="b"/>
                <a:pathLst>
                  <a:path w="21600" h="21600" extrusionOk="0">
                    <a:moveTo>
                      <a:pt x="6778" y="21600"/>
                    </a:moveTo>
                    <a:lnTo>
                      <a:pt x="21600" y="6376"/>
                    </a:lnTo>
                    <a:lnTo>
                      <a:pt x="15208" y="0"/>
                    </a:lnTo>
                    <a:lnTo>
                      <a:pt x="0" y="15829"/>
                    </a:lnTo>
                    <a:cubicBezTo>
                      <a:pt x="0" y="15829"/>
                      <a:pt x="6778" y="21600"/>
                      <a:pt x="6778" y="21600"/>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07" name="Shape 17"/>
              <p:cNvSpPr/>
              <p:nvPr/>
            </p:nvSpPr>
            <p:spPr>
              <a:xfrm>
                <a:off x="9794071" y="2726993"/>
                <a:ext cx="320665" cy="2036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69"/>
                    </a:lnTo>
                    <a:lnTo>
                      <a:pt x="9102" y="21600"/>
                    </a:lnTo>
                    <a:cubicBezTo>
                      <a:pt x="9102" y="21600"/>
                      <a:pt x="0" y="0"/>
                      <a:pt x="0" y="0"/>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08" name="Shape 18"/>
              <p:cNvSpPr/>
              <p:nvPr/>
            </p:nvSpPr>
            <p:spPr>
              <a:xfrm>
                <a:off x="10103851" y="3367916"/>
                <a:ext cx="395284" cy="403351"/>
              </a:xfrm>
              <a:custGeom>
                <a:avLst/>
                <a:gdLst/>
                <a:ahLst/>
                <a:cxnLst>
                  <a:cxn ang="0">
                    <a:pos x="wd2" y="hd2"/>
                  </a:cxn>
                  <a:cxn ang="5400000">
                    <a:pos x="wd2" y="hd2"/>
                  </a:cxn>
                  <a:cxn ang="10800000">
                    <a:pos x="wd2" y="hd2"/>
                  </a:cxn>
                  <a:cxn ang="16200000">
                    <a:pos x="wd2" y="hd2"/>
                  </a:cxn>
                </a:cxnLst>
                <a:rect l="0" t="0" r="r" b="b"/>
                <a:pathLst>
                  <a:path w="21600" h="21600" extrusionOk="0">
                    <a:moveTo>
                      <a:pt x="2204" y="20448"/>
                    </a:moveTo>
                    <a:lnTo>
                      <a:pt x="6906" y="21600"/>
                    </a:lnTo>
                    <a:lnTo>
                      <a:pt x="21600" y="7776"/>
                    </a:lnTo>
                    <a:lnTo>
                      <a:pt x="0" y="0"/>
                    </a:lnTo>
                    <a:cubicBezTo>
                      <a:pt x="0" y="0"/>
                      <a:pt x="2204" y="20448"/>
                      <a:pt x="2204" y="20448"/>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09" name="Shape 19"/>
              <p:cNvSpPr/>
              <p:nvPr/>
            </p:nvSpPr>
            <p:spPr>
              <a:xfrm>
                <a:off x="7422659" y="1669470"/>
                <a:ext cx="2268237" cy="2152108"/>
              </a:xfrm>
              <a:custGeom>
                <a:avLst/>
                <a:gdLst/>
                <a:ahLst/>
                <a:cxnLst>
                  <a:cxn ang="0">
                    <a:pos x="wd2" y="hd2"/>
                  </a:cxn>
                  <a:cxn ang="5400000">
                    <a:pos x="wd2" y="hd2"/>
                  </a:cxn>
                  <a:cxn ang="10800000">
                    <a:pos x="wd2" y="hd2"/>
                  </a:cxn>
                  <a:cxn ang="16200000">
                    <a:pos x="wd2" y="hd2"/>
                  </a:cxn>
                </a:cxnLst>
                <a:rect l="0" t="0" r="r" b="b"/>
                <a:pathLst>
                  <a:path w="19982" h="20016" extrusionOk="0">
                    <a:moveTo>
                      <a:pt x="14233" y="5107"/>
                    </a:moveTo>
                    <a:cubicBezTo>
                      <a:pt x="9238" y="289"/>
                      <a:pt x="3289" y="-1423"/>
                      <a:pt x="947" y="1284"/>
                    </a:cubicBezTo>
                    <a:cubicBezTo>
                      <a:pt x="-28" y="2410"/>
                      <a:pt x="-223" y="4125"/>
                      <a:pt x="239" y="6090"/>
                    </a:cubicBezTo>
                    <a:cubicBezTo>
                      <a:pt x="2697" y="5783"/>
                      <a:pt x="6410" y="7483"/>
                      <a:pt x="9706" y="10663"/>
                    </a:cubicBezTo>
                    <a:cubicBezTo>
                      <a:pt x="12897" y="13742"/>
                      <a:pt x="14814" y="17356"/>
                      <a:pt x="14870" y="19954"/>
                    </a:cubicBezTo>
                    <a:cubicBezTo>
                      <a:pt x="16631" y="20177"/>
                      <a:pt x="18112" y="19799"/>
                      <a:pt x="19034" y="18734"/>
                    </a:cubicBezTo>
                    <a:cubicBezTo>
                      <a:pt x="21377" y="16027"/>
                      <a:pt x="19227" y="9926"/>
                      <a:pt x="14233" y="5107"/>
                    </a:cubicBezTo>
                    <a:close/>
                  </a:path>
                </a:pathLst>
              </a:custGeom>
              <a:gradFill>
                <a:gsLst>
                  <a:gs pos="48000">
                    <a:schemeClr val="accent2">
                      <a:lumMod val="75000"/>
                    </a:schemeClr>
                  </a:gs>
                  <a:gs pos="100000">
                    <a:srgbClr val="010101"/>
                  </a:gs>
                  <a:gs pos="12000">
                    <a:schemeClr val="accent2">
                      <a:lumMod val="50000"/>
                    </a:schemeClr>
                  </a:gs>
                </a:gsLst>
                <a:lin ang="3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10" name="Shape 20"/>
              <p:cNvSpPr/>
              <p:nvPr/>
            </p:nvSpPr>
            <p:spPr>
              <a:xfrm>
                <a:off x="6803100" y="1188779"/>
                <a:ext cx="3395958" cy="3221314"/>
              </a:xfrm>
              <a:custGeom>
                <a:avLst/>
                <a:gdLst/>
                <a:ahLst/>
                <a:cxnLst>
                  <a:cxn ang="0">
                    <a:pos x="wd2" y="hd2"/>
                  </a:cxn>
                  <a:cxn ang="5400000">
                    <a:pos x="wd2" y="hd2"/>
                  </a:cxn>
                  <a:cxn ang="10800000">
                    <a:pos x="wd2" y="hd2"/>
                  </a:cxn>
                  <a:cxn ang="16200000">
                    <a:pos x="wd2" y="hd2"/>
                  </a:cxn>
                </a:cxnLst>
                <a:rect l="0" t="0" r="r" b="b"/>
                <a:pathLst>
                  <a:path w="18956" h="18912" extrusionOk="0">
                    <a:moveTo>
                      <a:pt x="15534" y="14638"/>
                    </a:moveTo>
                    <a:cubicBezTo>
                      <a:pt x="14050" y="16347"/>
                      <a:pt x="10281" y="15266"/>
                      <a:pt x="7116" y="12225"/>
                    </a:cubicBezTo>
                    <a:cubicBezTo>
                      <a:pt x="3951" y="9183"/>
                      <a:pt x="2589" y="5332"/>
                      <a:pt x="4073" y="3623"/>
                    </a:cubicBezTo>
                    <a:cubicBezTo>
                      <a:pt x="5558" y="1915"/>
                      <a:pt x="9327" y="2995"/>
                      <a:pt x="12492" y="6037"/>
                    </a:cubicBezTo>
                    <a:cubicBezTo>
                      <a:pt x="15657" y="9078"/>
                      <a:pt x="17019" y="12929"/>
                      <a:pt x="15534" y="14638"/>
                    </a:cubicBezTo>
                    <a:close/>
                    <a:moveTo>
                      <a:pt x="13487" y="4842"/>
                    </a:moveTo>
                    <a:cubicBezTo>
                      <a:pt x="8745" y="285"/>
                      <a:pt x="3106" y="-1344"/>
                      <a:pt x="892" y="1204"/>
                    </a:cubicBezTo>
                    <a:cubicBezTo>
                      <a:pt x="-1322" y="3752"/>
                      <a:pt x="727" y="9513"/>
                      <a:pt x="5469" y="14070"/>
                    </a:cubicBezTo>
                    <a:cubicBezTo>
                      <a:pt x="10211" y="18627"/>
                      <a:pt x="15850" y="20256"/>
                      <a:pt x="18064" y="17708"/>
                    </a:cubicBezTo>
                    <a:cubicBezTo>
                      <a:pt x="20278" y="15159"/>
                      <a:pt x="18229" y="9399"/>
                      <a:pt x="13487" y="4842"/>
                    </a:cubicBezTo>
                    <a:close/>
                  </a:path>
                </a:pathLst>
              </a:custGeom>
              <a:gradFill>
                <a:gsLst>
                  <a:gs pos="12000">
                    <a:schemeClr val="accent2">
                      <a:lumMod val="60000"/>
                      <a:lumOff val="40000"/>
                    </a:schemeClr>
                  </a:gs>
                  <a:gs pos="79000">
                    <a:schemeClr val="accent2">
                      <a:lumMod val="75000"/>
                    </a:schemeClr>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11" name="Shape 21"/>
              <p:cNvSpPr/>
              <p:nvPr/>
            </p:nvSpPr>
            <p:spPr>
              <a:xfrm>
                <a:off x="5967457" y="1210143"/>
                <a:ext cx="887372" cy="825526"/>
              </a:xfrm>
              <a:custGeom>
                <a:avLst/>
                <a:gdLst/>
                <a:ahLst/>
                <a:cxnLst>
                  <a:cxn ang="0">
                    <a:pos x="wd2" y="hd2"/>
                  </a:cxn>
                  <a:cxn ang="5400000">
                    <a:pos x="wd2" y="hd2"/>
                  </a:cxn>
                  <a:cxn ang="10800000">
                    <a:pos x="wd2" y="hd2"/>
                  </a:cxn>
                  <a:cxn ang="16200000">
                    <a:pos x="wd2" y="hd2"/>
                  </a:cxn>
                </a:cxnLst>
                <a:rect l="0" t="0" r="r" b="b"/>
                <a:pathLst>
                  <a:path w="21600" h="21600" extrusionOk="0">
                    <a:moveTo>
                      <a:pt x="21600" y="8232"/>
                    </a:moveTo>
                    <a:lnTo>
                      <a:pt x="14858" y="17801"/>
                    </a:lnTo>
                    <a:lnTo>
                      <a:pt x="7331" y="16605"/>
                    </a:lnTo>
                    <a:lnTo>
                      <a:pt x="3796" y="21600"/>
                    </a:lnTo>
                    <a:lnTo>
                      <a:pt x="0" y="18786"/>
                    </a:lnTo>
                    <a:lnTo>
                      <a:pt x="11782" y="0"/>
                    </a:lnTo>
                    <a:cubicBezTo>
                      <a:pt x="11782" y="0"/>
                      <a:pt x="21600" y="8232"/>
                      <a:pt x="21600" y="8232"/>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12" name="Shape 22"/>
              <p:cNvSpPr/>
              <p:nvPr/>
            </p:nvSpPr>
            <p:spPr>
              <a:xfrm>
                <a:off x="5967457" y="1077071"/>
                <a:ext cx="556625" cy="8604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0164"/>
                    </a:lnTo>
                    <a:lnTo>
                      <a:pt x="0" y="21600"/>
                    </a:lnTo>
                    <a:lnTo>
                      <a:pt x="18783" y="3577"/>
                    </a:lnTo>
                    <a:cubicBezTo>
                      <a:pt x="18783" y="3577"/>
                      <a:pt x="21600" y="0"/>
                      <a:pt x="21600"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13" name="Shape 23"/>
              <p:cNvSpPr/>
              <p:nvPr/>
            </p:nvSpPr>
            <p:spPr>
              <a:xfrm>
                <a:off x="6600142" y="1477194"/>
                <a:ext cx="293900" cy="47101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6677" y="4985"/>
                      <a:pt x="14382" y="11073"/>
                      <a:pt x="14498" y="17902"/>
                    </a:cubicBezTo>
                    <a:lnTo>
                      <a:pt x="5336" y="21600"/>
                    </a:lnTo>
                    <a:lnTo>
                      <a:pt x="0" y="17993"/>
                    </a:lnTo>
                    <a:cubicBezTo>
                      <a:pt x="0" y="17993"/>
                      <a:pt x="21600" y="0"/>
                      <a:pt x="21600" y="0"/>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14" name="Shape 24"/>
              <p:cNvSpPr/>
              <p:nvPr/>
            </p:nvSpPr>
            <p:spPr>
              <a:xfrm>
                <a:off x="9964984" y="3944746"/>
                <a:ext cx="611841" cy="616615"/>
              </a:xfrm>
              <a:custGeom>
                <a:avLst/>
                <a:gdLst/>
                <a:ahLst/>
                <a:cxnLst>
                  <a:cxn ang="0">
                    <a:pos x="wd2" y="hd2"/>
                  </a:cxn>
                  <a:cxn ang="5400000">
                    <a:pos x="wd2" y="hd2"/>
                  </a:cxn>
                  <a:cxn ang="10800000">
                    <a:pos x="wd2" y="hd2"/>
                  </a:cxn>
                  <a:cxn ang="16200000">
                    <a:pos x="wd2" y="hd2"/>
                  </a:cxn>
                </a:cxnLst>
                <a:rect l="0" t="0" r="r" b="b"/>
                <a:pathLst>
                  <a:path w="21600" h="21600" extrusionOk="0">
                    <a:moveTo>
                      <a:pt x="2584" y="8989"/>
                    </a:moveTo>
                    <a:cubicBezTo>
                      <a:pt x="1793" y="9848"/>
                      <a:pt x="924" y="10616"/>
                      <a:pt x="0" y="11317"/>
                    </a:cubicBezTo>
                    <a:lnTo>
                      <a:pt x="8226" y="21600"/>
                    </a:lnTo>
                    <a:lnTo>
                      <a:pt x="21600" y="10280"/>
                    </a:lnTo>
                    <a:lnTo>
                      <a:pt x="7345" y="0"/>
                    </a:lnTo>
                    <a:cubicBezTo>
                      <a:pt x="6458" y="3437"/>
                      <a:pt x="4896" y="6479"/>
                      <a:pt x="2584" y="8989"/>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15" name="Shape 25"/>
              <p:cNvSpPr/>
              <p:nvPr/>
            </p:nvSpPr>
            <p:spPr>
              <a:xfrm>
                <a:off x="10170387" y="3795198"/>
                <a:ext cx="426315" cy="451619"/>
              </a:xfrm>
              <a:custGeom>
                <a:avLst/>
                <a:gdLst/>
                <a:ahLst/>
                <a:cxnLst>
                  <a:cxn ang="0">
                    <a:pos x="wd2" y="hd2"/>
                  </a:cxn>
                  <a:cxn ang="5400000">
                    <a:pos x="wd2" y="hd2"/>
                  </a:cxn>
                  <a:cxn ang="10800000">
                    <a:pos x="wd2" y="hd2"/>
                  </a:cxn>
                  <a:cxn ang="16200000">
                    <a:pos x="wd2" y="hd2"/>
                  </a:cxn>
                </a:cxnLst>
                <a:rect l="0" t="0" r="r" b="b"/>
                <a:pathLst>
                  <a:path w="21600" h="21600" extrusionOk="0">
                    <a:moveTo>
                      <a:pt x="1200" y="0"/>
                    </a:moveTo>
                    <a:cubicBezTo>
                      <a:pt x="1058" y="2654"/>
                      <a:pt x="648" y="5175"/>
                      <a:pt x="0" y="7564"/>
                    </a:cubicBezTo>
                    <a:lnTo>
                      <a:pt x="20459" y="21600"/>
                    </a:lnTo>
                    <a:lnTo>
                      <a:pt x="21600" y="14549"/>
                    </a:lnTo>
                    <a:cubicBezTo>
                      <a:pt x="21600" y="14549"/>
                      <a:pt x="1200" y="0"/>
                      <a:pt x="1200"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16" name="Shape 26"/>
              <p:cNvSpPr/>
              <p:nvPr/>
            </p:nvSpPr>
            <p:spPr>
              <a:xfrm>
                <a:off x="9345426" y="4329300"/>
                <a:ext cx="900167" cy="981420"/>
              </a:xfrm>
              <a:custGeom>
                <a:avLst/>
                <a:gdLst/>
                <a:ahLst/>
                <a:cxnLst>
                  <a:cxn ang="0">
                    <a:pos x="wd2" y="hd2"/>
                  </a:cxn>
                  <a:cxn ang="5400000">
                    <a:pos x="wd2" y="hd2"/>
                  </a:cxn>
                  <a:cxn ang="10800000">
                    <a:pos x="wd2" y="hd2"/>
                  </a:cxn>
                  <a:cxn ang="16200000">
                    <a:pos x="wd2" y="hd2"/>
                  </a:cxn>
                </a:cxnLst>
                <a:rect l="0" t="0" r="r" b="b"/>
                <a:pathLst>
                  <a:path w="21600" h="21600" extrusionOk="0">
                    <a:moveTo>
                      <a:pt x="2298" y="1768"/>
                    </a:moveTo>
                    <a:lnTo>
                      <a:pt x="0" y="14084"/>
                    </a:lnTo>
                    <a:lnTo>
                      <a:pt x="5678" y="21600"/>
                    </a:lnTo>
                    <a:lnTo>
                      <a:pt x="21600" y="9764"/>
                    </a:lnTo>
                    <a:lnTo>
                      <a:pt x="12782" y="0"/>
                    </a:lnTo>
                    <a:cubicBezTo>
                      <a:pt x="9868" y="1359"/>
                      <a:pt x="6305" y="1938"/>
                      <a:pt x="2298" y="1768"/>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17" name="Shape 27"/>
              <p:cNvSpPr/>
              <p:nvPr/>
            </p:nvSpPr>
            <p:spPr>
              <a:xfrm>
                <a:off x="9868846" y="4243843"/>
                <a:ext cx="481052" cy="530194"/>
              </a:xfrm>
              <a:custGeom>
                <a:avLst/>
                <a:gdLst/>
                <a:ahLst/>
                <a:cxnLst>
                  <a:cxn ang="0">
                    <a:pos x="wd2" y="hd2"/>
                  </a:cxn>
                  <a:cxn ang="5400000">
                    <a:pos x="wd2" y="hd2"/>
                  </a:cxn>
                  <a:cxn ang="10800000">
                    <a:pos x="wd2" y="hd2"/>
                  </a:cxn>
                  <a:cxn ang="16200000">
                    <a:pos x="wd2" y="hd2"/>
                  </a:cxn>
                </a:cxnLst>
                <a:rect l="0" t="0" r="r" b="b"/>
                <a:pathLst>
                  <a:path w="21600" h="21600" extrusionOk="0">
                    <a:moveTo>
                      <a:pt x="21600" y="17436"/>
                    </a:moveTo>
                    <a:lnTo>
                      <a:pt x="5728" y="0"/>
                    </a:lnTo>
                    <a:cubicBezTo>
                      <a:pt x="4022" y="1403"/>
                      <a:pt x="2092" y="2561"/>
                      <a:pt x="0" y="3527"/>
                    </a:cubicBezTo>
                    <a:lnTo>
                      <a:pt x="16500" y="21600"/>
                    </a:lnTo>
                    <a:lnTo>
                      <a:pt x="16650" y="21490"/>
                    </a:lnTo>
                    <a:cubicBezTo>
                      <a:pt x="16650" y="21490"/>
                      <a:pt x="21600" y="17436"/>
                      <a:pt x="21600" y="17436"/>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18" name="Shape 28"/>
              <p:cNvSpPr/>
              <p:nvPr/>
            </p:nvSpPr>
            <p:spPr>
              <a:xfrm>
                <a:off x="8792404" y="4876528"/>
                <a:ext cx="874831" cy="602338"/>
              </a:xfrm>
              <a:custGeom>
                <a:avLst/>
                <a:gdLst/>
                <a:ahLst/>
                <a:cxnLst>
                  <a:cxn ang="0">
                    <a:pos x="wd2" y="hd2"/>
                  </a:cxn>
                  <a:cxn ang="5400000">
                    <a:pos x="wd2" y="hd2"/>
                  </a:cxn>
                  <a:cxn ang="10800000">
                    <a:pos x="wd2" y="hd2"/>
                  </a:cxn>
                  <a:cxn ang="16200000">
                    <a:pos x="wd2" y="hd2"/>
                  </a:cxn>
                </a:cxnLst>
                <a:rect l="0" t="0" r="r" b="b"/>
                <a:pathLst>
                  <a:path w="21600" h="21600" extrusionOk="0">
                    <a:moveTo>
                      <a:pt x="15868" y="0"/>
                    </a:moveTo>
                    <a:lnTo>
                      <a:pt x="21600" y="467"/>
                    </a:lnTo>
                    <a:lnTo>
                      <a:pt x="5112" y="21600"/>
                    </a:lnTo>
                    <a:lnTo>
                      <a:pt x="0" y="20925"/>
                    </a:lnTo>
                    <a:cubicBezTo>
                      <a:pt x="0" y="20925"/>
                      <a:pt x="15868" y="0"/>
                      <a:pt x="15868" y="0"/>
                    </a:cubicBezTo>
                    <a:close/>
                  </a:path>
                </a:pathLst>
              </a:custGeom>
              <a:solidFill>
                <a:schemeClr val="accent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19" name="Shape 29"/>
              <p:cNvSpPr/>
              <p:nvPr/>
            </p:nvSpPr>
            <p:spPr>
              <a:xfrm>
                <a:off x="8597683" y="4382710"/>
                <a:ext cx="845238" cy="1082999"/>
              </a:xfrm>
              <a:custGeom>
                <a:avLst/>
                <a:gdLst/>
                <a:ahLst/>
                <a:cxnLst>
                  <a:cxn ang="0">
                    <a:pos x="wd2" y="hd2"/>
                  </a:cxn>
                  <a:cxn ang="5400000">
                    <a:pos x="wd2" y="hd2"/>
                  </a:cxn>
                  <a:cxn ang="10800000">
                    <a:pos x="wd2" y="hd2"/>
                  </a:cxn>
                  <a:cxn ang="16200000">
                    <a:pos x="wd2" y="hd2"/>
                  </a:cxn>
                </a:cxnLst>
                <a:rect l="0" t="0" r="r" b="b"/>
                <a:pathLst>
                  <a:path w="21600" h="21600" extrusionOk="0">
                    <a:moveTo>
                      <a:pt x="16372" y="0"/>
                    </a:moveTo>
                    <a:lnTo>
                      <a:pt x="21600" y="9962"/>
                    </a:lnTo>
                    <a:lnTo>
                      <a:pt x="5177" y="21600"/>
                    </a:lnTo>
                    <a:lnTo>
                      <a:pt x="0" y="12623"/>
                    </a:lnTo>
                    <a:cubicBezTo>
                      <a:pt x="0" y="12623"/>
                      <a:pt x="16372" y="0"/>
                      <a:pt x="16372"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20" name="Shape 30"/>
              <p:cNvSpPr/>
              <p:nvPr/>
            </p:nvSpPr>
            <p:spPr>
              <a:xfrm>
                <a:off x="7753802" y="4521576"/>
                <a:ext cx="941762" cy="757098"/>
              </a:xfrm>
              <a:custGeom>
                <a:avLst/>
                <a:gdLst/>
                <a:ahLst/>
                <a:cxnLst>
                  <a:cxn ang="0">
                    <a:pos x="wd2" y="hd2"/>
                  </a:cxn>
                  <a:cxn ang="5400000">
                    <a:pos x="wd2" y="hd2"/>
                  </a:cxn>
                  <a:cxn ang="10800000">
                    <a:pos x="wd2" y="hd2"/>
                  </a:cxn>
                  <a:cxn ang="16200000">
                    <a:pos x="wd2" y="hd2"/>
                  </a:cxn>
                </a:cxnLst>
                <a:rect l="0" t="0" r="r" b="b"/>
                <a:pathLst>
                  <a:path w="21600" h="21600" extrusionOk="0">
                    <a:moveTo>
                      <a:pt x="0" y="17841"/>
                    </a:moveTo>
                    <a:lnTo>
                      <a:pt x="6225" y="21600"/>
                    </a:lnTo>
                    <a:lnTo>
                      <a:pt x="21600" y="3759"/>
                    </a:lnTo>
                    <a:lnTo>
                      <a:pt x="15375" y="0"/>
                    </a:lnTo>
                    <a:cubicBezTo>
                      <a:pt x="15375" y="0"/>
                      <a:pt x="0" y="17841"/>
                      <a:pt x="0" y="17841"/>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21" name="Shape 31"/>
              <p:cNvSpPr/>
              <p:nvPr/>
            </p:nvSpPr>
            <p:spPr>
              <a:xfrm>
                <a:off x="7753802" y="4062249"/>
                <a:ext cx="670363" cy="108641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9167"/>
                    </a:lnTo>
                    <a:lnTo>
                      <a:pt x="0" y="21600"/>
                    </a:lnTo>
                    <a:lnTo>
                      <a:pt x="520" y="12542"/>
                    </a:lnTo>
                    <a:cubicBezTo>
                      <a:pt x="520" y="12542"/>
                      <a:pt x="21600" y="0"/>
                      <a:pt x="21600" y="0"/>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22" name="Shape 32"/>
              <p:cNvSpPr/>
              <p:nvPr/>
            </p:nvSpPr>
            <p:spPr>
              <a:xfrm>
                <a:off x="6944411" y="3645649"/>
                <a:ext cx="892568" cy="964025"/>
              </a:xfrm>
              <a:custGeom>
                <a:avLst/>
                <a:gdLst/>
                <a:ahLst/>
                <a:cxnLst>
                  <a:cxn ang="0">
                    <a:pos x="wd2" y="hd2"/>
                  </a:cxn>
                  <a:cxn ang="5400000">
                    <a:pos x="wd2" y="hd2"/>
                  </a:cxn>
                  <a:cxn ang="10800000">
                    <a:pos x="wd2" y="hd2"/>
                  </a:cxn>
                  <a:cxn ang="16200000">
                    <a:pos x="wd2" y="hd2"/>
                  </a:cxn>
                </a:cxnLst>
                <a:rect l="0" t="0" r="r" b="b"/>
                <a:pathLst>
                  <a:path w="21600" h="21600" extrusionOk="0">
                    <a:moveTo>
                      <a:pt x="14772" y="6264"/>
                    </a:moveTo>
                    <a:lnTo>
                      <a:pt x="21600" y="0"/>
                    </a:lnTo>
                    <a:lnTo>
                      <a:pt x="1041" y="21206"/>
                    </a:lnTo>
                    <a:lnTo>
                      <a:pt x="0" y="21600"/>
                    </a:lnTo>
                    <a:cubicBezTo>
                      <a:pt x="0" y="21600"/>
                      <a:pt x="14772" y="6264"/>
                      <a:pt x="14772" y="6264"/>
                    </a:cubicBezTo>
                    <a:close/>
                  </a:path>
                </a:pathLst>
              </a:custGeom>
              <a:solidFill>
                <a:srgbClr val="01010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23" name="Shape 33"/>
              <p:cNvSpPr/>
              <p:nvPr/>
            </p:nvSpPr>
            <p:spPr>
              <a:xfrm>
                <a:off x="6130132" y="2876542"/>
                <a:ext cx="1042109" cy="72149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1537" y="508"/>
                    </a:lnTo>
                    <a:lnTo>
                      <a:pt x="0" y="21600"/>
                    </a:lnTo>
                    <a:lnTo>
                      <a:pt x="9657" y="20832"/>
                    </a:lnTo>
                    <a:cubicBezTo>
                      <a:pt x="9657" y="20832"/>
                      <a:pt x="21600" y="0"/>
                      <a:pt x="21600" y="0"/>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24" name="Shape 34"/>
              <p:cNvSpPr/>
              <p:nvPr/>
            </p:nvSpPr>
            <p:spPr>
              <a:xfrm>
                <a:off x="7516353" y="1661232"/>
                <a:ext cx="2181946" cy="2062355"/>
              </a:xfrm>
              <a:custGeom>
                <a:avLst/>
                <a:gdLst/>
                <a:ahLst/>
                <a:cxnLst>
                  <a:cxn ang="0">
                    <a:pos x="wd2" y="hd2"/>
                  </a:cxn>
                  <a:cxn ang="5400000">
                    <a:pos x="wd2" y="hd2"/>
                  </a:cxn>
                  <a:cxn ang="10800000">
                    <a:pos x="wd2" y="hd2"/>
                  </a:cxn>
                  <a:cxn ang="16200000">
                    <a:pos x="wd2" y="hd2"/>
                  </a:cxn>
                </a:cxnLst>
                <a:rect l="0" t="0" r="r" b="b"/>
                <a:pathLst>
                  <a:path w="20138" h="20108" extrusionOk="0">
                    <a:moveTo>
                      <a:pt x="14115" y="5354"/>
                    </a:moveTo>
                    <a:cubicBezTo>
                      <a:pt x="8882" y="303"/>
                      <a:pt x="2650" y="-1492"/>
                      <a:pt x="195" y="1346"/>
                    </a:cubicBezTo>
                    <a:cubicBezTo>
                      <a:pt x="126" y="1426"/>
                      <a:pt x="62" y="1509"/>
                      <a:pt x="0" y="1594"/>
                    </a:cubicBezTo>
                    <a:cubicBezTo>
                      <a:pt x="26" y="1561"/>
                      <a:pt x="51" y="1527"/>
                      <a:pt x="78" y="1496"/>
                    </a:cubicBezTo>
                    <a:cubicBezTo>
                      <a:pt x="2529" y="-1337"/>
                      <a:pt x="8750" y="454"/>
                      <a:pt x="13974" y="5497"/>
                    </a:cubicBezTo>
                    <a:cubicBezTo>
                      <a:pt x="19198" y="10540"/>
                      <a:pt x="21446" y="16924"/>
                      <a:pt x="18995" y="19757"/>
                    </a:cubicBezTo>
                    <a:cubicBezTo>
                      <a:pt x="18885" y="19884"/>
                      <a:pt x="18766" y="19999"/>
                      <a:pt x="18641" y="20108"/>
                    </a:cubicBezTo>
                    <a:cubicBezTo>
                      <a:pt x="18821" y="19967"/>
                      <a:pt x="18993" y="19816"/>
                      <a:pt x="19145" y="19639"/>
                    </a:cubicBezTo>
                    <a:cubicBezTo>
                      <a:pt x="21600" y="16802"/>
                      <a:pt x="19348" y="10406"/>
                      <a:pt x="14115" y="5354"/>
                    </a:cubicBezTo>
                    <a:close/>
                  </a:path>
                </a:pathLst>
              </a:custGeom>
              <a:solidFill>
                <a:schemeClr val="accent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25" name="Shape 36"/>
              <p:cNvSpPr/>
              <p:nvPr/>
            </p:nvSpPr>
            <p:spPr>
              <a:xfrm>
                <a:off x="6450593" y="1068833"/>
                <a:ext cx="514312" cy="457132"/>
              </a:xfrm>
              <a:custGeom>
                <a:avLst/>
                <a:gdLst/>
                <a:ahLst/>
                <a:cxnLst>
                  <a:cxn ang="0">
                    <a:pos x="wd2" y="hd2"/>
                  </a:cxn>
                  <a:cxn ang="5400000">
                    <a:pos x="wd2" y="hd2"/>
                  </a:cxn>
                  <a:cxn ang="10800000">
                    <a:pos x="wd2" y="hd2"/>
                  </a:cxn>
                  <a:cxn ang="16200000">
                    <a:pos x="wd2" y="hd2"/>
                  </a:cxn>
                </a:cxnLst>
                <a:rect l="0" t="0" r="r" b="b"/>
                <a:pathLst>
                  <a:path w="21600" h="21600" extrusionOk="0">
                    <a:moveTo>
                      <a:pt x="16940" y="21600"/>
                    </a:moveTo>
                    <a:lnTo>
                      <a:pt x="0" y="6734"/>
                    </a:lnTo>
                    <a:lnTo>
                      <a:pt x="3049" y="0"/>
                    </a:lnTo>
                    <a:lnTo>
                      <a:pt x="21600" y="15718"/>
                    </a:lnTo>
                    <a:cubicBezTo>
                      <a:pt x="21600" y="15718"/>
                      <a:pt x="16940" y="21600"/>
                      <a:pt x="16940" y="216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26" name="Shape 37"/>
              <p:cNvSpPr/>
              <p:nvPr/>
            </p:nvSpPr>
            <p:spPr>
              <a:xfrm>
                <a:off x="6546732" y="2641537"/>
                <a:ext cx="626311" cy="256691"/>
              </a:xfrm>
              <a:custGeom>
                <a:avLst/>
                <a:gdLst/>
                <a:ahLst/>
                <a:cxnLst>
                  <a:cxn ang="0">
                    <a:pos x="wd2" y="hd2"/>
                  </a:cxn>
                  <a:cxn ang="5400000">
                    <a:pos x="wd2" y="hd2"/>
                  </a:cxn>
                  <a:cxn ang="10800000">
                    <a:pos x="wd2" y="hd2"/>
                  </a:cxn>
                  <a:cxn ang="16200000">
                    <a:pos x="wd2" y="hd2"/>
                  </a:cxn>
                </a:cxnLst>
                <a:rect l="0" t="0" r="r" b="b"/>
                <a:pathLst>
                  <a:path w="21600" h="21600" extrusionOk="0">
                    <a:moveTo>
                      <a:pt x="16695" y="0"/>
                    </a:moveTo>
                    <a:cubicBezTo>
                      <a:pt x="18143" y="6676"/>
                      <a:pt x="19781" y="13419"/>
                      <a:pt x="21600" y="20172"/>
                    </a:cubicBezTo>
                    <a:lnTo>
                      <a:pt x="4857" y="21600"/>
                    </a:lnTo>
                    <a:lnTo>
                      <a:pt x="0" y="1009"/>
                    </a:lnTo>
                    <a:cubicBezTo>
                      <a:pt x="0" y="1009"/>
                      <a:pt x="16695" y="0"/>
                      <a:pt x="16695" y="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27" name="Shape 38"/>
              <p:cNvSpPr/>
              <p:nvPr/>
            </p:nvSpPr>
            <p:spPr>
              <a:xfrm>
                <a:off x="7315838" y="3410644"/>
                <a:ext cx="529552" cy="506308"/>
              </a:xfrm>
              <a:custGeom>
                <a:avLst/>
                <a:gdLst/>
                <a:ahLst/>
                <a:cxnLst>
                  <a:cxn ang="0">
                    <a:pos x="wd2" y="hd2"/>
                  </a:cxn>
                  <a:cxn ang="5400000">
                    <a:pos x="wd2" y="hd2"/>
                  </a:cxn>
                  <a:cxn ang="10800000">
                    <a:pos x="wd2" y="hd2"/>
                  </a:cxn>
                  <a:cxn ang="16200000">
                    <a:pos x="wd2" y="hd2"/>
                  </a:cxn>
                </a:cxnLst>
                <a:rect l="0" t="0" r="r" b="b"/>
                <a:pathLst>
                  <a:path w="21600" h="21600" extrusionOk="0">
                    <a:moveTo>
                      <a:pt x="11877" y="0"/>
                    </a:moveTo>
                    <a:cubicBezTo>
                      <a:pt x="14181" y="2484"/>
                      <a:pt x="16593" y="4935"/>
                      <a:pt x="19108" y="7339"/>
                    </a:cubicBezTo>
                    <a:cubicBezTo>
                      <a:pt x="19935" y="8129"/>
                      <a:pt x="20766" y="8908"/>
                      <a:pt x="21600" y="9674"/>
                    </a:cubicBezTo>
                    <a:lnTo>
                      <a:pt x="10091" y="21600"/>
                    </a:lnTo>
                    <a:lnTo>
                      <a:pt x="0" y="11390"/>
                    </a:lnTo>
                    <a:cubicBezTo>
                      <a:pt x="0" y="11390"/>
                      <a:pt x="11877" y="0"/>
                      <a:pt x="11877"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28" name="Shape 39"/>
              <p:cNvSpPr/>
              <p:nvPr/>
            </p:nvSpPr>
            <p:spPr>
              <a:xfrm>
                <a:off x="8416088" y="4062249"/>
                <a:ext cx="271399" cy="59284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5224"/>
                    </a:lnTo>
                    <a:cubicBezTo>
                      <a:pt x="14469" y="3702"/>
                      <a:pt x="7246" y="1958"/>
                      <a:pt x="0" y="0"/>
                    </a:cubicBezTo>
                    <a:lnTo>
                      <a:pt x="0" y="16799"/>
                    </a:lnTo>
                    <a:cubicBezTo>
                      <a:pt x="0" y="16799"/>
                      <a:pt x="21600" y="21600"/>
                      <a:pt x="21600" y="2160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29" name="Shape 40"/>
              <p:cNvSpPr/>
              <p:nvPr/>
            </p:nvSpPr>
            <p:spPr>
              <a:xfrm>
                <a:off x="9238605" y="4382710"/>
                <a:ext cx="436739" cy="5124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4171" y="651"/>
                      <a:pt x="8182" y="999"/>
                      <a:pt x="11987" y="1033"/>
                    </a:cubicBezTo>
                    <a:lnTo>
                      <a:pt x="21600" y="21600"/>
                    </a:lnTo>
                    <a:lnTo>
                      <a:pt x="10118" y="21052"/>
                    </a:lnTo>
                    <a:cubicBezTo>
                      <a:pt x="10118" y="21052"/>
                      <a:pt x="0" y="0"/>
                      <a:pt x="0" y="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30" name="Shape 41"/>
              <p:cNvSpPr/>
              <p:nvPr/>
            </p:nvSpPr>
            <p:spPr>
              <a:xfrm>
                <a:off x="5777625" y="1904476"/>
                <a:ext cx="1024077" cy="934333"/>
              </a:xfrm>
              <a:custGeom>
                <a:avLst/>
                <a:gdLst/>
                <a:ahLst/>
                <a:cxnLst>
                  <a:cxn ang="0">
                    <a:pos x="wd2" y="hd2"/>
                  </a:cxn>
                  <a:cxn ang="5400000">
                    <a:pos x="wd2" y="hd2"/>
                  </a:cxn>
                  <a:cxn ang="10800000">
                    <a:pos x="wd2" y="hd2"/>
                  </a:cxn>
                  <a:cxn ang="16200000">
                    <a:pos x="wd2" y="hd2"/>
                  </a:cxn>
                </a:cxnLst>
                <a:rect l="0" t="0" r="r" b="b"/>
                <a:pathLst>
                  <a:path w="21600" h="21600" extrusionOk="0">
                    <a:moveTo>
                      <a:pt x="21600" y="4662"/>
                    </a:moveTo>
                    <a:lnTo>
                      <a:pt x="10236" y="21600"/>
                    </a:lnTo>
                    <a:lnTo>
                      <a:pt x="0" y="16971"/>
                    </a:lnTo>
                    <a:lnTo>
                      <a:pt x="10800" y="0"/>
                    </a:lnTo>
                    <a:cubicBezTo>
                      <a:pt x="10800" y="0"/>
                      <a:pt x="21600" y="4662"/>
                      <a:pt x="21600" y="4662"/>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31" name="Shape 42"/>
              <p:cNvSpPr/>
              <p:nvPr/>
            </p:nvSpPr>
            <p:spPr>
              <a:xfrm>
                <a:off x="5777625" y="1701517"/>
                <a:ext cx="512039" cy="939809"/>
              </a:xfrm>
              <a:custGeom>
                <a:avLst/>
                <a:gdLst/>
                <a:ahLst/>
                <a:cxnLst>
                  <a:cxn ang="0">
                    <a:pos x="wd2" y="hd2"/>
                  </a:cxn>
                  <a:cxn ang="5400000">
                    <a:pos x="wd2" y="hd2"/>
                  </a:cxn>
                  <a:cxn ang="10800000">
                    <a:pos x="wd2" y="hd2"/>
                  </a:cxn>
                  <a:cxn ang="16200000">
                    <a:pos x="wd2" y="hd2"/>
                  </a:cxn>
                </a:cxnLst>
                <a:rect l="0" t="0" r="r" b="b"/>
                <a:pathLst>
                  <a:path w="21600" h="21600" extrusionOk="0">
                    <a:moveTo>
                      <a:pt x="21600" y="4728"/>
                    </a:moveTo>
                    <a:lnTo>
                      <a:pt x="0" y="21600"/>
                    </a:lnTo>
                    <a:lnTo>
                      <a:pt x="0" y="16733"/>
                    </a:lnTo>
                    <a:lnTo>
                      <a:pt x="21600" y="0"/>
                    </a:lnTo>
                    <a:cubicBezTo>
                      <a:pt x="21600" y="0"/>
                      <a:pt x="21600" y="4728"/>
                      <a:pt x="21600" y="4728"/>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32" name="Shape 43"/>
              <p:cNvSpPr/>
              <p:nvPr/>
            </p:nvSpPr>
            <p:spPr>
              <a:xfrm>
                <a:off x="6290363" y="1701517"/>
                <a:ext cx="512037" cy="407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907"/>
                    </a:lnTo>
                    <a:lnTo>
                      <a:pt x="21600" y="21600"/>
                    </a:lnTo>
                    <a:lnTo>
                      <a:pt x="20768" y="9945"/>
                    </a:lnTo>
                    <a:cubicBezTo>
                      <a:pt x="20768" y="9945"/>
                      <a:pt x="0" y="0"/>
                      <a:pt x="0"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33" name="Shape 44"/>
              <p:cNvSpPr/>
              <p:nvPr/>
            </p:nvSpPr>
            <p:spPr>
              <a:xfrm>
                <a:off x="6010186" y="2652219"/>
                <a:ext cx="683008" cy="949220"/>
              </a:xfrm>
              <a:custGeom>
                <a:avLst/>
                <a:gdLst/>
                <a:ahLst/>
                <a:cxnLst>
                  <a:cxn ang="0">
                    <a:pos x="wd2" y="hd2"/>
                  </a:cxn>
                  <a:cxn ang="5400000">
                    <a:pos x="wd2" y="hd2"/>
                  </a:cxn>
                  <a:cxn ang="10800000">
                    <a:pos x="wd2" y="hd2"/>
                  </a:cxn>
                  <a:cxn ang="16200000">
                    <a:pos x="wd2" y="hd2"/>
                  </a:cxn>
                </a:cxnLst>
                <a:rect l="0" t="0" r="r" b="b"/>
                <a:pathLst>
                  <a:path w="21600" h="21600" extrusionOk="0">
                    <a:moveTo>
                      <a:pt x="17146" y="0"/>
                    </a:moveTo>
                    <a:lnTo>
                      <a:pt x="21600" y="5568"/>
                    </a:lnTo>
                    <a:lnTo>
                      <a:pt x="3997" y="21600"/>
                    </a:lnTo>
                    <a:lnTo>
                      <a:pt x="0" y="16215"/>
                    </a:lnTo>
                    <a:cubicBezTo>
                      <a:pt x="0" y="16215"/>
                      <a:pt x="17146" y="0"/>
                      <a:pt x="17146" y="0"/>
                    </a:cubicBezTo>
                    <a:close/>
                  </a:path>
                </a:pathLst>
              </a:custGeom>
              <a:solidFill>
                <a:schemeClr val="accent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34" name="Shape 45"/>
              <p:cNvSpPr/>
              <p:nvPr/>
            </p:nvSpPr>
            <p:spPr>
              <a:xfrm>
                <a:off x="6717644" y="3677695"/>
                <a:ext cx="844349" cy="923788"/>
              </a:xfrm>
              <a:custGeom>
                <a:avLst/>
                <a:gdLst/>
                <a:ahLst/>
                <a:cxnLst>
                  <a:cxn ang="0">
                    <a:pos x="wd2" y="hd2"/>
                  </a:cxn>
                  <a:cxn ang="5400000">
                    <a:pos x="wd2" y="hd2"/>
                  </a:cxn>
                  <a:cxn ang="10800000">
                    <a:pos x="wd2" y="hd2"/>
                  </a:cxn>
                  <a:cxn ang="16200000">
                    <a:pos x="wd2" y="hd2"/>
                  </a:cxn>
                </a:cxnLst>
                <a:rect l="0" t="0" r="r" b="b"/>
                <a:pathLst>
                  <a:path w="21600" h="21600" extrusionOk="0">
                    <a:moveTo>
                      <a:pt x="5985" y="21600"/>
                    </a:moveTo>
                    <a:lnTo>
                      <a:pt x="21600" y="5596"/>
                    </a:lnTo>
                    <a:lnTo>
                      <a:pt x="15271" y="0"/>
                    </a:lnTo>
                    <a:lnTo>
                      <a:pt x="0" y="15830"/>
                    </a:lnTo>
                    <a:cubicBezTo>
                      <a:pt x="0" y="15830"/>
                      <a:pt x="1789" y="18365"/>
                      <a:pt x="5985" y="216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35" name="Shape 35"/>
              <p:cNvSpPr/>
              <p:nvPr/>
            </p:nvSpPr>
            <p:spPr>
              <a:xfrm>
                <a:off x="6794862" y="1188779"/>
                <a:ext cx="3395864" cy="3221056"/>
              </a:xfrm>
              <a:custGeom>
                <a:avLst/>
                <a:gdLst/>
                <a:ahLst/>
                <a:cxnLst>
                  <a:cxn ang="0">
                    <a:pos x="wd2" y="hd2"/>
                  </a:cxn>
                  <a:cxn ang="5400000">
                    <a:pos x="wd2" y="hd2"/>
                  </a:cxn>
                  <a:cxn ang="10800000">
                    <a:pos x="wd2" y="hd2"/>
                  </a:cxn>
                  <a:cxn ang="16200000">
                    <a:pos x="wd2" y="hd2"/>
                  </a:cxn>
                </a:cxnLst>
                <a:rect l="0" t="0" r="r" b="b"/>
                <a:pathLst>
                  <a:path w="20173" h="20167" extrusionOk="0">
                    <a:moveTo>
                      <a:pt x="19229" y="18788"/>
                    </a:moveTo>
                    <a:cubicBezTo>
                      <a:pt x="16884" y="21492"/>
                      <a:pt x="10913" y="19764"/>
                      <a:pt x="5892" y="14928"/>
                    </a:cubicBezTo>
                    <a:cubicBezTo>
                      <a:pt x="871" y="10092"/>
                      <a:pt x="-1299" y="3980"/>
                      <a:pt x="1045" y="1276"/>
                    </a:cubicBezTo>
                    <a:cubicBezTo>
                      <a:pt x="1774" y="435"/>
                      <a:pt x="2854" y="24"/>
                      <a:pt x="4146" y="0"/>
                    </a:cubicBezTo>
                    <a:cubicBezTo>
                      <a:pt x="2812" y="8"/>
                      <a:pt x="1697" y="420"/>
                      <a:pt x="949" y="1282"/>
                    </a:cubicBezTo>
                    <a:cubicBezTo>
                      <a:pt x="-1407" y="4000"/>
                      <a:pt x="774" y="10143"/>
                      <a:pt x="5820" y="15003"/>
                    </a:cubicBezTo>
                    <a:cubicBezTo>
                      <a:pt x="10867" y="19863"/>
                      <a:pt x="16868" y="21600"/>
                      <a:pt x="19224" y="18882"/>
                    </a:cubicBezTo>
                    <a:cubicBezTo>
                      <a:pt x="19890" y="18114"/>
                      <a:pt x="20193" y="17071"/>
                      <a:pt x="20171" y="15861"/>
                    </a:cubicBezTo>
                    <a:cubicBezTo>
                      <a:pt x="20178" y="17031"/>
                      <a:pt x="19877" y="18040"/>
                      <a:pt x="19229" y="18788"/>
                    </a:cubicBezTo>
                    <a:close/>
                  </a:path>
                </a:pathLst>
              </a:custGeom>
              <a:solidFill>
                <a:schemeClr val="accent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36" name="Shape 31"/>
              <p:cNvSpPr/>
              <p:nvPr/>
            </p:nvSpPr>
            <p:spPr>
              <a:xfrm>
                <a:off x="7753802" y="4062249"/>
                <a:ext cx="670363" cy="108641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9167"/>
                    </a:lnTo>
                    <a:lnTo>
                      <a:pt x="0" y="21600"/>
                    </a:lnTo>
                    <a:lnTo>
                      <a:pt x="520" y="12542"/>
                    </a:lnTo>
                    <a:cubicBezTo>
                      <a:pt x="520" y="12542"/>
                      <a:pt x="21600" y="0"/>
                      <a:pt x="21600" y="0"/>
                    </a:cubicBezTo>
                    <a:close/>
                  </a:path>
                </a:pathLst>
              </a:custGeom>
              <a:solidFill>
                <a:srgbClr val="010101">
                  <a:alpha val="1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nvGrpSpPr>
            <p:cNvPr id="73" name="Group 72"/>
            <p:cNvGrpSpPr/>
            <p:nvPr/>
          </p:nvGrpSpPr>
          <p:grpSpPr>
            <a:xfrm>
              <a:off x="4528438" y="2260046"/>
              <a:ext cx="652368" cy="741084"/>
              <a:chOff x="1033853" y="2279065"/>
              <a:chExt cx="3609586" cy="4100470"/>
            </a:xfrm>
          </p:grpSpPr>
          <p:sp>
            <p:nvSpPr>
              <p:cNvPr id="74" name="Freeform 73"/>
              <p:cNvSpPr/>
              <p:nvPr/>
            </p:nvSpPr>
            <p:spPr>
              <a:xfrm>
                <a:off x="1725934" y="3680715"/>
                <a:ext cx="1096269" cy="1333710"/>
              </a:xfrm>
              <a:custGeom>
                <a:avLst/>
                <a:gdLst>
                  <a:gd name="connsiteX0" fmla="*/ 1060906 w 1096269"/>
                  <a:gd name="connsiteY0" fmla="*/ 368791 h 1333710"/>
                  <a:gd name="connsiteX1" fmla="*/ 924504 w 1096269"/>
                  <a:gd name="connsiteY1" fmla="*/ 333428 h 1333710"/>
                  <a:gd name="connsiteX2" fmla="*/ 500141 w 1096269"/>
                  <a:gd name="connsiteY2" fmla="*/ 651699 h 1333710"/>
                  <a:gd name="connsiteX3" fmla="*/ 904296 w 1096269"/>
                  <a:gd name="connsiteY3" fmla="*/ 1020491 h 1333710"/>
                  <a:gd name="connsiteX4" fmla="*/ 1096269 w 1096269"/>
                  <a:gd name="connsiteY4" fmla="*/ 1025542 h 1333710"/>
                  <a:gd name="connsiteX5" fmla="*/ 767894 w 1096269"/>
                  <a:gd name="connsiteY5" fmla="*/ 1333710 h 1333710"/>
                  <a:gd name="connsiteX6" fmla="*/ 282908 w 1096269"/>
                  <a:gd name="connsiteY6" fmla="*/ 1136685 h 1333710"/>
                  <a:gd name="connsiteX7" fmla="*/ 0 w 1096269"/>
                  <a:gd name="connsiteY7" fmla="*/ 550661 h 1333710"/>
                  <a:gd name="connsiteX8" fmla="*/ 459726 w 1096269"/>
                  <a:gd name="connsiteY8" fmla="*/ 45467 h 1333710"/>
                  <a:gd name="connsiteX9" fmla="*/ 929555 w 1096269"/>
                  <a:gd name="connsiteY9" fmla="*/ 0 h 1333710"/>
                  <a:gd name="connsiteX10" fmla="*/ 1035646 w 1096269"/>
                  <a:gd name="connsiteY10" fmla="*/ 222285 h 1333710"/>
                  <a:gd name="connsiteX11" fmla="*/ 1060906 w 1096269"/>
                  <a:gd name="connsiteY11" fmla="*/ 368791 h 1333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6269" h="1333710">
                    <a:moveTo>
                      <a:pt x="1060906" y="368791"/>
                    </a:moveTo>
                    <a:lnTo>
                      <a:pt x="924504" y="333428"/>
                    </a:lnTo>
                    <a:lnTo>
                      <a:pt x="500141" y="651699"/>
                    </a:lnTo>
                    <a:lnTo>
                      <a:pt x="904296" y="1020491"/>
                    </a:lnTo>
                    <a:lnTo>
                      <a:pt x="1096269" y="1025542"/>
                    </a:lnTo>
                    <a:lnTo>
                      <a:pt x="767894" y="1333710"/>
                    </a:lnTo>
                    <a:lnTo>
                      <a:pt x="282908" y="1136685"/>
                    </a:lnTo>
                    <a:lnTo>
                      <a:pt x="0" y="550661"/>
                    </a:lnTo>
                    <a:lnTo>
                      <a:pt x="459726" y="45467"/>
                    </a:lnTo>
                    <a:lnTo>
                      <a:pt x="929555" y="0"/>
                    </a:lnTo>
                    <a:lnTo>
                      <a:pt x="1035646" y="222285"/>
                    </a:lnTo>
                    <a:lnTo>
                      <a:pt x="1060906" y="368791"/>
                    </a:ln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75" name="Shape 50"/>
              <p:cNvSpPr/>
              <p:nvPr/>
            </p:nvSpPr>
            <p:spPr>
              <a:xfrm>
                <a:off x="2077500" y="3845423"/>
                <a:ext cx="677004" cy="986648"/>
              </a:xfrm>
              <a:custGeom>
                <a:avLst/>
                <a:gdLst/>
                <a:ahLst/>
                <a:cxnLst>
                  <a:cxn ang="0">
                    <a:pos x="wd2" y="hd2"/>
                  </a:cxn>
                  <a:cxn ang="5400000">
                    <a:pos x="wd2" y="hd2"/>
                  </a:cxn>
                  <a:cxn ang="10800000">
                    <a:pos x="wd2" y="hd2"/>
                  </a:cxn>
                  <a:cxn ang="16200000">
                    <a:pos x="wd2" y="hd2"/>
                  </a:cxn>
                </a:cxnLst>
                <a:rect l="0" t="0" r="r" b="b"/>
                <a:pathLst>
                  <a:path w="20783" h="20931" extrusionOk="0">
                    <a:moveTo>
                      <a:pt x="15399" y="10866"/>
                    </a:moveTo>
                    <a:cubicBezTo>
                      <a:pt x="15887" y="7908"/>
                      <a:pt x="18016" y="5458"/>
                      <a:pt x="20783" y="4254"/>
                    </a:cubicBezTo>
                    <a:cubicBezTo>
                      <a:pt x="19101" y="1914"/>
                      <a:pt x="16335" y="301"/>
                      <a:pt x="12996" y="37"/>
                    </a:cubicBezTo>
                    <a:cubicBezTo>
                      <a:pt x="6843" y="-448"/>
                      <a:pt x="1085" y="3827"/>
                      <a:pt x="134" y="9586"/>
                    </a:cubicBezTo>
                    <a:cubicBezTo>
                      <a:pt x="-817" y="15346"/>
                      <a:pt x="3399" y="20407"/>
                      <a:pt x="9551" y="20893"/>
                    </a:cubicBezTo>
                    <a:cubicBezTo>
                      <a:pt x="12840" y="21152"/>
                      <a:pt x="16015" y="20050"/>
                      <a:pt x="18405" y="18090"/>
                    </a:cubicBezTo>
                    <a:cubicBezTo>
                      <a:pt x="16153" y="16478"/>
                      <a:pt x="14916" y="13788"/>
                      <a:pt x="15399" y="10866"/>
                    </a:cubicBezTo>
                    <a:close/>
                  </a:path>
                </a:pathLst>
              </a:custGeom>
              <a:gradFill>
                <a:gsLst>
                  <a:gs pos="53000">
                    <a:schemeClr val="bg2">
                      <a:lumMod val="20000"/>
                      <a:lumOff val="80000"/>
                    </a:schemeClr>
                  </a:gs>
                  <a:gs pos="23000">
                    <a:schemeClr val="bg2">
                      <a:lumMod val="60000"/>
                      <a:lumOff val="40000"/>
                    </a:schemeClr>
                  </a:gs>
                  <a:gs pos="77000">
                    <a:schemeClr val="bg2">
                      <a:lumMod val="60000"/>
                      <a:lumOff val="40000"/>
                    </a:schemeClr>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76" name="Shape 46"/>
              <p:cNvSpPr/>
              <p:nvPr/>
            </p:nvSpPr>
            <p:spPr>
              <a:xfrm>
                <a:off x="2593431" y="2588845"/>
                <a:ext cx="551880" cy="19867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629"/>
                    </a:lnTo>
                    <a:lnTo>
                      <a:pt x="17403" y="21600"/>
                    </a:lnTo>
                    <a:lnTo>
                      <a:pt x="1605" y="10971"/>
                    </a:lnTo>
                    <a:cubicBezTo>
                      <a:pt x="1605" y="10971"/>
                      <a:pt x="0" y="0"/>
                      <a:pt x="0" y="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77" name="Shape 47"/>
              <p:cNvSpPr/>
              <p:nvPr/>
            </p:nvSpPr>
            <p:spPr>
              <a:xfrm>
                <a:off x="3020712" y="5344811"/>
                <a:ext cx="939773" cy="618106"/>
              </a:xfrm>
              <a:custGeom>
                <a:avLst/>
                <a:gdLst/>
                <a:ahLst/>
                <a:cxnLst>
                  <a:cxn ang="0">
                    <a:pos x="wd2" y="hd2"/>
                  </a:cxn>
                  <a:cxn ang="5400000">
                    <a:pos x="wd2" y="hd2"/>
                  </a:cxn>
                  <a:cxn ang="10800000">
                    <a:pos x="wd2" y="hd2"/>
                  </a:cxn>
                  <a:cxn ang="16200000">
                    <a:pos x="wd2" y="hd2"/>
                  </a:cxn>
                </a:cxnLst>
                <a:rect l="0" t="0" r="r" b="b"/>
                <a:pathLst>
                  <a:path w="21600" h="21600" extrusionOk="0">
                    <a:moveTo>
                      <a:pt x="9640" y="0"/>
                    </a:moveTo>
                    <a:lnTo>
                      <a:pt x="21600" y="6943"/>
                    </a:lnTo>
                    <a:cubicBezTo>
                      <a:pt x="21600" y="6943"/>
                      <a:pt x="13699" y="18625"/>
                      <a:pt x="10293" y="21600"/>
                    </a:cubicBezTo>
                    <a:cubicBezTo>
                      <a:pt x="5509" y="21490"/>
                      <a:pt x="0" y="18184"/>
                      <a:pt x="0" y="18184"/>
                    </a:cubicBezTo>
                    <a:cubicBezTo>
                      <a:pt x="0" y="18184"/>
                      <a:pt x="9640" y="0"/>
                      <a:pt x="9640" y="0"/>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78" name="Shape 48"/>
              <p:cNvSpPr/>
              <p:nvPr/>
            </p:nvSpPr>
            <p:spPr>
              <a:xfrm>
                <a:off x="3682999" y="4148423"/>
                <a:ext cx="671717" cy="851472"/>
              </a:xfrm>
              <a:custGeom>
                <a:avLst/>
                <a:gdLst/>
                <a:ahLst/>
                <a:cxnLst>
                  <a:cxn ang="0">
                    <a:pos x="wd2" y="hd2"/>
                  </a:cxn>
                  <a:cxn ang="5400000">
                    <a:pos x="wd2" y="hd2"/>
                  </a:cxn>
                  <a:cxn ang="10800000">
                    <a:pos x="wd2" y="hd2"/>
                  </a:cxn>
                  <a:cxn ang="16200000">
                    <a:pos x="wd2" y="hd2"/>
                  </a:cxn>
                </a:cxnLst>
                <a:rect l="0" t="0" r="r" b="b"/>
                <a:pathLst>
                  <a:path w="21600" h="21600" extrusionOk="0">
                    <a:moveTo>
                      <a:pt x="3346" y="2080"/>
                    </a:moveTo>
                    <a:lnTo>
                      <a:pt x="5375" y="0"/>
                    </a:lnTo>
                    <a:lnTo>
                      <a:pt x="21600" y="2560"/>
                    </a:lnTo>
                    <a:cubicBezTo>
                      <a:pt x="21194" y="9280"/>
                      <a:pt x="18862" y="21600"/>
                      <a:pt x="18862" y="21600"/>
                    </a:cubicBezTo>
                    <a:lnTo>
                      <a:pt x="0" y="18000"/>
                    </a:lnTo>
                    <a:cubicBezTo>
                      <a:pt x="0" y="18000"/>
                      <a:pt x="3346" y="2080"/>
                      <a:pt x="3346" y="2080"/>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79" name="Shape 49"/>
              <p:cNvSpPr/>
              <p:nvPr/>
            </p:nvSpPr>
            <p:spPr>
              <a:xfrm>
                <a:off x="3437312" y="3005444"/>
                <a:ext cx="761069" cy="634925"/>
              </a:xfrm>
              <a:custGeom>
                <a:avLst/>
                <a:gdLst/>
                <a:ahLst/>
                <a:cxnLst>
                  <a:cxn ang="0">
                    <a:pos x="wd2" y="hd2"/>
                  </a:cxn>
                  <a:cxn ang="5400000">
                    <a:pos x="wd2" y="hd2"/>
                  </a:cxn>
                  <a:cxn ang="10800000">
                    <a:pos x="wd2" y="hd2"/>
                  </a:cxn>
                  <a:cxn ang="16200000">
                    <a:pos x="wd2" y="hd2"/>
                  </a:cxn>
                </a:cxnLst>
                <a:rect l="0" t="0" r="r" b="b"/>
                <a:pathLst>
                  <a:path w="21600" h="21600" extrusionOk="0">
                    <a:moveTo>
                      <a:pt x="119" y="4005"/>
                    </a:moveTo>
                    <a:lnTo>
                      <a:pt x="0" y="0"/>
                    </a:lnTo>
                    <a:lnTo>
                      <a:pt x="15156" y="6151"/>
                    </a:lnTo>
                    <a:lnTo>
                      <a:pt x="21600" y="18739"/>
                    </a:lnTo>
                    <a:lnTo>
                      <a:pt x="6444" y="21600"/>
                    </a:lnTo>
                    <a:cubicBezTo>
                      <a:pt x="6444" y="21600"/>
                      <a:pt x="119" y="4005"/>
                      <a:pt x="119" y="4005"/>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80" name="Shape 51"/>
              <p:cNvSpPr/>
              <p:nvPr/>
            </p:nvSpPr>
            <p:spPr>
              <a:xfrm>
                <a:off x="3437312" y="2717029"/>
                <a:ext cx="702201" cy="475143"/>
              </a:xfrm>
              <a:custGeom>
                <a:avLst/>
                <a:gdLst/>
                <a:ahLst/>
                <a:cxnLst>
                  <a:cxn ang="0">
                    <a:pos x="wd2" y="hd2"/>
                  </a:cxn>
                  <a:cxn ang="5400000">
                    <a:pos x="wd2" y="hd2"/>
                  </a:cxn>
                  <a:cxn ang="10800000">
                    <a:pos x="wd2" y="hd2"/>
                  </a:cxn>
                  <a:cxn ang="16200000">
                    <a:pos x="wd2" y="hd2"/>
                  </a:cxn>
                </a:cxnLst>
                <a:rect l="0" t="0" r="r" b="b"/>
                <a:pathLst>
                  <a:path w="21600" h="21600" extrusionOk="0">
                    <a:moveTo>
                      <a:pt x="21600" y="6881"/>
                    </a:moveTo>
                    <a:lnTo>
                      <a:pt x="5691" y="0"/>
                    </a:lnTo>
                    <a:lnTo>
                      <a:pt x="0" y="13381"/>
                    </a:lnTo>
                    <a:lnTo>
                      <a:pt x="16426" y="21600"/>
                    </a:lnTo>
                    <a:cubicBezTo>
                      <a:pt x="16426" y="21600"/>
                      <a:pt x="21600" y="6881"/>
                      <a:pt x="21600" y="6881"/>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81" name="Shape 52"/>
              <p:cNvSpPr/>
              <p:nvPr/>
            </p:nvSpPr>
            <p:spPr>
              <a:xfrm>
                <a:off x="4056870" y="3475454"/>
                <a:ext cx="586569" cy="696946"/>
              </a:xfrm>
              <a:custGeom>
                <a:avLst/>
                <a:gdLst/>
                <a:ahLst/>
                <a:cxnLst>
                  <a:cxn ang="0">
                    <a:pos x="wd2" y="hd2"/>
                  </a:cxn>
                  <a:cxn ang="5400000">
                    <a:pos x="wd2" y="hd2"/>
                  </a:cxn>
                  <a:cxn ang="10800000">
                    <a:pos x="wd2" y="hd2"/>
                  </a:cxn>
                  <a:cxn ang="16200000">
                    <a:pos x="wd2" y="hd2"/>
                  </a:cxn>
                </a:cxnLst>
                <a:rect l="0" t="0" r="r" b="b"/>
                <a:pathLst>
                  <a:path w="21600" h="21600" extrusionOk="0">
                    <a:moveTo>
                      <a:pt x="18813" y="3225"/>
                    </a:moveTo>
                    <a:lnTo>
                      <a:pt x="21600" y="21600"/>
                    </a:lnTo>
                    <a:lnTo>
                      <a:pt x="2787" y="18375"/>
                    </a:lnTo>
                    <a:lnTo>
                      <a:pt x="0" y="0"/>
                    </a:lnTo>
                    <a:cubicBezTo>
                      <a:pt x="0" y="0"/>
                      <a:pt x="18813" y="3225"/>
                      <a:pt x="18813" y="3225"/>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82" name="Shape 53"/>
              <p:cNvSpPr/>
              <p:nvPr/>
            </p:nvSpPr>
            <p:spPr>
              <a:xfrm>
                <a:off x="3848859" y="4062966"/>
                <a:ext cx="792605" cy="188165"/>
              </a:xfrm>
              <a:custGeom>
                <a:avLst/>
                <a:gdLst/>
                <a:ahLst/>
                <a:cxnLst>
                  <a:cxn ang="0">
                    <a:pos x="wd2" y="hd2"/>
                  </a:cxn>
                  <a:cxn ang="5400000">
                    <a:pos x="wd2" y="hd2"/>
                  </a:cxn>
                  <a:cxn ang="10800000">
                    <a:pos x="wd2" y="hd2"/>
                  </a:cxn>
                  <a:cxn ang="16200000">
                    <a:pos x="wd2" y="hd2"/>
                  </a:cxn>
                </a:cxnLst>
                <a:rect l="0" t="0" r="r" b="b"/>
                <a:pathLst>
                  <a:path w="21600" h="21600" extrusionOk="0">
                    <a:moveTo>
                      <a:pt x="21600" y="11946"/>
                    </a:moveTo>
                    <a:lnTo>
                      <a:pt x="7677" y="0"/>
                    </a:lnTo>
                    <a:lnTo>
                      <a:pt x="0" y="10016"/>
                    </a:lnTo>
                    <a:lnTo>
                      <a:pt x="13751" y="21600"/>
                    </a:lnTo>
                    <a:cubicBezTo>
                      <a:pt x="13751" y="21600"/>
                      <a:pt x="21600" y="11946"/>
                      <a:pt x="21600" y="11946"/>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83" name="Shape 54"/>
              <p:cNvSpPr/>
              <p:nvPr/>
            </p:nvSpPr>
            <p:spPr>
              <a:xfrm>
                <a:off x="3752721" y="4858489"/>
                <a:ext cx="773682" cy="199729"/>
              </a:xfrm>
              <a:custGeom>
                <a:avLst/>
                <a:gdLst/>
                <a:ahLst/>
                <a:cxnLst>
                  <a:cxn ang="0">
                    <a:pos x="wd2" y="hd2"/>
                  </a:cxn>
                  <a:cxn ang="5400000">
                    <a:pos x="wd2" y="hd2"/>
                  </a:cxn>
                  <a:cxn ang="10800000">
                    <a:pos x="wd2" y="hd2"/>
                  </a:cxn>
                  <a:cxn ang="16200000">
                    <a:pos x="wd2" y="hd2"/>
                  </a:cxn>
                </a:cxnLst>
                <a:rect l="0" t="0" r="r" b="b"/>
                <a:pathLst>
                  <a:path w="21600" h="21600" extrusionOk="0">
                    <a:moveTo>
                      <a:pt x="14087" y="2046"/>
                    </a:moveTo>
                    <a:lnTo>
                      <a:pt x="21600" y="21600"/>
                    </a:lnTo>
                    <a:lnTo>
                      <a:pt x="7513" y="19554"/>
                    </a:lnTo>
                    <a:lnTo>
                      <a:pt x="0" y="0"/>
                    </a:lnTo>
                    <a:cubicBezTo>
                      <a:pt x="0" y="0"/>
                      <a:pt x="14087" y="2046"/>
                      <a:pt x="14087" y="2046"/>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84" name="Shape 55"/>
              <p:cNvSpPr/>
              <p:nvPr/>
            </p:nvSpPr>
            <p:spPr>
              <a:xfrm>
                <a:off x="3768455" y="5035032"/>
                <a:ext cx="761069" cy="549779"/>
              </a:xfrm>
              <a:custGeom>
                <a:avLst/>
                <a:gdLst/>
                <a:ahLst/>
                <a:cxnLst>
                  <a:cxn ang="0">
                    <a:pos x="wd2" y="hd2"/>
                  </a:cxn>
                  <a:cxn ang="5400000">
                    <a:pos x="wd2" y="hd2"/>
                  </a:cxn>
                  <a:cxn ang="10800000">
                    <a:pos x="wd2" y="hd2"/>
                  </a:cxn>
                  <a:cxn ang="16200000">
                    <a:pos x="wd2" y="hd2"/>
                  </a:cxn>
                </a:cxnLst>
                <a:rect l="0" t="0" r="r" b="b"/>
                <a:pathLst>
                  <a:path w="21600" h="21600" extrusionOk="0">
                    <a:moveTo>
                      <a:pt x="7280" y="0"/>
                    </a:moveTo>
                    <a:lnTo>
                      <a:pt x="21600" y="743"/>
                    </a:lnTo>
                    <a:lnTo>
                      <a:pt x="15126" y="21600"/>
                    </a:lnTo>
                    <a:lnTo>
                      <a:pt x="0" y="20650"/>
                    </a:lnTo>
                    <a:lnTo>
                      <a:pt x="7280" y="0"/>
                    </a:lnTo>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85" name="Shape 56"/>
              <p:cNvSpPr/>
              <p:nvPr/>
            </p:nvSpPr>
            <p:spPr>
              <a:xfrm>
                <a:off x="3095487" y="5814821"/>
                <a:ext cx="633874" cy="373177"/>
              </a:xfrm>
              <a:custGeom>
                <a:avLst/>
                <a:gdLst/>
                <a:ahLst/>
                <a:cxnLst>
                  <a:cxn ang="0">
                    <a:pos x="wd2" y="hd2"/>
                  </a:cxn>
                  <a:cxn ang="5400000">
                    <a:pos x="wd2" y="hd2"/>
                  </a:cxn>
                  <a:cxn ang="10800000">
                    <a:pos x="wd2" y="hd2"/>
                  </a:cxn>
                  <a:cxn ang="16200000">
                    <a:pos x="wd2" y="hd2"/>
                  </a:cxn>
                </a:cxnLst>
                <a:rect l="0" t="0" r="r" b="b"/>
                <a:pathLst>
                  <a:path w="21600" h="21600" extrusionOk="0">
                    <a:moveTo>
                      <a:pt x="18161" y="0"/>
                    </a:moveTo>
                    <a:lnTo>
                      <a:pt x="21600" y="19227"/>
                    </a:lnTo>
                    <a:lnTo>
                      <a:pt x="3439" y="21600"/>
                    </a:lnTo>
                    <a:lnTo>
                      <a:pt x="0" y="2373"/>
                    </a:lnTo>
                    <a:cubicBezTo>
                      <a:pt x="0" y="2373"/>
                      <a:pt x="18161" y="0"/>
                      <a:pt x="18161" y="0"/>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86" name="Shape 57"/>
              <p:cNvSpPr/>
              <p:nvPr/>
            </p:nvSpPr>
            <p:spPr>
              <a:xfrm>
                <a:off x="2753661" y="6140912"/>
                <a:ext cx="974462" cy="23862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9786" y="3711"/>
                    </a:lnTo>
                    <a:lnTo>
                      <a:pt x="0" y="21600"/>
                    </a:lnTo>
                    <a:lnTo>
                      <a:pt x="10765" y="21029"/>
                    </a:lnTo>
                    <a:cubicBezTo>
                      <a:pt x="10765" y="21029"/>
                      <a:pt x="21600" y="0"/>
                      <a:pt x="21600" y="0"/>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87" name="Shape 58"/>
              <p:cNvSpPr/>
              <p:nvPr/>
            </p:nvSpPr>
            <p:spPr>
              <a:xfrm>
                <a:off x="2075063" y="5959318"/>
                <a:ext cx="668564" cy="381586"/>
              </a:xfrm>
              <a:custGeom>
                <a:avLst/>
                <a:gdLst/>
                <a:ahLst/>
                <a:cxnLst>
                  <a:cxn ang="0">
                    <a:pos x="wd2" y="hd2"/>
                  </a:cxn>
                  <a:cxn ang="5400000">
                    <a:pos x="wd2" y="hd2"/>
                  </a:cxn>
                  <a:cxn ang="10800000">
                    <a:pos x="wd2" y="hd2"/>
                  </a:cxn>
                  <a:cxn ang="16200000">
                    <a:pos x="wd2" y="hd2"/>
                  </a:cxn>
                </a:cxnLst>
                <a:rect l="0" t="0" r="r" b="b"/>
                <a:pathLst>
                  <a:path w="21600" h="21600" extrusionOk="0">
                    <a:moveTo>
                      <a:pt x="7200" y="2797"/>
                    </a:moveTo>
                    <a:lnTo>
                      <a:pt x="3260" y="4225"/>
                    </a:lnTo>
                    <a:lnTo>
                      <a:pt x="0" y="21124"/>
                    </a:lnTo>
                    <a:lnTo>
                      <a:pt x="18034" y="21600"/>
                    </a:lnTo>
                    <a:lnTo>
                      <a:pt x="21600" y="9104"/>
                    </a:lnTo>
                    <a:lnTo>
                      <a:pt x="15487" y="0"/>
                    </a:lnTo>
                    <a:cubicBezTo>
                      <a:pt x="15487" y="0"/>
                      <a:pt x="7200" y="2797"/>
                      <a:pt x="7200" y="2797"/>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88" name="Shape 59"/>
              <p:cNvSpPr/>
              <p:nvPr/>
            </p:nvSpPr>
            <p:spPr>
              <a:xfrm>
                <a:off x="1279540" y="5440950"/>
                <a:ext cx="371074" cy="177653"/>
              </a:xfrm>
              <a:custGeom>
                <a:avLst/>
                <a:gdLst/>
                <a:ahLst/>
                <a:cxnLst>
                  <a:cxn ang="0">
                    <a:pos x="wd2" y="hd2"/>
                  </a:cxn>
                  <a:cxn ang="5400000">
                    <a:pos x="wd2" y="hd2"/>
                  </a:cxn>
                  <a:cxn ang="10800000">
                    <a:pos x="wd2" y="hd2"/>
                  </a:cxn>
                  <a:cxn ang="16200000">
                    <a:pos x="wd2" y="hd2"/>
                  </a:cxn>
                </a:cxnLst>
                <a:rect l="0" t="0" r="r" b="b"/>
                <a:pathLst>
                  <a:path w="21600" h="21600" extrusionOk="0">
                    <a:moveTo>
                      <a:pt x="0" y="17894"/>
                    </a:moveTo>
                    <a:lnTo>
                      <a:pt x="11259" y="0"/>
                    </a:lnTo>
                    <a:lnTo>
                      <a:pt x="14686" y="1534"/>
                    </a:lnTo>
                    <a:lnTo>
                      <a:pt x="21600" y="21600"/>
                    </a:lnTo>
                    <a:cubicBezTo>
                      <a:pt x="21600" y="21600"/>
                      <a:pt x="0" y="17894"/>
                      <a:pt x="0" y="17894"/>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89" name="Shape 60"/>
              <p:cNvSpPr/>
              <p:nvPr/>
            </p:nvSpPr>
            <p:spPr>
              <a:xfrm>
                <a:off x="1087263" y="3822331"/>
                <a:ext cx="288029" cy="121939"/>
              </a:xfrm>
              <a:custGeom>
                <a:avLst/>
                <a:gdLst/>
                <a:ahLst/>
                <a:cxnLst>
                  <a:cxn ang="0">
                    <a:pos x="wd2" y="hd2"/>
                  </a:cxn>
                  <a:cxn ang="5400000">
                    <a:pos x="wd2" y="hd2"/>
                  </a:cxn>
                  <a:cxn ang="10800000">
                    <a:pos x="wd2" y="hd2"/>
                  </a:cxn>
                  <a:cxn ang="16200000">
                    <a:pos x="wd2" y="hd2"/>
                  </a:cxn>
                </a:cxnLst>
                <a:rect l="0" t="0" r="r" b="b"/>
                <a:pathLst>
                  <a:path w="21600" h="21600" extrusionOk="0">
                    <a:moveTo>
                      <a:pt x="19235" y="12662"/>
                    </a:moveTo>
                    <a:lnTo>
                      <a:pt x="0" y="21600"/>
                    </a:lnTo>
                    <a:lnTo>
                      <a:pt x="21600" y="0"/>
                    </a:lnTo>
                    <a:cubicBezTo>
                      <a:pt x="21600" y="0"/>
                      <a:pt x="19235" y="12662"/>
                      <a:pt x="19235" y="12662"/>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90" name="Shape 61"/>
              <p:cNvSpPr/>
              <p:nvPr/>
            </p:nvSpPr>
            <p:spPr>
              <a:xfrm>
                <a:off x="1664093" y="2786173"/>
                <a:ext cx="395252" cy="2396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8043" y="18568"/>
                    </a:lnTo>
                    <a:lnTo>
                      <a:pt x="10800" y="21600"/>
                    </a:lnTo>
                    <a:lnTo>
                      <a:pt x="21600" y="8242"/>
                    </a:lnTo>
                    <a:cubicBezTo>
                      <a:pt x="21600" y="8242"/>
                      <a:pt x="0" y="0"/>
                      <a:pt x="0" y="0"/>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91" name="Shape 62"/>
              <p:cNvSpPr/>
              <p:nvPr/>
            </p:nvSpPr>
            <p:spPr>
              <a:xfrm>
                <a:off x="2614795" y="2279065"/>
                <a:ext cx="543470" cy="469886"/>
              </a:xfrm>
              <a:custGeom>
                <a:avLst/>
                <a:gdLst/>
                <a:ahLst/>
                <a:cxnLst>
                  <a:cxn ang="0">
                    <a:pos x="wd2" y="hd2"/>
                  </a:cxn>
                  <a:cxn ang="5400000">
                    <a:pos x="wd2" y="hd2"/>
                  </a:cxn>
                  <a:cxn ang="10800000">
                    <a:pos x="wd2" y="hd2"/>
                  </a:cxn>
                  <a:cxn ang="16200000">
                    <a:pos x="wd2" y="hd2"/>
                  </a:cxn>
                </a:cxnLst>
                <a:rect l="0" t="0" r="r" b="b"/>
                <a:pathLst>
                  <a:path w="21600" h="21600" extrusionOk="0">
                    <a:moveTo>
                      <a:pt x="836" y="15463"/>
                    </a:moveTo>
                    <a:lnTo>
                      <a:pt x="0" y="0"/>
                    </a:lnTo>
                    <a:lnTo>
                      <a:pt x="21224" y="7393"/>
                    </a:lnTo>
                    <a:lnTo>
                      <a:pt x="21600" y="21600"/>
                    </a:lnTo>
                    <a:cubicBezTo>
                      <a:pt x="21600" y="21600"/>
                      <a:pt x="11322" y="15656"/>
                      <a:pt x="836" y="15463"/>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92" name="Shape 63"/>
              <p:cNvSpPr/>
              <p:nvPr/>
            </p:nvSpPr>
            <p:spPr>
              <a:xfrm>
                <a:off x="1033853" y="2279065"/>
                <a:ext cx="3103139" cy="4099685"/>
              </a:xfrm>
              <a:custGeom>
                <a:avLst/>
                <a:gdLst/>
                <a:ahLst/>
                <a:cxnLst>
                  <a:cxn ang="0">
                    <a:pos x="wd2" y="hd2"/>
                  </a:cxn>
                  <a:cxn ang="5400000">
                    <a:pos x="wd2" y="hd2"/>
                  </a:cxn>
                  <a:cxn ang="10800000">
                    <a:pos x="wd2" y="hd2"/>
                  </a:cxn>
                  <a:cxn ang="16200000">
                    <a:pos x="wd2" y="hd2"/>
                  </a:cxn>
                </a:cxnLst>
                <a:rect l="0" t="0" r="r" b="b"/>
                <a:pathLst>
                  <a:path w="21600" h="21600" extrusionOk="0">
                    <a:moveTo>
                      <a:pt x="12274" y="11024"/>
                    </a:moveTo>
                    <a:cubicBezTo>
                      <a:pt x="12055" y="12478"/>
                      <a:pt x="10728" y="13557"/>
                      <a:pt x="9310" y="13435"/>
                    </a:cubicBezTo>
                    <a:cubicBezTo>
                      <a:pt x="7892" y="13312"/>
                      <a:pt x="6920" y="12034"/>
                      <a:pt x="7139" y="10580"/>
                    </a:cubicBezTo>
                    <a:cubicBezTo>
                      <a:pt x="7358" y="9126"/>
                      <a:pt x="8686" y="8047"/>
                      <a:pt x="10104" y="8169"/>
                    </a:cubicBezTo>
                    <a:cubicBezTo>
                      <a:pt x="11522" y="8292"/>
                      <a:pt x="12494" y="9570"/>
                      <a:pt x="12274" y="11024"/>
                    </a:cubicBezTo>
                    <a:close/>
                    <a:moveTo>
                      <a:pt x="18852" y="13326"/>
                    </a:moveTo>
                    <a:cubicBezTo>
                      <a:pt x="19043" y="12781"/>
                      <a:pt x="19186" y="12214"/>
                      <a:pt x="19275" y="11629"/>
                    </a:cubicBezTo>
                    <a:cubicBezTo>
                      <a:pt x="19352" y="11116"/>
                      <a:pt x="19384" y="10609"/>
                      <a:pt x="19375" y="10113"/>
                    </a:cubicBezTo>
                    <a:lnTo>
                      <a:pt x="19639" y="9853"/>
                    </a:lnTo>
                    <a:lnTo>
                      <a:pt x="21600" y="9393"/>
                    </a:lnTo>
                    <a:lnTo>
                      <a:pt x="21073" y="6270"/>
                    </a:lnTo>
                    <a:lnTo>
                      <a:pt x="18819" y="6779"/>
                    </a:lnTo>
                    <a:lnTo>
                      <a:pt x="18608" y="6724"/>
                    </a:lnTo>
                    <a:cubicBezTo>
                      <a:pt x="18167" y="5765"/>
                      <a:pt x="17549" y="4905"/>
                      <a:pt x="16787" y="4188"/>
                    </a:cubicBezTo>
                    <a:lnTo>
                      <a:pt x="16771" y="3833"/>
                    </a:lnTo>
                    <a:lnTo>
                      <a:pt x="18059" y="2282"/>
                    </a:lnTo>
                    <a:lnTo>
                      <a:pt x="15629" y="753"/>
                    </a:lnTo>
                    <a:lnTo>
                      <a:pt x="14224" y="2415"/>
                    </a:lnTo>
                    <a:lnTo>
                      <a:pt x="14006" y="2470"/>
                    </a:lnTo>
                    <a:cubicBezTo>
                      <a:pt x="13311" y="2214"/>
                      <a:pt x="12565" y="2044"/>
                      <a:pt x="11779" y="1976"/>
                    </a:cubicBezTo>
                    <a:cubicBezTo>
                      <a:pt x="11649" y="1965"/>
                      <a:pt x="11518" y="1957"/>
                      <a:pt x="11388" y="1952"/>
                    </a:cubicBezTo>
                    <a:lnTo>
                      <a:pt x="11151" y="1772"/>
                    </a:lnTo>
                    <a:lnTo>
                      <a:pt x="11005" y="0"/>
                    </a:lnTo>
                    <a:lnTo>
                      <a:pt x="8137" y="510"/>
                    </a:lnTo>
                    <a:lnTo>
                      <a:pt x="8166" y="2193"/>
                    </a:lnTo>
                    <a:lnTo>
                      <a:pt x="7826" y="2519"/>
                    </a:lnTo>
                    <a:cubicBezTo>
                      <a:pt x="6995" y="2826"/>
                      <a:pt x="6210" y="3249"/>
                      <a:pt x="5494" y="3769"/>
                    </a:cubicBezTo>
                    <a:lnTo>
                      <a:pt x="5444" y="3744"/>
                    </a:lnTo>
                    <a:lnTo>
                      <a:pt x="4420" y="2658"/>
                    </a:lnTo>
                    <a:lnTo>
                      <a:pt x="2224" y="4674"/>
                    </a:lnTo>
                    <a:lnTo>
                      <a:pt x="3161" y="5760"/>
                    </a:lnTo>
                    <a:lnTo>
                      <a:pt x="3206" y="6102"/>
                    </a:lnTo>
                    <a:cubicBezTo>
                      <a:pt x="2694" y="6836"/>
                      <a:pt x="2280" y="7646"/>
                      <a:pt x="1988" y="8511"/>
                    </a:cubicBezTo>
                    <a:lnTo>
                      <a:pt x="380" y="8751"/>
                    </a:lnTo>
                    <a:lnTo>
                      <a:pt x="0" y="11963"/>
                    </a:lnTo>
                    <a:lnTo>
                      <a:pt x="1544" y="12321"/>
                    </a:lnTo>
                    <a:cubicBezTo>
                      <a:pt x="1604" y="12926"/>
                      <a:pt x="1727" y="13512"/>
                      <a:pt x="1907" y="14072"/>
                    </a:cubicBezTo>
                    <a:lnTo>
                      <a:pt x="1756" y="14289"/>
                    </a:lnTo>
                    <a:lnTo>
                      <a:pt x="527" y="15264"/>
                    </a:lnTo>
                    <a:lnTo>
                      <a:pt x="1756" y="17435"/>
                    </a:lnTo>
                    <a:lnTo>
                      <a:pt x="3102" y="16660"/>
                    </a:lnTo>
                    <a:lnTo>
                      <a:pt x="3309" y="16693"/>
                    </a:lnTo>
                    <a:cubicBezTo>
                      <a:pt x="3818" y="17332"/>
                      <a:pt x="4422" y="17893"/>
                      <a:pt x="5106" y="18356"/>
                    </a:cubicBezTo>
                    <a:lnTo>
                      <a:pt x="5268" y="18698"/>
                    </a:lnTo>
                    <a:lnTo>
                      <a:pt x="4741" y="20293"/>
                    </a:lnTo>
                    <a:lnTo>
                      <a:pt x="7259" y="21356"/>
                    </a:lnTo>
                    <a:lnTo>
                      <a:pt x="7961" y="19783"/>
                    </a:lnTo>
                    <a:lnTo>
                      <a:pt x="8556" y="19690"/>
                    </a:lnTo>
                    <a:cubicBezTo>
                      <a:pt x="8735" y="19717"/>
                      <a:pt x="8916" y="19739"/>
                      <a:pt x="9099" y="19754"/>
                    </a:cubicBezTo>
                    <a:cubicBezTo>
                      <a:pt x="9647" y="19802"/>
                      <a:pt x="10190" y="19798"/>
                      <a:pt x="10725" y="19746"/>
                    </a:cubicBezTo>
                    <a:lnTo>
                      <a:pt x="11444" y="19938"/>
                    </a:lnTo>
                    <a:lnTo>
                      <a:pt x="12000" y="21600"/>
                    </a:lnTo>
                    <a:lnTo>
                      <a:pt x="15073" y="20559"/>
                    </a:lnTo>
                    <a:lnTo>
                      <a:pt x="14371" y="18809"/>
                    </a:lnTo>
                    <a:lnTo>
                      <a:pt x="14499" y="18534"/>
                    </a:lnTo>
                    <a:cubicBezTo>
                      <a:pt x="15438" y="17996"/>
                      <a:pt x="16287" y="17301"/>
                      <a:pt x="17004" y="16482"/>
                    </a:cubicBezTo>
                    <a:lnTo>
                      <a:pt x="17327" y="16482"/>
                    </a:lnTo>
                    <a:lnTo>
                      <a:pt x="19024" y="17302"/>
                    </a:lnTo>
                    <a:lnTo>
                      <a:pt x="20810" y="14533"/>
                    </a:lnTo>
                    <a:lnTo>
                      <a:pt x="18937" y="13580"/>
                    </a:lnTo>
                    <a:cubicBezTo>
                      <a:pt x="18937" y="13580"/>
                      <a:pt x="18852" y="13326"/>
                      <a:pt x="18852" y="13326"/>
                    </a:cubicBezTo>
                    <a:close/>
                  </a:path>
                </a:pathLst>
              </a:custGeom>
              <a:gradFill>
                <a:gsLst>
                  <a:gs pos="0">
                    <a:schemeClr val="bg2">
                      <a:lumMod val="40000"/>
                      <a:lumOff val="60000"/>
                    </a:schemeClr>
                  </a:gs>
                  <a:gs pos="93000">
                    <a:srgbClr val="FEFEFE"/>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93" name="Shape 64"/>
              <p:cNvSpPr/>
              <p:nvPr/>
            </p:nvSpPr>
            <p:spPr>
              <a:xfrm>
                <a:off x="1418406" y="2941351"/>
                <a:ext cx="2129099" cy="2802064"/>
              </a:xfrm>
              <a:custGeom>
                <a:avLst/>
                <a:gdLst/>
                <a:ahLst/>
                <a:cxnLst>
                  <a:cxn ang="0">
                    <a:pos x="wd2" y="hd2"/>
                  </a:cxn>
                  <a:cxn ang="5400000">
                    <a:pos x="wd2" y="hd2"/>
                  </a:cxn>
                  <a:cxn ang="10800000">
                    <a:pos x="wd2" y="hd2"/>
                  </a:cxn>
                  <a:cxn ang="16200000">
                    <a:pos x="wd2" y="hd2"/>
                  </a:cxn>
                </a:cxnLst>
                <a:rect l="0" t="0" r="r" b="b"/>
                <a:pathLst>
                  <a:path w="20163" h="20697" extrusionOk="0">
                    <a:moveTo>
                      <a:pt x="13014" y="10610"/>
                    </a:moveTo>
                    <a:cubicBezTo>
                      <a:pt x="12716" y="12649"/>
                      <a:pt x="10910" y="14162"/>
                      <a:pt x="8981" y="13990"/>
                    </a:cubicBezTo>
                    <a:cubicBezTo>
                      <a:pt x="7051" y="13818"/>
                      <a:pt x="5729" y="12027"/>
                      <a:pt x="6027" y="9988"/>
                    </a:cubicBezTo>
                    <a:cubicBezTo>
                      <a:pt x="6326" y="7950"/>
                      <a:pt x="8132" y="6436"/>
                      <a:pt x="10061" y="6608"/>
                    </a:cubicBezTo>
                    <a:cubicBezTo>
                      <a:pt x="11990" y="6780"/>
                      <a:pt x="13313" y="8571"/>
                      <a:pt x="13014" y="10610"/>
                    </a:cubicBezTo>
                    <a:close/>
                    <a:moveTo>
                      <a:pt x="11591" y="39"/>
                    </a:moveTo>
                    <a:cubicBezTo>
                      <a:pt x="6086" y="-451"/>
                      <a:pt x="948" y="3768"/>
                      <a:pt x="115" y="9462"/>
                    </a:cubicBezTo>
                    <a:cubicBezTo>
                      <a:pt x="-718" y="15156"/>
                      <a:pt x="3069" y="20169"/>
                      <a:pt x="8573" y="20659"/>
                    </a:cubicBezTo>
                    <a:cubicBezTo>
                      <a:pt x="14078" y="21149"/>
                      <a:pt x="19216" y="16930"/>
                      <a:pt x="20049" y="11236"/>
                    </a:cubicBezTo>
                    <a:cubicBezTo>
                      <a:pt x="20882" y="5542"/>
                      <a:pt x="17095" y="529"/>
                      <a:pt x="11591" y="39"/>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94" name="Shape 65"/>
              <p:cNvSpPr/>
              <p:nvPr/>
            </p:nvSpPr>
            <p:spPr>
              <a:xfrm>
                <a:off x="1461134" y="2984080"/>
                <a:ext cx="2034007" cy="2717303"/>
              </a:xfrm>
              <a:custGeom>
                <a:avLst/>
                <a:gdLst/>
                <a:ahLst/>
                <a:cxnLst>
                  <a:cxn ang="0">
                    <a:pos x="wd2" y="hd2"/>
                  </a:cxn>
                  <a:cxn ang="5400000">
                    <a:pos x="wd2" y="hd2"/>
                  </a:cxn>
                  <a:cxn ang="10800000">
                    <a:pos x="wd2" y="hd2"/>
                  </a:cxn>
                  <a:cxn ang="16200000">
                    <a:pos x="wd2" y="hd2"/>
                  </a:cxn>
                </a:cxnLst>
                <a:rect l="0" t="0" r="r" b="b"/>
                <a:pathLst>
                  <a:path w="20147" h="20710" extrusionOk="0">
                    <a:moveTo>
                      <a:pt x="13178" y="10628"/>
                    </a:moveTo>
                    <a:cubicBezTo>
                      <a:pt x="12866" y="12731"/>
                      <a:pt x="10978" y="14293"/>
                      <a:pt x="8960" y="14115"/>
                    </a:cubicBezTo>
                    <a:cubicBezTo>
                      <a:pt x="6942" y="13938"/>
                      <a:pt x="5559" y="12089"/>
                      <a:pt x="5871" y="9986"/>
                    </a:cubicBezTo>
                    <a:cubicBezTo>
                      <a:pt x="6183" y="7883"/>
                      <a:pt x="8071" y="6321"/>
                      <a:pt x="10089" y="6498"/>
                    </a:cubicBezTo>
                    <a:cubicBezTo>
                      <a:pt x="12107" y="6676"/>
                      <a:pt x="13490" y="8524"/>
                      <a:pt x="13178" y="10628"/>
                    </a:cubicBezTo>
                    <a:close/>
                    <a:moveTo>
                      <a:pt x="11603" y="38"/>
                    </a:moveTo>
                    <a:cubicBezTo>
                      <a:pt x="6105" y="-445"/>
                      <a:pt x="963" y="3783"/>
                      <a:pt x="118" y="9481"/>
                    </a:cubicBezTo>
                    <a:cubicBezTo>
                      <a:pt x="-727" y="15179"/>
                      <a:pt x="3045" y="20189"/>
                      <a:pt x="8543" y="20672"/>
                    </a:cubicBezTo>
                    <a:cubicBezTo>
                      <a:pt x="14041" y="21155"/>
                      <a:pt x="19183" y="16927"/>
                      <a:pt x="20028" y="11229"/>
                    </a:cubicBezTo>
                    <a:cubicBezTo>
                      <a:pt x="20873" y="5531"/>
                      <a:pt x="17101" y="521"/>
                      <a:pt x="11603" y="38"/>
                    </a:cubicBezTo>
                    <a:close/>
                  </a:path>
                </a:pathLst>
              </a:custGeom>
              <a:gradFill>
                <a:gsLst>
                  <a:gs pos="0">
                    <a:schemeClr val="bg2">
                      <a:lumMod val="20000"/>
                      <a:lumOff val="80000"/>
                    </a:schemeClr>
                  </a:gs>
                  <a:gs pos="93000">
                    <a:schemeClr val="bg2">
                      <a:lumMod val="40000"/>
                      <a:lumOff val="60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95" name="Shape 66"/>
              <p:cNvSpPr/>
              <p:nvPr/>
            </p:nvSpPr>
            <p:spPr>
              <a:xfrm>
                <a:off x="3277081" y="2428614"/>
                <a:ext cx="866189" cy="44150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2163" y="6377"/>
                    </a:lnTo>
                    <a:lnTo>
                      <a:pt x="0" y="0"/>
                    </a:lnTo>
                    <a:lnTo>
                      <a:pt x="8703" y="14194"/>
                    </a:lnTo>
                    <a:cubicBezTo>
                      <a:pt x="8703" y="14194"/>
                      <a:pt x="21600" y="21600"/>
                      <a:pt x="21600" y="21600"/>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grpSp>
        <p:nvGrpSpPr>
          <p:cNvPr id="326" name="Group 325"/>
          <p:cNvGrpSpPr/>
          <p:nvPr/>
        </p:nvGrpSpPr>
        <p:grpSpPr>
          <a:xfrm>
            <a:off x="6328431" y="1510522"/>
            <a:ext cx="1247572" cy="1661116"/>
            <a:chOff x="6371871" y="1862753"/>
            <a:chExt cx="1047561" cy="1394804"/>
          </a:xfrm>
        </p:grpSpPr>
        <p:sp>
          <p:nvSpPr>
            <p:cNvPr id="162" name="Shape 7"/>
            <p:cNvSpPr/>
            <p:nvPr/>
          </p:nvSpPr>
          <p:spPr>
            <a:xfrm>
              <a:off x="6431523" y="2239291"/>
              <a:ext cx="923001" cy="92300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63" name="Shape 8"/>
            <p:cNvSpPr/>
            <p:nvPr/>
          </p:nvSpPr>
          <p:spPr>
            <a:xfrm>
              <a:off x="6382476" y="2401013"/>
              <a:ext cx="1024451" cy="792203"/>
            </a:xfrm>
            <a:custGeom>
              <a:avLst/>
              <a:gdLst/>
              <a:ahLst/>
              <a:cxnLst>
                <a:cxn ang="0">
                  <a:pos x="wd2" y="hd2"/>
                </a:cxn>
                <a:cxn ang="5400000">
                  <a:pos x="wd2" y="hd2"/>
                </a:cxn>
                <a:cxn ang="10800000">
                  <a:pos x="wd2" y="hd2"/>
                </a:cxn>
                <a:cxn ang="16200000">
                  <a:pos x="wd2" y="hd2"/>
                </a:cxn>
              </a:cxnLst>
              <a:rect l="0" t="0" r="r" b="b"/>
              <a:pathLst>
                <a:path w="21343" h="21496" extrusionOk="0">
                  <a:moveTo>
                    <a:pt x="21224" y="13132"/>
                  </a:moveTo>
                  <a:cubicBezTo>
                    <a:pt x="20812" y="11605"/>
                    <a:pt x="19879" y="12839"/>
                    <a:pt x="19879" y="12839"/>
                  </a:cubicBezTo>
                  <a:cubicBezTo>
                    <a:pt x="19879" y="12839"/>
                    <a:pt x="19727" y="12630"/>
                    <a:pt x="19291" y="12455"/>
                  </a:cubicBezTo>
                  <a:cubicBezTo>
                    <a:pt x="18854" y="12279"/>
                    <a:pt x="18760" y="13008"/>
                    <a:pt x="18760" y="13008"/>
                  </a:cubicBezTo>
                  <a:cubicBezTo>
                    <a:pt x="18760" y="13008"/>
                    <a:pt x="18345" y="12017"/>
                    <a:pt x="17845" y="12814"/>
                  </a:cubicBezTo>
                  <a:cubicBezTo>
                    <a:pt x="17845" y="12814"/>
                    <a:pt x="17900" y="12422"/>
                    <a:pt x="17325" y="12307"/>
                  </a:cubicBezTo>
                  <a:cubicBezTo>
                    <a:pt x="16751" y="12191"/>
                    <a:pt x="16751" y="12191"/>
                    <a:pt x="16751" y="12191"/>
                  </a:cubicBezTo>
                  <a:cubicBezTo>
                    <a:pt x="16751" y="12191"/>
                    <a:pt x="16379" y="11305"/>
                    <a:pt x="15901" y="12010"/>
                  </a:cubicBezTo>
                  <a:cubicBezTo>
                    <a:pt x="15901" y="12010"/>
                    <a:pt x="16009" y="10712"/>
                    <a:pt x="15299" y="10507"/>
                  </a:cubicBezTo>
                  <a:cubicBezTo>
                    <a:pt x="15300" y="10474"/>
                    <a:pt x="15301" y="10441"/>
                    <a:pt x="15301" y="10407"/>
                  </a:cubicBezTo>
                  <a:cubicBezTo>
                    <a:pt x="15301" y="9151"/>
                    <a:pt x="14519" y="8133"/>
                    <a:pt x="13555" y="8133"/>
                  </a:cubicBezTo>
                  <a:cubicBezTo>
                    <a:pt x="13459" y="8133"/>
                    <a:pt x="13365" y="8143"/>
                    <a:pt x="13274" y="8163"/>
                  </a:cubicBezTo>
                  <a:cubicBezTo>
                    <a:pt x="13266" y="8153"/>
                    <a:pt x="13257" y="8144"/>
                    <a:pt x="13248" y="8136"/>
                  </a:cubicBezTo>
                  <a:cubicBezTo>
                    <a:pt x="12970" y="7206"/>
                    <a:pt x="12343" y="6503"/>
                    <a:pt x="11578" y="6297"/>
                  </a:cubicBezTo>
                  <a:lnTo>
                    <a:pt x="11348" y="0"/>
                  </a:lnTo>
                  <a:lnTo>
                    <a:pt x="10210" y="0"/>
                  </a:lnTo>
                  <a:lnTo>
                    <a:pt x="9993" y="6616"/>
                  </a:lnTo>
                  <a:cubicBezTo>
                    <a:pt x="9505" y="6972"/>
                    <a:pt x="9128" y="7554"/>
                    <a:pt x="8944" y="8253"/>
                  </a:cubicBezTo>
                  <a:cubicBezTo>
                    <a:pt x="8919" y="8250"/>
                    <a:pt x="8893" y="8248"/>
                    <a:pt x="8868" y="8247"/>
                  </a:cubicBezTo>
                  <a:cubicBezTo>
                    <a:pt x="8832" y="8200"/>
                    <a:pt x="8780" y="8161"/>
                    <a:pt x="8706" y="8163"/>
                  </a:cubicBezTo>
                  <a:cubicBezTo>
                    <a:pt x="8644" y="8165"/>
                    <a:pt x="8604" y="8208"/>
                    <a:pt x="8577" y="8263"/>
                  </a:cubicBezTo>
                  <a:cubicBezTo>
                    <a:pt x="7717" y="8405"/>
                    <a:pt x="7052" y="9361"/>
                    <a:pt x="7052" y="10519"/>
                  </a:cubicBezTo>
                  <a:cubicBezTo>
                    <a:pt x="7052" y="10743"/>
                    <a:pt x="7078" y="10959"/>
                    <a:pt x="7124" y="11164"/>
                  </a:cubicBezTo>
                  <a:cubicBezTo>
                    <a:pt x="7059" y="11516"/>
                    <a:pt x="7176" y="11867"/>
                    <a:pt x="7176" y="11867"/>
                  </a:cubicBezTo>
                  <a:cubicBezTo>
                    <a:pt x="7176" y="11867"/>
                    <a:pt x="6698" y="11404"/>
                    <a:pt x="6564" y="12090"/>
                  </a:cubicBezTo>
                  <a:cubicBezTo>
                    <a:pt x="6564" y="12090"/>
                    <a:pt x="5903" y="11376"/>
                    <a:pt x="5187" y="12264"/>
                  </a:cubicBezTo>
                  <a:cubicBezTo>
                    <a:pt x="4471" y="13153"/>
                    <a:pt x="5070" y="14747"/>
                    <a:pt x="5070" y="14747"/>
                  </a:cubicBezTo>
                  <a:cubicBezTo>
                    <a:pt x="5070" y="14747"/>
                    <a:pt x="4682" y="14011"/>
                    <a:pt x="4223" y="14512"/>
                  </a:cubicBezTo>
                  <a:cubicBezTo>
                    <a:pt x="4223" y="14512"/>
                    <a:pt x="4006" y="13218"/>
                    <a:pt x="3040" y="13177"/>
                  </a:cubicBezTo>
                  <a:cubicBezTo>
                    <a:pt x="2074" y="13135"/>
                    <a:pt x="1106" y="13931"/>
                    <a:pt x="1305" y="15526"/>
                  </a:cubicBezTo>
                  <a:cubicBezTo>
                    <a:pt x="1305" y="15526"/>
                    <a:pt x="16" y="14592"/>
                    <a:pt x="0" y="16361"/>
                  </a:cubicBezTo>
                  <a:cubicBezTo>
                    <a:pt x="-16" y="18129"/>
                    <a:pt x="574" y="18767"/>
                    <a:pt x="1695" y="18148"/>
                  </a:cubicBezTo>
                  <a:cubicBezTo>
                    <a:pt x="1695" y="18148"/>
                    <a:pt x="1591" y="19148"/>
                    <a:pt x="2100" y="19136"/>
                  </a:cubicBezTo>
                  <a:cubicBezTo>
                    <a:pt x="2609" y="19124"/>
                    <a:pt x="2867" y="18736"/>
                    <a:pt x="2867" y="18736"/>
                  </a:cubicBezTo>
                  <a:cubicBezTo>
                    <a:pt x="2867" y="18736"/>
                    <a:pt x="2969" y="19848"/>
                    <a:pt x="4015" y="19821"/>
                  </a:cubicBezTo>
                  <a:cubicBezTo>
                    <a:pt x="5062" y="19794"/>
                    <a:pt x="5573" y="19018"/>
                    <a:pt x="5573" y="19018"/>
                  </a:cubicBezTo>
                  <a:cubicBezTo>
                    <a:pt x="5573" y="19018"/>
                    <a:pt x="5724" y="19944"/>
                    <a:pt x="6101" y="20082"/>
                  </a:cubicBezTo>
                  <a:cubicBezTo>
                    <a:pt x="6479" y="20219"/>
                    <a:pt x="6978" y="19310"/>
                    <a:pt x="6978" y="19310"/>
                  </a:cubicBezTo>
                  <a:cubicBezTo>
                    <a:pt x="6978" y="19310"/>
                    <a:pt x="7715" y="20311"/>
                    <a:pt x="8542" y="19834"/>
                  </a:cubicBezTo>
                  <a:cubicBezTo>
                    <a:pt x="9369" y="19358"/>
                    <a:pt x="9760" y="18191"/>
                    <a:pt x="9760" y="18191"/>
                  </a:cubicBezTo>
                  <a:cubicBezTo>
                    <a:pt x="9760" y="18191"/>
                    <a:pt x="9941" y="19653"/>
                    <a:pt x="10852" y="19821"/>
                  </a:cubicBezTo>
                  <a:cubicBezTo>
                    <a:pt x="11763" y="19989"/>
                    <a:pt x="12643" y="18408"/>
                    <a:pt x="12643" y="18408"/>
                  </a:cubicBezTo>
                  <a:cubicBezTo>
                    <a:pt x="12643" y="18408"/>
                    <a:pt x="12608" y="19960"/>
                    <a:pt x="13405" y="19569"/>
                  </a:cubicBezTo>
                  <a:cubicBezTo>
                    <a:pt x="13405" y="19569"/>
                    <a:pt x="13427" y="21600"/>
                    <a:pt x="15602" y="21492"/>
                  </a:cubicBezTo>
                  <a:cubicBezTo>
                    <a:pt x="17777" y="21384"/>
                    <a:pt x="17403" y="18281"/>
                    <a:pt x="17403" y="18281"/>
                  </a:cubicBezTo>
                  <a:cubicBezTo>
                    <a:pt x="17403" y="18281"/>
                    <a:pt x="18026" y="18706"/>
                    <a:pt x="18934" y="18290"/>
                  </a:cubicBezTo>
                  <a:cubicBezTo>
                    <a:pt x="19841" y="17874"/>
                    <a:pt x="19745" y="16403"/>
                    <a:pt x="19745" y="16403"/>
                  </a:cubicBezTo>
                  <a:cubicBezTo>
                    <a:pt x="19745" y="16403"/>
                    <a:pt x="20403" y="16509"/>
                    <a:pt x="20768" y="16019"/>
                  </a:cubicBezTo>
                  <a:cubicBezTo>
                    <a:pt x="21104" y="15567"/>
                    <a:pt x="20974" y="14253"/>
                    <a:pt x="20907" y="14055"/>
                  </a:cubicBezTo>
                  <a:cubicBezTo>
                    <a:pt x="21018" y="14158"/>
                    <a:pt x="21584" y="14466"/>
                    <a:pt x="21224" y="13132"/>
                  </a:cubicBezTo>
                  <a:close/>
                </a:path>
              </a:pathLst>
            </a:custGeom>
            <a:solidFill>
              <a:schemeClr val="accent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64" name="Shape 9"/>
            <p:cNvSpPr/>
            <p:nvPr/>
          </p:nvSpPr>
          <p:spPr>
            <a:xfrm>
              <a:off x="6879573" y="2401013"/>
              <a:ext cx="43280" cy="28430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3275" y="0"/>
                  </a:lnTo>
                  <a:lnTo>
                    <a:pt x="17961" y="0"/>
                  </a:lnTo>
                  <a:cubicBezTo>
                    <a:pt x="17961" y="0"/>
                    <a:pt x="21600" y="21600"/>
                    <a:pt x="21600" y="2160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nvGrpSpPr>
            <p:cNvPr id="165" name="Group 164"/>
            <p:cNvGrpSpPr/>
            <p:nvPr/>
          </p:nvGrpSpPr>
          <p:grpSpPr>
            <a:xfrm>
              <a:off x="6753881" y="1862753"/>
              <a:ext cx="299496" cy="808973"/>
              <a:chOff x="1360126" y="612281"/>
              <a:chExt cx="1509921" cy="4078466"/>
            </a:xfrm>
          </p:grpSpPr>
          <p:sp>
            <p:nvSpPr>
              <p:cNvPr id="188" name="Shape 10"/>
              <p:cNvSpPr/>
              <p:nvPr/>
            </p:nvSpPr>
            <p:spPr>
              <a:xfrm>
                <a:off x="1921500" y="2750847"/>
                <a:ext cx="380310" cy="1939900"/>
              </a:xfrm>
              <a:custGeom>
                <a:avLst/>
                <a:gdLst/>
                <a:ahLst/>
                <a:cxnLst>
                  <a:cxn ang="0">
                    <a:pos x="wd2" y="hd2"/>
                  </a:cxn>
                  <a:cxn ang="5400000">
                    <a:pos x="wd2" y="hd2"/>
                  </a:cxn>
                  <a:cxn ang="10800000">
                    <a:pos x="wd2" y="hd2"/>
                  </a:cxn>
                  <a:cxn ang="16200000">
                    <a:pos x="wd2" y="hd2"/>
                  </a:cxn>
                </a:cxnLst>
                <a:rect l="0" t="0" r="r" b="b"/>
                <a:pathLst>
                  <a:path w="19673" h="21600" extrusionOk="0">
                    <a:moveTo>
                      <a:pt x="490" y="7272"/>
                    </a:moveTo>
                    <a:cubicBezTo>
                      <a:pt x="891" y="7029"/>
                      <a:pt x="2481" y="6470"/>
                      <a:pt x="2883" y="6229"/>
                    </a:cubicBezTo>
                    <a:cubicBezTo>
                      <a:pt x="2137" y="6867"/>
                      <a:pt x="9777" y="19561"/>
                      <a:pt x="10744" y="21600"/>
                    </a:cubicBezTo>
                    <a:cubicBezTo>
                      <a:pt x="12031" y="19617"/>
                      <a:pt x="16889" y="9299"/>
                      <a:pt x="16799" y="8099"/>
                    </a:cubicBezTo>
                    <a:cubicBezTo>
                      <a:pt x="17444" y="8445"/>
                      <a:pt x="18249" y="9209"/>
                      <a:pt x="19586" y="9466"/>
                    </a:cubicBezTo>
                    <a:cubicBezTo>
                      <a:pt x="20105" y="2500"/>
                      <a:pt x="18200" y="1365"/>
                      <a:pt x="16272" y="0"/>
                    </a:cubicBezTo>
                    <a:lnTo>
                      <a:pt x="5839" y="394"/>
                    </a:lnTo>
                    <a:cubicBezTo>
                      <a:pt x="3006" y="820"/>
                      <a:pt x="-1495" y="4734"/>
                      <a:pt x="490" y="7272"/>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89" name="Shape 11"/>
              <p:cNvSpPr/>
              <p:nvPr/>
            </p:nvSpPr>
            <p:spPr>
              <a:xfrm>
                <a:off x="1954915" y="2851092"/>
                <a:ext cx="331189" cy="1493519"/>
              </a:xfrm>
              <a:custGeom>
                <a:avLst/>
                <a:gdLst/>
                <a:ahLst/>
                <a:cxnLst>
                  <a:cxn ang="0">
                    <a:pos x="wd2" y="hd2"/>
                  </a:cxn>
                  <a:cxn ang="5400000">
                    <a:pos x="wd2" y="hd2"/>
                  </a:cxn>
                  <a:cxn ang="10800000">
                    <a:pos x="wd2" y="hd2"/>
                  </a:cxn>
                  <a:cxn ang="16200000">
                    <a:pos x="wd2" y="hd2"/>
                  </a:cxn>
                </a:cxnLst>
                <a:rect l="0" t="0" r="r" b="b"/>
                <a:pathLst>
                  <a:path w="21600" h="21600" extrusionOk="0">
                    <a:moveTo>
                      <a:pt x="0" y="6834"/>
                    </a:moveTo>
                    <a:lnTo>
                      <a:pt x="3481" y="5498"/>
                    </a:lnTo>
                    <a:cubicBezTo>
                      <a:pt x="3481" y="5498"/>
                      <a:pt x="9291" y="17074"/>
                      <a:pt x="11554" y="21600"/>
                    </a:cubicBezTo>
                    <a:cubicBezTo>
                      <a:pt x="11554" y="21600"/>
                      <a:pt x="18674" y="11184"/>
                      <a:pt x="16598" y="6854"/>
                    </a:cubicBezTo>
                    <a:lnTo>
                      <a:pt x="21600" y="9981"/>
                    </a:lnTo>
                    <a:cubicBezTo>
                      <a:pt x="21600" y="9981"/>
                      <a:pt x="20763" y="3257"/>
                      <a:pt x="19106" y="342"/>
                    </a:cubicBezTo>
                    <a:lnTo>
                      <a:pt x="6165" y="0"/>
                    </a:lnTo>
                    <a:cubicBezTo>
                      <a:pt x="6165" y="0"/>
                      <a:pt x="826" y="1484"/>
                      <a:pt x="0" y="6834"/>
                    </a:cubicBezTo>
                    <a:close/>
                  </a:path>
                </a:pathLst>
              </a:custGeom>
              <a:solidFill>
                <a:schemeClr val="accent4">
                  <a:lumMod val="60000"/>
                  <a:lumOff val="40000"/>
                  <a:alpha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90" name="Shape 12"/>
              <p:cNvSpPr/>
              <p:nvPr/>
            </p:nvSpPr>
            <p:spPr>
              <a:xfrm>
                <a:off x="2075208" y="2864458"/>
                <a:ext cx="129129" cy="1010919"/>
              </a:xfrm>
              <a:custGeom>
                <a:avLst/>
                <a:gdLst/>
                <a:ahLst/>
                <a:cxnLst>
                  <a:cxn ang="0">
                    <a:pos x="wd2" y="hd2"/>
                  </a:cxn>
                  <a:cxn ang="5400000">
                    <a:pos x="wd2" y="hd2"/>
                  </a:cxn>
                  <a:cxn ang="10800000">
                    <a:pos x="wd2" y="hd2"/>
                  </a:cxn>
                  <a:cxn ang="16200000">
                    <a:pos x="wd2" y="hd2"/>
                  </a:cxn>
                </a:cxnLst>
                <a:rect l="0" t="0" r="r" b="b"/>
                <a:pathLst>
                  <a:path w="20483" h="21600" extrusionOk="0">
                    <a:moveTo>
                      <a:pt x="8374" y="21600"/>
                    </a:moveTo>
                    <a:cubicBezTo>
                      <a:pt x="8374" y="21600"/>
                      <a:pt x="16652" y="5317"/>
                      <a:pt x="20483" y="0"/>
                    </a:cubicBezTo>
                    <a:lnTo>
                      <a:pt x="45" y="156"/>
                    </a:lnTo>
                    <a:cubicBezTo>
                      <a:pt x="45" y="156"/>
                      <a:pt x="-1117" y="14662"/>
                      <a:pt x="8374" y="21600"/>
                    </a:cubicBezTo>
                    <a:close/>
                  </a:path>
                </a:pathLst>
              </a:custGeom>
              <a:solidFill>
                <a:schemeClr val="accent4">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91" name="Shape 13"/>
              <p:cNvSpPr/>
              <p:nvPr/>
            </p:nvSpPr>
            <p:spPr>
              <a:xfrm>
                <a:off x="1908134" y="2750847"/>
                <a:ext cx="435625" cy="152822"/>
              </a:xfrm>
              <a:custGeom>
                <a:avLst/>
                <a:gdLst/>
                <a:ahLst/>
                <a:cxnLst>
                  <a:cxn ang="0">
                    <a:pos x="wd2" y="hd2"/>
                  </a:cxn>
                  <a:cxn ang="5400000">
                    <a:pos x="wd2" y="hd2"/>
                  </a:cxn>
                  <a:cxn ang="10800000">
                    <a:pos x="wd2" y="hd2"/>
                  </a:cxn>
                  <a:cxn ang="16200000">
                    <a:pos x="wd2" y="hd2"/>
                  </a:cxn>
                </a:cxnLst>
                <a:rect l="0" t="0" r="r" b="b"/>
                <a:pathLst>
                  <a:path w="21600" h="21600" extrusionOk="0">
                    <a:moveTo>
                      <a:pt x="0" y="20150"/>
                    </a:moveTo>
                    <a:lnTo>
                      <a:pt x="21432" y="21600"/>
                    </a:lnTo>
                    <a:lnTo>
                      <a:pt x="21600" y="1452"/>
                    </a:lnTo>
                    <a:lnTo>
                      <a:pt x="168" y="0"/>
                    </a:lnTo>
                    <a:cubicBezTo>
                      <a:pt x="168" y="0"/>
                      <a:pt x="0" y="20150"/>
                      <a:pt x="0" y="20150"/>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92" name="Shape 14"/>
              <p:cNvSpPr/>
              <p:nvPr/>
            </p:nvSpPr>
            <p:spPr>
              <a:xfrm>
                <a:off x="1360126" y="2149375"/>
                <a:ext cx="1509921" cy="1046084"/>
              </a:xfrm>
              <a:custGeom>
                <a:avLst/>
                <a:gdLst/>
                <a:ahLst/>
                <a:cxnLst>
                  <a:cxn ang="0">
                    <a:pos x="wd2" y="hd2"/>
                  </a:cxn>
                  <a:cxn ang="5400000">
                    <a:pos x="wd2" y="hd2"/>
                  </a:cxn>
                  <a:cxn ang="10800000">
                    <a:pos x="wd2" y="hd2"/>
                  </a:cxn>
                  <a:cxn ang="16200000">
                    <a:pos x="wd2" y="hd2"/>
                  </a:cxn>
                </a:cxnLst>
                <a:rect l="0" t="0" r="r" b="b"/>
                <a:pathLst>
                  <a:path w="21433" h="21402" extrusionOk="0">
                    <a:moveTo>
                      <a:pt x="10971" y="4"/>
                    </a:moveTo>
                    <a:cubicBezTo>
                      <a:pt x="5054" y="-198"/>
                      <a:pt x="143" y="6551"/>
                      <a:pt x="3" y="15079"/>
                    </a:cubicBezTo>
                    <a:cubicBezTo>
                      <a:pt x="-30" y="17061"/>
                      <a:pt x="200" y="18963"/>
                      <a:pt x="644" y="20719"/>
                    </a:cubicBezTo>
                    <a:cubicBezTo>
                      <a:pt x="2297" y="15021"/>
                      <a:pt x="6244" y="11079"/>
                      <a:pt x="10786" y="11234"/>
                    </a:cubicBezTo>
                    <a:cubicBezTo>
                      <a:pt x="15328" y="11390"/>
                      <a:pt x="19140" y="15598"/>
                      <a:pt x="20603" y="21402"/>
                    </a:cubicBezTo>
                    <a:cubicBezTo>
                      <a:pt x="21104" y="19678"/>
                      <a:pt x="21397" y="17795"/>
                      <a:pt x="21430" y="15813"/>
                    </a:cubicBezTo>
                    <a:cubicBezTo>
                      <a:pt x="21570" y="7284"/>
                      <a:pt x="16888" y="206"/>
                      <a:pt x="10971" y="4"/>
                    </a:cubicBezTo>
                    <a:close/>
                  </a:path>
                </a:pathLst>
              </a:custGeom>
              <a:gradFill>
                <a:gsLst>
                  <a:gs pos="23000">
                    <a:srgbClr val="010101"/>
                  </a:gs>
                  <a:gs pos="0">
                    <a:schemeClr val="tx2">
                      <a:lumMod val="75000"/>
                    </a:schemeClr>
                  </a:gs>
                </a:gsLst>
                <a:lin ang="21594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93" name="Shape 15"/>
              <p:cNvSpPr/>
              <p:nvPr/>
            </p:nvSpPr>
            <p:spPr>
              <a:xfrm>
                <a:off x="2309115" y="2176107"/>
                <a:ext cx="557978" cy="1016316"/>
              </a:xfrm>
              <a:custGeom>
                <a:avLst/>
                <a:gdLst/>
                <a:ahLst/>
                <a:cxnLst>
                  <a:cxn ang="0">
                    <a:pos x="wd2" y="hd2"/>
                  </a:cxn>
                  <a:cxn ang="5400000">
                    <a:pos x="wd2" y="hd2"/>
                  </a:cxn>
                  <a:cxn ang="10800000">
                    <a:pos x="wd2" y="hd2"/>
                  </a:cxn>
                  <a:cxn ang="16200000">
                    <a:pos x="wd2" y="hd2"/>
                  </a:cxn>
                </a:cxnLst>
                <a:rect l="0" t="0" r="r" b="b"/>
                <a:pathLst>
                  <a:path w="21291" h="21600" extrusionOk="0">
                    <a:moveTo>
                      <a:pt x="0" y="11675"/>
                    </a:moveTo>
                    <a:cubicBezTo>
                      <a:pt x="8869" y="13104"/>
                      <a:pt x="15946" y="16828"/>
                      <a:pt x="19060" y="21600"/>
                    </a:cubicBezTo>
                    <a:cubicBezTo>
                      <a:pt x="20407" y="19810"/>
                      <a:pt x="21195" y="17853"/>
                      <a:pt x="21283" y="15794"/>
                    </a:cubicBezTo>
                    <a:cubicBezTo>
                      <a:pt x="21600" y="8350"/>
                      <a:pt x="12763" y="1973"/>
                      <a:pt x="498" y="0"/>
                    </a:cubicBezTo>
                    <a:cubicBezTo>
                      <a:pt x="498" y="0"/>
                      <a:pt x="0" y="11675"/>
                      <a:pt x="0" y="11675"/>
                    </a:cubicBezTo>
                    <a:close/>
                  </a:path>
                </a:pathLst>
              </a:custGeom>
              <a:gradFill>
                <a:gsLst>
                  <a:gs pos="41000">
                    <a:schemeClr val="tx2">
                      <a:lumMod val="50000"/>
                    </a:schemeClr>
                  </a:gs>
                  <a:gs pos="100000">
                    <a:schemeClr val="tx2"/>
                  </a:gs>
                </a:gsLst>
                <a:lin ang="12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94" name="Shape 16"/>
              <p:cNvSpPr/>
              <p:nvPr/>
            </p:nvSpPr>
            <p:spPr>
              <a:xfrm>
                <a:off x="1667544" y="612281"/>
                <a:ext cx="933946" cy="2234446"/>
              </a:xfrm>
              <a:custGeom>
                <a:avLst/>
                <a:gdLst/>
                <a:ahLst/>
                <a:cxnLst>
                  <a:cxn ang="0">
                    <a:pos x="wd2" y="hd2"/>
                  </a:cxn>
                  <a:cxn ang="5400000">
                    <a:pos x="wd2" y="hd2"/>
                  </a:cxn>
                  <a:cxn ang="10800000">
                    <a:pos x="wd2" y="hd2"/>
                  </a:cxn>
                  <a:cxn ang="16200000">
                    <a:pos x="wd2" y="hd2"/>
                  </a:cxn>
                </a:cxnLst>
                <a:rect l="0" t="0" r="r" b="b"/>
                <a:pathLst>
                  <a:path w="21137" h="21600" extrusionOk="0">
                    <a:moveTo>
                      <a:pt x="16" y="12406"/>
                    </a:moveTo>
                    <a:cubicBezTo>
                      <a:pt x="-175" y="15845"/>
                      <a:pt x="1353" y="19009"/>
                      <a:pt x="4041" y="21478"/>
                    </a:cubicBezTo>
                    <a:cubicBezTo>
                      <a:pt x="5956" y="21239"/>
                      <a:pt x="7988" y="21119"/>
                      <a:pt x="10089" y="21141"/>
                    </a:cubicBezTo>
                    <a:cubicBezTo>
                      <a:pt x="12190" y="21162"/>
                      <a:pt x="14207" y="21323"/>
                      <a:pt x="16094" y="21600"/>
                    </a:cubicBezTo>
                    <a:cubicBezTo>
                      <a:pt x="19051" y="19189"/>
                      <a:pt x="20930" y="16059"/>
                      <a:pt x="21121" y="12620"/>
                    </a:cubicBezTo>
                    <a:cubicBezTo>
                      <a:pt x="21425" y="7157"/>
                      <a:pt x="17397" y="2384"/>
                      <a:pt x="11265" y="0"/>
                    </a:cubicBezTo>
                    <a:cubicBezTo>
                      <a:pt x="4874" y="2257"/>
                      <a:pt x="320" y="6943"/>
                      <a:pt x="16" y="12406"/>
                    </a:cubicBezTo>
                    <a:close/>
                  </a:path>
                </a:pathLst>
              </a:custGeom>
              <a:gradFill>
                <a:gsLst>
                  <a:gs pos="6000">
                    <a:schemeClr val="bg2">
                      <a:lumMod val="20000"/>
                      <a:lumOff val="80000"/>
                    </a:schemeClr>
                  </a:gs>
                  <a:gs pos="85000">
                    <a:schemeClr val="bg2"/>
                  </a:gs>
                </a:gsLst>
                <a:lin ang="10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95" name="Shape 17"/>
              <p:cNvSpPr/>
              <p:nvPr/>
            </p:nvSpPr>
            <p:spPr>
              <a:xfrm>
                <a:off x="2302432" y="1100141"/>
                <a:ext cx="299669" cy="1741720"/>
              </a:xfrm>
              <a:custGeom>
                <a:avLst/>
                <a:gdLst/>
                <a:ahLst/>
                <a:cxnLst>
                  <a:cxn ang="0">
                    <a:pos x="wd2" y="hd2"/>
                  </a:cxn>
                  <a:cxn ang="5400000">
                    <a:pos x="wd2" y="hd2"/>
                  </a:cxn>
                  <a:cxn ang="10800000">
                    <a:pos x="wd2" y="hd2"/>
                  </a:cxn>
                  <a:cxn ang="16200000">
                    <a:pos x="wd2" y="hd2"/>
                  </a:cxn>
                </a:cxnLst>
                <a:rect l="0" t="0" r="r" b="b"/>
                <a:pathLst>
                  <a:path w="17122" h="21600" extrusionOk="0">
                    <a:moveTo>
                      <a:pt x="0" y="21322"/>
                    </a:moveTo>
                    <a:cubicBezTo>
                      <a:pt x="1490" y="21401"/>
                      <a:pt x="2956" y="21493"/>
                      <a:pt x="4390" y="21600"/>
                    </a:cubicBezTo>
                    <a:cubicBezTo>
                      <a:pt x="11856" y="18507"/>
                      <a:pt x="16598" y="14491"/>
                      <a:pt x="17081" y="10080"/>
                    </a:cubicBezTo>
                    <a:cubicBezTo>
                      <a:pt x="17479" y="6443"/>
                      <a:pt x="14927" y="3046"/>
                      <a:pt x="10221" y="190"/>
                    </a:cubicBezTo>
                    <a:lnTo>
                      <a:pt x="7378" y="0"/>
                    </a:lnTo>
                    <a:cubicBezTo>
                      <a:pt x="21600" y="13627"/>
                      <a:pt x="3449" y="20226"/>
                      <a:pt x="0" y="21322"/>
                    </a:cubicBezTo>
                    <a:close/>
                  </a:path>
                </a:pathLst>
              </a:custGeom>
              <a:solidFill>
                <a:schemeClr val="bg2">
                  <a:alpha val="18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96" name="Shape 18"/>
              <p:cNvSpPr/>
              <p:nvPr/>
            </p:nvSpPr>
            <p:spPr>
              <a:xfrm>
                <a:off x="1787839" y="1126873"/>
                <a:ext cx="740549" cy="109246"/>
              </a:xfrm>
              <a:custGeom>
                <a:avLst/>
                <a:gdLst/>
                <a:ahLst/>
                <a:cxnLst>
                  <a:cxn ang="0">
                    <a:pos x="wd2" y="hd2"/>
                  </a:cxn>
                  <a:cxn ang="5400000">
                    <a:pos x="wd2" y="hd2"/>
                  </a:cxn>
                  <a:cxn ang="10800000">
                    <a:pos x="wd2" y="hd2"/>
                  </a:cxn>
                  <a:cxn ang="16200000">
                    <a:pos x="wd2" y="hd2"/>
                  </a:cxn>
                </a:cxnLst>
                <a:rect l="0" t="0" r="r" b="b"/>
                <a:pathLst>
                  <a:path w="21600" h="16683" extrusionOk="0">
                    <a:moveTo>
                      <a:pt x="670" y="2947"/>
                    </a:moveTo>
                    <a:lnTo>
                      <a:pt x="0" y="12848"/>
                    </a:lnTo>
                    <a:cubicBezTo>
                      <a:pt x="0" y="12848"/>
                      <a:pt x="11667" y="7399"/>
                      <a:pt x="21600" y="16683"/>
                    </a:cubicBezTo>
                    <a:lnTo>
                      <a:pt x="20745" y="5446"/>
                    </a:lnTo>
                    <a:cubicBezTo>
                      <a:pt x="20745" y="5446"/>
                      <a:pt x="7390" y="-4917"/>
                      <a:pt x="670" y="2947"/>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97" name="Shape 19"/>
              <p:cNvSpPr/>
              <p:nvPr/>
            </p:nvSpPr>
            <p:spPr>
              <a:xfrm>
                <a:off x="1814571" y="1140239"/>
                <a:ext cx="243010" cy="1671115"/>
              </a:xfrm>
              <a:custGeom>
                <a:avLst/>
                <a:gdLst/>
                <a:ahLst/>
                <a:cxnLst>
                  <a:cxn ang="0">
                    <a:pos x="wd2" y="hd2"/>
                  </a:cxn>
                  <a:cxn ang="5400000">
                    <a:pos x="wd2" y="hd2"/>
                  </a:cxn>
                  <a:cxn ang="10800000">
                    <a:pos x="wd2" y="hd2"/>
                  </a:cxn>
                  <a:cxn ang="16200000">
                    <a:pos x="wd2" y="hd2"/>
                  </a:cxn>
                </a:cxnLst>
                <a:rect l="0" t="0" r="r" b="b"/>
                <a:pathLst>
                  <a:path w="13750" h="21600" extrusionOk="0">
                    <a:moveTo>
                      <a:pt x="7054" y="21600"/>
                    </a:moveTo>
                    <a:lnTo>
                      <a:pt x="13750" y="21407"/>
                    </a:lnTo>
                    <a:cubicBezTo>
                      <a:pt x="5580" y="7629"/>
                      <a:pt x="12003" y="0"/>
                      <a:pt x="12003" y="0"/>
                    </a:cubicBezTo>
                    <a:lnTo>
                      <a:pt x="5668" y="3"/>
                    </a:lnTo>
                    <a:cubicBezTo>
                      <a:pt x="-7850" y="9592"/>
                      <a:pt x="7054" y="21600"/>
                      <a:pt x="7054" y="21600"/>
                    </a:cubicBezTo>
                    <a:close/>
                  </a:path>
                </a:pathLst>
              </a:custGeom>
              <a:solidFill>
                <a:srgbClr val="FEFEFE">
                  <a:alpha val="3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98" name="Shape 20"/>
              <p:cNvSpPr/>
              <p:nvPr/>
            </p:nvSpPr>
            <p:spPr>
              <a:xfrm>
                <a:off x="1807888" y="612281"/>
                <a:ext cx="688260" cy="554755"/>
              </a:xfrm>
              <a:custGeom>
                <a:avLst/>
                <a:gdLst/>
                <a:ahLst/>
                <a:cxnLst>
                  <a:cxn ang="0">
                    <a:pos x="wd2" y="hd2"/>
                  </a:cxn>
                  <a:cxn ang="5400000">
                    <a:pos x="wd2" y="hd2"/>
                  </a:cxn>
                  <a:cxn ang="10800000">
                    <a:pos x="wd2" y="hd2"/>
                  </a:cxn>
                  <a:cxn ang="16200000">
                    <a:pos x="wd2" y="hd2"/>
                  </a:cxn>
                </a:cxnLst>
                <a:rect l="0" t="0" r="r" b="b"/>
                <a:pathLst>
                  <a:path w="21600" h="21600" extrusionOk="0">
                    <a:moveTo>
                      <a:pt x="0" y="20963"/>
                    </a:moveTo>
                    <a:cubicBezTo>
                      <a:pt x="3523" y="20777"/>
                      <a:pt x="7130" y="20722"/>
                      <a:pt x="10809" y="20831"/>
                    </a:cubicBezTo>
                    <a:cubicBezTo>
                      <a:pt x="14488" y="20939"/>
                      <a:pt x="18089" y="21205"/>
                      <a:pt x="21600" y="21600"/>
                    </a:cubicBezTo>
                    <a:cubicBezTo>
                      <a:pt x="19191" y="12473"/>
                      <a:pt x="15592" y="4950"/>
                      <a:pt x="11208" y="0"/>
                    </a:cubicBezTo>
                    <a:cubicBezTo>
                      <a:pt x="6640" y="4686"/>
                      <a:pt x="2756" y="11988"/>
                      <a:pt x="0" y="20963"/>
                    </a:cubicBezTo>
                    <a:close/>
                  </a:path>
                </a:pathLst>
              </a:custGeom>
              <a:gradFill>
                <a:gsLst>
                  <a:gs pos="19000">
                    <a:schemeClr val="accent5">
                      <a:lumMod val="50000"/>
                    </a:schemeClr>
                  </a:gs>
                  <a:gs pos="77000">
                    <a:schemeClr val="accent5">
                      <a:lumMod val="75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99" name="Shape 21"/>
              <p:cNvSpPr/>
              <p:nvPr/>
            </p:nvSpPr>
            <p:spPr>
              <a:xfrm>
                <a:off x="2142039" y="2129326"/>
                <a:ext cx="325864" cy="714347"/>
              </a:xfrm>
              <a:custGeom>
                <a:avLst/>
                <a:gdLst/>
                <a:ahLst/>
                <a:cxnLst>
                  <a:cxn ang="0">
                    <a:pos x="wd2" y="hd2"/>
                  </a:cxn>
                  <a:cxn ang="5400000">
                    <a:pos x="wd2" y="hd2"/>
                  </a:cxn>
                  <a:cxn ang="10800000">
                    <a:pos x="wd2" y="hd2"/>
                  </a:cxn>
                  <a:cxn ang="16200000">
                    <a:pos x="wd2" y="hd2"/>
                  </a:cxn>
                </a:cxnLst>
                <a:rect l="0" t="0" r="r" b="b"/>
                <a:pathLst>
                  <a:path w="21600" h="21600" extrusionOk="0">
                    <a:moveTo>
                      <a:pt x="2157" y="20086"/>
                    </a:moveTo>
                    <a:cubicBezTo>
                      <a:pt x="6172" y="20249"/>
                      <a:pt x="15738" y="21600"/>
                      <a:pt x="15738" y="21600"/>
                    </a:cubicBezTo>
                    <a:lnTo>
                      <a:pt x="21600" y="15490"/>
                    </a:lnTo>
                    <a:cubicBezTo>
                      <a:pt x="14863" y="5064"/>
                      <a:pt x="0" y="0"/>
                      <a:pt x="0" y="0"/>
                    </a:cubicBezTo>
                    <a:cubicBezTo>
                      <a:pt x="0" y="0"/>
                      <a:pt x="2157" y="20086"/>
                      <a:pt x="2157" y="20086"/>
                    </a:cubicBezTo>
                    <a:close/>
                  </a:path>
                </a:pathLst>
              </a:custGeom>
              <a:solidFill>
                <a:srgbClr val="010101">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00" name="Shape 22"/>
              <p:cNvSpPr/>
              <p:nvPr/>
            </p:nvSpPr>
            <p:spPr>
              <a:xfrm>
                <a:off x="2035111" y="2102594"/>
                <a:ext cx="200191" cy="1077107"/>
              </a:xfrm>
              <a:custGeom>
                <a:avLst/>
                <a:gdLst/>
                <a:ahLst/>
                <a:cxnLst>
                  <a:cxn ang="0">
                    <a:pos x="wd2" y="hd2"/>
                  </a:cxn>
                  <a:cxn ang="5400000">
                    <a:pos x="wd2" y="hd2"/>
                  </a:cxn>
                  <a:cxn ang="10800000">
                    <a:pos x="wd2" y="hd2"/>
                  </a:cxn>
                  <a:cxn ang="16200000">
                    <a:pos x="wd2" y="hd2"/>
                  </a:cxn>
                </a:cxnLst>
                <a:rect l="0" t="0" r="r" b="b"/>
                <a:pathLst>
                  <a:path w="21421" h="21600" extrusionOk="0">
                    <a:moveTo>
                      <a:pt x="1" y="10807"/>
                    </a:moveTo>
                    <a:cubicBezTo>
                      <a:pt x="92" y="15522"/>
                      <a:pt x="4526" y="19600"/>
                      <a:pt x="10919" y="21600"/>
                    </a:cubicBezTo>
                    <a:cubicBezTo>
                      <a:pt x="17231" y="19592"/>
                      <a:pt x="21510" y="15507"/>
                      <a:pt x="21419" y="10793"/>
                    </a:cubicBezTo>
                    <a:cubicBezTo>
                      <a:pt x="21328" y="6079"/>
                      <a:pt x="16888" y="1999"/>
                      <a:pt x="10501" y="0"/>
                    </a:cubicBezTo>
                    <a:cubicBezTo>
                      <a:pt x="4186" y="2008"/>
                      <a:pt x="-90" y="6093"/>
                      <a:pt x="1" y="10807"/>
                    </a:cubicBezTo>
                    <a:close/>
                  </a:path>
                </a:pathLst>
              </a:custGeom>
              <a:gradFill>
                <a:gsLst>
                  <a:gs pos="0">
                    <a:schemeClr val="tx2">
                      <a:lumMod val="50000"/>
                    </a:schemeClr>
                  </a:gs>
                  <a:gs pos="100000">
                    <a:schemeClr val="tx2"/>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01" name="Shape 23"/>
              <p:cNvSpPr/>
              <p:nvPr/>
            </p:nvSpPr>
            <p:spPr>
              <a:xfrm>
                <a:off x="2128673" y="2102594"/>
                <a:ext cx="104748" cy="1077107"/>
              </a:xfrm>
              <a:custGeom>
                <a:avLst/>
                <a:gdLst/>
                <a:ahLst/>
                <a:cxnLst>
                  <a:cxn ang="0">
                    <a:pos x="wd2" y="hd2"/>
                  </a:cxn>
                  <a:cxn ang="5400000">
                    <a:pos x="wd2" y="hd2"/>
                  </a:cxn>
                  <a:cxn ang="10800000">
                    <a:pos x="wd2" y="hd2"/>
                  </a:cxn>
                  <a:cxn ang="16200000">
                    <a:pos x="wd2" y="hd2"/>
                  </a:cxn>
                </a:cxnLst>
                <a:rect l="0" t="0" r="r" b="b"/>
                <a:pathLst>
                  <a:path w="21430" h="21600" extrusionOk="0">
                    <a:moveTo>
                      <a:pt x="794" y="21501"/>
                    </a:moveTo>
                    <a:cubicBezTo>
                      <a:pt x="988" y="21533"/>
                      <a:pt x="1164" y="21569"/>
                      <a:pt x="1351" y="21600"/>
                    </a:cubicBezTo>
                    <a:cubicBezTo>
                      <a:pt x="13419" y="19592"/>
                      <a:pt x="21600" y="15507"/>
                      <a:pt x="21427" y="10793"/>
                    </a:cubicBezTo>
                    <a:cubicBezTo>
                      <a:pt x="21252" y="6079"/>
                      <a:pt x="12764" y="1999"/>
                      <a:pt x="551" y="0"/>
                    </a:cubicBezTo>
                    <a:cubicBezTo>
                      <a:pt x="370" y="31"/>
                      <a:pt x="190" y="68"/>
                      <a:pt x="0" y="98"/>
                    </a:cubicBezTo>
                    <a:cubicBezTo>
                      <a:pt x="0" y="98"/>
                      <a:pt x="794" y="21501"/>
                      <a:pt x="794" y="21501"/>
                    </a:cubicBezTo>
                    <a:close/>
                  </a:path>
                </a:pathLst>
              </a:custGeom>
              <a:gradFill>
                <a:gsLst>
                  <a:gs pos="0">
                    <a:srgbClr val="010101">
                      <a:alpha val="30000"/>
                    </a:srgbClr>
                  </a:gs>
                  <a:gs pos="89000">
                    <a:srgbClr val="FEFEFE">
                      <a:alpha val="0"/>
                    </a:srgbClr>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02" name="Shape 24"/>
              <p:cNvSpPr/>
              <p:nvPr/>
            </p:nvSpPr>
            <p:spPr>
              <a:xfrm>
                <a:off x="1921499" y="1420926"/>
                <a:ext cx="524182" cy="524182"/>
              </a:xfrm>
              <a:custGeom>
                <a:avLst/>
                <a:gdLst/>
                <a:ahLst/>
                <a:cxnLst>
                  <a:cxn ang="0">
                    <a:pos x="wd2" y="hd2"/>
                  </a:cxn>
                  <a:cxn ang="5400000">
                    <a:pos x="wd2" y="hd2"/>
                  </a:cxn>
                  <a:cxn ang="10800000">
                    <a:pos x="wd2" y="hd2"/>
                  </a:cxn>
                  <a:cxn ang="16200000">
                    <a:pos x="wd2" y="hd2"/>
                  </a:cxn>
                </a:cxnLst>
                <a:rect l="0" t="0" r="r" b="b"/>
                <a:pathLst>
                  <a:path w="21327" h="21326" extrusionOk="0">
                    <a:moveTo>
                      <a:pt x="10917" y="3"/>
                    </a:moveTo>
                    <a:cubicBezTo>
                      <a:pt x="5039" y="-137"/>
                      <a:pt x="143" y="4531"/>
                      <a:pt x="3" y="10409"/>
                    </a:cubicBezTo>
                    <a:cubicBezTo>
                      <a:pt x="-136" y="16288"/>
                      <a:pt x="4533" y="21183"/>
                      <a:pt x="10411" y="21323"/>
                    </a:cubicBezTo>
                    <a:cubicBezTo>
                      <a:pt x="16289" y="21463"/>
                      <a:pt x="21185" y="16796"/>
                      <a:pt x="21324" y="10916"/>
                    </a:cubicBezTo>
                    <a:cubicBezTo>
                      <a:pt x="21464" y="5037"/>
                      <a:pt x="16795" y="143"/>
                      <a:pt x="10917" y="3"/>
                    </a:cubicBezTo>
                    <a:close/>
                  </a:path>
                </a:pathLst>
              </a:custGeom>
              <a:solidFill>
                <a:srgbClr val="010101">
                  <a:alpha val="1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03" name="Shape 25"/>
              <p:cNvSpPr/>
              <p:nvPr/>
            </p:nvSpPr>
            <p:spPr>
              <a:xfrm>
                <a:off x="1881401" y="1380828"/>
                <a:ext cx="524182" cy="524182"/>
              </a:xfrm>
              <a:custGeom>
                <a:avLst/>
                <a:gdLst/>
                <a:ahLst/>
                <a:cxnLst>
                  <a:cxn ang="0">
                    <a:pos x="wd2" y="hd2"/>
                  </a:cxn>
                  <a:cxn ang="5400000">
                    <a:pos x="wd2" y="hd2"/>
                  </a:cxn>
                  <a:cxn ang="10800000">
                    <a:pos x="wd2" y="hd2"/>
                  </a:cxn>
                  <a:cxn ang="16200000">
                    <a:pos x="wd2" y="hd2"/>
                  </a:cxn>
                </a:cxnLst>
                <a:rect l="0" t="0" r="r" b="b"/>
                <a:pathLst>
                  <a:path w="21327" h="21326" extrusionOk="0">
                    <a:moveTo>
                      <a:pt x="10917" y="3"/>
                    </a:moveTo>
                    <a:cubicBezTo>
                      <a:pt x="5039" y="-137"/>
                      <a:pt x="143" y="4531"/>
                      <a:pt x="3" y="10409"/>
                    </a:cubicBezTo>
                    <a:cubicBezTo>
                      <a:pt x="-136" y="16288"/>
                      <a:pt x="4533" y="21183"/>
                      <a:pt x="10411" y="21323"/>
                    </a:cubicBezTo>
                    <a:cubicBezTo>
                      <a:pt x="16289" y="21463"/>
                      <a:pt x="21185" y="16796"/>
                      <a:pt x="21324" y="10916"/>
                    </a:cubicBezTo>
                    <a:cubicBezTo>
                      <a:pt x="21464" y="5037"/>
                      <a:pt x="16795" y="143"/>
                      <a:pt x="10917" y="3"/>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04" name="Shape 26"/>
              <p:cNvSpPr/>
              <p:nvPr/>
            </p:nvSpPr>
            <p:spPr>
              <a:xfrm>
                <a:off x="1961598" y="1461024"/>
                <a:ext cx="364273" cy="364206"/>
              </a:xfrm>
              <a:custGeom>
                <a:avLst/>
                <a:gdLst/>
                <a:ahLst/>
                <a:cxnLst>
                  <a:cxn ang="0">
                    <a:pos x="wd2" y="hd2"/>
                  </a:cxn>
                  <a:cxn ang="5400000">
                    <a:pos x="wd2" y="hd2"/>
                  </a:cxn>
                  <a:cxn ang="10800000">
                    <a:pos x="wd2" y="hd2"/>
                  </a:cxn>
                  <a:cxn ang="16200000">
                    <a:pos x="wd2" y="hd2"/>
                  </a:cxn>
                </a:cxnLst>
                <a:rect l="0" t="0" r="r" b="b"/>
                <a:pathLst>
                  <a:path w="21328" h="21326" extrusionOk="0">
                    <a:moveTo>
                      <a:pt x="10918" y="3"/>
                    </a:moveTo>
                    <a:cubicBezTo>
                      <a:pt x="5039" y="-138"/>
                      <a:pt x="143" y="4531"/>
                      <a:pt x="3" y="10409"/>
                    </a:cubicBezTo>
                    <a:cubicBezTo>
                      <a:pt x="-136" y="16291"/>
                      <a:pt x="4532" y="21183"/>
                      <a:pt x="10411" y="21323"/>
                    </a:cubicBezTo>
                    <a:cubicBezTo>
                      <a:pt x="16288" y="21462"/>
                      <a:pt x="21185" y="16797"/>
                      <a:pt x="21324" y="10915"/>
                    </a:cubicBezTo>
                    <a:cubicBezTo>
                      <a:pt x="21464" y="5038"/>
                      <a:pt x="16794" y="142"/>
                      <a:pt x="10918" y="3"/>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05" name="Shape 27"/>
              <p:cNvSpPr/>
              <p:nvPr/>
            </p:nvSpPr>
            <p:spPr>
              <a:xfrm>
                <a:off x="1914817" y="612281"/>
                <a:ext cx="251795" cy="533228"/>
              </a:xfrm>
              <a:custGeom>
                <a:avLst/>
                <a:gdLst/>
                <a:ahLst/>
                <a:cxnLst>
                  <a:cxn ang="0">
                    <a:pos x="wd2" y="hd2"/>
                  </a:cxn>
                  <a:cxn ang="5400000">
                    <a:pos x="wd2" y="hd2"/>
                  </a:cxn>
                  <a:cxn ang="10800000">
                    <a:pos x="wd2" y="hd2"/>
                  </a:cxn>
                  <a:cxn ang="16200000">
                    <a:pos x="wd2" y="hd2"/>
                  </a:cxn>
                </a:cxnLst>
                <a:rect l="0" t="0" r="r" b="b"/>
                <a:pathLst>
                  <a:path w="21600" h="21600" extrusionOk="0">
                    <a:moveTo>
                      <a:pt x="9603" y="21591"/>
                    </a:moveTo>
                    <a:cubicBezTo>
                      <a:pt x="12076" y="10772"/>
                      <a:pt x="21600" y="0"/>
                      <a:pt x="21600" y="0"/>
                    </a:cubicBezTo>
                    <a:cubicBezTo>
                      <a:pt x="5077" y="9362"/>
                      <a:pt x="0" y="21600"/>
                      <a:pt x="0" y="21600"/>
                    </a:cubicBezTo>
                    <a:cubicBezTo>
                      <a:pt x="0" y="21600"/>
                      <a:pt x="9603" y="21591"/>
                      <a:pt x="9603" y="21591"/>
                    </a:cubicBezTo>
                    <a:close/>
                  </a:path>
                </a:pathLst>
              </a:custGeom>
              <a:solidFill>
                <a:srgbClr val="FEFEFE">
                  <a:alpha val="3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06" name="Shape 28"/>
              <p:cNvSpPr/>
              <p:nvPr/>
            </p:nvSpPr>
            <p:spPr>
              <a:xfrm>
                <a:off x="2061843" y="1547904"/>
                <a:ext cx="261019" cy="275610"/>
              </a:xfrm>
              <a:custGeom>
                <a:avLst/>
                <a:gdLst/>
                <a:ahLst/>
                <a:cxnLst>
                  <a:cxn ang="0">
                    <a:pos x="wd2" y="hd2"/>
                  </a:cxn>
                  <a:cxn ang="5400000">
                    <a:pos x="wd2" y="hd2"/>
                  </a:cxn>
                  <a:cxn ang="10800000">
                    <a:pos x="wd2" y="hd2"/>
                  </a:cxn>
                  <a:cxn ang="16200000">
                    <a:pos x="wd2" y="hd2"/>
                  </a:cxn>
                </a:cxnLst>
                <a:rect l="0" t="0" r="r" b="b"/>
                <a:pathLst>
                  <a:path w="21534" h="21419" extrusionOk="0">
                    <a:moveTo>
                      <a:pt x="0" y="20019"/>
                    </a:moveTo>
                    <a:cubicBezTo>
                      <a:pt x="1867" y="20867"/>
                      <a:pt x="3948" y="21366"/>
                      <a:pt x="6152" y="21415"/>
                    </a:cubicBezTo>
                    <a:cubicBezTo>
                      <a:pt x="14434" y="21600"/>
                      <a:pt x="21334" y="15408"/>
                      <a:pt x="21530" y="7601"/>
                    </a:cubicBezTo>
                    <a:cubicBezTo>
                      <a:pt x="21600" y="4827"/>
                      <a:pt x="20809" y="2220"/>
                      <a:pt x="19393" y="0"/>
                    </a:cubicBezTo>
                    <a:cubicBezTo>
                      <a:pt x="19113" y="197"/>
                      <a:pt x="18832" y="390"/>
                      <a:pt x="18554" y="589"/>
                    </a:cubicBezTo>
                    <a:cubicBezTo>
                      <a:pt x="11854" y="5388"/>
                      <a:pt x="3409" y="12047"/>
                      <a:pt x="0" y="20019"/>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nvGrpSpPr>
            <p:cNvPr id="166" name="Group 165"/>
            <p:cNvGrpSpPr/>
            <p:nvPr/>
          </p:nvGrpSpPr>
          <p:grpSpPr>
            <a:xfrm>
              <a:off x="6600369" y="2594473"/>
              <a:ext cx="184476" cy="282512"/>
              <a:chOff x="7613144" y="309323"/>
              <a:chExt cx="2048123" cy="3136560"/>
            </a:xfrm>
          </p:grpSpPr>
          <p:sp>
            <p:nvSpPr>
              <p:cNvPr id="183" name="Shape 31"/>
              <p:cNvSpPr/>
              <p:nvPr/>
            </p:nvSpPr>
            <p:spPr>
              <a:xfrm>
                <a:off x="7613144" y="309340"/>
                <a:ext cx="2048123" cy="2352446"/>
              </a:xfrm>
              <a:custGeom>
                <a:avLst/>
                <a:gdLst/>
                <a:ahLst/>
                <a:cxnLst>
                  <a:cxn ang="0">
                    <a:pos x="wd2" y="hd2"/>
                  </a:cxn>
                  <a:cxn ang="5400000">
                    <a:pos x="wd2" y="hd2"/>
                  </a:cxn>
                  <a:cxn ang="10800000">
                    <a:pos x="wd2" y="hd2"/>
                  </a:cxn>
                  <a:cxn ang="16200000">
                    <a:pos x="wd2" y="hd2"/>
                  </a:cxn>
                </a:cxnLst>
                <a:rect l="0" t="0" r="r" b="b"/>
                <a:pathLst>
                  <a:path w="18666" h="21238" extrusionOk="0">
                    <a:moveTo>
                      <a:pt x="223" y="5069"/>
                    </a:moveTo>
                    <a:cubicBezTo>
                      <a:pt x="1130" y="-362"/>
                      <a:pt x="9333" y="6"/>
                      <a:pt x="9333" y="6"/>
                    </a:cubicBezTo>
                    <a:cubicBezTo>
                      <a:pt x="9333" y="6"/>
                      <a:pt x="17536" y="-362"/>
                      <a:pt x="18443" y="5069"/>
                    </a:cubicBezTo>
                    <a:cubicBezTo>
                      <a:pt x="20133" y="13725"/>
                      <a:pt x="11682" y="21238"/>
                      <a:pt x="11682" y="21238"/>
                    </a:cubicBezTo>
                    <a:lnTo>
                      <a:pt x="9333" y="21238"/>
                    </a:lnTo>
                    <a:lnTo>
                      <a:pt x="6984" y="21238"/>
                    </a:lnTo>
                    <a:cubicBezTo>
                      <a:pt x="6984" y="21238"/>
                      <a:pt x="-1467" y="13725"/>
                      <a:pt x="223" y="5069"/>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84" name="Freeform 183"/>
              <p:cNvSpPr/>
              <p:nvPr/>
            </p:nvSpPr>
            <p:spPr>
              <a:xfrm>
                <a:off x="7833671" y="309323"/>
                <a:ext cx="1608139" cy="2352462"/>
              </a:xfrm>
              <a:custGeom>
                <a:avLst/>
                <a:gdLst>
                  <a:gd name="connsiteX0" fmla="*/ 779678 w 1608139"/>
                  <a:gd name="connsiteY0" fmla="*/ 125 h 2352462"/>
                  <a:gd name="connsiteX1" fmla="*/ 799051 w 1608139"/>
                  <a:gd name="connsiteY1" fmla="*/ 452 h 2352462"/>
                  <a:gd name="connsiteX2" fmla="*/ 807282 w 1608139"/>
                  <a:gd name="connsiteY2" fmla="*/ 125 h 2352462"/>
                  <a:gd name="connsiteX3" fmla="*/ 812284 w 1608139"/>
                  <a:gd name="connsiteY3" fmla="*/ 234 h 2352462"/>
                  <a:gd name="connsiteX4" fmla="*/ 825781 w 1608139"/>
                  <a:gd name="connsiteY4" fmla="*/ 125 h 2352462"/>
                  <a:gd name="connsiteX5" fmla="*/ 813078 w 1608139"/>
                  <a:gd name="connsiteY5" fmla="*/ 234 h 2352462"/>
                  <a:gd name="connsiteX6" fmla="*/ 1047143 w 1608139"/>
                  <a:gd name="connsiteY6" fmla="*/ 561444 h 2352462"/>
                  <a:gd name="connsiteX7" fmla="*/ 863098 w 1608139"/>
                  <a:gd name="connsiteY7" fmla="*/ 2352458 h 2352462"/>
                  <a:gd name="connsiteX8" fmla="*/ 815460 w 1608139"/>
                  <a:gd name="connsiteY8" fmla="*/ 2352458 h 2352462"/>
                  <a:gd name="connsiteX9" fmla="*/ 799156 w 1608139"/>
                  <a:gd name="connsiteY9" fmla="*/ 2352458 h 2352462"/>
                  <a:gd name="connsiteX10" fmla="*/ 751571 w 1608139"/>
                  <a:gd name="connsiteY10" fmla="*/ 2352458 h 2352462"/>
                  <a:gd name="connsiteX11" fmla="*/ 567447 w 1608139"/>
                  <a:gd name="connsiteY11" fmla="*/ 561444 h 2352462"/>
                  <a:gd name="connsiteX12" fmla="*/ 798627 w 1608139"/>
                  <a:gd name="connsiteY12" fmla="*/ 452 h 2352462"/>
                  <a:gd name="connsiteX13" fmla="*/ 779678 w 1608139"/>
                  <a:gd name="connsiteY13" fmla="*/ 125 h 2352462"/>
                  <a:gd name="connsiteX14" fmla="*/ 828707 w 1608139"/>
                  <a:gd name="connsiteY14" fmla="*/ 15 h 2352462"/>
                  <a:gd name="connsiteX15" fmla="*/ 1588926 w 1608139"/>
                  <a:gd name="connsiteY15" fmla="*/ 561408 h 2352462"/>
                  <a:gd name="connsiteX16" fmla="*/ 1007715 w 1608139"/>
                  <a:gd name="connsiteY16" fmla="*/ 2352462 h 2352462"/>
                  <a:gd name="connsiteX17" fmla="*/ 951539 w 1608139"/>
                  <a:gd name="connsiteY17" fmla="*/ 2352462 h 2352462"/>
                  <a:gd name="connsiteX18" fmla="*/ 1371097 w 1608139"/>
                  <a:gd name="connsiteY18" fmla="*/ 561408 h 2352462"/>
                  <a:gd name="connsiteX19" fmla="*/ 828707 w 1608139"/>
                  <a:gd name="connsiteY19" fmla="*/ 15 h 2352462"/>
                  <a:gd name="connsiteX20" fmla="*/ 779336 w 1608139"/>
                  <a:gd name="connsiteY20" fmla="*/ 15 h 2352462"/>
                  <a:gd name="connsiteX21" fmla="*/ 237054 w 1608139"/>
                  <a:gd name="connsiteY21" fmla="*/ 561408 h 2352462"/>
                  <a:gd name="connsiteX22" fmla="*/ 656602 w 1608139"/>
                  <a:gd name="connsiteY22" fmla="*/ 2352462 h 2352462"/>
                  <a:gd name="connsiteX23" fmla="*/ 600392 w 1608139"/>
                  <a:gd name="connsiteY23" fmla="*/ 2352462 h 2352462"/>
                  <a:gd name="connsiteX24" fmla="*/ 19210 w 1608139"/>
                  <a:gd name="connsiteY24" fmla="*/ 561408 h 2352462"/>
                  <a:gd name="connsiteX25" fmla="*/ 779336 w 1608139"/>
                  <a:gd name="connsiteY25" fmla="*/ 15 h 2352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08139" h="2352462">
                    <a:moveTo>
                      <a:pt x="779678" y="125"/>
                    </a:moveTo>
                    <a:cubicBezTo>
                      <a:pt x="788941" y="16"/>
                      <a:pt x="795345" y="234"/>
                      <a:pt x="799051" y="452"/>
                    </a:cubicBezTo>
                    <a:cubicBezTo>
                      <a:pt x="802200" y="125"/>
                      <a:pt x="804979" y="125"/>
                      <a:pt x="807282" y="125"/>
                    </a:cubicBezTo>
                    <a:cubicBezTo>
                      <a:pt x="808764" y="125"/>
                      <a:pt x="810457" y="125"/>
                      <a:pt x="812284" y="234"/>
                    </a:cubicBezTo>
                    <a:cubicBezTo>
                      <a:pt x="815936" y="125"/>
                      <a:pt x="820223" y="16"/>
                      <a:pt x="825781" y="125"/>
                    </a:cubicBezTo>
                    <a:cubicBezTo>
                      <a:pt x="820620" y="125"/>
                      <a:pt x="816598" y="234"/>
                      <a:pt x="813078" y="234"/>
                    </a:cubicBezTo>
                    <a:cubicBezTo>
                      <a:pt x="862119" y="3066"/>
                      <a:pt x="1026155" y="50659"/>
                      <a:pt x="1047143" y="561444"/>
                    </a:cubicBezTo>
                    <a:cubicBezTo>
                      <a:pt x="1093114" y="1520282"/>
                      <a:pt x="863098" y="2352458"/>
                      <a:pt x="863098" y="2352458"/>
                    </a:cubicBezTo>
                    <a:lnTo>
                      <a:pt x="815460" y="2352458"/>
                    </a:lnTo>
                    <a:lnTo>
                      <a:pt x="799156" y="2352458"/>
                    </a:lnTo>
                    <a:lnTo>
                      <a:pt x="751571" y="2352458"/>
                    </a:lnTo>
                    <a:cubicBezTo>
                      <a:pt x="751571" y="2352458"/>
                      <a:pt x="521449" y="1520282"/>
                      <a:pt x="567447" y="561444"/>
                    </a:cubicBezTo>
                    <a:cubicBezTo>
                      <a:pt x="588064" y="60243"/>
                      <a:pt x="746357" y="5026"/>
                      <a:pt x="798627" y="452"/>
                    </a:cubicBezTo>
                    <a:cubicBezTo>
                      <a:pt x="794843" y="343"/>
                      <a:pt x="788623" y="125"/>
                      <a:pt x="779678" y="125"/>
                    </a:cubicBezTo>
                    <a:close/>
                    <a:moveTo>
                      <a:pt x="828707" y="15"/>
                    </a:moveTo>
                    <a:cubicBezTo>
                      <a:pt x="950785" y="-748"/>
                      <a:pt x="1519377" y="24854"/>
                      <a:pt x="1588926" y="561408"/>
                    </a:cubicBezTo>
                    <a:cubicBezTo>
                      <a:pt x="1734228" y="1520232"/>
                      <a:pt x="1007715" y="2352462"/>
                      <a:pt x="1007715" y="2352462"/>
                    </a:cubicBezTo>
                    <a:lnTo>
                      <a:pt x="951539" y="2352462"/>
                    </a:lnTo>
                    <a:cubicBezTo>
                      <a:pt x="951539" y="2352462"/>
                      <a:pt x="1475987" y="1520232"/>
                      <a:pt x="1371097" y="561408"/>
                    </a:cubicBezTo>
                    <a:cubicBezTo>
                      <a:pt x="1321965" y="36838"/>
                      <a:pt x="928608" y="669"/>
                      <a:pt x="828707" y="15"/>
                    </a:cubicBezTo>
                    <a:close/>
                    <a:moveTo>
                      <a:pt x="779336" y="15"/>
                    </a:moveTo>
                    <a:cubicBezTo>
                      <a:pt x="679447" y="669"/>
                      <a:pt x="286139" y="36838"/>
                      <a:pt x="237054" y="561408"/>
                    </a:cubicBezTo>
                    <a:cubicBezTo>
                      <a:pt x="132177" y="1520232"/>
                      <a:pt x="656602" y="2352462"/>
                      <a:pt x="656602" y="2352462"/>
                    </a:cubicBezTo>
                    <a:lnTo>
                      <a:pt x="600392" y="2352462"/>
                    </a:lnTo>
                    <a:cubicBezTo>
                      <a:pt x="600392" y="2352462"/>
                      <a:pt x="-126075" y="1520232"/>
                      <a:pt x="19210" y="561408"/>
                    </a:cubicBezTo>
                    <a:cubicBezTo>
                      <a:pt x="88709" y="24854"/>
                      <a:pt x="657273" y="-748"/>
                      <a:pt x="779336" y="15"/>
                    </a:cubicBezTo>
                    <a:close/>
                  </a:path>
                </a:pathLst>
              </a:custGeom>
              <a:solidFill>
                <a:schemeClr val="accent1">
                  <a:lumMod val="60000"/>
                  <a:lumOff val="4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85" name="Shape 35"/>
              <p:cNvSpPr/>
              <p:nvPr/>
            </p:nvSpPr>
            <p:spPr>
              <a:xfrm>
                <a:off x="7987393" y="309340"/>
                <a:ext cx="1295191" cy="264304"/>
              </a:xfrm>
              <a:custGeom>
                <a:avLst/>
                <a:gdLst/>
                <a:ahLst/>
                <a:cxnLst>
                  <a:cxn ang="0">
                    <a:pos x="wd2" y="hd2"/>
                  </a:cxn>
                  <a:cxn ang="5400000">
                    <a:pos x="wd2" y="hd2"/>
                  </a:cxn>
                  <a:cxn ang="10800000">
                    <a:pos x="wd2" y="hd2"/>
                  </a:cxn>
                  <a:cxn ang="16200000">
                    <a:pos x="wd2" y="hd2"/>
                  </a:cxn>
                </a:cxnLst>
                <a:rect l="0" t="0" r="r" b="b"/>
                <a:pathLst>
                  <a:path w="21600" h="21575" extrusionOk="0">
                    <a:moveTo>
                      <a:pt x="10357" y="5"/>
                    </a:moveTo>
                    <a:cubicBezTo>
                      <a:pt x="10516" y="-3"/>
                      <a:pt x="10629" y="13"/>
                      <a:pt x="10692" y="29"/>
                    </a:cubicBezTo>
                    <a:cubicBezTo>
                      <a:pt x="10745" y="9"/>
                      <a:pt x="10791" y="1"/>
                      <a:pt x="10831" y="5"/>
                    </a:cubicBezTo>
                    <a:cubicBezTo>
                      <a:pt x="10855" y="1"/>
                      <a:pt x="10885" y="5"/>
                      <a:pt x="10916" y="13"/>
                    </a:cubicBezTo>
                    <a:cubicBezTo>
                      <a:pt x="10978" y="5"/>
                      <a:pt x="11057" y="-1"/>
                      <a:pt x="11153" y="5"/>
                    </a:cubicBezTo>
                    <a:cubicBezTo>
                      <a:pt x="11192" y="5"/>
                      <a:pt x="11227" y="-1"/>
                      <a:pt x="11271" y="1"/>
                    </a:cubicBezTo>
                    <a:cubicBezTo>
                      <a:pt x="12827" y="-25"/>
                      <a:pt x="17614" y="739"/>
                      <a:pt x="21600" y="10195"/>
                    </a:cubicBezTo>
                    <a:cubicBezTo>
                      <a:pt x="19539" y="16967"/>
                      <a:pt x="15490" y="21575"/>
                      <a:pt x="10831" y="21575"/>
                    </a:cubicBezTo>
                    <a:cubicBezTo>
                      <a:pt x="6123" y="21575"/>
                      <a:pt x="2041" y="16875"/>
                      <a:pt x="0" y="9991"/>
                    </a:cubicBezTo>
                    <a:cubicBezTo>
                      <a:pt x="3968" y="735"/>
                      <a:pt x="8694" y="-25"/>
                      <a:pt x="10239" y="1"/>
                    </a:cubicBezTo>
                    <a:cubicBezTo>
                      <a:pt x="10283" y="-1"/>
                      <a:pt x="10318" y="5"/>
                      <a:pt x="10357" y="5"/>
                    </a:cubicBezTo>
                    <a:close/>
                  </a:path>
                </a:pathLst>
              </a:custGeom>
              <a:solidFill>
                <a:srgbClr val="FEFEFE">
                  <a:alpha val="2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86" name="Freeform 185"/>
              <p:cNvSpPr/>
              <p:nvPr/>
            </p:nvSpPr>
            <p:spPr>
              <a:xfrm>
                <a:off x="8301495" y="2999119"/>
                <a:ext cx="665739" cy="446764"/>
              </a:xfrm>
              <a:custGeom>
                <a:avLst/>
                <a:gdLst>
                  <a:gd name="connsiteX0" fmla="*/ 484383 w 665739"/>
                  <a:gd name="connsiteY0" fmla="*/ 0 h 446764"/>
                  <a:gd name="connsiteX1" fmla="*/ 544852 w 665739"/>
                  <a:gd name="connsiteY1" fmla="*/ 0 h 446764"/>
                  <a:gd name="connsiteX2" fmla="*/ 605270 w 665739"/>
                  <a:gd name="connsiteY2" fmla="*/ 0 h 446764"/>
                  <a:gd name="connsiteX3" fmla="*/ 665739 w 665739"/>
                  <a:gd name="connsiteY3" fmla="*/ 0 h 446764"/>
                  <a:gd name="connsiteX4" fmla="*/ 665739 w 665739"/>
                  <a:gd name="connsiteY4" fmla="*/ 446764 h 446764"/>
                  <a:gd name="connsiteX5" fmla="*/ 605270 w 665739"/>
                  <a:gd name="connsiteY5" fmla="*/ 446764 h 446764"/>
                  <a:gd name="connsiteX6" fmla="*/ 544852 w 665739"/>
                  <a:gd name="connsiteY6" fmla="*/ 446764 h 446764"/>
                  <a:gd name="connsiteX7" fmla="*/ 484383 w 665739"/>
                  <a:gd name="connsiteY7" fmla="*/ 446764 h 446764"/>
                  <a:gd name="connsiteX8" fmla="*/ 240317 w 665739"/>
                  <a:gd name="connsiteY8" fmla="*/ 0 h 446764"/>
                  <a:gd name="connsiteX9" fmla="*/ 301054 w 665739"/>
                  <a:gd name="connsiteY9" fmla="*/ 0 h 446764"/>
                  <a:gd name="connsiteX10" fmla="*/ 361746 w 665739"/>
                  <a:gd name="connsiteY10" fmla="*/ 0 h 446764"/>
                  <a:gd name="connsiteX11" fmla="*/ 361746 w 665739"/>
                  <a:gd name="connsiteY11" fmla="*/ 446764 h 446764"/>
                  <a:gd name="connsiteX12" fmla="*/ 301054 w 665739"/>
                  <a:gd name="connsiteY12" fmla="*/ 446764 h 446764"/>
                  <a:gd name="connsiteX13" fmla="*/ 240317 w 665739"/>
                  <a:gd name="connsiteY13" fmla="*/ 446764 h 446764"/>
                  <a:gd name="connsiteX14" fmla="*/ 0 w 665739"/>
                  <a:gd name="connsiteY14" fmla="*/ 0 h 446764"/>
                  <a:gd name="connsiteX15" fmla="*/ 60423 w 665739"/>
                  <a:gd name="connsiteY15" fmla="*/ 0 h 446764"/>
                  <a:gd name="connsiteX16" fmla="*/ 120891 w 665739"/>
                  <a:gd name="connsiteY16" fmla="*/ 0 h 446764"/>
                  <a:gd name="connsiteX17" fmla="*/ 120891 w 665739"/>
                  <a:gd name="connsiteY17" fmla="*/ 446764 h 446764"/>
                  <a:gd name="connsiteX18" fmla="*/ 60423 w 665739"/>
                  <a:gd name="connsiteY18" fmla="*/ 446764 h 446764"/>
                  <a:gd name="connsiteX19" fmla="*/ 0 w 665739"/>
                  <a:gd name="connsiteY19" fmla="*/ 446764 h 44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5739" h="446764">
                    <a:moveTo>
                      <a:pt x="484383" y="0"/>
                    </a:moveTo>
                    <a:lnTo>
                      <a:pt x="544852" y="0"/>
                    </a:lnTo>
                    <a:lnTo>
                      <a:pt x="605270" y="0"/>
                    </a:lnTo>
                    <a:cubicBezTo>
                      <a:pt x="605270" y="0"/>
                      <a:pt x="665739" y="0"/>
                      <a:pt x="665739" y="0"/>
                    </a:cubicBezTo>
                    <a:lnTo>
                      <a:pt x="665739" y="446764"/>
                    </a:lnTo>
                    <a:lnTo>
                      <a:pt x="605270" y="446764"/>
                    </a:lnTo>
                    <a:lnTo>
                      <a:pt x="544852" y="446764"/>
                    </a:lnTo>
                    <a:lnTo>
                      <a:pt x="484383" y="446764"/>
                    </a:lnTo>
                    <a:close/>
                    <a:moveTo>
                      <a:pt x="240317" y="0"/>
                    </a:moveTo>
                    <a:lnTo>
                      <a:pt x="301054" y="0"/>
                    </a:lnTo>
                    <a:cubicBezTo>
                      <a:pt x="301054" y="0"/>
                      <a:pt x="361746" y="0"/>
                      <a:pt x="361746" y="0"/>
                    </a:cubicBezTo>
                    <a:lnTo>
                      <a:pt x="361746" y="446764"/>
                    </a:lnTo>
                    <a:lnTo>
                      <a:pt x="301054" y="446764"/>
                    </a:lnTo>
                    <a:lnTo>
                      <a:pt x="240317" y="446764"/>
                    </a:lnTo>
                    <a:close/>
                    <a:moveTo>
                      <a:pt x="0" y="0"/>
                    </a:moveTo>
                    <a:lnTo>
                      <a:pt x="60423" y="0"/>
                    </a:lnTo>
                    <a:cubicBezTo>
                      <a:pt x="60423" y="0"/>
                      <a:pt x="120891" y="0"/>
                      <a:pt x="120891" y="0"/>
                    </a:cubicBezTo>
                    <a:lnTo>
                      <a:pt x="120891" y="446764"/>
                    </a:lnTo>
                    <a:lnTo>
                      <a:pt x="60423" y="446764"/>
                    </a:lnTo>
                    <a:lnTo>
                      <a:pt x="0" y="446764"/>
                    </a:lnTo>
                    <a:close/>
                  </a:path>
                </a:pathLst>
              </a:custGeom>
              <a:solidFill>
                <a:schemeClr val="accent1">
                  <a:lumMod val="5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87" name="Freeform 186"/>
              <p:cNvSpPr/>
              <p:nvPr/>
            </p:nvSpPr>
            <p:spPr>
              <a:xfrm>
                <a:off x="8254714" y="2661761"/>
                <a:ext cx="761552" cy="782434"/>
              </a:xfrm>
              <a:custGeom>
                <a:avLst/>
                <a:gdLst>
                  <a:gd name="connsiteX0" fmla="*/ 149226 w 761552"/>
                  <a:gd name="connsiteY0" fmla="*/ 33249 h 782434"/>
                  <a:gd name="connsiteX1" fmla="*/ 149226 w 761552"/>
                  <a:gd name="connsiteY1" fmla="*/ 240589 h 782434"/>
                  <a:gd name="connsiteX2" fmla="*/ 621520 w 761552"/>
                  <a:gd name="connsiteY2" fmla="*/ 240589 h 782434"/>
                  <a:gd name="connsiteX3" fmla="*/ 621520 w 761552"/>
                  <a:gd name="connsiteY3" fmla="*/ 226494 h 782434"/>
                  <a:gd name="connsiteX4" fmla="*/ 621520 w 761552"/>
                  <a:gd name="connsiteY4" fmla="*/ 51757 h 782434"/>
                  <a:gd name="connsiteX5" fmla="*/ 621520 w 761552"/>
                  <a:gd name="connsiteY5" fmla="*/ 33249 h 782434"/>
                  <a:gd name="connsiteX6" fmla="*/ 126977 w 761552"/>
                  <a:gd name="connsiteY6" fmla="*/ 0 h 782434"/>
                  <a:gd name="connsiteX7" fmla="*/ 149226 w 761552"/>
                  <a:gd name="connsiteY7" fmla="*/ 0 h 782434"/>
                  <a:gd name="connsiteX8" fmla="*/ 621520 w 761552"/>
                  <a:gd name="connsiteY8" fmla="*/ 0 h 782434"/>
                  <a:gd name="connsiteX9" fmla="*/ 637291 w 761552"/>
                  <a:gd name="connsiteY9" fmla="*/ 0 h 782434"/>
                  <a:gd name="connsiteX10" fmla="*/ 643764 w 761552"/>
                  <a:gd name="connsiteY10" fmla="*/ 0 h 782434"/>
                  <a:gd name="connsiteX11" fmla="*/ 643764 w 761552"/>
                  <a:gd name="connsiteY11" fmla="*/ 240589 h 782434"/>
                  <a:gd name="connsiteX12" fmla="*/ 711910 w 761552"/>
                  <a:gd name="connsiteY12" fmla="*/ 240589 h 782434"/>
                  <a:gd name="connsiteX13" fmla="*/ 761552 w 761552"/>
                  <a:gd name="connsiteY13" fmla="*/ 290208 h 782434"/>
                  <a:gd name="connsiteX14" fmla="*/ 711910 w 761552"/>
                  <a:gd name="connsiteY14" fmla="*/ 339902 h 782434"/>
                  <a:gd name="connsiteX15" fmla="*/ 530548 w 761552"/>
                  <a:gd name="connsiteY15" fmla="*/ 339902 h 782434"/>
                  <a:gd name="connsiteX16" fmla="*/ 530548 w 761552"/>
                  <a:gd name="connsiteY16" fmla="*/ 782434 h 782434"/>
                  <a:gd name="connsiteX17" fmla="*/ 470117 w 761552"/>
                  <a:gd name="connsiteY17" fmla="*/ 782434 h 782434"/>
                  <a:gd name="connsiteX18" fmla="*/ 409651 w 761552"/>
                  <a:gd name="connsiteY18" fmla="*/ 782434 h 782434"/>
                  <a:gd name="connsiteX19" fmla="*/ 409651 w 761552"/>
                  <a:gd name="connsiteY19" fmla="*/ 339902 h 782434"/>
                  <a:gd name="connsiteX20" fmla="*/ 288790 w 761552"/>
                  <a:gd name="connsiteY20" fmla="*/ 339902 h 782434"/>
                  <a:gd name="connsiteX21" fmla="*/ 288790 w 761552"/>
                  <a:gd name="connsiteY21" fmla="*/ 782434 h 782434"/>
                  <a:gd name="connsiteX22" fmla="*/ 228360 w 761552"/>
                  <a:gd name="connsiteY22" fmla="*/ 782434 h 782434"/>
                  <a:gd name="connsiteX23" fmla="*/ 167929 w 761552"/>
                  <a:gd name="connsiteY23" fmla="*/ 782434 h 782434"/>
                  <a:gd name="connsiteX24" fmla="*/ 167929 w 761552"/>
                  <a:gd name="connsiteY24" fmla="*/ 339902 h 782434"/>
                  <a:gd name="connsiteX25" fmla="*/ 49677 w 761552"/>
                  <a:gd name="connsiteY25" fmla="*/ 339902 h 782434"/>
                  <a:gd name="connsiteX26" fmla="*/ 0 w 761552"/>
                  <a:gd name="connsiteY26" fmla="*/ 290208 h 782434"/>
                  <a:gd name="connsiteX27" fmla="*/ 49677 w 761552"/>
                  <a:gd name="connsiteY27" fmla="*/ 240589 h 782434"/>
                  <a:gd name="connsiteX28" fmla="*/ 126977 w 761552"/>
                  <a:gd name="connsiteY28" fmla="*/ 240589 h 782434"/>
                  <a:gd name="connsiteX29" fmla="*/ 126977 w 761552"/>
                  <a:gd name="connsiteY29" fmla="*/ 226494 h 782434"/>
                  <a:gd name="connsiteX30" fmla="*/ 126977 w 761552"/>
                  <a:gd name="connsiteY30" fmla="*/ 41943 h 782434"/>
                  <a:gd name="connsiteX31" fmla="*/ 126977 w 761552"/>
                  <a:gd name="connsiteY31" fmla="*/ 33249 h 782434"/>
                  <a:gd name="connsiteX32" fmla="*/ 126977 w 761552"/>
                  <a:gd name="connsiteY32" fmla="*/ 16624 h 782434"/>
                  <a:gd name="connsiteX33" fmla="*/ 126977 w 761552"/>
                  <a:gd name="connsiteY33" fmla="*/ 11534 h 782434"/>
                  <a:gd name="connsiteX34" fmla="*/ 126977 w 761552"/>
                  <a:gd name="connsiteY34" fmla="*/ 5195 h 782434"/>
                  <a:gd name="connsiteX35" fmla="*/ 126977 w 761552"/>
                  <a:gd name="connsiteY35" fmla="*/ 0 h 78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1552" h="782434">
                    <a:moveTo>
                      <a:pt x="149226" y="33249"/>
                    </a:moveTo>
                    <a:lnTo>
                      <a:pt x="149226" y="240589"/>
                    </a:lnTo>
                    <a:lnTo>
                      <a:pt x="621520" y="240589"/>
                    </a:lnTo>
                    <a:lnTo>
                      <a:pt x="621520" y="226494"/>
                    </a:lnTo>
                    <a:cubicBezTo>
                      <a:pt x="621520" y="179307"/>
                      <a:pt x="621520" y="102630"/>
                      <a:pt x="621520" y="51757"/>
                    </a:cubicBezTo>
                    <a:lnTo>
                      <a:pt x="621520" y="33249"/>
                    </a:lnTo>
                    <a:close/>
                    <a:moveTo>
                      <a:pt x="126977" y="0"/>
                    </a:moveTo>
                    <a:lnTo>
                      <a:pt x="149226" y="0"/>
                    </a:lnTo>
                    <a:lnTo>
                      <a:pt x="621520" y="0"/>
                    </a:lnTo>
                    <a:lnTo>
                      <a:pt x="637291" y="0"/>
                    </a:lnTo>
                    <a:lnTo>
                      <a:pt x="643764" y="0"/>
                    </a:lnTo>
                    <a:lnTo>
                      <a:pt x="643764" y="240589"/>
                    </a:lnTo>
                    <a:lnTo>
                      <a:pt x="711910" y="240589"/>
                    </a:lnTo>
                    <a:cubicBezTo>
                      <a:pt x="739305" y="240589"/>
                      <a:pt x="761552" y="262815"/>
                      <a:pt x="761552" y="290208"/>
                    </a:cubicBezTo>
                    <a:cubicBezTo>
                      <a:pt x="761552" y="317652"/>
                      <a:pt x="739305" y="339902"/>
                      <a:pt x="711910" y="339902"/>
                    </a:cubicBezTo>
                    <a:lnTo>
                      <a:pt x="530548" y="339902"/>
                    </a:lnTo>
                    <a:lnTo>
                      <a:pt x="530548" y="782434"/>
                    </a:lnTo>
                    <a:lnTo>
                      <a:pt x="470117" y="782434"/>
                    </a:lnTo>
                    <a:lnTo>
                      <a:pt x="409651" y="782434"/>
                    </a:lnTo>
                    <a:lnTo>
                      <a:pt x="409651" y="339902"/>
                    </a:lnTo>
                    <a:lnTo>
                      <a:pt x="288790" y="339902"/>
                    </a:lnTo>
                    <a:lnTo>
                      <a:pt x="288790" y="782434"/>
                    </a:lnTo>
                    <a:lnTo>
                      <a:pt x="228360" y="782434"/>
                    </a:lnTo>
                    <a:lnTo>
                      <a:pt x="167929" y="782434"/>
                    </a:lnTo>
                    <a:lnTo>
                      <a:pt x="167929" y="339902"/>
                    </a:lnTo>
                    <a:lnTo>
                      <a:pt x="49677" y="339902"/>
                    </a:lnTo>
                    <a:cubicBezTo>
                      <a:pt x="22247" y="339902"/>
                      <a:pt x="0" y="317652"/>
                      <a:pt x="0" y="290208"/>
                    </a:cubicBezTo>
                    <a:cubicBezTo>
                      <a:pt x="0" y="262815"/>
                      <a:pt x="22247" y="240589"/>
                      <a:pt x="49677" y="240589"/>
                    </a:cubicBezTo>
                    <a:lnTo>
                      <a:pt x="126977" y="240589"/>
                    </a:lnTo>
                    <a:lnTo>
                      <a:pt x="126977" y="226494"/>
                    </a:lnTo>
                    <a:cubicBezTo>
                      <a:pt x="126977" y="176162"/>
                      <a:pt x="126977" y="92275"/>
                      <a:pt x="126977" y="41943"/>
                    </a:cubicBezTo>
                    <a:lnTo>
                      <a:pt x="126977" y="33249"/>
                    </a:lnTo>
                    <a:cubicBezTo>
                      <a:pt x="126977" y="33249"/>
                      <a:pt x="126977" y="24937"/>
                      <a:pt x="126977" y="16624"/>
                    </a:cubicBezTo>
                    <a:lnTo>
                      <a:pt x="126977" y="11534"/>
                    </a:lnTo>
                    <a:lnTo>
                      <a:pt x="126977" y="5195"/>
                    </a:lnTo>
                    <a:cubicBezTo>
                      <a:pt x="126977" y="2078"/>
                      <a:pt x="126977" y="0"/>
                      <a:pt x="126977" y="0"/>
                    </a:cubicBezTo>
                    <a:close/>
                  </a:path>
                </a:pathLst>
              </a:custGeom>
              <a:solidFill>
                <a:schemeClr val="accent1">
                  <a:lumMod val="75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sp>
          <p:nvSpPr>
            <p:cNvPr id="167" name="Shape 42"/>
            <p:cNvSpPr/>
            <p:nvPr/>
          </p:nvSpPr>
          <p:spPr>
            <a:xfrm>
              <a:off x="6782804" y="2723132"/>
              <a:ext cx="38177" cy="35763"/>
            </a:xfrm>
            <a:custGeom>
              <a:avLst/>
              <a:gdLst/>
              <a:ahLst/>
              <a:cxnLst>
                <a:cxn ang="0">
                  <a:pos x="wd2" y="hd2"/>
                </a:cxn>
                <a:cxn ang="5400000">
                  <a:pos x="wd2" y="hd2"/>
                </a:cxn>
                <a:cxn ang="10800000">
                  <a:pos x="wd2" y="hd2"/>
                </a:cxn>
                <a:cxn ang="16200000">
                  <a:pos x="wd2" y="hd2"/>
                </a:cxn>
              </a:cxnLst>
              <a:rect l="0" t="0" r="r" b="b"/>
              <a:pathLst>
                <a:path w="19344" h="20497" extrusionOk="0">
                  <a:moveTo>
                    <a:pt x="6041" y="16909"/>
                  </a:moveTo>
                  <a:cubicBezTo>
                    <a:pt x="6041" y="16909"/>
                    <a:pt x="7139" y="21474"/>
                    <a:pt x="10104" y="20305"/>
                  </a:cubicBezTo>
                  <a:cubicBezTo>
                    <a:pt x="13070" y="19135"/>
                    <a:pt x="12912" y="14307"/>
                    <a:pt x="12912" y="14307"/>
                  </a:cubicBezTo>
                  <a:cubicBezTo>
                    <a:pt x="12912" y="14307"/>
                    <a:pt x="17675" y="18339"/>
                    <a:pt x="19135" y="11744"/>
                  </a:cubicBezTo>
                  <a:cubicBezTo>
                    <a:pt x="20594" y="5150"/>
                    <a:pt x="13944" y="5248"/>
                    <a:pt x="13944" y="5248"/>
                  </a:cubicBezTo>
                  <a:cubicBezTo>
                    <a:pt x="13944" y="5248"/>
                    <a:pt x="12787" y="-126"/>
                    <a:pt x="8170" y="2"/>
                  </a:cubicBezTo>
                  <a:cubicBezTo>
                    <a:pt x="3553" y="130"/>
                    <a:pt x="3700" y="8159"/>
                    <a:pt x="3700" y="8159"/>
                  </a:cubicBezTo>
                  <a:cubicBezTo>
                    <a:pt x="3700" y="8159"/>
                    <a:pt x="-1006" y="9075"/>
                    <a:pt x="197" y="14055"/>
                  </a:cubicBezTo>
                  <a:cubicBezTo>
                    <a:pt x="1399" y="19036"/>
                    <a:pt x="6041" y="16909"/>
                    <a:pt x="6041" y="16909"/>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68" name="Shape 43"/>
            <p:cNvSpPr/>
            <p:nvPr/>
          </p:nvSpPr>
          <p:spPr>
            <a:xfrm>
              <a:off x="7009480" y="2720481"/>
              <a:ext cx="68039" cy="60118"/>
            </a:xfrm>
            <a:custGeom>
              <a:avLst/>
              <a:gdLst/>
              <a:ahLst/>
              <a:cxnLst>
                <a:cxn ang="0">
                  <a:pos x="wd2" y="hd2"/>
                </a:cxn>
                <a:cxn ang="5400000">
                  <a:pos x="wd2" y="hd2"/>
                </a:cxn>
                <a:cxn ang="10800000">
                  <a:pos x="wd2" y="hd2"/>
                </a:cxn>
                <a:cxn ang="16200000">
                  <a:pos x="wd2" y="hd2"/>
                </a:cxn>
              </a:cxnLst>
              <a:rect l="0" t="0" r="r" b="b"/>
              <a:pathLst>
                <a:path w="19052" h="18964" extrusionOk="0">
                  <a:moveTo>
                    <a:pt x="2893" y="6969"/>
                  </a:moveTo>
                  <a:cubicBezTo>
                    <a:pt x="2893" y="6969"/>
                    <a:pt x="-1452" y="10746"/>
                    <a:pt x="1233" y="14634"/>
                  </a:cubicBezTo>
                  <a:cubicBezTo>
                    <a:pt x="3919" y="18523"/>
                    <a:pt x="6622" y="15417"/>
                    <a:pt x="6622" y="15417"/>
                  </a:cubicBezTo>
                  <a:cubicBezTo>
                    <a:pt x="6622" y="15417"/>
                    <a:pt x="7376" y="19080"/>
                    <a:pt x="11107" y="18960"/>
                  </a:cubicBezTo>
                  <a:cubicBezTo>
                    <a:pt x="14838" y="18841"/>
                    <a:pt x="16228" y="13533"/>
                    <a:pt x="16228" y="13533"/>
                  </a:cubicBezTo>
                  <a:cubicBezTo>
                    <a:pt x="16228" y="13533"/>
                    <a:pt x="20008" y="12980"/>
                    <a:pt x="18822" y="7960"/>
                  </a:cubicBezTo>
                  <a:cubicBezTo>
                    <a:pt x="17636" y="2939"/>
                    <a:pt x="10979" y="4694"/>
                    <a:pt x="10979" y="4694"/>
                  </a:cubicBezTo>
                  <a:cubicBezTo>
                    <a:pt x="10979" y="4694"/>
                    <a:pt x="11769" y="1206"/>
                    <a:pt x="8865" y="937"/>
                  </a:cubicBezTo>
                  <a:cubicBezTo>
                    <a:pt x="5962" y="669"/>
                    <a:pt x="6052" y="5004"/>
                    <a:pt x="5772" y="4035"/>
                  </a:cubicBezTo>
                  <a:cubicBezTo>
                    <a:pt x="5491" y="3067"/>
                    <a:pt x="2805" y="-2520"/>
                    <a:pt x="606" y="1348"/>
                  </a:cubicBezTo>
                  <a:cubicBezTo>
                    <a:pt x="-1592" y="5216"/>
                    <a:pt x="2893" y="6969"/>
                    <a:pt x="2893" y="6969"/>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69" name="Shape 44"/>
            <p:cNvSpPr/>
            <p:nvPr/>
          </p:nvSpPr>
          <p:spPr>
            <a:xfrm>
              <a:off x="7071783" y="2766877"/>
              <a:ext cx="25245" cy="23911"/>
            </a:xfrm>
            <a:custGeom>
              <a:avLst/>
              <a:gdLst/>
              <a:ahLst/>
              <a:cxnLst>
                <a:cxn ang="0">
                  <a:pos x="wd2" y="hd2"/>
                </a:cxn>
                <a:cxn ang="5400000">
                  <a:pos x="wd2" y="hd2"/>
                </a:cxn>
                <a:cxn ang="10800000">
                  <a:pos x="wd2" y="hd2"/>
                </a:cxn>
                <a:cxn ang="16200000">
                  <a:pos x="wd2" y="hd2"/>
                </a:cxn>
              </a:cxnLst>
              <a:rect l="0" t="0" r="r" b="b"/>
              <a:pathLst>
                <a:path w="16301" h="16638" extrusionOk="0">
                  <a:moveTo>
                    <a:pt x="2077" y="9960"/>
                  </a:moveTo>
                  <a:cubicBezTo>
                    <a:pt x="2077" y="9960"/>
                    <a:pt x="1302" y="16438"/>
                    <a:pt x="8115" y="16632"/>
                  </a:cubicBezTo>
                  <a:cubicBezTo>
                    <a:pt x="17413" y="16896"/>
                    <a:pt x="14272" y="8251"/>
                    <a:pt x="14272" y="8251"/>
                  </a:cubicBezTo>
                  <a:cubicBezTo>
                    <a:pt x="18609" y="5936"/>
                    <a:pt x="15302" y="-356"/>
                    <a:pt x="10829" y="3092"/>
                  </a:cubicBezTo>
                  <a:cubicBezTo>
                    <a:pt x="5897" y="-4704"/>
                    <a:pt x="2706" y="4700"/>
                    <a:pt x="2706" y="4700"/>
                  </a:cubicBezTo>
                  <a:cubicBezTo>
                    <a:pt x="-2991" y="4881"/>
                    <a:pt x="2077" y="9960"/>
                    <a:pt x="2077" y="9960"/>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nvGrpSpPr>
            <p:cNvPr id="170" name="Group 169"/>
            <p:cNvGrpSpPr/>
            <p:nvPr/>
          </p:nvGrpSpPr>
          <p:grpSpPr>
            <a:xfrm>
              <a:off x="7165870" y="2242056"/>
              <a:ext cx="245669" cy="376225"/>
              <a:chOff x="7613144" y="309323"/>
              <a:chExt cx="2048123" cy="3136560"/>
            </a:xfrm>
          </p:grpSpPr>
          <p:sp>
            <p:nvSpPr>
              <p:cNvPr id="178" name="Shape 31"/>
              <p:cNvSpPr/>
              <p:nvPr/>
            </p:nvSpPr>
            <p:spPr>
              <a:xfrm>
                <a:off x="7613144" y="309340"/>
                <a:ext cx="2048123" cy="2352446"/>
              </a:xfrm>
              <a:custGeom>
                <a:avLst/>
                <a:gdLst/>
                <a:ahLst/>
                <a:cxnLst>
                  <a:cxn ang="0">
                    <a:pos x="wd2" y="hd2"/>
                  </a:cxn>
                  <a:cxn ang="5400000">
                    <a:pos x="wd2" y="hd2"/>
                  </a:cxn>
                  <a:cxn ang="10800000">
                    <a:pos x="wd2" y="hd2"/>
                  </a:cxn>
                  <a:cxn ang="16200000">
                    <a:pos x="wd2" y="hd2"/>
                  </a:cxn>
                </a:cxnLst>
                <a:rect l="0" t="0" r="r" b="b"/>
                <a:pathLst>
                  <a:path w="18666" h="21238" extrusionOk="0">
                    <a:moveTo>
                      <a:pt x="223" y="5069"/>
                    </a:moveTo>
                    <a:cubicBezTo>
                      <a:pt x="1130" y="-362"/>
                      <a:pt x="9333" y="6"/>
                      <a:pt x="9333" y="6"/>
                    </a:cubicBezTo>
                    <a:cubicBezTo>
                      <a:pt x="9333" y="6"/>
                      <a:pt x="17536" y="-362"/>
                      <a:pt x="18443" y="5069"/>
                    </a:cubicBezTo>
                    <a:cubicBezTo>
                      <a:pt x="20133" y="13725"/>
                      <a:pt x="11682" y="21238"/>
                      <a:pt x="11682" y="21238"/>
                    </a:cubicBezTo>
                    <a:lnTo>
                      <a:pt x="9333" y="21238"/>
                    </a:lnTo>
                    <a:lnTo>
                      <a:pt x="6984" y="21238"/>
                    </a:lnTo>
                    <a:cubicBezTo>
                      <a:pt x="6984" y="21238"/>
                      <a:pt x="-1467" y="13725"/>
                      <a:pt x="223" y="5069"/>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79" name="Freeform 178"/>
              <p:cNvSpPr/>
              <p:nvPr/>
            </p:nvSpPr>
            <p:spPr>
              <a:xfrm>
                <a:off x="7833671" y="309323"/>
                <a:ext cx="1608139" cy="2352462"/>
              </a:xfrm>
              <a:custGeom>
                <a:avLst/>
                <a:gdLst>
                  <a:gd name="connsiteX0" fmla="*/ 779678 w 1608139"/>
                  <a:gd name="connsiteY0" fmla="*/ 125 h 2352462"/>
                  <a:gd name="connsiteX1" fmla="*/ 799051 w 1608139"/>
                  <a:gd name="connsiteY1" fmla="*/ 452 h 2352462"/>
                  <a:gd name="connsiteX2" fmla="*/ 807282 w 1608139"/>
                  <a:gd name="connsiteY2" fmla="*/ 125 h 2352462"/>
                  <a:gd name="connsiteX3" fmla="*/ 812284 w 1608139"/>
                  <a:gd name="connsiteY3" fmla="*/ 234 h 2352462"/>
                  <a:gd name="connsiteX4" fmla="*/ 825781 w 1608139"/>
                  <a:gd name="connsiteY4" fmla="*/ 125 h 2352462"/>
                  <a:gd name="connsiteX5" fmla="*/ 813078 w 1608139"/>
                  <a:gd name="connsiteY5" fmla="*/ 234 h 2352462"/>
                  <a:gd name="connsiteX6" fmla="*/ 1047143 w 1608139"/>
                  <a:gd name="connsiteY6" fmla="*/ 561444 h 2352462"/>
                  <a:gd name="connsiteX7" fmla="*/ 863098 w 1608139"/>
                  <a:gd name="connsiteY7" fmla="*/ 2352458 h 2352462"/>
                  <a:gd name="connsiteX8" fmla="*/ 815460 w 1608139"/>
                  <a:gd name="connsiteY8" fmla="*/ 2352458 h 2352462"/>
                  <a:gd name="connsiteX9" fmla="*/ 799156 w 1608139"/>
                  <a:gd name="connsiteY9" fmla="*/ 2352458 h 2352462"/>
                  <a:gd name="connsiteX10" fmla="*/ 751571 w 1608139"/>
                  <a:gd name="connsiteY10" fmla="*/ 2352458 h 2352462"/>
                  <a:gd name="connsiteX11" fmla="*/ 567447 w 1608139"/>
                  <a:gd name="connsiteY11" fmla="*/ 561444 h 2352462"/>
                  <a:gd name="connsiteX12" fmla="*/ 798627 w 1608139"/>
                  <a:gd name="connsiteY12" fmla="*/ 452 h 2352462"/>
                  <a:gd name="connsiteX13" fmla="*/ 779678 w 1608139"/>
                  <a:gd name="connsiteY13" fmla="*/ 125 h 2352462"/>
                  <a:gd name="connsiteX14" fmla="*/ 828707 w 1608139"/>
                  <a:gd name="connsiteY14" fmla="*/ 15 h 2352462"/>
                  <a:gd name="connsiteX15" fmla="*/ 1588926 w 1608139"/>
                  <a:gd name="connsiteY15" fmla="*/ 561408 h 2352462"/>
                  <a:gd name="connsiteX16" fmla="*/ 1007715 w 1608139"/>
                  <a:gd name="connsiteY16" fmla="*/ 2352462 h 2352462"/>
                  <a:gd name="connsiteX17" fmla="*/ 951539 w 1608139"/>
                  <a:gd name="connsiteY17" fmla="*/ 2352462 h 2352462"/>
                  <a:gd name="connsiteX18" fmla="*/ 1371097 w 1608139"/>
                  <a:gd name="connsiteY18" fmla="*/ 561408 h 2352462"/>
                  <a:gd name="connsiteX19" fmla="*/ 828707 w 1608139"/>
                  <a:gd name="connsiteY19" fmla="*/ 15 h 2352462"/>
                  <a:gd name="connsiteX20" fmla="*/ 779336 w 1608139"/>
                  <a:gd name="connsiteY20" fmla="*/ 15 h 2352462"/>
                  <a:gd name="connsiteX21" fmla="*/ 237054 w 1608139"/>
                  <a:gd name="connsiteY21" fmla="*/ 561408 h 2352462"/>
                  <a:gd name="connsiteX22" fmla="*/ 656602 w 1608139"/>
                  <a:gd name="connsiteY22" fmla="*/ 2352462 h 2352462"/>
                  <a:gd name="connsiteX23" fmla="*/ 600392 w 1608139"/>
                  <a:gd name="connsiteY23" fmla="*/ 2352462 h 2352462"/>
                  <a:gd name="connsiteX24" fmla="*/ 19210 w 1608139"/>
                  <a:gd name="connsiteY24" fmla="*/ 561408 h 2352462"/>
                  <a:gd name="connsiteX25" fmla="*/ 779336 w 1608139"/>
                  <a:gd name="connsiteY25" fmla="*/ 15 h 2352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08139" h="2352462">
                    <a:moveTo>
                      <a:pt x="779678" y="125"/>
                    </a:moveTo>
                    <a:cubicBezTo>
                      <a:pt x="788941" y="16"/>
                      <a:pt x="795345" y="234"/>
                      <a:pt x="799051" y="452"/>
                    </a:cubicBezTo>
                    <a:cubicBezTo>
                      <a:pt x="802200" y="125"/>
                      <a:pt x="804979" y="125"/>
                      <a:pt x="807282" y="125"/>
                    </a:cubicBezTo>
                    <a:cubicBezTo>
                      <a:pt x="808764" y="125"/>
                      <a:pt x="810457" y="125"/>
                      <a:pt x="812284" y="234"/>
                    </a:cubicBezTo>
                    <a:cubicBezTo>
                      <a:pt x="815936" y="125"/>
                      <a:pt x="820223" y="16"/>
                      <a:pt x="825781" y="125"/>
                    </a:cubicBezTo>
                    <a:cubicBezTo>
                      <a:pt x="820620" y="125"/>
                      <a:pt x="816598" y="234"/>
                      <a:pt x="813078" y="234"/>
                    </a:cubicBezTo>
                    <a:cubicBezTo>
                      <a:pt x="862119" y="3066"/>
                      <a:pt x="1026155" y="50659"/>
                      <a:pt x="1047143" y="561444"/>
                    </a:cubicBezTo>
                    <a:cubicBezTo>
                      <a:pt x="1093114" y="1520282"/>
                      <a:pt x="863098" y="2352458"/>
                      <a:pt x="863098" y="2352458"/>
                    </a:cubicBezTo>
                    <a:lnTo>
                      <a:pt x="815460" y="2352458"/>
                    </a:lnTo>
                    <a:lnTo>
                      <a:pt x="799156" y="2352458"/>
                    </a:lnTo>
                    <a:lnTo>
                      <a:pt x="751571" y="2352458"/>
                    </a:lnTo>
                    <a:cubicBezTo>
                      <a:pt x="751571" y="2352458"/>
                      <a:pt x="521449" y="1520282"/>
                      <a:pt x="567447" y="561444"/>
                    </a:cubicBezTo>
                    <a:cubicBezTo>
                      <a:pt x="588064" y="60243"/>
                      <a:pt x="746357" y="5026"/>
                      <a:pt x="798627" y="452"/>
                    </a:cubicBezTo>
                    <a:cubicBezTo>
                      <a:pt x="794843" y="343"/>
                      <a:pt x="788623" y="125"/>
                      <a:pt x="779678" y="125"/>
                    </a:cubicBezTo>
                    <a:close/>
                    <a:moveTo>
                      <a:pt x="828707" y="15"/>
                    </a:moveTo>
                    <a:cubicBezTo>
                      <a:pt x="950785" y="-748"/>
                      <a:pt x="1519377" y="24854"/>
                      <a:pt x="1588926" y="561408"/>
                    </a:cubicBezTo>
                    <a:cubicBezTo>
                      <a:pt x="1734228" y="1520232"/>
                      <a:pt x="1007715" y="2352462"/>
                      <a:pt x="1007715" y="2352462"/>
                    </a:cubicBezTo>
                    <a:lnTo>
                      <a:pt x="951539" y="2352462"/>
                    </a:lnTo>
                    <a:cubicBezTo>
                      <a:pt x="951539" y="2352462"/>
                      <a:pt x="1475987" y="1520232"/>
                      <a:pt x="1371097" y="561408"/>
                    </a:cubicBezTo>
                    <a:cubicBezTo>
                      <a:pt x="1321965" y="36838"/>
                      <a:pt x="928608" y="669"/>
                      <a:pt x="828707" y="15"/>
                    </a:cubicBezTo>
                    <a:close/>
                    <a:moveTo>
                      <a:pt x="779336" y="15"/>
                    </a:moveTo>
                    <a:cubicBezTo>
                      <a:pt x="679447" y="669"/>
                      <a:pt x="286139" y="36838"/>
                      <a:pt x="237054" y="561408"/>
                    </a:cubicBezTo>
                    <a:cubicBezTo>
                      <a:pt x="132177" y="1520232"/>
                      <a:pt x="656602" y="2352462"/>
                      <a:pt x="656602" y="2352462"/>
                    </a:cubicBezTo>
                    <a:lnTo>
                      <a:pt x="600392" y="2352462"/>
                    </a:lnTo>
                    <a:cubicBezTo>
                      <a:pt x="600392" y="2352462"/>
                      <a:pt x="-126075" y="1520232"/>
                      <a:pt x="19210" y="561408"/>
                    </a:cubicBezTo>
                    <a:cubicBezTo>
                      <a:pt x="88709" y="24854"/>
                      <a:pt x="657273" y="-748"/>
                      <a:pt x="779336" y="15"/>
                    </a:cubicBezTo>
                    <a:close/>
                  </a:path>
                </a:pathLst>
              </a:custGeom>
              <a:solidFill>
                <a:schemeClr val="accent4"/>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80" name="Shape 35"/>
              <p:cNvSpPr/>
              <p:nvPr/>
            </p:nvSpPr>
            <p:spPr>
              <a:xfrm>
                <a:off x="7987393" y="309340"/>
                <a:ext cx="1295191" cy="264304"/>
              </a:xfrm>
              <a:custGeom>
                <a:avLst/>
                <a:gdLst/>
                <a:ahLst/>
                <a:cxnLst>
                  <a:cxn ang="0">
                    <a:pos x="wd2" y="hd2"/>
                  </a:cxn>
                  <a:cxn ang="5400000">
                    <a:pos x="wd2" y="hd2"/>
                  </a:cxn>
                  <a:cxn ang="10800000">
                    <a:pos x="wd2" y="hd2"/>
                  </a:cxn>
                  <a:cxn ang="16200000">
                    <a:pos x="wd2" y="hd2"/>
                  </a:cxn>
                </a:cxnLst>
                <a:rect l="0" t="0" r="r" b="b"/>
                <a:pathLst>
                  <a:path w="21600" h="21575" extrusionOk="0">
                    <a:moveTo>
                      <a:pt x="10357" y="5"/>
                    </a:moveTo>
                    <a:cubicBezTo>
                      <a:pt x="10516" y="-3"/>
                      <a:pt x="10629" y="13"/>
                      <a:pt x="10692" y="29"/>
                    </a:cubicBezTo>
                    <a:cubicBezTo>
                      <a:pt x="10745" y="9"/>
                      <a:pt x="10791" y="1"/>
                      <a:pt x="10831" y="5"/>
                    </a:cubicBezTo>
                    <a:cubicBezTo>
                      <a:pt x="10855" y="1"/>
                      <a:pt x="10885" y="5"/>
                      <a:pt x="10916" y="13"/>
                    </a:cubicBezTo>
                    <a:cubicBezTo>
                      <a:pt x="10978" y="5"/>
                      <a:pt x="11057" y="-1"/>
                      <a:pt x="11153" y="5"/>
                    </a:cubicBezTo>
                    <a:cubicBezTo>
                      <a:pt x="11192" y="5"/>
                      <a:pt x="11227" y="-1"/>
                      <a:pt x="11271" y="1"/>
                    </a:cubicBezTo>
                    <a:cubicBezTo>
                      <a:pt x="12827" y="-25"/>
                      <a:pt x="17614" y="739"/>
                      <a:pt x="21600" y="10195"/>
                    </a:cubicBezTo>
                    <a:cubicBezTo>
                      <a:pt x="19539" y="16967"/>
                      <a:pt x="15490" y="21575"/>
                      <a:pt x="10831" y="21575"/>
                    </a:cubicBezTo>
                    <a:cubicBezTo>
                      <a:pt x="6123" y="21575"/>
                      <a:pt x="2041" y="16875"/>
                      <a:pt x="0" y="9991"/>
                    </a:cubicBezTo>
                    <a:cubicBezTo>
                      <a:pt x="3968" y="735"/>
                      <a:pt x="8694" y="-25"/>
                      <a:pt x="10239" y="1"/>
                    </a:cubicBezTo>
                    <a:cubicBezTo>
                      <a:pt x="10283" y="-1"/>
                      <a:pt x="10318" y="5"/>
                      <a:pt x="10357" y="5"/>
                    </a:cubicBezTo>
                    <a:close/>
                  </a:path>
                </a:pathLst>
              </a:custGeom>
              <a:solidFill>
                <a:srgbClr val="FEFEFE">
                  <a:alpha val="2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81" name="Freeform 180"/>
              <p:cNvSpPr/>
              <p:nvPr/>
            </p:nvSpPr>
            <p:spPr>
              <a:xfrm>
                <a:off x="8301495" y="2999119"/>
                <a:ext cx="665739" cy="446764"/>
              </a:xfrm>
              <a:custGeom>
                <a:avLst/>
                <a:gdLst>
                  <a:gd name="connsiteX0" fmla="*/ 484383 w 665739"/>
                  <a:gd name="connsiteY0" fmla="*/ 0 h 446764"/>
                  <a:gd name="connsiteX1" fmla="*/ 544852 w 665739"/>
                  <a:gd name="connsiteY1" fmla="*/ 0 h 446764"/>
                  <a:gd name="connsiteX2" fmla="*/ 605270 w 665739"/>
                  <a:gd name="connsiteY2" fmla="*/ 0 h 446764"/>
                  <a:gd name="connsiteX3" fmla="*/ 665739 w 665739"/>
                  <a:gd name="connsiteY3" fmla="*/ 0 h 446764"/>
                  <a:gd name="connsiteX4" fmla="*/ 665739 w 665739"/>
                  <a:gd name="connsiteY4" fmla="*/ 446764 h 446764"/>
                  <a:gd name="connsiteX5" fmla="*/ 605270 w 665739"/>
                  <a:gd name="connsiteY5" fmla="*/ 446764 h 446764"/>
                  <a:gd name="connsiteX6" fmla="*/ 544852 w 665739"/>
                  <a:gd name="connsiteY6" fmla="*/ 446764 h 446764"/>
                  <a:gd name="connsiteX7" fmla="*/ 484383 w 665739"/>
                  <a:gd name="connsiteY7" fmla="*/ 446764 h 446764"/>
                  <a:gd name="connsiteX8" fmla="*/ 240317 w 665739"/>
                  <a:gd name="connsiteY8" fmla="*/ 0 h 446764"/>
                  <a:gd name="connsiteX9" fmla="*/ 301054 w 665739"/>
                  <a:gd name="connsiteY9" fmla="*/ 0 h 446764"/>
                  <a:gd name="connsiteX10" fmla="*/ 361746 w 665739"/>
                  <a:gd name="connsiteY10" fmla="*/ 0 h 446764"/>
                  <a:gd name="connsiteX11" fmla="*/ 361746 w 665739"/>
                  <a:gd name="connsiteY11" fmla="*/ 446764 h 446764"/>
                  <a:gd name="connsiteX12" fmla="*/ 301054 w 665739"/>
                  <a:gd name="connsiteY12" fmla="*/ 446764 h 446764"/>
                  <a:gd name="connsiteX13" fmla="*/ 240317 w 665739"/>
                  <a:gd name="connsiteY13" fmla="*/ 446764 h 446764"/>
                  <a:gd name="connsiteX14" fmla="*/ 0 w 665739"/>
                  <a:gd name="connsiteY14" fmla="*/ 0 h 446764"/>
                  <a:gd name="connsiteX15" fmla="*/ 60423 w 665739"/>
                  <a:gd name="connsiteY15" fmla="*/ 0 h 446764"/>
                  <a:gd name="connsiteX16" fmla="*/ 120891 w 665739"/>
                  <a:gd name="connsiteY16" fmla="*/ 0 h 446764"/>
                  <a:gd name="connsiteX17" fmla="*/ 120891 w 665739"/>
                  <a:gd name="connsiteY17" fmla="*/ 446764 h 446764"/>
                  <a:gd name="connsiteX18" fmla="*/ 60423 w 665739"/>
                  <a:gd name="connsiteY18" fmla="*/ 446764 h 446764"/>
                  <a:gd name="connsiteX19" fmla="*/ 0 w 665739"/>
                  <a:gd name="connsiteY19" fmla="*/ 446764 h 44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5739" h="446764">
                    <a:moveTo>
                      <a:pt x="484383" y="0"/>
                    </a:moveTo>
                    <a:lnTo>
                      <a:pt x="544852" y="0"/>
                    </a:lnTo>
                    <a:lnTo>
                      <a:pt x="605270" y="0"/>
                    </a:lnTo>
                    <a:cubicBezTo>
                      <a:pt x="605270" y="0"/>
                      <a:pt x="665739" y="0"/>
                      <a:pt x="665739" y="0"/>
                    </a:cubicBezTo>
                    <a:lnTo>
                      <a:pt x="665739" y="446764"/>
                    </a:lnTo>
                    <a:lnTo>
                      <a:pt x="605270" y="446764"/>
                    </a:lnTo>
                    <a:lnTo>
                      <a:pt x="544852" y="446764"/>
                    </a:lnTo>
                    <a:lnTo>
                      <a:pt x="484383" y="446764"/>
                    </a:lnTo>
                    <a:close/>
                    <a:moveTo>
                      <a:pt x="240317" y="0"/>
                    </a:moveTo>
                    <a:lnTo>
                      <a:pt x="301054" y="0"/>
                    </a:lnTo>
                    <a:cubicBezTo>
                      <a:pt x="301054" y="0"/>
                      <a:pt x="361746" y="0"/>
                      <a:pt x="361746" y="0"/>
                    </a:cubicBezTo>
                    <a:lnTo>
                      <a:pt x="361746" y="446764"/>
                    </a:lnTo>
                    <a:lnTo>
                      <a:pt x="301054" y="446764"/>
                    </a:lnTo>
                    <a:lnTo>
                      <a:pt x="240317" y="446764"/>
                    </a:lnTo>
                    <a:close/>
                    <a:moveTo>
                      <a:pt x="0" y="0"/>
                    </a:moveTo>
                    <a:lnTo>
                      <a:pt x="60423" y="0"/>
                    </a:lnTo>
                    <a:cubicBezTo>
                      <a:pt x="60423" y="0"/>
                      <a:pt x="120891" y="0"/>
                      <a:pt x="120891" y="0"/>
                    </a:cubicBezTo>
                    <a:lnTo>
                      <a:pt x="120891" y="446764"/>
                    </a:lnTo>
                    <a:lnTo>
                      <a:pt x="60423" y="446764"/>
                    </a:lnTo>
                    <a:lnTo>
                      <a:pt x="0" y="446764"/>
                    </a:lnTo>
                    <a:close/>
                  </a:path>
                </a:pathLst>
              </a:custGeom>
              <a:solidFill>
                <a:schemeClr val="accent5">
                  <a:lumMod val="5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182" name="Freeform 181"/>
              <p:cNvSpPr/>
              <p:nvPr/>
            </p:nvSpPr>
            <p:spPr>
              <a:xfrm>
                <a:off x="8254714" y="2661761"/>
                <a:ext cx="761552" cy="782434"/>
              </a:xfrm>
              <a:custGeom>
                <a:avLst/>
                <a:gdLst>
                  <a:gd name="connsiteX0" fmla="*/ 149226 w 761552"/>
                  <a:gd name="connsiteY0" fmla="*/ 33249 h 782434"/>
                  <a:gd name="connsiteX1" fmla="*/ 149226 w 761552"/>
                  <a:gd name="connsiteY1" fmla="*/ 240589 h 782434"/>
                  <a:gd name="connsiteX2" fmla="*/ 621520 w 761552"/>
                  <a:gd name="connsiteY2" fmla="*/ 240589 h 782434"/>
                  <a:gd name="connsiteX3" fmla="*/ 621520 w 761552"/>
                  <a:gd name="connsiteY3" fmla="*/ 226494 h 782434"/>
                  <a:gd name="connsiteX4" fmla="*/ 621520 w 761552"/>
                  <a:gd name="connsiteY4" fmla="*/ 51757 h 782434"/>
                  <a:gd name="connsiteX5" fmla="*/ 621520 w 761552"/>
                  <a:gd name="connsiteY5" fmla="*/ 33249 h 782434"/>
                  <a:gd name="connsiteX6" fmla="*/ 126977 w 761552"/>
                  <a:gd name="connsiteY6" fmla="*/ 0 h 782434"/>
                  <a:gd name="connsiteX7" fmla="*/ 149226 w 761552"/>
                  <a:gd name="connsiteY7" fmla="*/ 0 h 782434"/>
                  <a:gd name="connsiteX8" fmla="*/ 621520 w 761552"/>
                  <a:gd name="connsiteY8" fmla="*/ 0 h 782434"/>
                  <a:gd name="connsiteX9" fmla="*/ 637291 w 761552"/>
                  <a:gd name="connsiteY9" fmla="*/ 0 h 782434"/>
                  <a:gd name="connsiteX10" fmla="*/ 643764 w 761552"/>
                  <a:gd name="connsiteY10" fmla="*/ 0 h 782434"/>
                  <a:gd name="connsiteX11" fmla="*/ 643764 w 761552"/>
                  <a:gd name="connsiteY11" fmla="*/ 240589 h 782434"/>
                  <a:gd name="connsiteX12" fmla="*/ 711910 w 761552"/>
                  <a:gd name="connsiteY12" fmla="*/ 240589 h 782434"/>
                  <a:gd name="connsiteX13" fmla="*/ 761552 w 761552"/>
                  <a:gd name="connsiteY13" fmla="*/ 290208 h 782434"/>
                  <a:gd name="connsiteX14" fmla="*/ 711910 w 761552"/>
                  <a:gd name="connsiteY14" fmla="*/ 339902 h 782434"/>
                  <a:gd name="connsiteX15" fmla="*/ 530548 w 761552"/>
                  <a:gd name="connsiteY15" fmla="*/ 339902 h 782434"/>
                  <a:gd name="connsiteX16" fmla="*/ 530548 w 761552"/>
                  <a:gd name="connsiteY16" fmla="*/ 782434 h 782434"/>
                  <a:gd name="connsiteX17" fmla="*/ 470117 w 761552"/>
                  <a:gd name="connsiteY17" fmla="*/ 782434 h 782434"/>
                  <a:gd name="connsiteX18" fmla="*/ 409651 w 761552"/>
                  <a:gd name="connsiteY18" fmla="*/ 782434 h 782434"/>
                  <a:gd name="connsiteX19" fmla="*/ 409651 w 761552"/>
                  <a:gd name="connsiteY19" fmla="*/ 339902 h 782434"/>
                  <a:gd name="connsiteX20" fmla="*/ 288790 w 761552"/>
                  <a:gd name="connsiteY20" fmla="*/ 339902 h 782434"/>
                  <a:gd name="connsiteX21" fmla="*/ 288790 w 761552"/>
                  <a:gd name="connsiteY21" fmla="*/ 782434 h 782434"/>
                  <a:gd name="connsiteX22" fmla="*/ 228360 w 761552"/>
                  <a:gd name="connsiteY22" fmla="*/ 782434 h 782434"/>
                  <a:gd name="connsiteX23" fmla="*/ 167929 w 761552"/>
                  <a:gd name="connsiteY23" fmla="*/ 782434 h 782434"/>
                  <a:gd name="connsiteX24" fmla="*/ 167929 w 761552"/>
                  <a:gd name="connsiteY24" fmla="*/ 339902 h 782434"/>
                  <a:gd name="connsiteX25" fmla="*/ 49677 w 761552"/>
                  <a:gd name="connsiteY25" fmla="*/ 339902 h 782434"/>
                  <a:gd name="connsiteX26" fmla="*/ 0 w 761552"/>
                  <a:gd name="connsiteY26" fmla="*/ 290208 h 782434"/>
                  <a:gd name="connsiteX27" fmla="*/ 49677 w 761552"/>
                  <a:gd name="connsiteY27" fmla="*/ 240589 h 782434"/>
                  <a:gd name="connsiteX28" fmla="*/ 126977 w 761552"/>
                  <a:gd name="connsiteY28" fmla="*/ 240589 h 782434"/>
                  <a:gd name="connsiteX29" fmla="*/ 126977 w 761552"/>
                  <a:gd name="connsiteY29" fmla="*/ 226494 h 782434"/>
                  <a:gd name="connsiteX30" fmla="*/ 126977 w 761552"/>
                  <a:gd name="connsiteY30" fmla="*/ 41943 h 782434"/>
                  <a:gd name="connsiteX31" fmla="*/ 126977 w 761552"/>
                  <a:gd name="connsiteY31" fmla="*/ 33249 h 782434"/>
                  <a:gd name="connsiteX32" fmla="*/ 126977 w 761552"/>
                  <a:gd name="connsiteY32" fmla="*/ 16624 h 782434"/>
                  <a:gd name="connsiteX33" fmla="*/ 126977 w 761552"/>
                  <a:gd name="connsiteY33" fmla="*/ 11534 h 782434"/>
                  <a:gd name="connsiteX34" fmla="*/ 126977 w 761552"/>
                  <a:gd name="connsiteY34" fmla="*/ 5195 h 782434"/>
                  <a:gd name="connsiteX35" fmla="*/ 126977 w 761552"/>
                  <a:gd name="connsiteY35" fmla="*/ 0 h 78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1552" h="782434">
                    <a:moveTo>
                      <a:pt x="149226" y="33249"/>
                    </a:moveTo>
                    <a:lnTo>
                      <a:pt x="149226" y="240589"/>
                    </a:lnTo>
                    <a:lnTo>
                      <a:pt x="621520" y="240589"/>
                    </a:lnTo>
                    <a:lnTo>
                      <a:pt x="621520" y="226494"/>
                    </a:lnTo>
                    <a:cubicBezTo>
                      <a:pt x="621520" y="179307"/>
                      <a:pt x="621520" y="102630"/>
                      <a:pt x="621520" y="51757"/>
                    </a:cubicBezTo>
                    <a:lnTo>
                      <a:pt x="621520" y="33249"/>
                    </a:lnTo>
                    <a:close/>
                    <a:moveTo>
                      <a:pt x="126977" y="0"/>
                    </a:moveTo>
                    <a:lnTo>
                      <a:pt x="149226" y="0"/>
                    </a:lnTo>
                    <a:lnTo>
                      <a:pt x="621520" y="0"/>
                    </a:lnTo>
                    <a:lnTo>
                      <a:pt x="637291" y="0"/>
                    </a:lnTo>
                    <a:lnTo>
                      <a:pt x="643764" y="0"/>
                    </a:lnTo>
                    <a:lnTo>
                      <a:pt x="643764" y="240589"/>
                    </a:lnTo>
                    <a:lnTo>
                      <a:pt x="711910" y="240589"/>
                    </a:lnTo>
                    <a:cubicBezTo>
                      <a:pt x="739305" y="240589"/>
                      <a:pt x="761552" y="262815"/>
                      <a:pt x="761552" y="290208"/>
                    </a:cubicBezTo>
                    <a:cubicBezTo>
                      <a:pt x="761552" y="317652"/>
                      <a:pt x="739305" y="339902"/>
                      <a:pt x="711910" y="339902"/>
                    </a:cubicBezTo>
                    <a:lnTo>
                      <a:pt x="530548" y="339902"/>
                    </a:lnTo>
                    <a:lnTo>
                      <a:pt x="530548" y="782434"/>
                    </a:lnTo>
                    <a:lnTo>
                      <a:pt x="470117" y="782434"/>
                    </a:lnTo>
                    <a:lnTo>
                      <a:pt x="409651" y="782434"/>
                    </a:lnTo>
                    <a:lnTo>
                      <a:pt x="409651" y="339902"/>
                    </a:lnTo>
                    <a:lnTo>
                      <a:pt x="288790" y="339902"/>
                    </a:lnTo>
                    <a:lnTo>
                      <a:pt x="288790" y="782434"/>
                    </a:lnTo>
                    <a:lnTo>
                      <a:pt x="228360" y="782434"/>
                    </a:lnTo>
                    <a:lnTo>
                      <a:pt x="167929" y="782434"/>
                    </a:lnTo>
                    <a:lnTo>
                      <a:pt x="167929" y="339902"/>
                    </a:lnTo>
                    <a:lnTo>
                      <a:pt x="49677" y="339902"/>
                    </a:lnTo>
                    <a:cubicBezTo>
                      <a:pt x="22247" y="339902"/>
                      <a:pt x="0" y="317652"/>
                      <a:pt x="0" y="290208"/>
                    </a:cubicBezTo>
                    <a:cubicBezTo>
                      <a:pt x="0" y="262815"/>
                      <a:pt x="22247" y="240589"/>
                      <a:pt x="49677" y="240589"/>
                    </a:cubicBezTo>
                    <a:lnTo>
                      <a:pt x="126977" y="240589"/>
                    </a:lnTo>
                    <a:lnTo>
                      <a:pt x="126977" y="226494"/>
                    </a:lnTo>
                    <a:cubicBezTo>
                      <a:pt x="126977" y="176162"/>
                      <a:pt x="126977" y="92275"/>
                      <a:pt x="126977" y="41943"/>
                    </a:cubicBezTo>
                    <a:lnTo>
                      <a:pt x="126977" y="33249"/>
                    </a:lnTo>
                    <a:cubicBezTo>
                      <a:pt x="126977" y="33249"/>
                      <a:pt x="126977" y="24937"/>
                      <a:pt x="126977" y="16624"/>
                    </a:cubicBezTo>
                    <a:lnTo>
                      <a:pt x="126977" y="11534"/>
                    </a:lnTo>
                    <a:lnTo>
                      <a:pt x="126977" y="5195"/>
                    </a:lnTo>
                    <a:cubicBezTo>
                      <a:pt x="126977" y="2078"/>
                      <a:pt x="126977" y="0"/>
                      <a:pt x="126977" y="0"/>
                    </a:cubicBezTo>
                    <a:close/>
                  </a:path>
                </a:pathLst>
              </a:custGeom>
              <a:solidFill>
                <a:schemeClr val="accent5">
                  <a:lumMod val="75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sp>
          <p:nvSpPr>
            <p:cNvPr id="172" name="Shape 41"/>
            <p:cNvSpPr/>
            <p:nvPr/>
          </p:nvSpPr>
          <p:spPr>
            <a:xfrm>
              <a:off x="6371871" y="2666132"/>
              <a:ext cx="1047561" cy="591425"/>
            </a:xfrm>
            <a:custGeom>
              <a:avLst/>
              <a:gdLst/>
              <a:ahLst/>
              <a:cxnLst>
                <a:cxn ang="0">
                  <a:pos x="wd2" y="hd2"/>
                </a:cxn>
                <a:cxn ang="5400000">
                  <a:pos x="wd2" y="hd2"/>
                </a:cxn>
                <a:cxn ang="10800000">
                  <a:pos x="wd2" y="hd2"/>
                </a:cxn>
                <a:cxn ang="16200000">
                  <a:pos x="wd2" y="hd2"/>
                </a:cxn>
              </a:cxnLst>
              <a:rect l="0" t="0" r="r" b="b"/>
              <a:pathLst>
                <a:path w="21343" h="21353" extrusionOk="0">
                  <a:moveTo>
                    <a:pt x="21224" y="8816"/>
                  </a:moveTo>
                  <a:cubicBezTo>
                    <a:pt x="20812" y="6740"/>
                    <a:pt x="19879" y="8418"/>
                    <a:pt x="19879" y="8418"/>
                  </a:cubicBezTo>
                  <a:cubicBezTo>
                    <a:pt x="19879" y="8418"/>
                    <a:pt x="19727" y="8134"/>
                    <a:pt x="19291" y="7895"/>
                  </a:cubicBezTo>
                  <a:cubicBezTo>
                    <a:pt x="18854" y="7656"/>
                    <a:pt x="18760" y="8648"/>
                    <a:pt x="18760" y="8648"/>
                  </a:cubicBezTo>
                  <a:cubicBezTo>
                    <a:pt x="18760" y="8648"/>
                    <a:pt x="18345" y="7300"/>
                    <a:pt x="17845" y="8384"/>
                  </a:cubicBezTo>
                  <a:cubicBezTo>
                    <a:pt x="17845" y="8384"/>
                    <a:pt x="17900" y="7851"/>
                    <a:pt x="17325" y="7693"/>
                  </a:cubicBezTo>
                  <a:cubicBezTo>
                    <a:pt x="16751" y="7536"/>
                    <a:pt x="16751" y="7536"/>
                    <a:pt x="16751" y="7536"/>
                  </a:cubicBezTo>
                  <a:cubicBezTo>
                    <a:pt x="16751" y="7536"/>
                    <a:pt x="16379" y="6331"/>
                    <a:pt x="15901" y="7289"/>
                  </a:cubicBezTo>
                  <a:cubicBezTo>
                    <a:pt x="15901" y="7289"/>
                    <a:pt x="16019" y="5368"/>
                    <a:pt x="15204" y="5217"/>
                  </a:cubicBezTo>
                  <a:cubicBezTo>
                    <a:pt x="14389" y="5065"/>
                    <a:pt x="14188" y="6471"/>
                    <a:pt x="14188" y="6471"/>
                  </a:cubicBezTo>
                  <a:cubicBezTo>
                    <a:pt x="14188" y="6471"/>
                    <a:pt x="14210" y="5248"/>
                    <a:pt x="13735" y="5961"/>
                  </a:cubicBezTo>
                  <a:cubicBezTo>
                    <a:pt x="13735" y="5961"/>
                    <a:pt x="13686" y="5333"/>
                    <a:pt x="13373" y="5035"/>
                  </a:cubicBezTo>
                  <a:cubicBezTo>
                    <a:pt x="13110" y="4784"/>
                    <a:pt x="12609" y="5041"/>
                    <a:pt x="12609" y="5041"/>
                  </a:cubicBezTo>
                  <a:cubicBezTo>
                    <a:pt x="12609" y="5041"/>
                    <a:pt x="13086" y="3640"/>
                    <a:pt x="12314" y="3558"/>
                  </a:cubicBezTo>
                  <a:cubicBezTo>
                    <a:pt x="12314" y="3558"/>
                    <a:pt x="12457" y="2799"/>
                    <a:pt x="12045" y="2857"/>
                  </a:cubicBezTo>
                  <a:cubicBezTo>
                    <a:pt x="12045" y="2857"/>
                    <a:pt x="12457" y="2264"/>
                    <a:pt x="12108" y="1797"/>
                  </a:cubicBezTo>
                  <a:cubicBezTo>
                    <a:pt x="12108" y="1797"/>
                    <a:pt x="12260" y="1532"/>
                    <a:pt x="12170" y="1129"/>
                  </a:cubicBezTo>
                  <a:cubicBezTo>
                    <a:pt x="11913" y="-24"/>
                    <a:pt x="11400" y="442"/>
                    <a:pt x="11400" y="442"/>
                  </a:cubicBezTo>
                  <a:cubicBezTo>
                    <a:pt x="11400" y="442"/>
                    <a:pt x="11165" y="-247"/>
                    <a:pt x="11054" y="442"/>
                  </a:cubicBezTo>
                  <a:cubicBezTo>
                    <a:pt x="11054" y="442"/>
                    <a:pt x="10816" y="-180"/>
                    <a:pt x="10593" y="52"/>
                  </a:cubicBezTo>
                  <a:cubicBezTo>
                    <a:pt x="10371" y="283"/>
                    <a:pt x="10518" y="442"/>
                    <a:pt x="10518" y="442"/>
                  </a:cubicBezTo>
                  <a:cubicBezTo>
                    <a:pt x="10518" y="442"/>
                    <a:pt x="10250" y="195"/>
                    <a:pt x="10320" y="765"/>
                  </a:cubicBezTo>
                  <a:cubicBezTo>
                    <a:pt x="10320" y="765"/>
                    <a:pt x="10190" y="414"/>
                    <a:pt x="10081" y="1121"/>
                  </a:cubicBezTo>
                  <a:cubicBezTo>
                    <a:pt x="9972" y="1829"/>
                    <a:pt x="10118" y="2056"/>
                    <a:pt x="10118" y="2056"/>
                  </a:cubicBezTo>
                  <a:cubicBezTo>
                    <a:pt x="10118" y="2056"/>
                    <a:pt x="9539" y="2226"/>
                    <a:pt x="9760" y="3089"/>
                  </a:cubicBezTo>
                  <a:cubicBezTo>
                    <a:pt x="9760" y="3089"/>
                    <a:pt x="9199" y="2901"/>
                    <a:pt x="8939" y="3714"/>
                  </a:cubicBezTo>
                  <a:cubicBezTo>
                    <a:pt x="8678" y="4528"/>
                    <a:pt x="8725" y="5103"/>
                    <a:pt x="8943" y="5478"/>
                  </a:cubicBezTo>
                  <a:cubicBezTo>
                    <a:pt x="8943" y="5478"/>
                    <a:pt x="8525" y="4901"/>
                    <a:pt x="8308" y="5675"/>
                  </a:cubicBezTo>
                  <a:cubicBezTo>
                    <a:pt x="8308" y="5675"/>
                    <a:pt x="7897" y="4951"/>
                    <a:pt x="7416" y="5455"/>
                  </a:cubicBezTo>
                  <a:cubicBezTo>
                    <a:pt x="6905" y="5993"/>
                    <a:pt x="7176" y="7095"/>
                    <a:pt x="7176" y="7095"/>
                  </a:cubicBezTo>
                  <a:cubicBezTo>
                    <a:pt x="7176" y="7095"/>
                    <a:pt x="6698" y="6466"/>
                    <a:pt x="6564" y="7398"/>
                  </a:cubicBezTo>
                  <a:cubicBezTo>
                    <a:pt x="6564" y="7398"/>
                    <a:pt x="5903" y="6427"/>
                    <a:pt x="5187" y="7636"/>
                  </a:cubicBezTo>
                  <a:cubicBezTo>
                    <a:pt x="4471" y="8845"/>
                    <a:pt x="5070" y="11014"/>
                    <a:pt x="5070" y="11014"/>
                  </a:cubicBezTo>
                  <a:cubicBezTo>
                    <a:pt x="5070" y="11014"/>
                    <a:pt x="4682" y="10013"/>
                    <a:pt x="4223" y="10694"/>
                  </a:cubicBezTo>
                  <a:cubicBezTo>
                    <a:pt x="4223" y="10694"/>
                    <a:pt x="4006" y="8934"/>
                    <a:pt x="3040" y="8877"/>
                  </a:cubicBezTo>
                  <a:cubicBezTo>
                    <a:pt x="2073" y="8820"/>
                    <a:pt x="1106" y="9904"/>
                    <a:pt x="1305" y="12074"/>
                  </a:cubicBezTo>
                  <a:cubicBezTo>
                    <a:pt x="1305" y="12074"/>
                    <a:pt x="16" y="10803"/>
                    <a:pt x="0" y="13210"/>
                  </a:cubicBezTo>
                  <a:cubicBezTo>
                    <a:pt x="-16" y="15616"/>
                    <a:pt x="574" y="16484"/>
                    <a:pt x="1695" y="15641"/>
                  </a:cubicBezTo>
                  <a:cubicBezTo>
                    <a:pt x="1695" y="15641"/>
                    <a:pt x="1591" y="17002"/>
                    <a:pt x="2100" y="16986"/>
                  </a:cubicBezTo>
                  <a:cubicBezTo>
                    <a:pt x="2362" y="16977"/>
                    <a:pt x="2557" y="16833"/>
                    <a:pt x="2685" y="16696"/>
                  </a:cubicBezTo>
                  <a:cubicBezTo>
                    <a:pt x="3482" y="19358"/>
                    <a:pt x="6774" y="21353"/>
                    <a:pt x="10715" y="21353"/>
                  </a:cubicBezTo>
                  <a:cubicBezTo>
                    <a:pt x="12549" y="21353"/>
                    <a:pt x="14243" y="20921"/>
                    <a:pt x="15610" y="20190"/>
                  </a:cubicBezTo>
                  <a:cubicBezTo>
                    <a:pt x="16178" y="20149"/>
                    <a:pt x="16571" y="19830"/>
                    <a:pt x="16842" y="19381"/>
                  </a:cubicBezTo>
                  <a:cubicBezTo>
                    <a:pt x="18024" y="18429"/>
                    <a:pt x="18784" y="17201"/>
                    <a:pt x="18911" y="15848"/>
                  </a:cubicBezTo>
                  <a:cubicBezTo>
                    <a:pt x="18918" y="15844"/>
                    <a:pt x="18926" y="15840"/>
                    <a:pt x="18934" y="15835"/>
                  </a:cubicBezTo>
                  <a:cubicBezTo>
                    <a:pt x="19841" y="15269"/>
                    <a:pt x="19745" y="13267"/>
                    <a:pt x="19745" y="13267"/>
                  </a:cubicBezTo>
                  <a:cubicBezTo>
                    <a:pt x="19745" y="13267"/>
                    <a:pt x="20403" y="13411"/>
                    <a:pt x="20768" y="12745"/>
                  </a:cubicBezTo>
                  <a:cubicBezTo>
                    <a:pt x="21104" y="12130"/>
                    <a:pt x="20974" y="10342"/>
                    <a:pt x="20907" y="10072"/>
                  </a:cubicBezTo>
                  <a:cubicBezTo>
                    <a:pt x="21018" y="10212"/>
                    <a:pt x="21584" y="10632"/>
                    <a:pt x="21224" y="8816"/>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nvGrpSpPr>
          <p:cNvPr id="327" name="Group 326"/>
          <p:cNvGrpSpPr/>
          <p:nvPr/>
        </p:nvGrpSpPr>
        <p:grpSpPr>
          <a:xfrm>
            <a:off x="8189380" y="1805282"/>
            <a:ext cx="842286" cy="1203572"/>
            <a:chOff x="7945806" y="2120836"/>
            <a:chExt cx="707251" cy="1010614"/>
          </a:xfrm>
        </p:grpSpPr>
        <p:grpSp>
          <p:nvGrpSpPr>
            <p:cNvPr id="211" name="Group 210"/>
            <p:cNvGrpSpPr/>
            <p:nvPr/>
          </p:nvGrpSpPr>
          <p:grpSpPr>
            <a:xfrm>
              <a:off x="8097537" y="2120836"/>
              <a:ext cx="507676" cy="507567"/>
              <a:chOff x="6024838" y="397071"/>
              <a:chExt cx="2058007" cy="2057567"/>
            </a:xfrm>
          </p:grpSpPr>
          <p:sp>
            <p:nvSpPr>
              <p:cNvPr id="237" name="Shape 16"/>
              <p:cNvSpPr/>
              <p:nvPr/>
            </p:nvSpPr>
            <p:spPr>
              <a:xfrm>
                <a:off x="6852793" y="1087033"/>
                <a:ext cx="371340" cy="567208"/>
              </a:xfrm>
              <a:custGeom>
                <a:avLst/>
                <a:gdLst/>
                <a:ahLst/>
                <a:cxnLst>
                  <a:cxn ang="0">
                    <a:pos x="wd2" y="hd2"/>
                  </a:cxn>
                  <a:cxn ang="5400000">
                    <a:pos x="wd2" y="hd2"/>
                  </a:cxn>
                  <a:cxn ang="10800000">
                    <a:pos x="wd2" y="hd2"/>
                  </a:cxn>
                  <a:cxn ang="16200000">
                    <a:pos x="wd2" y="hd2"/>
                  </a:cxn>
                </a:cxnLst>
                <a:rect l="0" t="0" r="r" b="b"/>
                <a:pathLst>
                  <a:path w="20033" h="21017" extrusionOk="0">
                    <a:moveTo>
                      <a:pt x="14370" y="226"/>
                    </a:moveTo>
                    <a:cubicBezTo>
                      <a:pt x="4643" y="1417"/>
                      <a:pt x="-1567" y="8679"/>
                      <a:pt x="346" y="16043"/>
                    </a:cubicBezTo>
                    <a:cubicBezTo>
                      <a:pt x="1213" y="19383"/>
                      <a:pt x="4276" y="21514"/>
                      <a:pt x="9139" y="20918"/>
                    </a:cubicBezTo>
                    <a:cubicBezTo>
                      <a:pt x="15548" y="20133"/>
                      <a:pt x="19947" y="13797"/>
                      <a:pt x="19940" y="8943"/>
                    </a:cubicBezTo>
                    <a:lnTo>
                      <a:pt x="20033" y="80"/>
                    </a:lnTo>
                    <a:cubicBezTo>
                      <a:pt x="18869" y="-11"/>
                      <a:pt x="16912" y="-86"/>
                      <a:pt x="14370" y="226"/>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38" name="Shape 17"/>
              <p:cNvSpPr/>
              <p:nvPr/>
            </p:nvSpPr>
            <p:spPr>
              <a:xfrm>
                <a:off x="6024838" y="397071"/>
                <a:ext cx="2058007" cy="2057567"/>
              </a:xfrm>
              <a:custGeom>
                <a:avLst/>
                <a:gdLst/>
                <a:ahLst/>
                <a:cxnLst>
                  <a:cxn ang="0">
                    <a:pos x="wd2" y="hd2"/>
                  </a:cxn>
                  <a:cxn ang="5400000">
                    <a:pos x="wd2" y="hd2"/>
                  </a:cxn>
                  <a:cxn ang="10800000">
                    <a:pos x="wd2" y="hd2"/>
                  </a:cxn>
                  <a:cxn ang="16200000">
                    <a:pos x="wd2" y="hd2"/>
                  </a:cxn>
                </a:cxnLst>
                <a:rect l="0" t="0" r="r" b="b"/>
                <a:pathLst>
                  <a:path w="20938" h="21079" extrusionOk="0">
                    <a:moveTo>
                      <a:pt x="14404" y="13273"/>
                    </a:moveTo>
                    <a:cubicBezTo>
                      <a:pt x="13570" y="13423"/>
                      <a:pt x="12699" y="12994"/>
                      <a:pt x="12534" y="11703"/>
                    </a:cubicBezTo>
                    <a:lnTo>
                      <a:pt x="12451" y="11718"/>
                    </a:lnTo>
                    <a:cubicBezTo>
                      <a:pt x="11941" y="13087"/>
                      <a:pt x="11090" y="13868"/>
                      <a:pt x="9840" y="14093"/>
                    </a:cubicBezTo>
                    <a:cubicBezTo>
                      <a:pt x="8631" y="14310"/>
                      <a:pt x="7414" y="13511"/>
                      <a:pt x="7120" y="11852"/>
                    </a:cubicBezTo>
                    <a:cubicBezTo>
                      <a:pt x="6659" y="9250"/>
                      <a:pt x="8281" y="6512"/>
                      <a:pt x="11179" y="5991"/>
                    </a:cubicBezTo>
                    <a:cubicBezTo>
                      <a:pt x="12075" y="5830"/>
                      <a:pt x="12900" y="5877"/>
                      <a:pt x="13487" y="6031"/>
                    </a:cubicBezTo>
                    <a:lnTo>
                      <a:pt x="13451" y="9958"/>
                    </a:lnTo>
                    <a:cubicBezTo>
                      <a:pt x="13421" y="11609"/>
                      <a:pt x="13801" y="12298"/>
                      <a:pt x="14493" y="12196"/>
                    </a:cubicBezTo>
                    <a:cubicBezTo>
                      <a:pt x="15559" y="12026"/>
                      <a:pt x="16495" y="10385"/>
                      <a:pt x="16063" y="7951"/>
                    </a:cubicBezTo>
                    <a:cubicBezTo>
                      <a:pt x="15524" y="4907"/>
                      <a:pt x="13324" y="3051"/>
                      <a:pt x="10094" y="3631"/>
                    </a:cubicBezTo>
                    <a:cubicBezTo>
                      <a:pt x="6696" y="4241"/>
                      <a:pt x="4321" y="7461"/>
                      <a:pt x="5075" y="11722"/>
                    </a:cubicBezTo>
                    <a:cubicBezTo>
                      <a:pt x="5696" y="15227"/>
                      <a:pt x="8351" y="16980"/>
                      <a:pt x="11436" y="16426"/>
                    </a:cubicBezTo>
                    <a:cubicBezTo>
                      <a:pt x="12624" y="16213"/>
                      <a:pt x="13684" y="15763"/>
                      <a:pt x="14453" y="15126"/>
                    </a:cubicBezTo>
                    <a:lnTo>
                      <a:pt x="14946" y="15969"/>
                    </a:lnTo>
                    <a:cubicBezTo>
                      <a:pt x="13908" y="16784"/>
                      <a:pt x="12781" y="17224"/>
                      <a:pt x="11385" y="17475"/>
                    </a:cubicBezTo>
                    <a:cubicBezTo>
                      <a:pt x="7967" y="18089"/>
                      <a:pt x="4624" y="16091"/>
                      <a:pt x="3910" y="12061"/>
                    </a:cubicBezTo>
                    <a:cubicBezTo>
                      <a:pt x="3144" y="7737"/>
                      <a:pt x="5462" y="3467"/>
                      <a:pt x="10089" y="2635"/>
                    </a:cubicBezTo>
                    <a:cubicBezTo>
                      <a:pt x="13716" y="1984"/>
                      <a:pt x="16608" y="4106"/>
                      <a:pt x="17229" y="7611"/>
                    </a:cubicBezTo>
                    <a:cubicBezTo>
                      <a:pt x="17787" y="10760"/>
                      <a:pt x="16363" y="12921"/>
                      <a:pt x="14404" y="13273"/>
                    </a:cubicBezTo>
                    <a:close/>
                    <a:moveTo>
                      <a:pt x="19500" y="14936"/>
                    </a:moveTo>
                    <a:cubicBezTo>
                      <a:pt x="20574" y="13180"/>
                      <a:pt x="21105" y="11103"/>
                      <a:pt x="20891" y="8938"/>
                    </a:cubicBezTo>
                    <a:cubicBezTo>
                      <a:pt x="20349" y="3456"/>
                      <a:pt x="15244" y="-521"/>
                      <a:pt x="9488" y="56"/>
                    </a:cubicBezTo>
                    <a:cubicBezTo>
                      <a:pt x="3732" y="632"/>
                      <a:pt x="-495" y="5544"/>
                      <a:pt x="47" y="11026"/>
                    </a:cubicBezTo>
                    <a:cubicBezTo>
                      <a:pt x="588" y="16509"/>
                      <a:pt x="5693" y="20485"/>
                      <a:pt x="11449" y="19909"/>
                    </a:cubicBezTo>
                    <a:cubicBezTo>
                      <a:pt x="13563" y="19697"/>
                      <a:pt x="15467" y="18898"/>
                      <a:pt x="17008" y="17704"/>
                    </a:cubicBezTo>
                    <a:lnTo>
                      <a:pt x="20575" y="21079"/>
                    </a:lnTo>
                    <a:lnTo>
                      <a:pt x="19344" y="15174"/>
                    </a:lnTo>
                    <a:cubicBezTo>
                      <a:pt x="19396" y="15095"/>
                      <a:pt x="19450" y="15017"/>
                      <a:pt x="19500" y="14936"/>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nvGrpSpPr>
            <p:cNvPr id="216" name="Group 215"/>
            <p:cNvGrpSpPr/>
            <p:nvPr/>
          </p:nvGrpSpPr>
          <p:grpSpPr>
            <a:xfrm>
              <a:off x="7945806" y="2354357"/>
              <a:ext cx="707251" cy="777093"/>
              <a:chOff x="2394196" y="3363934"/>
              <a:chExt cx="2867038" cy="3150165"/>
            </a:xfrm>
          </p:grpSpPr>
          <p:sp>
            <p:nvSpPr>
              <p:cNvPr id="217" name="Shape 15"/>
              <p:cNvSpPr/>
              <p:nvPr/>
            </p:nvSpPr>
            <p:spPr>
              <a:xfrm>
                <a:off x="2394196" y="5757678"/>
                <a:ext cx="441136" cy="446332"/>
              </a:xfrm>
              <a:custGeom>
                <a:avLst/>
                <a:gdLst/>
                <a:ahLst/>
                <a:cxnLst>
                  <a:cxn ang="0">
                    <a:pos x="wd2" y="hd2"/>
                  </a:cxn>
                  <a:cxn ang="5400000">
                    <a:pos x="wd2" y="hd2"/>
                  </a:cxn>
                  <a:cxn ang="10800000">
                    <a:pos x="wd2" y="hd2"/>
                  </a:cxn>
                  <a:cxn ang="16200000">
                    <a:pos x="wd2" y="hd2"/>
                  </a:cxn>
                </a:cxnLst>
                <a:rect l="0" t="0" r="r" b="b"/>
                <a:pathLst>
                  <a:path w="20872" h="20913" extrusionOk="0">
                    <a:moveTo>
                      <a:pt x="18222" y="9874"/>
                    </a:moveTo>
                    <a:lnTo>
                      <a:pt x="18222" y="9875"/>
                    </a:lnTo>
                    <a:lnTo>
                      <a:pt x="9591" y="0"/>
                    </a:lnTo>
                    <a:lnTo>
                      <a:pt x="1164" y="7225"/>
                    </a:lnTo>
                    <a:cubicBezTo>
                      <a:pt x="1161" y="7228"/>
                      <a:pt x="1156" y="7230"/>
                      <a:pt x="1153" y="7232"/>
                    </a:cubicBezTo>
                    <a:cubicBezTo>
                      <a:pt x="1151" y="7234"/>
                      <a:pt x="1150" y="7236"/>
                      <a:pt x="1149" y="7238"/>
                    </a:cubicBezTo>
                    <a:lnTo>
                      <a:pt x="486" y="7805"/>
                    </a:lnTo>
                    <a:lnTo>
                      <a:pt x="585" y="7919"/>
                    </a:lnTo>
                    <a:cubicBezTo>
                      <a:pt x="-728" y="9984"/>
                      <a:pt x="210" y="13773"/>
                      <a:pt x="2987" y="16949"/>
                    </a:cubicBezTo>
                    <a:cubicBezTo>
                      <a:pt x="5764" y="20127"/>
                      <a:pt x="9423" y="21600"/>
                      <a:pt x="11675" y="20606"/>
                    </a:cubicBezTo>
                    <a:lnTo>
                      <a:pt x="11767" y="20711"/>
                    </a:lnTo>
                    <a:lnTo>
                      <a:pt x="12430" y="20143"/>
                    </a:lnTo>
                    <a:cubicBezTo>
                      <a:pt x="12431" y="20141"/>
                      <a:pt x="12433" y="20141"/>
                      <a:pt x="12434" y="20139"/>
                    </a:cubicBezTo>
                    <a:cubicBezTo>
                      <a:pt x="12435" y="20139"/>
                      <a:pt x="12435" y="20138"/>
                      <a:pt x="12436" y="20137"/>
                    </a:cubicBezTo>
                    <a:lnTo>
                      <a:pt x="20872" y="12907"/>
                    </a:lnTo>
                    <a:cubicBezTo>
                      <a:pt x="20872" y="12907"/>
                      <a:pt x="18222" y="9874"/>
                      <a:pt x="18222" y="9874"/>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18" name="Shape 18"/>
              <p:cNvSpPr/>
              <p:nvPr/>
            </p:nvSpPr>
            <p:spPr>
              <a:xfrm>
                <a:off x="2989004" y="5689083"/>
                <a:ext cx="1182017" cy="763499"/>
              </a:xfrm>
              <a:custGeom>
                <a:avLst/>
                <a:gdLst/>
                <a:ahLst/>
                <a:cxnLst>
                  <a:cxn ang="0">
                    <a:pos x="wd2" y="hd2"/>
                  </a:cxn>
                  <a:cxn ang="5400000">
                    <a:pos x="wd2" y="hd2"/>
                  </a:cxn>
                  <a:cxn ang="10800000">
                    <a:pos x="wd2" y="hd2"/>
                  </a:cxn>
                  <a:cxn ang="16200000">
                    <a:pos x="wd2" y="hd2"/>
                  </a:cxn>
                </a:cxnLst>
                <a:rect l="0" t="0" r="r" b="b"/>
                <a:pathLst>
                  <a:path w="21600" h="21600" extrusionOk="0">
                    <a:moveTo>
                      <a:pt x="21600" y="15581"/>
                    </a:moveTo>
                    <a:lnTo>
                      <a:pt x="17109" y="21600"/>
                    </a:lnTo>
                    <a:lnTo>
                      <a:pt x="0" y="5990"/>
                    </a:lnTo>
                    <a:lnTo>
                      <a:pt x="2280" y="0"/>
                    </a:lnTo>
                    <a:cubicBezTo>
                      <a:pt x="2280" y="0"/>
                      <a:pt x="21600" y="15581"/>
                      <a:pt x="21600" y="15581"/>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19" name="Shape 20"/>
              <p:cNvSpPr/>
              <p:nvPr/>
            </p:nvSpPr>
            <p:spPr>
              <a:xfrm>
                <a:off x="2989004" y="5689083"/>
                <a:ext cx="988724" cy="763501"/>
              </a:xfrm>
              <a:custGeom>
                <a:avLst/>
                <a:gdLst/>
                <a:ahLst/>
                <a:cxnLst>
                  <a:cxn ang="0">
                    <a:pos x="wd2" y="hd2"/>
                  </a:cxn>
                  <a:cxn ang="5400000">
                    <a:pos x="wd2" y="hd2"/>
                  </a:cxn>
                  <a:cxn ang="10800000">
                    <a:pos x="wd2" y="hd2"/>
                  </a:cxn>
                  <a:cxn ang="16200000">
                    <a:pos x="wd2" y="hd2"/>
                  </a:cxn>
                </a:cxnLst>
                <a:rect l="0" t="0" r="r" b="b"/>
                <a:pathLst>
                  <a:path w="21600" h="21600" extrusionOk="0">
                    <a:moveTo>
                      <a:pt x="3155" y="290"/>
                    </a:moveTo>
                    <a:lnTo>
                      <a:pt x="2726" y="0"/>
                    </a:lnTo>
                    <a:lnTo>
                      <a:pt x="0" y="5990"/>
                    </a:lnTo>
                    <a:lnTo>
                      <a:pt x="20454" y="21600"/>
                    </a:lnTo>
                    <a:lnTo>
                      <a:pt x="21600" y="20315"/>
                    </a:lnTo>
                    <a:lnTo>
                      <a:pt x="1146" y="4705"/>
                    </a:lnTo>
                    <a:cubicBezTo>
                      <a:pt x="1146" y="4705"/>
                      <a:pt x="3155" y="290"/>
                      <a:pt x="3155" y="290"/>
                    </a:cubicBezTo>
                    <a:close/>
                  </a:path>
                </a:pathLst>
              </a:custGeom>
              <a:solidFill>
                <a:srgbClr val="010101">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20" name="Shape 21"/>
              <p:cNvSpPr/>
              <p:nvPr/>
            </p:nvSpPr>
            <p:spPr>
              <a:xfrm>
                <a:off x="2989004" y="5689083"/>
                <a:ext cx="541946" cy="379860"/>
              </a:xfrm>
              <a:custGeom>
                <a:avLst/>
                <a:gdLst/>
                <a:ahLst/>
                <a:cxnLst>
                  <a:cxn ang="0">
                    <a:pos x="wd2" y="hd2"/>
                  </a:cxn>
                  <a:cxn ang="5400000">
                    <a:pos x="wd2" y="hd2"/>
                  </a:cxn>
                  <a:cxn ang="10800000">
                    <a:pos x="wd2" y="hd2"/>
                  </a:cxn>
                  <a:cxn ang="16200000">
                    <a:pos x="wd2" y="hd2"/>
                  </a:cxn>
                </a:cxnLst>
                <a:rect l="0" t="0" r="r" b="b"/>
                <a:pathLst>
                  <a:path w="21600" h="21600" extrusionOk="0">
                    <a:moveTo>
                      <a:pt x="0" y="12039"/>
                    </a:moveTo>
                    <a:lnTo>
                      <a:pt x="11370" y="21600"/>
                    </a:lnTo>
                    <a:cubicBezTo>
                      <a:pt x="14923" y="19067"/>
                      <a:pt x="18116" y="15842"/>
                      <a:pt x="20566" y="13392"/>
                    </a:cubicBezTo>
                    <a:cubicBezTo>
                      <a:pt x="20910" y="13044"/>
                      <a:pt x="21254" y="12700"/>
                      <a:pt x="21600" y="12359"/>
                    </a:cubicBezTo>
                    <a:lnTo>
                      <a:pt x="4972" y="0"/>
                    </a:lnTo>
                    <a:cubicBezTo>
                      <a:pt x="4972" y="0"/>
                      <a:pt x="0" y="12039"/>
                      <a:pt x="0" y="12039"/>
                    </a:cubicBezTo>
                    <a:close/>
                  </a:path>
                </a:pathLst>
              </a:custGeom>
              <a:solidFill>
                <a:srgbClr val="2F2A2B">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21" name="Shape 22"/>
              <p:cNvSpPr/>
              <p:nvPr/>
            </p:nvSpPr>
            <p:spPr>
              <a:xfrm>
                <a:off x="3637568" y="4509247"/>
                <a:ext cx="631877" cy="631877"/>
              </a:xfrm>
              <a:custGeom>
                <a:avLst/>
                <a:gdLst/>
                <a:ahLst/>
                <a:cxnLst>
                  <a:cxn ang="0">
                    <a:pos x="wd2" y="hd2"/>
                  </a:cxn>
                  <a:cxn ang="5400000">
                    <a:pos x="wd2" y="hd2"/>
                  </a:cxn>
                  <a:cxn ang="10800000">
                    <a:pos x="wd2" y="hd2"/>
                  </a:cxn>
                  <a:cxn ang="16200000">
                    <a:pos x="wd2" y="hd2"/>
                  </a:cxn>
                </a:cxnLst>
                <a:rect l="0" t="0" r="r" b="b"/>
                <a:pathLst>
                  <a:path w="19328" h="19328" extrusionOk="0">
                    <a:moveTo>
                      <a:pt x="16971" y="3340"/>
                    </a:moveTo>
                    <a:cubicBezTo>
                      <a:pt x="20464" y="7374"/>
                      <a:pt x="20025" y="13479"/>
                      <a:pt x="15989" y="16970"/>
                    </a:cubicBezTo>
                    <a:cubicBezTo>
                      <a:pt x="11954" y="20464"/>
                      <a:pt x="5850" y="20023"/>
                      <a:pt x="2358" y="15989"/>
                    </a:cubicBezTo>
                    <a:cubicBezTo>
                      <a:pt x="-1136" y="11953"/>
                      <a:pt x="-696" y="5851"/>
                      <a:pt x="3340" y="2357"/>
                    </a:cubicBezTo>
                    <a:cubicBezTo>
                      <a:pt x="7375" y="-1136"/>
                      <a:pt x="13478" y="-696"/>
                      <a:pt x="16971" y="334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22" name="Shape 23"/>
              <p:cNvSpPr/>
              <p:nvPr/>
            </p:nvSpPr>
            <p:spPr>
              <a:xfrm>
                <a:off x="3685866" y="4585143"/>
                <a:ext cx="584598" cy="557963"/>
              </a:xfrm>
              <a:custGeom>
                <a:avLst/>
                <a:gdLst/>
                <a:ahLst/>
                <a:cxnLst>
                  <a:cxn ang="0">
                    <a:pos x="wd2" y="hd2"/>
                  </a:cxn>
                  <a:cxn ang="5400000">
                    <a:pos x="wd2" y="hd2"/>
                  </a:cxn>
                  <a:cxn ang="10800000">
                    <a:pos x="wd2" y="hd2"/>
                  </a:cxn>
                  <a:cxn ang="16200000">
                    <a:pos x="wd2" y="hd2"/>
                  </a:cxn>
                </a:cxnLst>
                <a:rect l="0" t="0" r="r" b="b"/>
                <a:pathLst>
                  <a:path w="20310" h="20252" extrusionOk="0">
                    <a:moveTo>
                      <a:pt x="14238" y="14704"/>
                    </a:moveTo>
                    <a:cubicBezTo>
                      <a:pt x="10103" y="18444"/>
                      <a:pt x="4057" y="18383"/>
                      <a:pt x="0" y="14819"/>
                    </a:cubicBezTo>
                    <a:cubicBezTo>
                      <a:pt x="303" y="15330"/>
                      <a:pt x="647" y="15822"/>
                      <a:pt x="1035" y="16290"/>
                    </a:cubicBezTo>
                    <a:cubicBezTo>
                      <a:pt x="5002" y="21077"/>
                      <a:pt x="11934" y="21600"/>
                      <a:pt x="16518" y="17455"/>
                    </a:cubicBezTo>
                    <a:cubicBezTo>
                      <a:pt x="21101" y="13311"/>
                      <a:pt x="21600" y="6068"/>
                      <a:pt x="17633" y="1281"/>
                    </a:cubicBezTo>
                    <a:cubicBezTo>
                      <a:pt x="17245" y="812"/>
                      <a:pt x="16828" y="386"/>
                      <a:pt x="16388" y="0"/>
                    </a:cubicBezTo>
                    <a:cubicBezTo>
                      <a:pt x="19183" y="4705"/>
                      <a:pt x="18373" y="10965"/>
                      <a:pt x="14238" y="14704"/>
                    </a:cubicBezTo>
                    <a:close/>
                  </a:path>
                </a:pathLst>
              </a:custGeom>
              <a:solidFill>
                <a:srgbClr val="010101">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23" name="Shape 24"/>
              <p:cNvSpPr/>
              <p:nvPr/>
            </p:nvSpPr>
            <p:spPr>
              <a:xfrm>
                <a:off x="2671620" y="5937469"/>
                <a:ext cx="1826" cy="2104"/>
              </a:xfrm>
              <a:custGeom>
                <a:avLst/>
                <a:gdLst/>
                <a:ahLst/>
                <a:cxnLst>
                  <a:cxn ang="0">
                    <a:pos x="wd2" y="hd2"/>
                  </a:cxn>
                  <a:cxn ang="5400000">
                    <a:pos x="wd2" y="hd2"/>
                  </a:cxn>
                  <a:cxn ang="10800000">
                    <a:pos x="wd2" y="hd2"/>
                  </a:cxn>
                  <a:cxn ang="16200000">
                    <a:pos x="wd2" y="hd2"/>
                  </a:cxn>
                </a:cxnLst>
                <a:rect l="0" t="0" r="r" b="b"/>
                <a:pathLst>
                  <a:path w="6324" h="6338" extrusionOk="0">
                    <a:moveTo>
                      <a:pt x="2256" y="2192"/>
                    </a:moveTo>
                    <a:cubicBezTo>
                      <a:pt x="-6727" y="-6647"/>
                      <a:pt x="14873" y="14953"/>
                      <a:pt x="2256" y="2192"/>
                    </a:cubicBezTo>
                    <a:cubicBezTo>
                      <a:pt x="2256" y="2192"/>
                      <a:pt x="2256" y="2192"/>
                      <a:pt x="2256" y="2192"/>
                    </a:cubicBezTo>
                    <a:close/>
                  </a:path>
                </a:pathLst>
              </a:custGeom>
              <a:solidFill>
                <a:srgbClr val="ECECEC"/>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24" name="Shape 25"/>
              <p:cNvSpPr/>
              <p:nvPr/>
            </p:nvSpPr>
            <p:spPr>
              <a:xfrm>
                <a:off x="2568127" y="4033173"/>
                <a:ext cx="2098654" cy="2054373"/>
              </a:xfrm>
              <a:custGeom>
                <a:avLst/>
                <a:gdLst/>
                <a:ahLst/>
                <a:cxnLst>
                  <a:cxn ang="0">
                    <a:pos x="wd2" y="hd2"/>
                  </a:cxn>
                  <a:cxn ang="5400000">
                    <a:pos x="wd2" y="hd2"/>
                  </a:cxn>
                  <a:cxn ang="10800000">
                    <a:pos x="wd2" y="hd2"/>
                  </a:cxn>
                  <a:cxn ang="16200000">
                    <a:pos x="wd2" y="hd2"/>
                  </a:cxn>
                </a:cxnLst>
                <a:rect l="0" t="0" r="r" b="b"/>
                <a:pathLst>
                  <a:path w="20083" h="20049" extrusionOk="0">
                    <a:moveTo>
                      <a:pt x="8014" y="0"/>
                    </a:moveTo>
                    <a:cubicBezTo>
                      <a:pt x="7642" y="963"/>
                      <a:pt x="7661" y="2109"/>
                      <a:pt x="7400" y="3077"/>
                    </a:cubicBezTo>
                    <a:cubicBezTo>
                      <a:pt x="6623" y="6046"/>
                      <a:pt x="4911" y="8764"/>
                      <a:pt x="2739" y="11111"/>
                    </a:cubicBezTo>
                    <a:cubicBezTo>
                      <a:pt x="1287" y="12698"/>
                      <a:pt x="-1517" y="15705"/>
                      <a:pt x="1029" y="18623"/>
                    </a:cubicBezTo>
                    <a:cubicBezTo>
                      <a:pt x="3510" y="21600"/>
                      <a:pt x="6819" y="19185"/>
                      <a:pt x="8562" y="17939"/>
                    </a:cubicBezTo>
                    <a:cubicBezTo>
                      <a:pt x="11142" y="16071"/>
                      <a:pt x="14019" y="14720"/>
                      <a:pt x="17010" y="14347"/>
                    </a:cubicBezTo>
                    <a:cubicBezTo>
                      <a:pt x="17986" y="14217"/>
                      <a:pt x="19096" y="14395"/>
                      <a:pt x="20083" y="14154"/>
                    </a:cubicBezTo>
                    <a:cubicBezTo>
                      <a:pt x="20083" y="14154"/>
                      <a:pt x="8014" y="0"/>
                      <a:pt x="8014" y="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25" name="Shape 26"/>
              <p:cNvSpPr/>
              <p:nvPr/>
            </p:nvSpPr>
            <p:spPr>
              <a:xfrm>
                <a:off x="3368483" y="4033173"/>
                <a:ext cx="1296138" cy="1464419"/>
              </a:xfrm>
              <a:custGeom>
                <a:avLst/>
                <a:gdLst/>
                <a:ahLst/>
                <a:cxnLst>
                  <a:cxn ang="0">
                    <a:pos x="wd2" y="hd2"/>
                  </a:cxn>
                  <a:cxn ang="5400000">
                    <a:pos x="wd2" y="hd2"/>
                  </a:cxn>
                  <a:cxn ang="10800000">
                    <a:pos x="wd2" y="hd2"/>
                  </a:cxn>
                  <a:cxn ang="16200000">
                    <a:pos x="wd2" y="hd2"/>
                  </a:cxn>
                </a:cxnLst>
                <a:rect l="0" t="0" r="r" b="b"/>
                <a:pathLst>
                  <a:path w="21600" h="21600" extrusionOk="0">
                    <a:moveTo>
                      <a:pt x="21600" y="21392"/>
                    </a:moveTo>
                    <a:lnTo>
                      <a:pt x="581" y="0"/>
                    </a:lnTo>
                    <a:cubicBezTo>
                      <a:pt x="278" y="681"/>
                      <a:pt x="125" y="1424"/>
                      <a:pt x="0" y="2170"/>
                    </a:cubicBezTo>
                    <a:lnTo>
                      <a:pt x="19091" y="21600"/>
                    </a:lnTo>
                    <a:cubicBezTo>
                      <a:pt x="19944" y="21595"/>
                      <a:pt x="20796" y="21563"/>
                      <a:pt x="21600" y="21392"/>
                    </a:cubicBezTo>
                    <a:close/>
                  </a:path>
                </a:pathLst>
              </a:custGeom>
              <a:solidFill>
                <a:srgbClr val="010101">
                  <a:alpha val="1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26" name="Freeform 225"/>
              <p:cNvSpPr/>
              <p:nvPr/>
            </p:nvSpPr>
            <p:spPr>
              <a:xfrm>
                <a:off x="2802714" y="5123314"/>
                <a:ext cx="708822" cy="790695"/>
              </a:xfrm>
              <a:custGeom>
                <a:avLst/>
                <a:gdLst>
                  <a:gd name="connsiteX0" fmla="*/ 30480 w 708822"/>
                  <a:gd name="connsiteY0" fmla="*/ 68996 h 790695"/>
                  <a:gd name="connsiteX1" fmla="*/ 633040 w 708822"/>
                  <a:gd name="connsiteY1" fmla="*/ 765135 h 790695"/>
                  <a:gd name="connsiteX2" fmla="*/ 596201 w 708822"/>
                  <a:gd name="connsiteY2" fmla="*/ 790695 h 790695"/>
                  <a:gd name="connsiteX3" fmla="*/ 0 w 708822"/>
                  <a:gd name="connsiteY3" fmla="*/ 101940 h 790695"/>
                  <a:gd name="connsiteX4" fmla="*/ 30480 w 708822"/>
                  <a:gd name="connsiteY4" fmla="*/ 68996 h 790695"/>
                  <a:gd name="connsiteX5" fmla="*/ 92516 w 708822"/>
                  <a:gd name="connsiteY5" fmla="*/ 0 h 790695"/>
                  <a:gd name="connsiteX6" fmla="*/ 708822 w 708822"/>
                  <a:gd name="connsiteY6" fmla="*/ 712045 h 790695"/>
                  <a:gd name="connsiteX7" fmla="*/ 671905 w 708822"/>
                  <a:gd name="connsiteY7" fmla="*/ 737552 h 790695"/>
                  <a:gd name="connsiteX8" fmla="*/ 62096 w 708822"/>
                  <a:gd name="connsiteY8" fmla="*/ 32985 h 790695"/>
                  <a:gd name="connsiteX9" fmla="*/ 92516 w 708822"/>
                  <a:gd name="connsiteY9" fmla="*/ 0 h 79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8822" h="790695">
                    <a:moveTo>
                      <a:pt x="30480" y="68996"/>
                    </a:moveTo>
                    <a:lnTo>
                      <a:pt x="633040" y="765135"/>
                    </a:lnTo>
                    <a:cubicBezTo>
                      <a:pt x="621317" y="773321"/>
                      <a:pt x="609008" y="781908"/>
                      <a:pt x="596201" y="790695"/>
                    </a:cubicBezTo>
                    <a:lnTo>
                      <a:pt x="0" y="101940"/>
                    </a:lnTo>
                    <a:cubicBezTo>
                      <a:pt x="10521" y="90447"/>
                      <a:pt x="20750" y="79454"/>
                      <a:pt x="30480" y="68996"/>
                    </a:cubicBezTo>
                    <a:close/>
                    <a:moveTo>
                      <a:pt x="92516" y="0"/>
                    </a:moveTo>
                    <a:cubicBezTo>
                      <a:pt x="92516" y="0"/>
                      <a:pt x="708822" y="712045"/>
                      <a:pt x="708822" y="712045"/>
                    </a:cubicBezTo>
                    <a:cubicBezTo>
                      <a:pt x="697085" y="720206"/>
                      <a:pt x="684780" y="728777"/>
                      <a:pt x="671905" y="737552"/>
                    </a:cubicBezTo>
                    <a:lnTo>
                      <a:pt x="62096" y="32985"/>
                    </a:lnTo>
                    <a:cubicBezTo>
                      <a:pt x="72605" y="21512"/>
                      <a:pt x="82785" y="10483"/>
                      <a:pt x="92516" y="0"/>
                    </a:cubicBezTo>
                    <a:close/>
                  </a:path>
                </a:pathLst>
              </a:custGeom>
              <a:solidFill>
                <a:schemeClr val="bg2"/>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27" name="Freeform 226"/>
              <p:cNvSpPr/>
              <p:nvPr/>
            </p:nvSpPr>
            <p:spPr>
              <a:xfrm>
                <a:off x="4023946" y="3363934"/>
                <a:ext cx="1237288" cy="1288688"/>
              </a:xfrm>
              <a:custGeom>
                <a:avLst/>
                <a:gdLst>
                  <a:gd name="connsiteX0" fmla="*/ 62097 w 1237288"/>
                  <a:gd name="connsiteY0" fmla="*/ 634741 h 1288688"/>
                  <a:gd name="connsiteX1" fmla="*/ 587004 w 1237288"/>
                  <a:gd name="connsiteY1" fmla="*/ 1205146 h 1288688"/>
                  <a:gd name="connsiteX2" fmla="*/ 62097 w 1237288"/>
                  <a:gd name="connsiteY2" fmla="*/ 634741 h 1288688"/>
                  <a:gd name="connsiteX3" fmla="*/ 174305 w 1237288"/>
                  <a:gd name="connsiteY3" fmla="*/ 381909 h 1288688"/>
                  <a:gd name="connsiteX4" fmla="*/ 825853 w 1237288"/>
                  <a:gd name="connsiteY4" fmla="*/ 1288688 h 1288688"/>
                  <a:gd name="connsiteX5" fmla="*/ 0 w 1237288"/>
                  <a:gd name="connsiteY5" fmla="*/ 382788 h 1288688"/>
                  <a:gd name="connsiteX6" fmla="*/ 174305 w 1237288"/>
                  <a:gd name="connsiteY6" fmla="*/ 381909 h 1288688"/>
                  <a:gd name="connsiteX7" fmla="*/ 189027 w 1237288"/>
                  <a:gd name="connsiteY7" fmla="*/ 18 h 1288688"/>
                  <a:gd name="connsiteX8" fmla="*/ 1220687 w 1237288"/>
                  <a:gd name="connsiteY8" fmla="*/ 1275533 h 1288688"/>
                  <a:gd name="connsiteX9" fmla="*/ 62097 w 1237288"/>
                  <a:gd name="connsiteY9" fmla="*/ 4651 h 1288688"/>
                  <a:gd name="connsiteX10" fmla="*/ 189027 w 1237288"/>
                  <a:gd name="connsiteY10" fmla="*/ 18 h 1288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7288" h="1288688">
                    <a:moveTo>
                      <a:pt x="62097" y="634741"/>
                    </a:moveTo>
                    <a:cubicBezTo>
                      <a:pt x="62097" y="634741"/>
                      <a:pt x="613019" y="631688"/>
                      <a:pt x="587004" y="1205146"/>
                    </a:cubicBezTo>
                    <a:cubicBezTo>
                      <a:pt x="587004" y="1205146"/>
                      <a:pt x="551627" y="778424"/>
                      <a:pt x="62097" y="634741"/>
                    </a:cubicBezTo>
                    <a:close/>
                    <a:moveTo>
                      <a:pt x="174305" y="381909"/>
                    </a:moveTo>
                    <a:cubicBezTo>
                      <a:pt x="980166" y="433537"/>
                      <a:pt x="825853" y="1288688"/>
                      <a:pt x="825853" y="1288688"/>
                    </a:cubicBezTo>
                    <a:cubicBezTo>
                      <a:pt x="825853" y="358825"/>
                      <a:pt x="0" y="382788"/>
                      <a:pt x="0" y="382788"/>
                    </a:cubicBezTo>
                    <a:cubicBezTo>
                      <a:pt x="62589" y="378596"/>
                      <a:pt x="120581" y="378467"/>
                      <a:pt x="174305" y="381909"/>
                    </a:cubicBezTo>
                    <a:close/>
                    <a:moveTo>
                      <a:pt x="189027" y="18"/>
                    </a:moveTo>
                    <a:cubicBezTo>
                      <a:pt x="1451846" y="-5466"/>
                      <a:pt x="1220687" y="1275533"/>
                      <a:pt x="1220687" y="1275533"/>
                    </a:cubicBezTo>
                    <a:cubicBezTo>
                      <a:pt x="1220687" y="-28968"/>
                      <a:pt x="62097" y="4651"/>
                      <a:pt x="62097" y="4651"/>
                    </a:cubicBezTo>
                    <a:cubicBezTo>
                      <a:pt x="106000" y="1711"/>
                      <a:pt x="148291" y="195"/>
                      <a:pt x="189027" y="18"/>
                    </a:cubicBezTo>
                    <a:close/>
                  </a:path>
                </a:pathLst>
              </a:custGeom>
              <a:solidFill>
                <a:srgbClr val="FEFEFE"/>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28" name="Shape 50"/>
              <p:cNvSpPr/>
              <p:nvPr/>
            </p:nvSpPr>
            <p:spPr>
              <a:xfrm>
                <a:off x="2575026" y="5282005"/>
                <a:ext cx="2091808" cy="807488"/>
              </a:xfrm>
              <a:custGeom>
                <a:avLst/>
                <a:gdLst/>
                <a:ahLst/>
                <a:cxnLst>
                  <a:cxn ang="0">
                    <a:pos x="wd2" y="hd2"/>
                  </a:cxn>
                  <a:cxn ang="5400000">
                    <a:pos x="wd2" y="hd2"/>
                  </a:cxn>
                  <a:cxn ang="10800000">
                    <a:pos x="wd2" y="hd2"/>
                  </a:cxn>
                  <a:cxn ang="16200000">
                    <a:pos x="wd2" y="hd2"/>
                  </a:cxn>
                </a:cxnLst>
                <a:rect l="0" t="0" r="r" b="b"/>
                <a:pathLst>
                  <a:path w="21600" h="18035" extrusionOk="0">
                    <a:moveTo>
                      <a:pt x="17040" y="228"/>
                    </a:moveTo>
                    <a:cubicBezTo>
                      <a:pt x="13812" y="1082"/>
                      <a:pt x="10708" y="4175"/>
                      <a:pt x="7924" y="8450"/>
                    </a:cubicBezTo>
                    <a:cubicBezTo>
                      <a:pt x="6090" y="11229"/>
                      <a:pt x="2651" y="16548"/>
                      <a:pt x="0" y="10507"/>
                    </a:cubicBezTo>
                    <a:cubicBezTo>
                      <a:pt x="131" y="11916"/>
                      <a:pt x="454" y="13349"/>
                      <a:pt x="1040" y="14773"/>
                    </a:cubicBezTo>
                    <a:cubicBezTo>
                      <a:pt x="3716" y="21585"/>
                      <a:pt x="7287" y="16058"/>
                      <a:pt x="9168" y="13206"/>
                    </a:cubicBezTo>
                    <a:cubicBezTo>
                      <a:pt x="11952" y="8931"/>
                      <a:pt x="15056" y="5839"/>
                      <a:pt x="18284" y="4985"/>
                    </a:cubicBezTo>
                    <a:cubicBezTo>
                      <a:pt x="19337" y="4689"/>
                      <a:pt x="20535" y="5097"/>
                      <a:pt x="21600" y="4543"/>
                    </a:cubicBezTo>
                    <a:lnTo>
                      <a:pt x="19773" y="0"/>
                    </a:lnTo>
                    <a:cubicBezTo>
                      <a:pt x="18867" y="216"/>
                      <a:pt x="17905" y="-15"/>
                      <a:pt x="17040" y="228"/>
                    </a:cubicBezTo>
                    <a:close/>
                  </a:path>
                </a:pathLst>
              </a:custGeom>
              <a:solidFill>
                <a:srgbClr val="010101">
                  <a:alpha val="1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29" name="Freeform 228"/>
              <p:cNvSpPr/>
              <p:nvPr/>
            </p:nvSpPr>
            <p:spPr>
              <a:xfrm>
                <a:off x="3320217" y="3936558"/>
                <a:ext cx="1438795" cy="2577541"/>
              </a:xfrm>
              <a:custGeom>
                <a:avLst/>
                <a:gdLst>
                  <a:gd name="connsiteX0" fmla="*/ 789873 w 1438795"/>
                  <a:gd name="connsiteY0" fmla="*/ 2221773 h 2577541"/>
                  <a:gd name="connsiteX1" fmla="*/ 807885 w 1438795"/>
                  <a:gd name="connsiteY1" fmla="*/ 2230800 h 2577541"/>
                  <a:gd name="connsiteX2" fmla="*/ 861508 w 1438795"/>
                  <a:gd name="connsiteY2" fmla="*/ 2292732 h 2577541"/>
                  <a:gd name="connsiteX3" fmla="*/ 858828 w 1438795"/>
                  <a:gd name="connsiteY3" fmla="*/ 2329857 h 2577541"/>
                  <a:gd name="connsiteX4" fmla="*/ 580119 w 1438795"/>
                  <a:gd name="connsiteY4" fmla="*/ 2571113 h 2577541"/>
                  <a:gd name="connsiteX5" fmla="*/ 542976 w 1438795"/>
                  <a:gd name="connsiteY5" fmla="*/ 2568448 h 2577541"/>
                  <a:gd name="connsiteX6" fmla="*/ 489353 w 1438795"/>
                  <a:gd name="connsiteY6" fmla="*/ 2506500 h 2577541"/>
                  <a:gd name="connsiteX7" fmla="*/ 492033 w 1438795"/>
                  <a:gd name="connsiteY7" fmla="*/ 2469374 h 2577541"/>
                  <a:gd name="connsiteX8" fmla="*/ 494261 w 1438795"/>
                  <a:gd name="connsiteY8" fmla="*/ 2467413 h 2577541"/>
                  <a:gd name="connsiteX9" fmla="*/ 494279 w 1438795"/>
                  <a:gd name="connsiteY9" fmla="*/ 2467430 h 2577541"/>
                  <a:gd name="connsiteX10" fmla="*/ 770760 w 1438795"/>
                  <a:gd name="connsiteY10" fmla="*/ 2228119 h 2577541"/>
                  <a:gd name="connsiteX11" fmla="*/ 789873 w 1438795"/>
                  <a:gd name="connsiteY11" fmla="*/ 2221773 h 2577541"/>
                  <a:gd name="connsiteX12" fmla="*/ 87947 w 1438795"/>
                  <a:gd name="connsiteY12" fmla="*/ 68 h 2577541"/>
                  <a:gd name="connsiteX13" fmla="*/ 105935 w 1438795"/>
                  <a:gd name="connsiteY13" fmla="*/ 9071 h 2577541"/>
                  <a:gd name="connsiteX14" fmla="*/ 1432388 w 1438795"/>
                  <a:gd name="connsiteY14" fmla="*/ 1541453 h 2577541"/>
                  <a:gd name="connsiteX15" fmla="*/ 1429712 w 1438795"/>
                  <a:gd name="connsiteY15" fmla="*/ 1578570 h 2577541"/>
                  <a:gd name="connsiteX16" fmla="*/ 1369972 w 1438795"/>
                  <a:gd name="connsiteY16" fmla="*/ 1630291 h 2577541"/>
                  <a:gd name="connsiteX17" fmla="*/ 1332844 w 1438795"/>
                  <a:gd name="connsiteY17" fmla="*/ 1627629 h 2577541"/>
                  <a:gd name="connsiteX18" fmla="*/ 6457 w 1438795"/>
                  <a:gd name="connsiteY18" fmla="*/ 95247 h 2577541"/>
                  <a:gd name="connsiteX19" fmla="*/ 9133 w 1438795"/>
                  <a:gd name="connsiteY19" fmla="*/ 58130 h 2577541"/>
                  <a:gd name="connsiteX20" fmla="*/ 68806 w 1438795"/>
                  <a:gd name="connsiteY20" fmla="*/ 6409 h 2577541"/>
                  <a:gd name="connsiteX21" fmla="*/ 87947 w 1438795"/>
                  <a:gd name="connsiteY21" fmla="*/ 68 h 2577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38795" h="2577541">
                    <a:moveTo>
                      <a:pt x="789873" y="2221773"/>
                    </a:moveTo>
                    <a:cubicBezTo>
                      <a:pt x="796594" y="2222261"/>
                      <a:pt x="803131" y="2225311"/>
                      <a:pt x="807885" y="2230800"/>
                    </a:cubicBezTo>
                    <a:cubicBezTo>
                      <a:pt x="807885" y="2230800"/>
                      <a:pt x="861508" y="2292732"/>
                      <a:pt x="861508" y="2292732"/>
                    </a:cubicBezTo>
                    <a:cubicBezTo>
                      <a:pt x="871016" y="2303727"/>
                      <a:pt x="869821" y="2320354"/>
                      <a:pt x="858828" y="2329857"/>
                    </a:cubicBezTo>
                    <a:lnTo>
                      <a:pt x="580119" y="2571113"/>
                    </a:lnTo>
                    <a:cubicBezTo>
                      <a:pt x="569126" y="2580633"/>
                      <a:pt x="552502" y="2579443"/>
                      <a:pt x="542976" y="2568448"/>
                    </a:cubicBezTo>
                    <a:lnTo>
                      <a:pt x="489353" y="2506500"/>
                    </a:lnTo>
                    <a:cubicBezTo>
                      <a:pt x="479845" y="2495505"/>
                      <a:pt x="481059" y="2478895"/>
                      <a:pt x="492033" y="2469374"/>
                    </a:cubicBezTo>
                    <a:lnTo>
                      <a:pt x="494261" y="2467413"/>
                    </a:lnTo>
                    <a:lnTo>
                      <a:pt x="494279" y="2467430"/>
                    </a:lnTo>
                    <a:lnTo>
                      <a:pt x="770760" y="2228119"/>
                    </a:lnTo>
                    <a:cubicBezTo>
                      <a:pt x="776248" y="2223359"/>
                      <a:pt x="783152" y="2221284"/>
                      <a:pt x="789873" y="2221773"/>
                    </a:cubicBezTo>
                    <a:close/>
                    <a:moveTo>
                      <a:pt x="87947" y="68"/>
                    </a:moveTo>
                    <a:cubicBezTo>
                      <a:pt x="94662" y="553"/>
                      <a:pt x="101185" y="3595"/>
                      <a:pt x="105935" y="9071"/>
                    </a:cubicBezTo>
                    <a:lnTo>
                      <a:pt x="1432388" y="1541453"/>
                    </a:lnTo>
                    <a:cubicBezTo>
                      <a:pt x="1441887" y="1552482"/>
                      <a:pt x="1440683" y="1569063"/>
                      <a:pt x="1429712" y="1578570"/>
                    </a:cubicBezTo>
                    <a:lnTo>
                      <a:pt x="1369972" y="1630291"/>
                    </a:lnTo>
                    <a:cubicBezTo>
                      <a:pt x="1359001" y="1639799"/>
                      <a:pt x="1342343" y="1638582"/>
                      <a:pt x="1332844" y="1627629"/>
                    </a:cubicBezTo>
                    <a:lnTo>
                      <a:pt x="6457" y="95247"/>
                    </a:lnTo>
                    <a:cubicBezTo>
                      <a:pt x="-3109" y="84219"/>
                      <a:pt x="-1905" y="67638"/>
                      <a:pt x="9133" y="58130"/>
                    </a:cubicBezTo>
                    <a:lnTo>
                      <a:pt x="68806" y="6409"/>
                    </a:lnTo>
                    <a:cubicBezTo>
                      <a:pt x="74325" y="1655"/>
                      <a:pt x="81233" y="-417"/>
                      <a:pt x="87947" y="68"/>
                    </a:cubicBezTo>
                    <a:close/>
                  </a:path>
                </a:pathLst>
              </a:custGeom>
              <a:solidFill>
                <a:schemeClr val="accent1"/>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grpSp>
        <p:nvGrpSpPr>
          <p:cNvPr id="328" name="Group 327"/>
          <p:cNvGrpSpPr/>
          <p:nvPr/>
        </p:nvGrpSpPr>
        <p:grpSpPr>
          <a:xfrm>
            <a:off x="9286665" y="1822463"/>
            <a:ext cx="1921438" cy="1272564"/>
            <a:chOff x="9402980" y="2143548"/>
            <a:chExt cx="1613391" cy="1068544"/>
          </a:xfrm>
        </p:grpSpPr>
        <p:grpSp>
          <p:nvGrpSpPr>
            <p:cNvPr id="246" name="Group 245"/>
            <p:cNvGrpSpPr/>
            <p:nvPr/>
          </p:nvGrpSpPr>
          <p:grpSpPr>
            <a:xfrm>
              <a:off x="10154445" y="2338199"/>
              <a:ext cx="861926" cy="606614"/>
              <a:chOff x="7495637" y="3208522"/>
              <a:chExt cx="2354221" cy="1656874"/>
            </a:xfrm>
          </p:grpSpPr>
          <p:sp>
            <p:nvSpPr>
              <p:cNvPr id="247" name="Shape 48"/>
              <p:cNvSpPr/>
              <p:nvPr/>
            </p:nvSpPr>
            <p:spPr>
              <a:xfrm>
                <a:off x="7495637" y="3208522"/>
                <a:ext cx="1576986" cy="106429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48" name="Shape 49"/>
              <p:cNvSpPr/>
              <p:nvPr/>
            </p:nvSpPr>
            <p:spPr>
              <a:xfrm>
                <a:off x="8135088" y="3208522"/>
                <a:ext cx="938439" cy="106429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rgbClr val="010101">
                  <a:alpha val="3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49" name="Shape 50"/>
              <p:cNvSpPr/>
              <p:nvPr/>
            </p:nvSpPr>
            <p:spPr>
              <a:xfrm>
                <a:off x="7495637" y="3522922"/>
                <a:ext cx="2327310" cy="1090097"/>
              </a:xfrm>
              <a:custGeom>
                <a:avLst/>
                <a:gdLst/>
                <a:ahLst/>
                <a:cxnLst>
                  <a:cxn ang="0">
                    <a:pos x="wd2" y="hd2"/>
                  </a:cxn>
                  <a:cxn ang="5400000">
                    <a:pos x="wd2" y="hd2"/>
                  </a:cxn>
                  <a:cxn ang="10800000">
                    <a:pos x="wd2" y="hd2"/>
                  </a:cxn>
                  <a:cxn ang="16200000">
                    <a:pos x="wd2" y="hd2"/>
                  </a:cxn>
                </a:cxnLst>
                <a:rect l="0" t="0" r="r" b="b"/>
                <a:pathLst>
                  <a:path w="21600" h="21600" extrusionOk="0">
                    <a:moveTo>
                      <a:pt x="19829" y="0"/>
                    </a:moveTo>
                    <a:lnTo>
                      <a:pt x="15371" y="0"/>
                    </a:lnTo>
                    <a:lnTo>
                      <a:pt x="15371" y="14780"/>
                    </a:lnTo>
                    <a:lnTo>
                      <a:pt x="0" y="14780"/>
                    </a:lnTo>
                    <a:lnTo>
                      <a:pt x="0" y="21588"/>
                    </a:lnTo>
                    <a:lnTo>
                      <a:pt x="1200" y="21588"/>
                    </a:lnTo>
                    <a:cubicBezTo>
                      <a:pt x="1360" y="18966"/>
                      <a:pt x="2407" y="16940"/>
                      <a:pt x="3679" y="16940"/>
                    </a:cubicBezTo>
                    <a:cubicBezTo>
                      <a:pt x="4950" y="16940"/>
                      <a:pt x="5998" y="18966"/>
                      <a:pt x="6158" y="21588"/>
                    </a:cubicBezTo>
                    <a:lnTo>
                      <a:pt x="14332" y="21588"/>
                    </a:lnTo>
                    <a:lnTo>
                      <a:pt x="15629" y="16346"/>
                    </a:lnTo>
                    <a:cubicBezTo>
                      <a:pt x="16071" y="15843"/>
                      <a:pt x="16575" y="15553"/>
                      <a:pt x="17111" y="15553"/>
                    </a:cubicBezTo>
                    <a:cubicBezTo>
                      <a:pt x="18742" y="15553"/>
                      <a:pt x="20086" y="18203"/>
                      <a:pt x="20248" y="21600"/>
                    </a:cubicBezTo>
                    <a:lnTo>
                      <a:pt x="21600" y="21600"/>
                    </a:lnTo>
                    <a:lnTo>
                      <a:pt x="21600" y="10557"/>
                    </a:lnTo>
                    <a:cubicBezTo>
                      <a:pt x="21600" y="10557"/>
                      <a:pt x="19829" y="0"/>
                      <a:pt x="19829" y="0"/>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50" name="Shape 51"/>
              <p:cNvSpPr/>
              <p:nvPr/>
            </p:nvSpPr>
            <p:spPr>
              <a:xfrm>
                <a:off x="9117335" y="4417401"/>
                <a:ext cx="447823" cy="44799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1" y="0"/>
                      <a:pt x="21600" y="4837"/>
                      <a:pt x="21600" y="10802"/>
                    </a:cubicBezTo>
                    <a:cubicBezTo>
                      <a:pt x="21600" y="16773"/>
                      <a:pt x="16761" y="21600"/>
                      <a:pt x="10800" y="21600"/>
                    </a:cubicBezTo>
                    <a:cubicBezTo>
                      <a:pt x="4832" y="21600"/>
                      <a:pt x="0" y="16773"/>
                      <a:pt x="0" y="10802"/>
                    </a:cubicBezTo>
                    <a:cubicBezTo>
                      <a:pt x="0" y="4837"/>
                      <a:pt x="4832" y="0"/>
                      <a:pt x="10800" y="0"/>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51" name="Shape 52"/>
              <p:cNvSpPr/>
              <p:nvPr/>
            </p:nvSpPr>
            <p:spPr>
              <a:xfrm>
                <a:off x="9233690" y="4541028"/>
                <a:ext cx="211495" cy="211706"/>
              </a:xfrm>
              <a:custGeom>
                <a:avLst/>
                <a:gdLst/>
                <a:ahLst/>
                <a:cxnLst>
                  <a:cxn ang="0">
                    <a:pos x="wd2" y="hd2"/>
                  </a:cxn>
                  <a:cxn ang="5400000">
                    <a:pos x="wd2" y="hd2"/>
                  </a:cxn>
                  <a:cxn ang="10800000">
                    <a:pos x="wd2" y="hd2"/>
                  </a:cxn>
                  <a:cxn ang="16200000">
                    <a:pos x="wd2" y="hd2"/>
                  </a:cxn>
                </a:cxnLst>
                <a:rect l="0" t="0" r="r" b="b"/>
                <a:pathLst>
                  <a:path w="21600" h="21600" extrusionOk="0">
                    <a:moveTo>
                      <a:pt x="10804" y="21600"/>
                    </a:moveTo>
                    <a:cubicBezTo>
                      <a:pt x="16764" y="21600"/>
                      <a:pt x="21600" y="16756"/>
                      <a:pt x="21600" y="10802"/>
                    </a:cubicBezTo>
                    <a:cubicBezTo>
                      <a:pt x="21600" y="4837"/>
                      <a:pt x="16764" y="0"/>
                      <a:pt x="10804" y="0"/>
                    </a:cubicBezTo>
                    <a:cubicBezTo>
                      <a:pt x="4829" y="0"/>
                      <a:pt x="0" y="4837"/>
                      <a:pt x="0" y="10802"/>
                    </a:cubicBezTo>
                    <a:cubicBezTo>
                      <a:pt x="0" y="16756"/>
                      <a:pt x="4829" y="21600"/>
                      <a:pt x="10804" y="2160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52" name="Shape 53"/>
              <p:cNvSpPr/>
              <p:nvPr/>
            </p:nvSpPr>
            <p:spPr>
              <a:xfrm>
                <a:off x="7670170" y="4417401"/>
                <a:ext cx="447783" cy="447995"/>
              </a:xfrm>
              <a:custGeom>
                <a:avLst/>
                <a:gdLst/>
                <a:ahLst/>
                <a:cxnLst>
                  <a:cxn ang="0">
                    <a:pos x="wd2" y="hd2"/>
                  </a:cxn>
                  <a:cxn ang="5400000">
                    <a:pos x="wd2" y="hd2"/>
                  </a:cxn>
                  <a:cxn ang="10800000">
                    <a:pos x="wd2" y="hd2"/>
                  </a:cxn>
                  <a:cxn ang="16200000">
                    <a:pos x="wd2" y="hd2"/>
                  </a:cxn>
                </a:cxnLst>
                <a:rect l="0" t="0" r="r" b="b"/>
                <a:pathLst>
                  <a:path w="21600" h="21600" extrusionOk="0">
                    <a:moveTo>
                      <a:pt x="10797" y="0"/>
                    </a:moveTo>
                    <a:cubicBezTo>
                      <a:pt x="16759" y="0"/>
                      <a:pt x="21600" y="4837"/>
                      <a:pt x="21600" y="10802"/>
                    </a:cubicBezTo>
                    <a:cubicBezTo>
                      <a:pt x="21600" y="16773"/>
                      <a:pt x="16759" y="21600"/>
                      <a:pt x="10797" y="21600"/>
                    </a:cubicBezTo>
                    <a:cubicBezTo>
                      <a:pt x="4828" y="21600"/>
                      <a:pt x="0" y="16773"/>
                      <a:pt x="0" y="10802"/>
                    </a:cubicBezTo>
                    <a:cubicBezTo>
                      <a:pt x="0" y="4837"/>
                      <a:pt x="4828" y="0"/>
                      <a:pt x="10797" y="0"/>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53" name="Shape 54"/>
              <p:cNvSpPr/>
              <p:nvPr/>
            </p:nvSpPr>
            <p:spPr>
              <a:xfrm>
                <a:off x="8993708" y="4301046"/>
                <a:ext cx="688042" cy="389980"/>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4845" y="0"/>
                      <a:pt x="0" y="8554"/>
                      <a:pt x="0" y="19065"/>
                    </a:cubicBezTo>
                    <a:cubicBezTo>
                      <a:pt x="0" y="20465"/>
                      <a:pt x="642" y="21600"/>
                      <a:pt x="1437" y="21600"/>
                    </a:cubicBezTo>
                    <a:cubicBezTo>
                      <a:pt x="2230" y="21600"/>
                      <a:pt x="2874" y="20465"/>
                      <a:pt x="2874" y="19065"/>
                    </a:cubicBezTo>
                    <a:cubicBezTo>
                      <a:pt x="2874" y="11348"/>
                      <a:pt x="6429" y="5070"/>
                      <a:pt x="10801" y="5070"/>
                    </a:cubicBezTo>
                    <a:cubicBezTo>
                      <a:pt x="15173" y="5070"/>
                      <a:pt x="18728" y="11348"/>
                      <a:pt x="18728" y="19065"/>
                    </a:cubicBezTo>
                    <a:cubicBezTo>
                      <a:pt x="18728" y="20465"/>
                      <a:pt x="19371" y="21600"/>
                      <a:pt x="20165" y="21600"/>
                    </a:cubicBezTo>
                    <a:cubicBezTo>
                      <a:pt x="20959" y="21600"/>
                      <a:pt x="21600" y="20465"/>
                      <a:pt x="21600" y="19065"/>
                    </a:cubicBezTo>
                    <a:cubicBezTo>
                      <a:pt x="21600" y="8554"/>
                      <a:pt x="16756" y="0"/>
                      <a:pt x="10801" y="0"/>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54" name="Shape 55"/>
              <p:cNvSpPr/>
              <p:nvPr/>
            </p:nvSpPr>
            <p:spPr>
              <a:xfrm>
                <a:off x="7546543" y="4301046"/>
                <a:ext cx="688080" cy="38998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3" y="0"/>
                      <a:pt x="0" y="8554"/>
                      <a:pt x="0" y="19065"/>
                    </a:cubicBezTo>
                    <a:cubicBezTo>
                      <a:pt x="0" y="20465"/>
                      <a:pt x="643" y="21600"/>
                      <a:pt x="1437" y="21600"/>
                    </a:cubicBezTo>
                    <a:cubicBezTo>
                      <a:pt x="2230" y="21600"/>
                      <a:pt x="2874" y="20465"/>
                      <a:pt x="2874" y="19065"/>
                    </a:cubicBezTo>
                    <a:cubicBezTo>
                      <a:pt x="2874" y="11348"/>
                      <a:pt x="6429" y="5070"/>
                      <a:pt x="10800" y="5070"/>
                    </a:cubicBezTo>
                    <a:cubicBezTo>
                      <a:pt x="15170" y="5070"/>
                      <a:pt x="18728" y="11348"/>
                      <a:pt x="18728" y="19065"/>
                    </a:cubicBezTo>
                    <a:cubicBezTo>
                      <a:pt x="18728" y="20465"/>
                      <a:pt x="19370" y="21600"/>
                      <a:pt x="20164" y="21600"/>
                    </a:cubicBezTo>
                    <a:cubicBezTo>
                      <a:pt x="20958" y="21600"/>
                      <a:pt x="21600" y="20465"/>
                      <a:pt x="21600" y="19065"/>
                    </a:cubicBezTo>
                    <a:cubicBezTo>
                      <a:pt x="21600" y="8554"/>
                      <a:pt x="16755" y="0"/>
                      <a:pt x="10800" y="0"/>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55" name="Shape 56"/>
              <p:cNvSpPr/>
              <p:nvPr/>
            </p:nvSpPr>
            <p:spPr>
              <a:xfrm>
                <a:off x="7786525" y="4541028"/>
                <a:ext cx="211514" cy="211706"/>
              </a:xfrm>
              <a:custGeom>
                <a:avLst/>
                <a:gdLst/>
                <a:ahLst/>
                <a:cxnLst>
                  <a:cxn ang="0">
                    <a:pos x="wd2" y="hd2"/>
                  </a:cxn>
                  <a:cxn ang="5400000">
                    <a:pos x="wd2" y="hd2"/>
                  </a:cxn>
                  <a:cxn ang="10800000">
                    <a:pos x="wd2" y="hd2"/>
                  </a:cxn>
                  <a:cxn ang="16200000">
                    <a:pos x="wd2" y="hd2"/>
                  </a:cxn>
                </a:cxnLst>
                <a:rect l="0" t="0" r="r" b="b"/>
                <a:pathLst>
                  <a:path w="21600" h="21600" extrusionOk="0">
                    <a:moveTo>
                      <a:pt x="10803" y="21600"/>
                    </a:moveTo>
                    <a:cubicBezTo>
                      <a:pt x="16767" y="21600"/>
                      <a:pt x="21600" y="16756"/>
                      <a:pt x="21600" y="10802"/>
                    </a:cubicBezTo>
                    <a:cubicBezTo>
                      <a:pt x="21600" y="4837"/>
                      <a:pt x="16767" y="0"/>
                      <a:pt x="10803" y="0"/>
                    </a:cubicBezTo>
                    <a:cubicBezTo>
                      <a:pt x="4833" y="0"/>
                      <a:pt x="0" y="4837"/>
                      <a:pt x="0" y="10802"/>
                    </a:cubicBezTo>
                    <a:cubicBezTo>
                      <a:pt x="0" y="16756"/>
                      <a:pt x="4833" y="21600"/>
                      <a:pt x="10803" y="2160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56" name="Shape 57"/>
              <p:cNvSpPr/>
              <p:nvPr/>
            </p:nvSpPr>
            <p:spPr>
              <a:xfrm>
                <a:off x="9735471" y="4221052"/>
                <a:ext cx="114387" cy="280328"/>
              </a:xfrm>
              <a:custGeom>
                <a:avLst/>
                <a:gdLst/>
                <a:ahLst/>
                <a:cxnLst>
                  <a:cxn ang="0">
                    <a:pos x="wd2" y="hd2"/>
                  </a:cxn>
                  <a:cxn ang="5400000">
                    <a:pos x="wd2" y="hd2"/>
                  </a:cxn>
                  <a:cxn ang="10800000">
                    <a:pos x="wd2" y="hd2"/>
                  </a:cxn>
                  <a:cxn ang="16200000">
                    <a:pos x="wd2" y="hd2"/>
                  </a:cxn>
                </a:cxnLst>
                <a:rect l="0" t="0" r="r" b="b"/>
                <a:pathLst>
                  <a:path w="21600" h="21600" extrusionOk="0">
                    <a:moveTo>
                      <a:pt x="5391" y="0"/>
                    </a:moveTo>
                    <a:lnTo>
                      <a:pt x="21600" y="0"/>
                    </a:lnTo>
                    <a:lnTo>
                      <a:pt x="21600" y="21600"/>
                    </a:lnTo>
                    <a:lnTo>
                      <a:pt x="5391" y="21600"/>
                    </a:lnTo>
                    <a:cubicBezTo>
                      <a:pt x="2413" y="21600"/>
                      <a:pt x="0" y="20614"/>
                      <a:pt x="0" y="19394"/>
                    </a:cubicBezTo>
                    <a:lnTo>
                      <a:pt x="0" y="2206"/>
                    </a:lnTo>
                    <a:cubicBezTo>
                      <a:pt x="0" y="990"/>
                      <a:pt x="2413" y="0"/>
                      <a:pt x="5391" y="0"/>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57" name="Freeform 256"/>
              <p:cNvSpPr/>
              <p:nvPr/>
            </p:nvSpPr>
            <p:spPr>
              <a:xfrm>
                <a:off x="9262779" y="3588371"/>
                <a:ext cx="471337" cy="605832"/>
              </a:xfrm>
              <a:custGeom>
                <a:avLst/>
                <a:gdLst>
                  <a:gd name="connsiteX0" fmla="*/ 0 w 471337"/>
                  <a:gd name="connsiteY0" fmla="*/ 479965 h 605832"/>
                  <a:gd name="connsiteX1" fmla="*/ 34285 w 471337"/>
                  <a:gd name="connsiteY1" fmla="*/ 479965 h 605832"/>
                  <a:gd name="connsiteX2" fmla="*/ 34285 w 471337"/>
                  <a:gd name="connsiteY2" fmla="*/ 605832 h 605832"/>
                  <a:gd name="connsiteX3" fmla="*/ 0 w 471337"/>
                  <a:gd name="connsiteY3" fmla="*/ 605832 h 605832"/>
                  <a:gd name="connsiteX4" fmla="*/ 0 w 471337"/>
                  <a:gd name="connsiteY4" fmla="*/ 479965 h 605832"/>
                  <a:gd name="connsiteX5" fmla="*/ 0 w 471337"/>
                  <a:gd name="connsiteY5" fmla="*/ 0 h 605832"/>
                  <a:gd name="connsiteX6" fmla="*/ 322669 w 471337"/>
                  <a:gd name="connsiteY6" fmla="*/ 0 h 605832"/>
                  <a:gd name="connsiteX7" fmla="*/ 471337 w 471337"/>
                  <a:gd name="connsiteY7" fmla="*/ 415388 h 605832"/>
                  <a:gd name="connsiteX8" fmla="*/ 0 w 471337"/>
                  <a:gd name="connsiteY8" fmla="*/ 415388 h 60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1337" h="605832">
                    <a:moveTo>
                      <a:pt x="0" y="479965"/>
                    </a:moveTo>
                    <a:lnTo>
                      <a:pt x="34285" y="479965"/>
                    </a:lnTo>
                    <a:lnTo>
                      <a:pt x="34285" y="605832"/>
                    </a:lnTo>
                    <a:lnTo>
                      <a:pt x="0" y="605832"/>
                    </a:lnTo>
                    <a:cubicBezTo>
                      <a:pt x="0" y="605832"/>
                      <a:pt x="0" y="479965"/>
                      <a:pt x="0" y="479965"/>
                    </a:cubicBezTo>
                    <a:close/>
                    <a:moveTo>
                      <a:pt x="0" y="0"/>
                    </a:moveTo>
                    <a:lnTo>
                      <a:pt x="322669" y="0"/>
                    </a:lnTo>
                    <a:cubicBezTo>
                      <a:pt x="322669" y="0"/>
                      <a:pt x="471337" y="415388"/>
                      <a:pt x="471337" y="415388"/>
                    </a:cubicBezTo>
                    <a:lnTo>
                      <a:pt x="0" y="415388"/>
                    </a:lnTo>
                    <a:close/>
                  </a:path>
                </a:pathLst>
              </a:custGeom>
              <a:gradFill>
                <a:gsLst>
                  <a:gs pos="25000">
                    <a:schemeClr val="tx2"/>
                  </a:gs>
                  <a:gs pos="100000">
                    <a:schemeClr val="tx2">
                      <a:lumMod val="20000"/>
                      <a:lumOff val="80000"/>
                    </a:schemeClr>
                  </a:gs>
                </a:gsLst>
                <a:lin ang="18600000" scaled="0"/>
              </a:gra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nvGrpSpPr>
            <p:cNvPr id="282" name="Group 281"/>
            <p:cNvGrpSpPr/>
            <p:nvPr/>
          </p:nvGrpSpPr>
          <p:grpSpPr>
            <a:xfrm>
              <a:off x="9402980" y="2378842"/>
              <a:ext cx="817231" cy="833250"/>
              <a:chOff x="1337184" y="178658"/>
              <a:chExt cx="6781846" cy="6914770"/>
            </a:xfrm>
          </p:grpSpPr>
          <p:sp>
            <p:nvSpPr>
              <p:cNvPr id="283" name="Shape 85"/>
              <p:cNvSpPr/>
              <p:nvPr/>
            </p:nvSpPr>
            <p:spPr>
              <a:xfrm>
                <a:off x="1337184" y="5004396"/>
                <a:ext cx="5907694" cy="2089032"/>
              </a:xfrm>
              <a:custGeom>
                <a:avLst/>
                <a:gdLst/>
                <a:ahLst/>
                <a:cxnLst>
                  <a:cxn ang="0">
                    <a:pos x="wd2" y="hd2"/>
                  </a:cxn>
                  <a:cxn ang="5400000">
                    <a:pos x="wd2" y="hd2"/>
                  </a:cxn>
                  <a:cxn ang="10800000">
                    <a:pos x="wd2" y="hd2"/>
                  </a:cxn>
                  <a:cxn ang="16200000">
                    <a:pos x="wd2" y="hd2"/>
                  </a:cxn>
                </a:cxnLst>
                <a:rect l="0" t="0" r="r" b="b"/>
                <a:pathLst>
                  <a:path w="21600" h="21600" extrusionOk="0">
                    <a:moveTo>
                      <a:pt x="0" y="16315"/>
                    </a:moveTo>
                    <a:lnTo>
                      <a:pt x="13404" y="21600"/>
                    </a:lnTo>
                    <a:lnTo>
                      <a:pt x="21600" y="5285"/>
                    </a:lnTo>
                    <a:lnTo>
                      <a:pt x="8196" y="0"/>
                    </a:lnTo>
                    <a:cubicBezTo>
                      <a:pt x="8196" y="0"/>
                      <a:pt x="0" y="16315"/>
                      <a:pt x="0" y="16315"/>
                    </a:cubicBezTo>
                    <a:close/>
                  </a:path>
                </a:pathLst>
              </a:custGeom>
              <a:gradFill>
                <a:gsLst>
                  <a:gs pos="48000">
                    <a:srgbClr val="FEFEFE">
                      <a:alpha val="0"/>
                    </a:srgbClr>
                  </a:gs>
                  <a:gs pos="100000">
                    <a:schemeClr val="tx1">
                      <a:alpha val="15000"/>
                    </a:schemeClr>
                  </a:gs>
                </a:gsLst>
                <a:lin ang="16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84" name="Shape 86"/>
              <p:cNvSpPr/>
              <p:nvPr/>
            </p:nvSpPr>
            <p:spPr>
              <a:xfrm>
                <a:off x="3471795" y="195991"/>
                <a:ext cx="4647235" cy="5319285"/>
              </a:xfrm>
              <a:custGeom>
                <a:avLst/>
                <a:gdLst/>
                <a:ahLst/>
                <a:cxnLst>
                  <a:cxn ang="0">
                    <a:pos x="wd2" y="hd2"/>
                  </a:cxn>
                  <a:cxn ang="5400000">
                    <a:pos x="wd2" y="hd2"/>
                  </a:cxn>
                  <a:cxn ang="10800000">
                    <a:pos x="wd2" y="hd2"/>
                  </a:cxn>
                  <a:cxn ang="16200000">
                    <a:pos x="wd2" y="hd2"/>
                  </a:cxn>
                </a:cxnLst>
                <a:rect l="0" t="0" r="r" b="b"/>
                <a:pathLst>
                  <a:path w="21600" h="21600" extrusionOk="0">
                    <a:moveTo>
                      <a:pt x="21562" y="1470"/>
                    </a:moveTo>
                    <a:lnTo>
                      <a:pt x="21600" y="1412"/>
                    </a:lnTo>
                    <a:lnTo>
                      <a:pt x="21562" y="1393"/>
                    </a:lnTo>
                    <a:lnTo>
                      <a:pt x="21562" y="1393"/>
                    </a:lnTo>
                    <a:lnTo>
                      <a:pt x="21562" y="1393"/>
                    </a:lnTo>
                    <a:lnTo>
                      <a:pt x="21525" y="1374"/>
                    </a:lnTo>
                    <a:lnTo>
                      <a:pt x="21515" y="1388"/>
                    </a:lnTo>
                    <a:lnTo>
                      <a:pt x="6698" y="0"/>
                    </a:lnTo>
                    <a:lnTo>
                      <a:pt x="39" y="5647"/>
                    </a:lnTo>
                    <a:lnTo>
                      <a:pt x="9" y="5644"/>
                    </a:lnTo>
                    <a:lnTo>
                      <a:pt x="4" y="5677"/>
                    </a:lnTo>
                    <a:lnTo>
                      <a:pt x="4" y="5677"/>
                    </a:lnTo>
                    <a:lnTo>
                      <a:pt x="4" y="5677"/>
                    </a:lnTo>
                    <a:lnTo>
                      <a:pt x="0" y="5710"/>
                    </a:lnTo>
                    <a:lnTo>
                      <a:pt x="7" y="5748"/>
                    </a:lnTo>
                    <a:lnTo>
                      <a:pt x="505" y="19525"/>
                    </a:lnTo>
                    <a:lnTo>
                      <a:pt x="17506" y="21595"/>
                    </a:lnTo>
                    <a:lnTo>
                      <a:pt x="17506" y="21600"/>
                    </a:lnTo>
                    <a:lnTo>
                      <a:pt x="17544" y="21600"/>
                    </a:lnTo>
                    <a:lnTo>
                      <a:pt x="17544" y="21600"/>
                    </a:lnTo>
                    <a:lnTo>
                      <a:pt x="17544" y="21600"/>
                    </a:lnTo>
                    <a:lnTo>
                      <a:pt x="17582" y="21600"/>
                    </a:lnTo>
                    <a:lnTo>
                      <a:pt x="17582" y="21535"/>
                    </a:lnTo>
                    <a:lnTo>
                      <a:pt x="21446" y="14935"/>
                    </a:lnTo>
                    <a:cubicBezTo>
                      <a:pt x="21446" y="14935"/>
                      <a:pt x="21562" y="1470"/>
                      <a:pt x="21562" y="1470"/>
                    </a:cubicBezTo>
                    <a:close/>
                  </a:path>
                </a:pathLst>
              </a:custGeom>
              <a:solidFill>
                <a:srgbClr val="010101">
                  <a:alpha val="4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85" name="Shape 87"/>
              <p:cNvSpPr/>
              <p:nvPr/>
            </p:nvSpPr>
            <p:spPr>
              <a:xfrm>
                <a:off x="3466982" y="178658"/>
                <a:ext cx="4638201" cy="1833955"/>
              </a:xfrm>
              <a:custGeom>
                <a:avLst/>
                <a:gdLst/>
                <a:ahLst/>
                <a:cxnLst>
                  <a:cxn ang="0">
                    <a:pos x="wd2" y="hd2"/>
                  </a:cxn>
                  <a:cxn ang="5400000">
                    <a:pos x="wd2" y="hd2"/>
                  </a:cxn>
                  <a:cxn ang="10800000">
                    <a:pos x="wd2" y="hd2"/>
                  </a:cxn>
                  <a:cxn ang="16200000">
                    <a:pos x="wd2" y="hd2"/>
                  </a:cxn>
                </a:cxnLst>
                <a:rect l="0" t="0" r="r" b="b"/>
                <a:pathLst>
                  <a:path w="21600" h="21600" extrusionOk="0">
                    <a:moveTo>
                      <a:pt x="6707" y="0"/>
                    </a:moveTo>
                    <a:lnTo>
                      <a:pt x="21600" y="4040"/>
                    </a:lnTo>
                    <a:lnTo>
                      <a:pt x="17574" y="21600"/>
                    </a:lnTo>
                    <a:lnTo>
                      <a:pt x="0" y="16465"/>
                    </a:lnTo>
                    <a:cubicBezTo>
                      <a:pt x="0" y="16465"/>
                      <a:pt x="6707" y="0"/>
                      <a:pt x="6707" y="0"/>
                    </a:cubicBezTo>
                    <a:close/>
                  </a:path>
                </a:pathLst>
              </a:custGeom>
              <a:gradFill>
                <a:gsLst>
                  <a:gs pos="0">
                    <a:schemeClr val="bg2">
                      <a:lumMod val="40000"/>
                      <a:lumOff val="60000"/>
                    </a:schemeClr>
                  </a:gs>
                  <a:gs pos="100000">
                    <a:schemeClr val="bg2">
                      <a:lumMod val="20000"/>
                      <a:lumOff val="80000"/>
                    </a:schemeClr>
                  </a:gs>
                </a:gsLst>
                <a:lin ang="2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86" name="Shape 88"/>
              <p:cNvSpPr/>
              <p:nvPr/>
            </p:nvSpPr>
            <p:spPr>
              <a:xfrm>
                <a:off x="7241304" y="529129"/>
                <a:ext cx="864482" cy="4976309"/>
              </a:xfrm>
              <a:custGeom>
                <a:avLst/>
                <a:gdLst/>
                <a:ahLst/>
                <a:cxnLst>
                  <a:cxn ang="0">
                    <a:pos x="wd2" y="hd2"/>
                  </a:cxn>
                  <a:cxn ang="5400000">
                    <a:pos x="wd2" y="hd2"/>
                  </a:cxn>
                  <a:cxn ang="10800000">
                    <a:pos x="wd2" y="hd2"/>
                  </a:cxn>
                  <a:cxn ang="16200000">
                    <a:pos x="wd2" y="hd2"/>
                  </a:cxn>
                </a:cxnLst>
                <a:rect l="0" t="0" r="r" b="b"/>
                <a:pathLst>
                  <a:path w="21600" h="21600" extrusionOk="0">
                    <a:moveTo>
                      <a:pt x="0" y="6472"/>
                    </a:moveTo>
                    <a:lnTo>
                      <a:pt x="21600" y="0"/>
                    </a:lnTo>
                    <a:lnTo>
                      <a:pt x="20974" y="14476"/>
                    </a:lnTo>
                    <a:lnTo>
                      <a:pt x="0" y="21600"/>
                    </a:lnTo>
                    <a:cubicBezTo>
                      <a:pt x="0" y="21600"/>
                      <a:pt x="0" y="6472"/>
                      <a:pt x="0" y="6472"/>
                    </a:cubicBezTo>
                    <a:close/>
                  </a:path>
                </a:pathLst>
              </a:custGeom>
              <a:gradFill>
                <a:gsLst>
                  <a:gs pos="0">
                    <a:schemeClr val="bg2">
                      <a:lumMod val="20000"/>
                      <a:lumOff val="80000"/>
                    </a:schemeClr>
                  </a:gs>
                  <a:gs pos="100000">
                    <a:schemeClr val="bg2">
                      <a:lumMod val="60000"/>
                      <a:lumOff val="40000"/>
                    </a:schemeClr>
                  </a:gs>
                </a:gsLst>
                <a:lin ang="4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nvGrpSpPr>
              <p:cNvPr id="287" name="Group 286"/>
              <p:cNvGrpSpPr/>
              <p:nvPr/>
            </p:nvGrpSpPr>
            <p:grpSpPr>
              <a:xfrm>
                <a:off x="7214112" y="569917"/>
                <a:ext cx="880720" cy="1500403"/>
                <a:chOff x="7237905" y="525730"/>
                <a:chExt cx="880720" cy="1500403"/>
              </a:xfrm>
            </p:grpSpPr>
            <p:sp>
              <p:nvSpPr>
                <p:cNvPr id="293" name="Shape 89"/>
                <p:cNvSpPr/>
                <p:nvPr/>
              </p:nvSpPr>
              <p:spPr>
                <a:xfrm>
                  <a:off x="7241304" y="529129"/>
                  <a:ext cx="864482" cy="1490972"/>
                </a:xfrm>
                <a:custGeom>
                  <a:avLst/>
                  <a:gdLst/>
                  <a:ahLst/>
                  <a:cxnLst>
                    <a:cxn ang="0">
                      <a:pos x="wd2" y="hd2"/>
                    </a:cxn>
                    <a:cxn ang="5400000">
                      <a:pos x="wd2" y="hd2"/>
                    </a:cxn>
                    <a:cxn ang="10800000">
                      <a:pos x="wd2" y="hd2"/>
                    </a:cxn>
                    <a:cxn ang="16200000">
                      <a:pos x="wd2" y="hd2"/>
                    </a:cxn>
                  </a:cxnLst>
                  <a:rect l="0" t="0" r="r" b="b"/>
                  <a:pathLst>
                    <a:path w="21600" h="21600" extrusionOk="0">
                      <a:moveTo>
                        <a:pt x="189" y="20739"/>
                      </a:moveTo>
                      <a:lnTo>
                        <a:pt x="20066" y="861"/>
                      </a:lnTo>
                      <a:lnTo>
                        <a:pt x="21600" y="0"/>
                      </a:lnTo>
                      <a:lnTo>
                        <a:pt x="0" y="21600"/>
                      </a:lnTo>
                      <a:cubicBezTo>
                        <a:pt x="0" y="21600"/>
                        <a:pt x="189" y="20739"/>
                        <a:pt x="189" y="20739"/>
                      </a:cubicBezTo>
                      <a:close/>
                    </a:path>
                  </a:pathLst>
                </a:custGeom>
                <a:solidFill>
                  <a:srgbClr val="FEFEFE">
                    <a:alpha val="5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94" name="Shape 90"/>
                <p:cNvSpPr/>
                <p:nvPr/>
              </p:nvSpPr>
              <p:spPr>
                <a:xfrm>
                  <a:off x="7237905" y="525730"/>
                  <a:ext cx="880720" cy="1500403"/>
                </a:xfrm>
                <a:custGeom>
                  <a:avLst/>
                  <a:gdLst/>
                  <a:ahLst/>
                  <a:cxnLst>
                    <a:cxn ang="0">
                      <a:pos x="wd2" y="hd2"/>
                    </a:cxn>
                    <a:cxn ang="5400000">
                      <a:pos x="wd2" y="hd2"/>
                    </a:cxn>
                    <a:cxn ang="10800000">
                      <a:pos x="wd2" y="hd2"/>
                    </a:cxn>
                    <a:cxn ang="16200000">
                      <a:pos x="wd2" y="hd2"/>
                    </a:cxn>
                  </a:cxnLst>
                  <a:rect l="0" t="0" r="r" b="b"/>
                  <a:pathLst>
                    <a:path w="21600" h="21600" extrusionOk="0">
                      <a:moveTo>
                        <a:pt x="398" y="21600"/>
                      </a:moveTo>
                      <a:lnTo>
                        <a:pt x="0" y="21464"/>
                      </a:lnTo>
                      <a:lnTo>
                        <a:pt x="21202" y="0"/>
                      </a:lnTo>
                      <a:lnTo>
                        <a:pt x="21600" y="136"/>
                      </a:lnTo>
                      <a:cubicBezTo>
                        <a:pt x="21600" y="136"/>
                        <a:pt x="398" y="21600"/>
                        <a:pt x="398" y="21600"/>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sp>
            <p:nvSpPr>
              <p:cNvPr id="288" name="Shape 91"/>
              <p:cNvSpPr/>
              <p:nvPr/>
            </p:nvSpPr>
            <p:spPr>
              <a:xfrm>
                <a:off x="3466982" y="1580550"/>
                <a:ext cx="3773719" cy="392128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616" y="18785"/>
                    </a:lnTo>
                    <a:lnTo>
                      <a:pt x="0" y="0"/>
                    </a:lnTo>
                    <a:lnTo>
                      <a:pt x="21600" y="2401"/>
                    </a:lnTo>
                    <a:cubicBezTo>
                      <a:pt x="21600" y="2401"/>
                      <a:pt x="21600" y="21600"/>
                      <a:pt x="21600" y="21600"/>
                    </a:cubicBezTo>
                    <a:close/>
                  </a:path>
                </a:pathLst>
              </a:custGeom>
              <a:gradFill>
                <a:gsLst>
                  <a:gs pos="0">
                    <a:schemeClr val="bg2">
                      <a:lumMod val="20000"/>
                      <a:lumOff val="80000"/>
                    </a:schemeClr>
                  </a:gs>
                  <a:gs pos="100000">
                    <a:schemeClr val="bg2">
                      <a:lumMod val="60000"/>
                      <a:lumOff val="40000"/>
                    </a:schemeClr>
                  </a:gs>
                </a:gsLst>
                <a:lin ang="18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89" name="Shape 92"/>
              <p:cNvSpPr/>
              <p:nvPr/>
            </p:nvSpPr>
            <p:spPr>
              <a:xfrm>
                <a:off x="3466982" y="1580550"/>
                <a:ext cx="3782786" cy="39293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507" y="21600"/>
                    </a:lnTo>
                    <a:lnTo>
                      <a:pt x="21507" y="2481"/>
                    </a:lnTo>
                    <a:lnTo>
                      <a:pt x="0" y="89"/>
                    </a:lnTo>
                    <a:lnTo>
                      <a:pt x="11" y="0"/>
                    </a:lnTo>
                    <a:lnTo>
                      <a:pt x="21600" y="2401"/>
                    </a:lnTo>
                    <a:cubicBezTo>
                      <a:pt x="21600" y="2401"/>
                      <a:pt x="21600" y="21600"/>
                      <a:pt x="21600" y="21600"/>
                    </a:cubicBezTo>
                    <a:close/>
                  </a:path>
                </a:pathLst>
              </a:custGeom>
              <a:solidFill>
                <a:schemeClr val="bg2">
                  <a:alpha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90" name="Shape 93"/>
              <p:cNvSpPr/>
              <p:nvPr/>
            </p:nvSpPr>
            <p:spPr>
              <a:xfrm>
                <a:off x="7197013" y="2038860"/>
                <a:ext cx="31289" cy="3478064"/>
              </a:xfrm>
              <a:custGeom>
                <a:avLst/>
                <a:gdLst/>
                <a:ahLst/>
                <a:cxnLst>
                  <a:cxn ang="0">
                    <a:pos x="wd2" y="hd2"/>
                  </a:cxn>
                  <a:cxn ang="5400000">
                    <a:pos x="wd2" y="hd2"/>
                  </a:cxn>
                  <a:cxn ang="10800000">
                    <a:pos x="wd2" y="hd2"/>
                  </a:cxn>
                  <a:cxn ang="16200000">
                    <a:pos x="wd2" y="hd2"/>
                  </a:cxn>
                </a:cxnLst>
                <a:rect l="0" t="0" r="r" b="b"/>
                <a:pathLst>
                  <a:path w="21600" h="21600" extrusionOk="0">
                    <a:moveTo>
                      <a:pt x="0" y="19088"/>
                    </a:moveTo>
                    <a:lnTo>
                      <a:pt x="0" y="2303"/>
                    </a:lnTo>
                    <a:lnTo>
                      <a:pt x="21600" y="0"/>
                    </a:lnTo>
                    <a:lnTo>
                      <a:pt x="21600" y="21600"/>
                    </a:lnTo>
                    <a:cubicBezTo>
                      <a:pt x="21600" y="21600"/>
                      <a:pt x="0" y="19088"/>
                      <a:pt x="0" y="19088"/>
                    </a:cubicBezTo>
                    <a:close/>
                  </a:path>
                </a:pathLst>
              </a:custGeom>
              <a:solidFill>
                <a:schemeClr val="bg2">
                  <a:alpha val="3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91" name="Shape 94"/>
              <p:cNvSpPr/>
              <p:nvPr/>
            </p:nvSpPr>
            <p:spPr>
              <a:xfrm>
                <a:off x="3466982" y="1597883"/>
                <a:ext cx="3766497" cy="492157"/>
              </a:xfrm>
              <a:custGeom>
                <a:avLst/>
                <a:gdLst/>
                <a:ahLst/>
                <a:cxnLst>
                  <a:cxn ang="0">
                    <a:pos x="wd2" y="hd2"/>
                  </a:cxn>
                  <a:cxn ang="5400000">
                    <a:pos x="wd2" y="hd2"/>
                  </a:cxn>
                  <a:cxn ang="10800000">
                    <a:pos x="wd2" y="hd2"/>
                  </a:cxn>
                  <a:cxn ang="16200000">
                    <a:pos x="wd2" y="hd2"/>
                  </a:cxn>
                </a:cxnLst>
                <a:rect l="0" t="0" r="r" b="b"/>
                <a:pathLst>
                  <a:path w="21600" h="21600" extrusionOk="0">
                    <a:moveTo>
                      <a:pt x="52" y="2546"/>
                    </a:moveTo>
                    <a:lnTo>
                      <a:pt x="21358" y="21600"/>
                    </a:lnTo>
                    <a:lnTo>
                      <a:pt x="21600" y="19096"/>
                    </a:lnTo>
                    <a:lnTo>
                      <a:pt x="0" y="0"/>
                    </a:lnTo>
                    <a:cubicBezTo>
                      <a:pt x="0" y="0"/>
                      <a:pt x="52" y="2546"/>
                      <a:pt x="52" y="2546"/>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92" name="Shape 95"/>
              <p:cNvSpPr/>
              <p:nvPr/>
            </p:nvSpPr>
            <p:spPr>
              <a:xfrm>
                <a:off x="3466982" y="1639280"/>
                <a:ext cx="3716557" cy="445338"/>
              </a:xfrm>
              <a:custGeom>
                <a:avLst/>
                <a:gdLst/>
                <a:ahLst/>
                <a:cxnLst>
                  <a:cxn ang="0">
                    <a:pos x="wd2" y="hd2"/>
                  </a:cxn>
                  <a:cxn ang="5400000">
                    <a:pos x="wd2" y="hd2"/>
                  </a:cxn>
                  <a:cxn ang="10800000">
                    <a:pos x="wd2" y="hd2"/>
                  </a:cxn>
                  <a:cxn ang="16200000">
                    <a:pos x="wd2" y="hd2"/>
                  </a:cxn>
                </a:cxnLst>
                <a:rect l="0" t="0" r="r" b="b"/>
                <a:pathLst>
                  <a:path w="21600" h="21600" extrusionOk="0">
                    <a:moveTo>
                      <a:pt x="21592" y="21600"/>
                    </a:moveTo>
                    <a:lnTo>
                      <a:pt x="0" y="543"/>
                    </a:lnTo>
                    <a:lnTo>
                      <a:pt x="8" y="0"/>
                    </a:lnTo>
                    <a:lnTo>
                      <a:pt x="21600" y="21057"/>
                    </a:lnTo>
                    <a:cubicBezTo>
                      <a:pt x="21600" y="21057"/>
                      <a:pt x="21592" y="21600"/>
                      <a:pt x="21592" y="21600"/>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nvGrpSpPr>
            <p:cNvPr id="295" name="Group 294"/>
            <p:cNvGrpSpPr/>
            <p:nvPr/>
          </p:nvGrpSpPr>
          <p:grpSpPr>
            <a:xfrm>
              <a:off x="9775108" y="2143548"/>
              <a:ext cx="512723" cy="393163"/>
              <a:chOff x="2725083" y="5155477"/>
              <a:chExt cx="1767841" cy="1355605"/>
            </a:xfrm>
          </p:grpSpPr>
          <p:sp>
            <p:nvSpPr>
              <p:cNvPr id="296" name="Shape 75"/>
              <p:cNvSpPr/>
              <p:nvPr/>
            </p:nvSpPr>
            <p:spPr>
              <a:xfrm>
                <a:off x="3379580" y="5508228"/>
                <a:ext cx="822738" cy="1002854"/>
              </a:xfrm>
              <a:custGeom>
                <a:avLst/>
                <a:gdLst/>
                <a:ahLst/>
                <a:cxnLst>
                  <a:cxn ang="0">
                    <a:pos x="wd2" y="hd2"/>
                  </a:cxn>
                  <a:cxn ang="5400000">
                    <a:pos x="wd2" y="hd2"/>
                  </a:cxn>
                  <a:cxn ang="10800000">
                    <a:pos x="wd2" y="hd2"/>
                  </a:cxn>
                  <a:cxn ang="16200000">
                    <a:pos x="wd2" y="hd2"/>
                  </a:cxn>
                </a:cxnLst>
                <a:rect l="0" t="0" r="r" b="b"/>
                <a:pathLst>
                  <a:path w="21600" h="21600" extrusionOk="0">
                    <a:moveTo>
                      <a:pt x="152" y="21600"/>
                    </a:moveTo>
                    <a:cubicBezTo>
                      <a:pt x="226" y="21589"/>
                      <a:pt x="300" y="21578"/>
                      <a:pt x="374" y="21567"/>
                    </a:cubicBezTo>
                    <a:cubicBezTo>
                      <a:pt x="481" y="21551"/>
                      <a:pt x="588" y="21535"/>
                      <a:pt x="695" y="21519"/>
                    </a:cubicBezTo>
                    <a:cubicBezTo>
                      <a:pt x="7295" y="20529"/>
                      <a:pt x="13895" y="19539"/>
                      <a:pt x="20495" y="18549"/>
                    </a:cubicBezTo>
                    <a:cubicBezTo>
                      <a:pt x="20602" y="18533"/>
                      <a:pt x="20709" y="18517"/>
                      <a:pt x="20816" y="18501"/>
                    </a:cubicBezTo>
                    <a:cubicBezTo>
                      <a:pt x="20870" y="18493"/>
                      <a:pt x="20924" y="18484"/>
                      <a:pt x="20978" y="18476"/>
                    </a:cubicBezTo>
                    <a:cubicBezTo>
                      <a:pt x="20980" y="18411"/>
                      <a:pt x="20982" y="18346"/>
                      <a:pt x="20984" y="18281"/>
                    </a:cubicBezTo>
                    <a:cubicBezTo>
                      <a:pt x="20987" y="18192"/>
                      <a:pt x="20991" y="18102"/>
                      <a:pt x="20993" y="18012"/>
                    </a:cubicBezTo>
                    <a:cubicBezTo>
                      <a:pt x="21193" y="12079"/>
                      <a:pt x="21393" y="6147"/>
                      <a:pt x="21593" y="214"/>
                    </a:cubicBezTo>
                    <a:cubicBezTo>
                      <a:pt x="21595" y="143"/>
                      <a:pt x="21598" y="71"/>
                      <a:pt x="21600" y="0"/>
                    </a:cubicBezTo>
                    <a:cubicBezTo>
                      <a:pt x="21544" y="5"/>
                      <a:pt x="21488" y="11"/>
                      <a:pt x="21432" y="16"/>
                    </a:cubicBezTo>
                    <a:cubicBezTo>
                      <a:pt x="21321" y="27"/>
                      <a:pt x="21210" y="38"/>
                      <a:pt x="21100" y="49"/>
                    </a:cubicBezTo>
                    <a:cubicBezTo>
                      <a:pt x="14254" y="717"/>
                      <a:pt x="7409" y="1384"/>
                      <a:pt x="563" y="2052"/>
                    </a:cubicBezTo>
                    <a:cubicBezTo>
                      <a:pt x="452" y="2063"/>
                      <a:pt x="341" y="2074"/>
                      <a:pt x="229" y="2085"/>
                    </a:cubicBezTo>
                    <a:cubicBezTo>
                      <a:pt x="153" y="2092"/>
                      <a:pt x="77" y="2100"/>
                      <a:pt x="0" y="2107"/>
                    </a:cubicBezTo>
                    <a:cubicBezTo>
                      <a:pt x="1" y="2183"/>
                      <a:pt x="1" y="2258"/>
                      <a:pt x="2" y="2333"/>
                    </a:cubicBezTo>
                    <a:cubicBezTo>
                      <a:pt x="51" y="8592"/>
                      <a:pt x="100" y="14851"/>
                      <a:pt x="149" y="21110"/>
                    </a:cubicBezTo>
                    <a:cubicBezTo>
                      <a:pt x="149" y="21205"/>
                      <a:pt x="150" y="21299"/>
                      <a:pt x="151" y="21394"/>
                    </a:cubicBezTo>
                    <a:cubicBezTo>
                      <a:pt x="151" y="21463"/>
                      <a:pt x="152" y="21531"/>
                      <a:pt x="152" y="21600"/>
                    </a:cubicBezTo>
                    <a:close/>
                  </a:path>
                </a:pathLst>
              </a:custGeom>
              <a:gradFill>
                <a:gsLst>
                  <a:gs pos="0">
                    <a:schemeClr val="accent4"/>
                  </a:gs>
                  <a:gs pos="100000">
                    <a:schemeClr val="accent4">
                      <a:lumMod val="75000"/>
                    </a:schemeClr>
                  </a:gs>
                </a:gsLst>
                <a:lin ang="18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97" name="Shape 76"/>
              <p:cNvSpPr/>
              <p:nvPr/>
            </p:nvSpPr>
            <p:spPr>
              <a:xfrm>
                <a:off x="2994154" y="5413690"/>
                <a:ext cx="393882" cy="1097080"/>
              </a:xfrm>
              <a:custGeom>
                <a:avLst/>
                <a:gdLst/>
                <a:ahLst/>
                <a:cxnLst>
                  <a:cxn ang="0">
                    <a:pos x="wd2" y="hd2"/>
                  </a:cxn>
                  <a:cxn ang="5400000">
                    <a:pos x="wd2" y="hd2"/>
                  </a:cxn>
                  <a:cxn ang="10800000">
                    <a:pos x="wd2" y="hd2"/>
                  </a:cxn>
                  <a:cxn ang="16200000">
                    <a:pos x="wd2" y="hd2"/>
                  </a:cxn>
                </a:cxnLst>
                <a:rect l="0" t="0" r="r" b="b"/>
                <a:pathLst>
                  <a:path w="21600" h="21600" extrusionOk="0">
                    <a:moveTo>
                      <a:pt x="997" y="16021"/>
                    </a:moveTo>
                    <a:cubicBezTo>
                      <a:pt x="1073" y="16042"/>
                      <a:pt x="1150" y="16062"/>
                      <a:pt x="1226" y="16083"/>
                    </a:cubicBezTo>
                    <a:cubicBezTo>
                      <a:pt x="7789" y="17860"/>
                      <a:pt x="14352" y="19637"/>
                      <a:pt x="20915" y="21414"/>
                    </a:cubicBezTo>
                    <a:cubicBezTo>
                      <a:pt x="21049" y="21451"/>
                      <a:pt x="21183" y="21487"/>
                      <a:pt x="21318" y="21524"/>
                    </a:cubicBezTo>
                    <a:cubicBezTo>
                      <a:pt x="21412" y="21549"/>
                      <a:pt x="21506" y="21574"/>
                      <a:pt x="21600" y="21600"/>
                    </a:cubicBezTo>
                    <a:cubicBezTo>
                      <a:pt x="21599" y="21537"/>
                      <a:pt x="21598" y="21474"/>
                      <a:pt x="21597" y="21411"/>
                    </a:cubicBezTo>
                    <a:cubicBezTo>
                      <a:pt x="21596" y="21350"/>
                      <a:pt x="21595" y="21290"/>
                      <a:pt x="21594" y="21229"/>
                    </a:cubicBezTo>
                    <a:cubicBezTo>
                      <a:pt x="21491" y="15457"/>
                      <a:pt x="21387" y="9685"/>
                      <a:pt x="21284" y="3913"/>
                    </a:cubicBezTo>
                    <a:cubicBezTo>
                      <a:pt x="21283" y="3869"/>
                      <a:pt x="21282" y="3825"/>
                      <a:pt x="21282" y="3781"/>
                    </a:cubicBezTo>
                    <a:cubicBezTo>
                      <a:pt x="21184" y="3764"/>
                      <a:pt x="21087" y="3747"/>
                      <a:pt x="20990" y="3730"/>
                    </a:cubicBezTo>
                    <a:cubicBezTo>
                      <a:pt x="20851" y="3705"/>
                      <a:pt x="20713" y="3680"/>
                      <a:pt x="20574" y="3656"/>
                    </a:cubicBezTo>
                    <a:cubicBezTo>
                      <a:pt x="13795" y="2451"/>
                      <a:pt x="7016" y="1247"/>
                      <a:pt x="236" y="42"/>
                    </a:cubicBezTo>
                    <a:cubicBezTo>
                      <a:pt x="157" y="28"/>
                      <a:pt x="79" y="14"/>
                      <a:pt x="0" y="0"/>
                    </a:cubicBezTo>
                    <a:cubicBezTo>
                      <a:pt x="2" y="39"/>
                      <a:pt x="5" y="79"/>
                      <a:pt x="7" y="118"/>
                    </a:cubicBezTo>
                    <a:cubicBezTo>
                      <a:pt x="330" y="5308"/>
                      <a:pt x="654" y="10497"/>
                      <a:pt x="977" y="15687"/>
                    </a:cubicBezTo>
                    <a:cubicBezTo>
                      <a:pt x="980" y="15742"/>
                      <a:pt x="983" y="15796"/>
                      <a:pt x="987" y="15851"/>
                    </a:cubicBezTo>
                    <a:cubicBezTo>
                      <a:pt x="990" y="15908"/>
                      <a:pt x="994" y="15964"/>
                      <a:pt x="997" y="16021"/>
                    </a:cubicBezTo>
                    <a:close/>
                  </a:path>
                </a:pathLst>
              </a:custGeom>
              <a:gradFill>
                <a:gsLst>
                  <a:gs pos="100000">
                    <a:schemeClr val="accent4">
                      <a:lumMod val="50000"/>
                    </a:schemeClr>
                  </a:gs>
                  <a:gs pos="0">
                    <a:schemeClr val="accent4">
                      <a:lumMod val="75000"/>
                    </a:schemeClr>
                  </a:gs>
                </a:gsLst>
                <a:lin ang="18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98" name="Shape 77"/>
              <p:cNvSpPr/>
              <p:nvPr/>
            </p:nvSpPr>
            <p:spPr>
              <a:xfrm>
                <a:off x="2994154" y="5337282"/>
                <a:ext cx="1213651" cy="322808"/>
              </a:xfrm>
              <a:custGeom>
                <a:avLst/>
                <a:gdLst/>
                <a:ahLst/>
                <a:cxnLst>
                  <a:cxn ang="0">
                    <a:pos x="wd2" y="hd2"/>
                  </a:cxn>
                  <a:cxn ang="5400000">
                    <a:pos x="wd2" y="hd2"/>
                  </a:cxn>
                  <a:cxn ang="10800000">
                    <a:pos x="wd2" y="hd2"/>
                  </a:cxn>
                  <a:cxn ang="16200000">
                    <a:pos x="wd2" y="hd2"/>
                  </a:cxn>
                </a:cxnLst>
                <a:rect l="0" t="0" r="r" b="b"/>
                <a:pathLst>
                  <a:path w="21600" h="21600" extrusionOk="0">
                    <a:moveTo>
                      <a:pt x="21600" y="11645"/>
                    </a:moveTo>
                    <a:lnTo>
                      <a:pt x="10576" y="21600"/>
                    </a:lnTo>
                    <a:lnTo>
                      <a:pt x="6904" y="18039"/>
                    </a:lnTo>
                    <a:lnTo>
                      <a:pt x="0" y="5587"/>
                    </a:lnTo>
                    <a:lnTo>
                      <a:pt x="41" y="3726"/>
                    </a:lnTo>
                    <a:lnTo>
                      <a:pt x="13447" y="0"/>
                    </a:lnTo>
                    <a:lnTo>
                      <a:pt x="20495" y="3947"/>
                    </a:lnTo>
                    <a:cubicBezTo>
                      <a:pt x="20495" y="3947"/>
                      <a:pt x="21600" y="11645"/>
                      <a:pt x="21600" y="11645"/>
                    </a:cubicBezTo>
                    <a:close/>
                  </a:path>
                </a:pathLst>
              </a:custGeom>
              <a:gradFill>
                <a:gsLst>
                  <a:gs pos="0">
                    <a:srgbClr val="010101"/>
                  </a:gs>
                  <a:gs pos="63000">
                    <a:schemeClr val="accent4">
                      <a:lumMod val="50000"/>
                    </a:schemeClr>
                  </a:gs>
                </a:gsLst>
                <a:lin ang="15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299" name="Shape 78"/>
              <p:cNvSpPr/>
              <p:nvPr/>
            </p:nvSpPr>
            <p:spPr>
              <a:xfrm>
                <a:off x="3379580" y="5602767"/>
                <a:ext cx="816400" cy="35889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750" y="21600"/>
                    </a:lnTo>
                    <a:lnTo>
                      <a:pt x="21164" y="12829"/>
                    </a:lnTo>
                    <a:lnTo>
                      <a:pt x="21600" y="5783"/>
                    </a:lnTo>
                    <a:lnTo>
                      <a:pt x="8338" y="10745"/>
                    </a:lnTo>
                    <a:cubicBezTo>
                      <a:pt x="8338" y="10745"/>
                      <a:pt x="0" y="0"/>
                      <a:pt x="0" y="0"/>
                    </a:cubicBezTo>
                    <a:close/>
                  </a:path>
                </a:pathLst>
              </a:custGeom>
              <a:solidFill>
                <a:srgbClr val="010101">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00" name="Shape 79"/>
              <p:cNvSpPr/>
              <p:nvPr/>
            </p:nvSpPr>
            <p:spPr>
              <a:xfrm>
                <a:off x="2994154" y="5537317"/>
                <a:ext cx="385676" cy="400677"/>
              </a:xfrm>
              <a:custGeom>
                <a:avLst/>
                <a:gdLst/>
                <a:ahLst/>
                <a:cxnLst>
                  <a:cxn ang="0">
                    <a:pos x="wd2" y="hd2"/>
                  </a:cxn>
                  <a:cxn ang="5400000">
                    <a:pos x="wd2" y="hd2"/>
                  </a:cxn>
                  <a:cxn ang="10800000">
                    <a:pos x="wd2" y="hd2"/>
                  </a:cxn>
                  <a:cxn ang="16200000">
                    <a:pos x="wd2" y="hd2"/>
                  </a:cxn>
                </a:cxnLst>
                <a:rect l="0" t="0" r="r" b="b"/>
                <a:pathLst>
                  <a:path w="21600" h="21600" extrusionOk="0">
                    <a:moveTo>
                      <a:pt x="21600" y="3581"/>
                    </a:moveTo>
                    <a:lnTo>
                      <a:pt x="14314" y="21600"/>
                    </a:lnTo>
                    <a:lnTo>
                      <a:pt x="92" y="11733"/>
                    </a:lnTo>
                    <a:lnTo>
                      <a:pt x="0" y="0"/>
                    </a:lnTo>
                    <a:cubicBezTo>
                      <a:pt x="0" y="0"/>
                      <a:pt x="21600" y="3581"/>
                      <a:pt x="21600" y="3581"/>
                    </a:cubicBezTo>
                    <a:close/>
                  </a:path>
                </a:pathLst>
              </a:custGeom>
              <a:solidFill>
                <a:srgbClr val="010101">
                  <a:alpha val="12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01" name="Shape 80"/>
              <p:cNvSpPr/>
              <p:nvPr/>
            </p:nvSpPr>
            <p:spPr>
              <a:xfrm>
                <a:off x="2754172" y="5155477"/>
                <a:ext cx="994622" cy="259275"/>
              </a:xfrm>
              <a:custGeom>
                <a:avLst/>
                <a:gdLst/>
                <a:ahLst/>
                <a:cxnLst>
                  <a:cxn ang="0">
                    <a:pos x="wd2" y="hd2"/>
                  </a:cxn>
                  <a:cxn ang="5400000">
                    <a:pos x="wd2" y="hd2"/>
                  </a:cxn>
                  <a:cxn ang="10800000">
                    <a:pos x="wd2" y="hd2"/>
                  </a:cxn>
                  <a:cxn ang="16200000">
                    <a:pos x="wd2" y="hd2"/>
                  </a:cxn>
                </a:cxnLst>
                <a:rect l="0" t="0" r="r" b="b"/>
                <a:pathLst>
                  <a:path w="21600" h="21600" extrusionOk="0">
                    <a:moveTo>
                      <a:pt x="5189" y="21600"/>
                    </a:moveTo>
                    <a:cubicBezTo>
                      <a:pt x="5221" y="21587"/>
                      <a:pt x="5254" y="21574"/>
                      <a:pt x="5287" y="21562"/>
                    </a:cubicBezTo>
                    <a:cubicBezTo>
                      <a:pt x="5347" y="21538"/>
                      <a:pt x="5408" y="21514"/>
                      <a:pt x="5468" y="21490"/>
                    </a:cubicBezTo>
                    <a:cubicBezTo>
                      <a:pt x="5639" y="21423"/>
                      <a:pt x="5810" y="21356"/>
                      <a:pt x="5981" y="21288"/>
                    </a:cubicBezTo>
                    <a:cubicBezTo>
                      <a:pt x="7411" y="20726"/>
                      <a:pt x="8841" y="20163"/>
                      <a:pt x="10271" y="19600"/>
                    </a:cubicBezTo>
                    <a:cubicBezTo>
                      <a:pt x="12140" y="18864"/>
                      <a:pt x="14009" y="18128"/>
                      <a:pt x="15878" y="17393"/>
                    </a:cubicBezTo>
                    <a:cubicBezTo>
                      <a:pt x="17734" y="16663"/>
                      <a:pt x="19590" y="15931"/>
                      <a:pt x="21446" y="15202"/>
                    </a:cubicBezTo>
                    <a:cubicBezTo>
                      <a:pt x="21497" y="15181"/>
                      <a:pt x="21548" y="15161"/>
                      <a:pt x="21600" y="15141"/>
                    </a:cubicBezTo>
                    <a:cubicBezTo>
                      <a:pt x="21520" y="14867"/>
                      <a:pt x="21441" y="14594"/>
                      <a:pt x="21360" y="14320"/>
                    </a:cubicBezTo>
                    <a:cubicBezTo>
                      <a:pt x="20936" y="12865"/>
                      <a:pt x="20512" y="11410"/>
                      <a:pt x="20088" y="9955"/>
                    </a:cubicBezTo>
                    <a:cubicBezTo>
                      <a:pt x="19212" y="6952"/>
                      <a:pt x="18336" y="3949"/>
                      <a:pt x="17460" y="947"/>
                    </a:cubicBezTo>
                    <a:cubicBezTo>
                      <a:pt x="17427" y="833"/>
                      <a:pt x="17394" y="718"/>
                      <a:pt x="17360" y="603"/>
                    </a:cubicBezTo>
                    <a:cubicBezTo>
                      <a:pt x="17350" y="570"/>
                      <a:pt x="17341" y="536"/>
                      <a:pt x="17331" y="503"/>
                    </a:cubicBezTo>
                    <a:cubicBezTo>
                      <a:pt x="17314" y="445"/>
                      <a:pt x="17297" y="387"/>
                      <a:pt x="17280" y="330"/>
                    </a:cubicBezTo>
                    <a:cubicBezTo>
                      <a:pt x="17273" y="305"/>
                      <a:pt x="17266" y="281"/>
                      <a:pt x="17259" y="257"/>
                    </a:cubicBezTo>
                    <a:cubicBezTo>
                      <a:pt x="17234" y="171"/>
                      <a:pt x="17209" y="85"/>
                      <a:pt x="17184" y="0"/>
                    </a:cubicBezTo>
                    <a:cubicBezTo>
                      <a:pt x="17130" y="14"/>
                      <a:pt x="17077" y="27"/>
                      <a:pt x="17023" y="40"/>
                    </a:cubicBezTo>
                    <a:cubicBezTo>
                      <a:pt x="15150" y="503"/>
                      <a:pt x="13277" y="967"/>
                      <a:pt x="11404" y="1430"/>
                    </a:cubicBezTo>
                    <a:cubicBezTo>
                      <a:pt x="9529" y="1894"/>
                      <a:pt x="7654" y="2358"/>
                      <a:pt x="5779" y="2821"/>
                    </a:cubicBezTo>
                    <a:cubicBezTo>
                      <a:pt x="4130" y="3229"/>
                      <a:pt x="2480" y="3637"/>
                      <a:pt x="830" y="4045"/>
                    </a:cubicBezTo>
                    <a:cubicBezTo>
                      <a:pt x="651" y="4089"/>
                      <a:pt x="472" y="4133"/>
                      <a:pt x="292" y="4178"/>
                    </a:cubicBezTo>
                    <a:cubicBezTo>
                      <a:pt x="229" y="4194"/>
                      <a:pt x="166" y="4210"/>
                      <a:pt x="103" y="4225"/>
                    </a:cubicBezTo>
                    <a:cubicBezTo>
                      <a:pt x="69" y="4234"/>
                      <a:pt x="34" y="4242"/>
                      <a:pt x="0" y="4251"/>
                    </a:cubicBezTo>
                    <a:cubicBezTo>
                      <a:pt x="38" y="4376"/>
                      <a:pt x="75" y="4502"/>
                      <a:pt x="113" y="4628"/>
                    </a:cubicBezTo>
                    <a:cubicBezTo>
                      <a:pt x="144" y="4733"/>
                      <a:pt x="176" y="4838"/>
                      <a:pt x="207" y="4942"/>
                    </a:cubicBezTo>
                    <a:cubicBezTo>
                      <a:pt x="1611" y="9647"/>
                      <a:pt x="3017" y="14341"/>
                      <a:pt x="4423" y="19039"/>
                    </a:cubicBezTo>
                    <a:cubicBezTo>
                      <a:pt x="4584" y="19579"/>
                      <a:pt x="4746" y="20119"/>
                      <a:pt x="4907" y="20659"/>
                    </a:cubicBezTo>
                    <a:cubicBezTo>
                      <a:pt x="5001" y="20973"/>
                      <a:pt x="5095" y="21287"/>
                      <a:pt x="5189" y="21600"/>
                    </a:cubicBezTo>
                    <a:close/>
                  </a:path>
                </a:pathLst>
              </a:custGeom>
              <a:gradFill>
                <a:gsLst>
                  <a:gs pos="93000">
                    <a:schemeClr val="accent4">
                      <a:lumMod val="75000"/>
                    </a:schemeClr>
                  </a:gs>
                  <a:gs pos="0">
                    <a:schemeClr val="accent4"/>
                  </a:gs>
                </a:gsLst>
                <a:lin ang="18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02" name="Shape 81"/>
              <p:cNvSpPr/>
              <p:nvPr/>
            </p:nvSpPr>
            <p:spPr>
              <a:xfrm>
                <a:off x="3750461" y="5333696"/>
                <a:ext cx="455100" cy="225855"/>
              </a:xfrm>
              <a:custGeom>
                <a:avLst/>
                <a:gdLst/>
                <a:ahLst/>
                <a:cxnLst>
                  <a:cxn ang="0">
                    <a:pos x="wd2" y="hd2"/>
                  </a:cxn>
                  <a:cxn ang="5400000">
                    <a:pos x="wd2" y="hd2"/>
                  </a:cxn>
                  <a:cxn ang="10800000">
                    <a:pos x="wd2" y="hd2"/>
                  </a:cxn>
                  <a:cxn ang="16200000">
                    <a:pos x="wd2" y="hd2"/>
                  </a:cxn>
                </a:cxnLst>
                <a:rect l="0" t="0" r="r" b="b"/>
                <a:pathLst>
                  <a:path w="21600" h="21600" extrusionOk="0">
                    <a:moveTo>
                      <a:pt x="21600" y="16424"/>
                    </a:moveTo>
                    <a:lnTo>
                      <a:pt x="0" y="0"/>
                    </a:lnTo>
                    <a:lnTo>
                      <a:pt x="0" y="21600"/>
                    </a:lnTo>
                    <a:cubicBezTo>
                      <a:pt x="0" y="21600"/>
                      <a:pt x="21600" y="16424"/>
                      <a:pt x="21600" y="16424"/>
                    </a:cubicBezTo>
                    <a:close/>
                  </a:path>
                </a:pathLst>
              </a:custGeom>
              <a:solidFill>
                <a:srgbClr val="010101">
                  <a:alpha val="3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03" name="Shape 82"/>
              <p:cNvSpPr/>
              <p:nvPr/>
            </p:nvSpPr>
            <p:spPr>
              <a:xfrm>
                <a:off x="3750461" y="5155477"/>
                <a:ext cx="671820" cy="349565"/>
              </a:xfrm>
              <a:custGeom>
                <a:avLst/>
                <a:gdLst/>
                <a:ahLst/>
                <a:cxnLst>
                  <a:cxn ang="0">
                    <a:pos x="wd2" y="hd2"/>
                  </a:cxn>
                  <a:cxn ang="5400000">
                    <a:pos x="wd2" y="hd2"/>
                  </a:cxn>
                  <a:cxn ang="10800000">
                    <a:pos x="wd2" y="hd2"/>
                  </a:cxn>
                  <a:cxn ang="16200000">
                    <a:pos x="wd2" y="hd2"/>
                  </a:cxn>
                </a:cxnLst>
                <a:rect l="0" t="0" r="r" b="b"/>
                <a:pathLst>
                  <a:path w="21600" h="21600" extrusionOk="0">
                    <a:moveTo>
                      <a:pt x="1824" y="12310"/>
                    </a:moveTo>
                    <a:cubicBezTo>
                      <a:pt x="1877" y="12349"/>
                      <a:pt x="1931" y="12388"/>
                      <a:pt x="1984" y="12426"/>
                    </a:cubicBezTo>
                    <a:cubicBezTo>
                      <a:pt x="2030" y="12460"/>
                      <a:pt x="2076" y="12493"/>
                      <a:pt x="2121" y="12526"/>
                    </a:cubicBezTo>
                    <a:cubicBezTo>
                      <a:pt x="6126" y="15431"/>
                      <a:pt x="10131" y="18336"/>
                      <a:pt x="14136" y="21241"/>
                    </a:cubicBezTo>
                    <a:cubicBezTo>
                      <a:pt x="14225" y="21305"/>
                      <a:pt x="14314" y="21369"/>
                      <a:pt x="14402" y="21433"/>
                    </a:cubicBezTo>
                    <a:cubicBezTo>
                      <a:pt x="14479" y="21489"/>
                      <a:pt x="14555" y="21544"/>
                      <a:pt x="14632" y="21600"/>
                    </a:cubicBezTo>
                    <a:cubicBezTo>
                      <a:pt x="14675" y="21526"/>
                      <a:pt x="14718" y="21453"/>
                      <a:pt x="14761" y="21379"/>
                    </a:cubicBezTo>
                    <a:cubicBezTo>
                      <a:pt x="14818" y="21280"/>
                      <a:pt x="14876" y="21181"/>
                      <a:pt x="14933" y="21082"/>
                    </a:cubicBezTo>
                    <a:cubicBezTo>
                      <a:pt x="15403" y="20273"/>
                      <a:pt x="15873" y="19464"/>
                      <a:pt x="16342" y="18655"/>
                    </a:cubicBezTo>
                    <a:cubicBezTo>
                      <a:pt x="17725" y="16274"/>
                      <a:pt x="19108" y="13893"/>
                      <a:pt x="20491" y="11512"/>
                    </a:cubicBezTo>
                    <a:cubicBezTo>
                      <a:pt x="20775" y="11022"/>
                      <a:pt x="21060" y="10531"/>
                      <a:pt x="21345" y="10041"/>
                    </a:cubicBezTo>
                    <a:cubicBezTo>
                      <a:pt x="21430" y="9894"/>
                      <a:pt x="21515" y="9748"/>
                      <a:pt x="21600" y="9602"/>
                    </a:cubicBezTo>
                    <a:cubicBezTo>
                      <a:pt x="21527" y="9556"/>
                      <a:pt x="21454" y="9510"/>
                      <a:pt x="21382" y="9464"/>
                    </a:cubicBezTo>
                    <a:cubicBezTo>
                      <a:pt x="21061" y="9261"/>
                      <a:pt x="20740" y="9059"/>
                      <a:pt x="20419" y="8856"/>
                    </a:cubicBezTo>
                    <a:cubicBezTo>
                      <a:pt x="20372" y="8827"/>
                      <a:pt x="20325" y="8797"/>
                      <a:pt x="20278" y="8768"/>
                    </a:cubicBezTo>
                    <a:cubicBezTo>
                      <a:pt x="20226" y="8735"/>
                      <a:pt x="20174" y="8702"/>
                      <a:pt x="20122" y="8669"/>
                    </a:cubicBezTo>
                    <a:cubicBezTo>
                      <a:pt x="20040" y="8618"/>
                      <a:pt x="19958" y="8566"/>
                      <a:pt x="19875" y="8514"/>
                    </a:cubicBezTo>
                    <a:cubicBezTo>
                      <a:pt x="19780" y="8454"/>
                      <a:pt x="19685" y="8394"/>
                      <a:pt x="19590" y="8334"/>
                    </a:cubicBezTo>
                    <a:cubicBezTo>
                      <a:pt x="15294" y="5623"/>
                      <a:pt x="10997" y="2913"/>
                      <a:pt x="6700" y="202"/>
                    </a:cubicBezTo>
                    <a:cubicBezTo>
                      <a:pt x="6651" y="171"/>
                      <a:pt x="6602" y="140"/>
                      <a:pt x="6553" y="109"/>
                    </a:cubicBezTo>
                    <a:cubicBezTo>
                      <a:pt x="6496" y="73"/>
                      <a:pt x="6438" y="36"/>
                      <a:pt x="6381" y="0"/>
                    </a:cubicBezTo>
                    <a:cubicBezTo>
                      <a:pt x="6342" y="67"/>
                      <a:pt x="6302" y="135"/>
                      <a:pt x="6263" y="203"/>
                    </a:cubicBezTo>
                    <a:cubicBezTo>
                      <a:pt x="6228" y="263"/>
                      <a:pt x="6192" y="325"/>
                      <a:pt x="6157" y="386"/>
                    </a:cubicBezTo>
                    <a:cubicBezTo>
                      <a:pt x="5914" y="803"/>
                      <a:pt x="5672" y="1221"/>
                      <a:pt x="5429" y="1639"/>
                    </a:cubicBezTo>
                    <a:cubicBezTo>
                      <a:pt x="5292" y="1874"/>
                      <a:pt x="5155" y="2110"/>
                      <a:pt x="5018" y="2346"/>
                    </a:cubicBezTo>
                    <a:cubicBezTo>
                      <a:pt x="4744" y="2819"/>
                      <a:pt x="4470" y="3291"/>
                      <a:pt x="4195" y="3764"/>
                    </a:cubicBezTo>
                    <a:cubicBezTo>
                      <a:pt x="2862" y="6059"/>
                      <a:pt x="1529" y="8354"/>
                      <a:pt x="197" y="10649"/>
                    </a:cubicBezTo>
                    <a:cubicBezTo>
                      <a:pt x="131" y="10762"/>
                      <a:pt x="66" y="10875"/>
                      <a:pt x="0" y="10987"/>
                    </a:cubicBezTo>
                    <a:cubicBezTo>
                      <a:pt x="486" y="11340"/>
                      <a:pt x="973" y="11693"/>
                      <a:pt x="1459" y="12046"/>
                    </a:cubicBezTo>
                    <a:cubicBezTo>
                      <a:pt x="1529" y="12096"/>
                      <a:pt x="1599" y="12147"/>
                      <a:pt x="1668" y="12197"/>
                    </a:cubicBezTo>
                    <a:cubicBezTo>
                      <a:pt x="1720" y="12235"/>
                      <a:pt x="1772" y="12273"/>
                      <a:pt x="1824" y="12310"/>
                    </a:cubicBezTo>
                    <a:close/>
                  </a:path>
                </a:pathLst>
              </a:custGeom>
              <a:gradFill>
                <a:gsLst>
                  <a:gs pos="58000">
                    <a:schemeClr val="accent4">
                      <a:lumMod val="50000"/>
                    </a:schemeClr>
                  </a:gs>
                  <a:gs pos="0">
                    <a:schemeClr val="accent4">
                      <a:lumMod val="75000"/>
                    </a:schemeClr>
                  </a:gs>
                </a:gsLst>
                <a:lin ang="18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04" name="Shape 83"/>
              <p:cNvSpPr/>
              <p:nvPr/>
            </p:nvSpPr>
            <p:spPr>
              <a:xfrm>
                <a:off x="3379580" y="5508228"/>
                <a:ext cx="1113344" cy="371490"/>
              </a:xfrm>
              <a:custGeom>
                <a:avLst/>
                <a:gdLst/>
                <a:ahLst/>
                <a:cxnLst>
                  <a:cxn ang="0">
                    <a:pos x="wd2" y="hd2"/>
                  </a:cxn>
                  <a:cxn ang="5400000">
                    <a:pos x="wd2" y="hd2"/>
                  </a:cxn>
                  <a:cxn ang="10800000">
                    <a:pos x="wd2" y="hd2"/>
                  </a:cxn>
                  <a:cxn ang="16200000">
                    <a:pos x="wd2" y="hd2"/>
                  </a:cxn>
                </a:cxnLst>
                <a:rect l="0" t="0" r="r" b="b"/>
                <a:pathLst>
                  <a:path w="21600" h="21600" extrusionOk="0">
                    <a:moveTo>
                      <a:pt x="5842" y="21600"/>
                    </a:moveTo>
                    <a:cubicBezTo>
                      <a:pt x="5909" y="21563"/>
                      <a:pt x="5976" y="21526"/>
                      <a:pt x="6043" y="21490"/>
                    </a:cubicBezTo>
                    <a:cubicBezTo>
                      <a:pt x="11119" y="18702"/>
                      <a:pt x="16194" y="15914"/>
                      <a:pt x="21270" y="13126"/>
                    </a:cubicBezTo>
                    <a:cubicBezTo>
                      <a:pt x="21353" y="13080"/>
                      <a:pt x="21436" y="13034"/>
                      <a:pt x="21520" y="12988"/>
                    </a:cubicBezTo>
                    <a:cubicBezTo>
                      <a:pt x="21546" y="12973"/>
                      <a:pt x="21573" y="12959"/>
                      <a:pt x="21600" y="12944"/>
                    </a:cubicBezTo>
                    <a:cubicBezTo>
                      <a:pt x="21553" y="12837"/>
                      <a:pt x="21507" y="12730"/>
                      <a:pt x="21461" y="12624"/>
                    </a:cubicBezTo>
                    <a:cubicBezTo>
                      <a:pt x="19694" y="8567"/>
                      <a:pt x="17927" y="4511"/>
                      <a:pt x="16160" y="454"/>
                    </a:cubicBezTo>
                    <a:cubicBezTo>
                      <a:pt x="16113" y="347"/>
                      <a:pt x="16067" y="240"/>
                      <a:pt x="16020" y="132"/>
                    </a:cubicBezTo>
                    <a:cubicBezTo>
                      <a:pt x="16000" y="88"/>
                      <a:pt x="15981" y="44"/>
                      <a:pt x="15962" y="0"/>
                    </a:cubicBezTo>
                    <a:cubicBezTo>
                      <a:pt x="15935" y="10"/>
                      <a:pt x="15908" y="19"/>
                      <a:pt x="15880" y="29"/>
                    </a:cubicBezTo>
                    <a:cubicBezTo>
                      <a:pt x="15796" y="59"/>
                      <a:pt x="15712" y="89"/>
                      <a:pt x="15627" y="119"/>
                    </a:cubicBezTo>
                    <a:cubicBezTo>
                      <a:pt x="10486" y="1952"/>
                      <a:pt x="5345" y="3784"/>
                      <a:pt x="204" y="5616"/>
                    </a:cubicBezTo>
                    <a:cubicBezTo>
                      <a:pt x="136" y="5641"/>
                      <a:pt x="68" y="5665"/>
                      <a:pt x="0" y="5689"/>
                    </a:cubicBezTo>
                    <a:cubicBezTo>
                      <a:pt x="20" y="5743"/>
                      <a:pt x="40" y="5797"/>
                      <a:pt x="60" y="5852"/>
                    </a:cubicBezTo>
                    <a:cubicBezTo>
                      <a:pt x="108" y="5984"/>
                      <a:pt x="157" y="6116"/>
                      <a:pt x="205" y="6248"/>
                    </a:cubicBezTo>
                    <a:cubicBezTo>
                      <a:pt x="2036" y="11234"/>
                      <a:pt x="3867" y="16220"/>
                      <a:pt x="5697" y="21206"/>
                    </a:cubicBezTo>
                    <a:cubicBezTo>
                      <a:pt x="5745" y="21337"/>
                      <a:pt x="5794" y="21469"/>
                      <a:pt x="5842" y="21600"/>
                    </a:cubicBezTo>
                    <a:close/>
                  </a:path>
                </a:pathLst>
              </a:custGeom>
              <a:gradFill>
                <a:gsLst>
                  <a:gs pos="0">
                    <a:schemeClr val="accent4">
                      <a:lumMod val="40000"/>
                      <a:lumOff val="60000"/>
                    </a:schemeClr>
                  </a:gs>
                  <a:gs pos="100000">
                    <a:schemeClr val="accent4"/>
                  </a:gs>
                </a:gsLst>
                <a:lin ang="16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sp>
            <p:nvSpPr>
              <p:cNvPr id="305" name="Shape 84"/>
              <p:cNvSpPr/>
              <p:nvPr/>
            </p:nvSpPr>
            <p:spPr>
              <a:xfrm>
                <a:off x="2725083" y="5413690"/>
                <a:ext cx="654777" cy="415077"/>
              </a:xfrm>
              <a:custGeom>
                <a:avLst/>
                <a:gdLst/>
                <a:ahLst/>
                <a:cxnLst>
                  <a:cxn ang="0">
                    <a:pos x="wd2" y="hd2"/>
                  </a:cxn>
                  <a:cxn ang="5400000">
                    <a:pos x="wd2" y="hd2"/>
                  </a:cxn>
                  <a:cxn ang="10800000">
                    <a:pos x="wd2" y="hd2"/>
                  </a:cxn>
                  <a:cxn ang="16200000">
                    <a:pos x="wd2" y="hd2"/>
                  </a:cxn>
                </a:cxnLst>
                <a:rect l="0" t="0" r="r" b="b"/>
                <a:pathLst>
                  <a:path w="21600" h="21600" extrusionOk="0">
                    <a:moveTo>
                      <a:pt x="4501" y="11816"/>
                    </a:moveTo>
                    <a:cubicBezTo>
                      <a:pt x="4532" y="11851"/>
                      <a:pt x="4562" y="11885"/>
                      <a:pt x="4592" y="11920"/>
                    </a:cubicBezTo>
                    <a:cubicBezTo>
                      <a:pt x="5842" y="13354"/>
                      <a:pt x="7092" y="14788"/>
                      <a:pt x="8343" y="16222"/>
                    </a:cubicBezTo>
                    <a:cubicBezTo>
                      <a:pt x="9838" y="17937"/>
                      <a:pt x="11334" y="19652"/>
                      <a:pt x="12829" y="21367"/>
                    </a:cubicBezTo>
                    <a:cubicBezTo>
                      <a:pt x="12897" y="21444"/>
                      <a:pt x="12965" y="21522"/>
                      <a:pt x="13032" y="21600"/>
                    </a:cubicBezTo>
                    <a:cubicBezTo>
                      <a:pt x="13091" y="21521"/>
                      <a:pt x="13149" y="21441"/>
                      <a:pt x="13208" y="21362"/>
                    </a:cubicBezTo>
                    <a:cubicBezTo>
                      <a:pt x="13306" y="21229"/>
                      <a:pt x="13404" y="21097"/>
                      <a:pt x="13502" y="20964"/>
                    </a:cubicBezTo>
                    <a:cubicBezTo>
                      <a:pt x="16148" y="17381"/>
                      <a:pt x="18793" y="13797"/>
                      <a:pt x="21438" y="10214"/>
                    </a:cubicBezTo>
                    <a:cubicBezTo>
                      <a:pt x="21492" y="10141"/>
                      <a:pt x="21546" y="10068"/>
                      <a:pt x="21600" y="9994"/>
                    </a:cubicBezTo>
                    <a:cubicBezTo>
                      <a:pt x="21332" y="9786"/>
                      <a:pt x="21065" y="9577"/>
                      <a:pt x="20797" y="9368"/>
                    </a:cubicBezTo>
                    <a:cubicBezTo>
                      <a:pt x="20420" y="9073"/>
                      <a:pt x="20043" y="8779"/>
                      <a:pt x="19665" y="8484"/>
                    </a:cubicBezTo>
                    <a:cubicBezTo>
                      <a:pt x="19471" y="8332"/>
                      <a:pt x="19276" y="8180"/>
                      <a:pt x="19082" y="8028"/>
                    </a:cubicBezTo>
                    <a:cubicBezTo>
                      <a:pt x="18930" y="7910"/>
                      <a:pt x="18779" y="7792"/>
                      <a:pt x="18628" y="7674"/>
                    </a:cubicBezTo>
                    <a:cubicBezTo>
                      <a:pt x="15351" y="5116"/>
                      <a:pt x="12075" y="2558"/>
                      <a:pt x="8798" y="0"/>
                    </a:cubicBezTo>
                    <a:cubicBezTo>
                      <a:pt x="8739" y="45"/>
                      <a:pt x="8679" y="90"/>
                      <a:pt x="8620" y="135"/>
                    </a:cubicBezTo>
                    <a:cubicBezTo>
                      <a:pt x="5814" y="2257"/>
                      <a:pt x="3008" y="4378"/>
                      <a:pt x="203" y="6500"/>
                    </a:cubicBezTo>
                    <a:cubicBezTo>
                      <a:pt x="135" y="6552"/>
                      <a:pt x="68" y="6603"/>
                      <a:pt x="0" y="6654"/>
                    </a:cubicBezTo>
                    <a:cubicBezTo>
                      <a:pt x="69" y="6733"/>
                      <a:pt x="139" y="6813"/>
                      <a:pt x="208" y="6892"/>
                    </a:cubicBezTo>
                    <a:cubicBezTo>
                      <a:pt x="342" y="7046"/>
                      <a:pt x="477" y="7200"/>
                      <a:pt x="611" y="7354"/>
                    </a:cubicBezTo>
                    <a:cubicBezTo>
                      <a:pt x="729" y="7490"/>
                      <a:pt x="847" y="7625"/>
                      <a:pt x="965" y="7761"/>
                    </a:cubicBezTo>
                    <a:cubicBezTo>
                      <a:pt x="2078" y="9037"/>
                      <a:pt x="3191" y="10313"/>
                      <a:pt x="4304" y="11589"/>
                    </a:cubicBezTo>
                    <a:cubicBezTo>
                      <a:pt x="4345" y="11637"/>
                      <a:pt x="4386" y="11684"/>
                      <a:pt x="4428" y="11731"/>
                    </a:cubicBezTo>
                    <a:cubicBezTo>
                      <a:pt x="4452" y="11760"/>
                      <a:pt x="4477" y="11788"/>
                      <a:pt x="4501" y="11816"/>
                    </a:cubicBezTo>
                    <a:close/>
                  </a:path>
                </a:pathLst>
              </a:custGeom>
              <a:gradFill>
                <a:gsLst>
                  <a:gs pos="0">
                    <a:schemeClr val="accent4">
                      <a:lumMod val="60000"/>
                      <a:lumOff val="40000"/>
                    </a:schemeClr>
                  </a:gs>
                  <a:gs pos="100000">
                    <a:schemeClr val="accent4">
                      <a:lumMod val="75000"/>
                    </a:schemeClr>
                  </a:gs>
                </a:gsLst>
                <a:lin ang="17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charset="-122"/>
                  <a:ea typeface="微软雅黑" panose="020B0503020204020204" charset="-122"/>
                </a:endParaRPr>
              </a:p>
            </p:txBody>
          </p:sp>
        </p:grpSp>
      </p:grpSp>
      <p:grpSp>
        <p:nvGrpSpPr>
          <p:cNvPr id="331" name="Group 330"/>
          <p:cNvGrpSpPr/>
          <p:nvPr/>
        </p:nvGrpSpPr>
        <p:grpSpPr>
          <a:xfrm>
            <a:off x="1682864" y="3535107"/>
            <a:ext cx="498370" cy="498370"/>
            <a:chOff x="1682864" y="3527939"/>
            <a:chExt cx="498370" cy="498370"/>
          </a:xfrm>
        </p:grpSpPr>
        <p:sp>
          <p:nvSpPr>
            <p:cNvPr id="309" name="Oval 308"/>
            <p:cNvSpPr/>
            <p:nvPr/>
          </p:nvSpPr>
          <p:spPr>
            <a:xfrm>
              <a:off x="1682864" y="3527939"/>
              <a:ext cx="498370" cy="49837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latin typeface="微软雅黑" panose="020B0503020204020204" charset="-122"/>
                <a:ea typeface="微软雅黑" panose="020B0503020204020204" charset="-122"/>
              </a:endParaRPr>
            </a:p>
          </p:txBody>
        </p:sp>
        <p:sp>
          <p:nvSpPr>
            <p:cNvPr id="310" name="TextBox 309"/>
            <p:cNvSpPr txBox="1"/>
            <p:nvPr/>
          </p:nvSpPr>
          <p:spPr>
            <a:xfrm>
              <a:off x="1724910" y="3629571"/>
              <a:ext cx="398886" cy="276999"/>
            </a:xfrm>
            <a:prstGeom prst="rect">
              <a:avLst/>
            </a:prstGeom>
            <a:noFill/>
          </p:spPr>
          <p:txBody>
            <a:bodyPr wrap="square" numCol="1" spcCol="0" rtlCol="0" anchor="ctr">
              <a:spAutoFit/>
            </a:bodyPr>
            <a:lstStyle/>
            <a:p>
              <a:pPr algn="ctr"/>
              <a:r>
                <a:rPr lang="en-US" sz="1200" dirty="0" smtClean="0">
                  <a:solidFill>
                    <a:schemeClr val="bg1"/>
                  </a:solidFill>
                  <a:latin typeface="微软雅黑" panose="020B0503020204020204" charset="-122"/>
                  <a:ea typeface="微软雅黑" panose="020B0503020204020204" charset="-122"/>
                  <a:cs typeface="Montserrat" charset="0"/>
                </a:rPr>
                <a:t>01</a:t>
              </a:r>
            </a:p>
          </p:txBody>
        </p:sp>
      </p:grpSp>
      <p:grpSp>
        <p:nvGrpSpPr>
          <p:cNvPr id="332" name="Group 331"/>
          <p:cNvGrpSpPr/>
          <p:nvPr/>
        </p:nvGrpSpPr>
        <p:grpSpPr>
          <a:xfrm>
            <a:off x="3356572" y="3535107"/>
            <a:ext cx="498370" cy="498370"/>
            <a:chOff x="3304400" y="3527939"/>
            <a:chExt cx="498370" cy="498370"/>
          </a:xfrm>
        </p:grpSpPr>
        <p:sp>
          <p:nvSpPr>
            <p:cNvPr id="311" name="Oval 310"/>
            <p:cNvSpPr/>
            <p:nvPr/>
          </p:nvSpPr>
          <p:spPr>
            <a:xfrm>
              <a:off x="3304400" y="3527939"/>
              <a:ext cx="498370" cy="49837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latin typeface="微软雅黑" panose="020B0503020204020204" charset="-122"/>
                <a:ea typeface="微软雅黑" panose="020B0503020204020204" charset="-122"/>
              </a:endParaRPr>
            </a:p>
          </p:txBody>
        </p:sp>
        <p:sp>
          <p:nvSpPr>
            <p:cNvPr id="312" name="TextBox 311"/>
            <p:cNvSpPr txBox="1"/>
            <p:nvPr/>
          </p:nvSpPr>
          <p:spPr>
            <a:xfrm>
              <a:off x="3346446" y="3629571"/>
              <a:ext cx="398886" cy="276999"/>
            </a:xfrm>
            <a:prstGeom prst="rect">
              <a:avLst/>
            </a:prstGeom>
            <a:noFill/>
          </p:spPr>
          <p:txBody>
            <a:bodyPr wrap="square" numCol="1" spcCol="0" rtlCol="0" anchor="ctr">
              <a:spAutoFit/>
            </a:bodyPr>
            <a:lstStyle/>
            <a:p>
              <a:pPr algn="ctr"/>
              <a:r>
                <a:rPr lang="en-US" sz="1200" dirty="0" smtClean="0">
                  <a:solidFill>
                    <a:schemeClr val="bg1"/>
                  </a:solidFill>
                  <a:latin typeface="微软雅黑" panose="020B0503020204020204" charset="-122"/>
                  <a:ea typeface="微软雅黑" panose="020B0503020204020204" charset="-122"/>
                  <a:cs typeface="Montserrat" charset="0"/>
                </a:rPr>
                <a:t>02</a:t>
              </a:r>
            </a:p>
          </p:txBody>
        </p:sp>
      </p:grpSp>
      <p:grpSp>
        <p:nvGrpSpPr>
          <p:cNvPr id="333" name="Group 332"/>
          <p:cNvGrpSpPr/>
          <p:nvPr/>
        </p:nvGrpSpPr>
        <p:grpSpPr>
          <a:xfrm>
            <a:off x="5030280" y="3535107"/>
            <a:ext cx="498370" cy="498370"/>
            <a:chOff x="4889360" y="3527939"/>
            <a:chExt cx="498370" cy="498370"/>
          </a:xfrm>
        </p:grpSpPr>
        <p:sp>
          <p:nvSpPr>
            <p:cNvPr id="313" name="Oval 312"/>
            <p:cNvSpPr/>
            <p:nvPr/>
          </p:nvSpPr>
          <p:spPr>
            <a:xfrm>
              <a:off x="4889360" y="3527939"/>
              <a:ext cx="498370" cy="49837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latin typeface="微软雅黑" panose="020B0503020204020204" charset="-122"/>
                <a:ea typeface="微软雅黑" panose="020B0503020204020204" charset="-122"/>
              </a:endParaRPr>
            </a:p>
          </p:txBody>
        </p:sp>
        <p:sp>
          <p:nvSpPr>
            <p:cNvPr id="314" name="TextBox 313"/>
            <p:cNvSpPr txBox="1"/>
            <p:nvPr/>
          </p:nvSpPr>
          <p:spPr>
            <a:xfrm>
              <a:off x="4931406" y="3629571"/>
              <a:ext cx="398886" cy="276999"/>
            </a:xfrm>
            <a:prstGeom prst="rect">
              <a:avLst/>
            </a:prstGeom>
            <a:noFill/>
          </p:spPr>
          <p:txBody>
            <a:bodyPr wrap="square" numCol="1" spcCol="0" rtlCol="0" anchor="ctr">
              <a:spAutoFit/>
            </a:bodyPr>
            <a:lstStyle/>
            <a:p>
              <a:pPr algn="ctr"/>
              <a:r>
                <a:rPr lang="en-US" sz="1200" dirty="0" smtClean="0">
                  <a:solidFill>
                    <a:schemeClr val="bg1"/>
                  </a:solidFill>
                  <a:latin typeface="微软雅黑" panose="020B0503020204020204" charset="-122"/>
                  <a:ea typeface="微软雅黑" panose="020B0503020204020204" charset="-122"/>
                  <a:cs typeface="Montserrat" charset="0"/>
                </a:rPr>
                <a:t>03</a:t>
              </a:r>
            </a:p>
          </p:txBody>
        </p:sp>
      </p:grpSp>
      <p:grpSp>
        <p:nvGrpSpPr>
          <p:cNvPr id="334" name="Group 333"/>
          <p:cNvGrpSpPr/>
          <p:nvPr/>
        </p:nvGrpSpPr>
        <p:grpSpPr>
          <a:xfrm>
            <a:off x="6703988" y="3535107"/>
            <a:ext cx="498370" cy="498370"/>
            <a:chOff x="6571856" y="3527939"/>
            <a:chExt cx="498370" cy="498370"/>
          </a:xfrm>
        </p:grpSpPr>
        <p:sp>
          <p:nvSpPr>
            <p:cNvPr id="315" name="Oval 314"/>
            <p:cNvSpPr/>
            <p:nvPr/>
          </p:nvSpPr>
          <p:spPr>
            <a:xfrm>
              <a:off x="6571856" y="3527939"/>
              <a:ext cx="498370" cy="49837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latin typeface="微软雅黑" panose="020B0503020204020204" charset="-122"/>
                <a:ea typeface="微软雅黑" panose="020B0503020204020204" charset="-122"/>
              </a:endParaRPr>
            </a:p>
          </p:txBody>
        </p:sp>
        <p:sp>
          <p:nvSpPr>
            <p:cNvPr id="316" name="TextBox 315"/>
            <p:cNvSpPr txBox="1"/>
            <p:nvPr/>
          </p:nvSpPr>
          <p:spPr>
            <a:xfrm>
              <a:off x="6613902" y="3629571"/>
              <a:ext cx="398886" cy="276999"/>
            </a:xfrm>
            <a:prstGeom prst="rect">
              <a:avLst/>
            </a:prstGeom>
            <a:noFill/>
          </p:spPr>
          <p:txBody>
            <a:bodyPr wrap="square" numCol="1" spcCol="0" rtlCol="0" anchor="ctr">
              <a:spAutoFit/>
            </a:bodyPr>
            <a:lstStyle/>
            <a:p>
              <a:pPr algn="ctr"/>
              <a:r>
                <a:rPr lang="en-US" sz="1200" dirty="0" smtClean="0">
                  <a:solidFill>
                    <a:schemeClr val="bg1"/>
                  </a:solidFill>
                  <a:latin typeface="微软雅黑" panose="020B0503020204020204" charset="-122"/>
                  <a:ea typeface="微软雅黑" panose="020B0503020204020204" charset="-122"/>
                  <a:cs typeface="Montserrat" charset="0"/>
                </a:rPr>
                <a:t>04</a:t>
              </a:r>
            </a:p>
          </p:txBody>
        </p:sp>
      </p:grpSp>
      <p:grpSp>
        <p:nvGrpSpPr>
          <p:cNvPr id="335" name="Group 334"/>
          <p:cNvGrpSpPr/>
          <p:nvPr/>
        </p:nvGrpSpPr>
        <p:grpSpPr>
          <a:xfrm>
            <a:off x="8377696" y="3535107"/>
            <a:ext cx="498370" cy="498370"/>
            <a:chOff x="8108048" y="3527939"/>
            <a:chExt cx="498370" cy="498370"/>
          </a:xfrm>
        </p:grpSpPr>
        <p:sp>
          <p:nvSpPr>
            <p:cNvPr id="317" name="Oval 316"/>
            <p:cNvSpPr/>
            <p:nvPr/>
          </p:nvSpPr>
          <p:spPr>
            <a:xfrm>
              <a:off x="8108048" y="3527939"/>
              <a:ext cx="498370" cy="49837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latin typeface="微软雅黑" panose="020B0503020204020204" charset="-122"/>
                <a:ea typeface="微软雅黑" panose="020B0503020204020204" charset="-122"/>
              </a:endParaRPr>
            </a:p>
          </p:txBody>
        </p:sp>
        <p:sp>
          <p:nvSpPr>
            <p:cNvPr id="318" name="TextBox 317"/>
            <p:cNvSpPr txBox="1"/>
            <p:nvPr/>
          </p:nvSpPr>
          <p:spPr>
            <a:xfrm>
              <a:off x="8150094" y="3629571"/>
              <a:ext cx="398886" cy="276999"/>
            </a:xfrm>
            <a:prstGeom prst="rect">
              <a:avLst/>
            </a:prstGeom>
            <a:noFill/>
          </p:spPr>
          <p:txBody>
            <a:bodyPr wrap="square" numCol="1" spcCol="0" rtlCol="0" anchor="ctr">
              <a:spAutoFit/>
            </a:bodyPr>
            <a:lstStyle/>
            <a:p>
              <a:pPr algn="ctr"/>
              <a:r>
                <a:rPr lang="en-US" sz="1200" dirty="0" smtClean="0">
                  <a:solidFill>
                    <a:schemeClr val="bg1"/>
                  </a:solidFill>
                  <a:latin typeface="微软雅黑" panose="020B0503020204020204" charset="-122"/>
                  <a:ea typeface="微软雅黑" panose="020B0503020204020204" charset="-122"/>
                  <a:cs typeface="Montserrat" charset="0"/>
                </a:rPr>
                <a:t>05</a:t>
              </a:r>
            </a:p>
          </p:txBody>
        </p:sp>
      </p:grpSp>
      <p:grpSp>
        <p:nvGrpSpPr>
          <p:cNvPr id="336" name="Group 335"/>
          <p:cNvGrpSpPr/>
          <p:nvPr/>
        </p:nvGrpSpPr>
        <p:grpSpPr>
          <a:xfrm>
            <a:off x="10051406" y="3535107"/>
            <a:ext cx="498370" cy="498370"/>
            <a:chOff x="9900272" y="3527939"/>
            <a:chExt cx="498370" cy="498370"/>
          </a:xfrm>
        </p:grpSpPr>
        <p:sp>
          <p:nvSpPr>
            <p:cNvPr id="319" name="Oval 318"/>
            <p:cNvSpPr/>
            <p:nvPr/>
          </p:nvSpPr>
          <p:spPr>
            <a:xfrm>
              <a:off x="9900272" y="3527939"/>
              <a:ext cx="498370" cy="49837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latin typeface="微软雅黑" panose="020B0503020204020204" charset="-122"/>
                <a:ea typeface="微软雅黑" panose="020B0503020204020204" charset="-122"/>
              </a:endParaRPr>
            </a:p>
          </p:txBody>
        </p:sp>
        <p:sp>
          <p:nvSpPr>
            <p:cNvPr id="320" name="TextBox 319"/>
            <p:cNvSpPr txBox="1"/>
            <p:nvPr/>
          </p:nvSpPr>
          <p:spPr>
            <a:xfrm>
              <a:off x="9942318" y="3629571"/>
              <a:ext cx="398886" cy="276999"/>
            </a:xfrm>
            <a:prstGeom prst="rect">
              <a:avLst/>
            </a:prstGeom>
            <a:noFill/>
          </p:spPr>
          <p:txBody>
            <a:bodyPr wrap="square" numCol="1" spcCol="0" rtlCol="0" anchor="ctr">
              <a:spAutoFit/>
            </a:bodyPr>
            <a:lstStyle/>
            <a:p>
              <a:pPr algn="ctr"/>
              <a:r>
                <a:rPr lang="en-US" sz="1200" dirty="0" smtClean="0">
                  <a:solidFill>
                    <a:schemeClr val="bg1"/>
                  </a:solidFill>
                  <a:latin typeface="微软雅黑" panose="020B0503020204020204" charset="-122"/>
                  <a:ea typeface="微软雅黑" panose="020B0503020204020204" charset="-122"/>
                  <a:cs typeface="Montserrat" charset="0"/>
                </a:rPr>
                <a:t>06</a:t>
              </a:r>
            </a:p>
          </p:txBody>
        </p:sp>
      </p:grpSp>
      <p:sp>
        <p:nvSpPr>
          <p:cNvPr id="321" name="TextBox 320"/>
          <p:cNvSpPr txBox="1"/>
          <p:nvPr/>
        </p:nvSpPr>
        <p:spPr>
          <a:xfrm>
            <a:off x="1349800" y="4338151"/>
            <a:ext cx="1082316" cy="335915"/>
          </a:xfrm>
          <a:prstGeom prst="rect">
            <a:avLst/>
          </a:prstGeom>
          <a:noFill/>
        </p:spPr>
        <p:txBody>
          <a:bodyPr wrap="square" numCol="1" spcCol="457200" rtlCol="0" anchor="ctr">
            <a:spAutoFit/>
          </a:bodyPr>
          <a:lstStyle/>
          <a:p>
            <a:r>
              <a:rPr lang="en-US" sz="1500" b="1" dirty="0" smtClean="0">
                <a:solidFill>
                  <a:schemeClr val="bg1"/>
                </a:solidFill>
                <a:latin typeface="微软雅黑" panose="020B0503020204020204" charset="-122"/>
                <a:ea typeface="微软雅黑" panose="020B0503020204020204" charset="-122"/>
                <a:cs typeface="Montserrat" charset="0"/>
              </a:rPr>
              <a:t>添加标题</a:t>
            </a:r>
          </a:p>
        </p:txBody>
      </p:sp>
      <p:sp>
        <p:nvSpPr>
          <p:cNvPr id="322" name="TextBox 321"/>
          <p:cNvSpPr txBox="1"/>
          <p:nvPr/>
        </p:nvSpPr>
        <p:spPr>
          <a:xfrm>
            <a:off x="1307268" y="4758277"/>
            <a:ext cx="1096567" cy="1120140"/>
          </a:xfrm>
          <a:prstGeom prst="rect">
            <a:avLst/>
          </a:prstGeom>
          <a:noFill/>
        </p:spPr>
        <p:txBody>
          <a:bodyPr wrap="square" numCol="1" spcCol="457200" rtlCol="0">
            <a:spAutoFit/>
          </a:bodyPr>
          <a:lstStyle/>
          <a:p>
            <a:pPr>
              <a:lnSpc>
                <a:spcPct val="1500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339" name="TextBox 338"/>
          <p:cNvSpPr txBox="1"/>
          <p:nvPr/>
        </p:nvSpPr>
        <p:spPr>
          <a:xfrm>
            <a:off x="3018345" y="4338152"/>
            <a:ext cx="1082316" cy="335915"/>
          </a:xfrm>
          <a:prstGeom prst="rect">
            <a:avLst/>
          </a:prstGeom>
          <a:noFill/>
        </p:spPr>
        <p:txBody>
          <a:bodyPr wrap="square" numCol="1" spcCol="457200" rtlCol="0" anchor="ctr">
            <a:spAutoFit/>
          </a:bodyPr>
          <a:lstStyle/>
          <a:p>
            <a:r>
              <a:rPr lang="en-US" sz="1500" b="1" dirty="0" smtClean="0">
                <a:solidFill>
                  <a:schemeClr val="bg1"/>
                </a:solidFill>
                <a:latin typeface="微软雅黑" panose="020B0503020204020204" charset="-122"/>
                <a:ea typeface="微软雅黑" panose="020B0503020204020204" charset="-122"/>
                <a:cs typeface="Montserrat" charset="0"/>
              </a:rPr>
              <a:t>添加标题</a:t>
            </a:r>
          </a:p>
        </p:txBody>
      </p:sp>
      <p:sp>
        <p:nvSpPr>
          <p:cNvPr id="340" name="TextBox 339"/>
          <p:cNvSpPr txBox="1"/>
          <p:nvPr/>
        </p:nvSpPr>
        <p:spPr>
          <a:xfrm>
            <a:off x="2975813" y="4758277"/>
            <a:ext cx="1096567" cy="1120140"/>
          </a:xfrm>
          <a:prstGeom prst="rect">
            <a:avLst/>
          </a:prstGeom>
          <a:noFill/>
        </p:spPr>
        <p:txBody>
          <a:bodyPr wrap="square" numCol="1" spcCol="457200" rtlCol="0">
            <a:spAutoFit/>
          </a:bodyPr>
          <a:lstStyle/>
          <a:p>
            <a:pPr>
              <a:lnSpc>
                <a:spcPct val="1500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341" name="TextBox 340"/>
          <p:cNvSpPr txBox="1"/>
          <p:nvPr/>
        </p:nvSpPr>
        <p:spPr>
          <a:xfrm>
            <a:off x="4818864" y="4338152"/>
            <a:ext cx="1082316" cy="335915"/>
          </a:xfrm>
          <a:prstGeom prst="rect">
            <a:avLst/>
          </a:prstGeom>
          <a:noFill/>
        </p:spPr>
        <p:txBody>
          <a:bodyPr wrap="square" numCol="1" spcCol="457200" rtlCol="0" anchor="ctr">
            <a:spAutoFit/>
          </a:bodyPr>
          <a:lstStyle/>
          <a:p>
            <a:r>
              <a:rPr lang="en-US" sz="1500" b="1" dirty="0" smtClean="0">
                <a:solidFill>
                  <a:schemeClr val="bg1"/>
                </a:solidFill>
                <a:latin typeface="微软雅黑" panose="020B0503020204020204" charset="-122"/>
                <a:ea typeface="微软雅黑" panose="020B0503020204020204" charset="-122"/>
                <a:cs typeface="Montserrat" charset="0"/>
              </a:rPr>
              <a:t>添加标题</a:t>
            </a:r>
          </a:p>
        </p:txBody>
      </p:sp>
      <p:sp>
        <p:nvSpPr>
          <p:cNvPr id="342" name="TextBox 341"/>
          <p:cNvSpPr txBox="1"/>
          <p:nvPr/>
        </p:nvSpPr>
        <p:spPr>
          <a:xfrm>
            <a:off x="4776332" y="4758277"/>
            <a:ext cx="1096567" cy="1120140"/>
          </a:xfrm>
          <a:prstGeom prst="rect">
            <a:avLst/>
          </a:prstGeom>
          <a:noFill/>
        </p:spPr>
        <p:txBody>
          <a:bodyPr wrap="square" numCol="1" spcCol="457200" rtlCol="0">
            <a:spAutoFit/>
          </a:bodyPr>
          <a:lstStyle/>
          <a:p>
            <a:pPr>
              <a:lnSpc>
                <a:spcPct val="1500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343" name="TextBox 342"/>
          <p:cNvSpPr txBox="1"/>
          <p:nvPr/>
        </p:nvSpPr>
        <p:spPr>
          <a:xfrm>
            <a:off x="6487409" y="4338151"/>
            <a:ext cx="1082316" cy="335915"/>
          </a:xfrm>
          <a:prstGeom prst="rect">
            <a:avLst/>
          </a:prstGeom>
          <a:noFill/>
        </p:spPr>
        <p:txBody>
          <a:bodyPr wrap="square" numCol="1" spcCol="457200" rtlCol="0" anchor="ctr">
            <a:spAutoFit/>
          </a:bodyPr>
          <a:lstStyle/>
          <a:p>
            <a:r>
              <a:rPr lang="en-US" sz="1500" b="1" dirty="0" smtClean="0">
                <a:solidFill>
                  <a:schemeClr val="bg1"/>
                </a:solidFill>
                <a:latin typeface="微软雅黑" panose="020B0503020204020204" charset="-122"/>
                <a:ea typeface="微软雅黑" panose="020B0503020204020204" charset="-122"/>
                <a:cs typeface="Montserrat" charset="0"/>
              </a:rPr>
              <a:t>添加标题</a:t>
            </a:r>
          </a:p>
        </p:txBody>
      </p:sp>
      <p:sp>
        <p:nvSpPr>
          <p:cNvPr id="344" name="TextBox 343"/>
          <p:cNvSpPr txBox="1"/>
          <p:nvPr/>
        </p:nvSpPr>
        <p:spPr>
          <a:xfrm>
            <a:off x="6444877" y="4758277"/>
            <a:ext cx="1096567" cy="1120140"/>
          </a:xfrm>
          <a:prstGeom prst="rect">
            <a:avLst/>
          </a:prstGeom>
          <a:noFill/>
        </p:spPr>
        <p:txBody>
          <a:bodyPr wrap="square" numCol="1" spcCol="457200" rtlCol="0">
            <a:spAutoFit/>
          </a:bodyPr>
          <a:lstStyle/>
          <a:p>
            <a:pPr>
              <a:lnSpc>
                <a:spcPct val="1500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345" name="TextBox 344"/>
          <p:cNvSpPr txBox="1"/>
          <p:nvPr/>
        </p:nvSpPr>
        <p:spPr>
          <a:xfrm>
            <a:off x="8174806" y="4338152"/>
            <a:ext cx="1082316" cy="335915"/>
          </a:xfrm>
          <a:prstGeom prst="rect">
            <a:avLst/>
          </a:prstGeom>
          <a:noFill/>
        </p:spPr>
        <p:txBody>
          <a:bodyPr wrap="square" numCol="1" spcCol="457200" rtlCol="0" anchor="ctr">
            <a:spAutoFit/>
          </a:bodyPr>
          <a:lstStyle/>
          <a:p>
            <a:r>
              <a:rPr lang="en-US" sz="1500" b="1" dirty="0" smtClean="0">
                <a:solidFill>
                  <a:schemeClr val="bg1"/>
                </a:solidFill>
                <a:latin typeface="微软雅黑" panose="020B0503020204020204" charset="-122"/>
                <a:ea typeface="微软雅黑" panose="020B0503020204020204" charset="-122"/>
                <a:cs typeface="Montserrat" charset="0"/>
              </a:rPr>
              <a:t>添加标题</a:t>
            </a:r>
          </a:p>
        </p:txBody>
      </p:sp>
      <p:sp>
        <p:nvSpPr>
          <p:cNvPr id="346" name="TextBox 345"/>
          <p:cNvSpPr txBox="1"/>
          <p:nvPr/>
        </p:nvSpPr>
        <p:spPr>
          <a:xfrm>
            <a:off x="8132274" y="4758277"/>
            <a:ext cx="1096567" cy="1120140"/>
          </a:xfrm>
          <a:prstGeom prst="rect">
            <a:avLst/>
          </a:prstGeom>
          <a:noFill/>
        </p:spPr>
        <p:txBody>
          <a:bodyPr wrap="square" numCol="1" spcCol="457200" rtlCol="0">
            <a:spAutoFit/>
          </a:bodyPr>
          <a:lstStyle/>
          <a:p>
            <a:pPr>
              <a:lnSpc>
                <a:spcPct val="1500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347" name="TextBox 346"/>
          <p:cNvSpPr txBox="1"/>
          <p:nvPr/>
        </p:nvSpPr>
        <p:spPr>
          <a:xfrm>
            <a:off x="9843351" y="4338151"/>
            <a:ext cx="1186010" cy="335915"/>
          </a:xfrm>
          <a:prstGeom prst="rect">
            <a:avLst/>
          </a:prstGeom>
          <a:noFill/>
        </p:spPr>
        <p:txBody>
          <a:bodyPr wrap="square" numCol="1" spcCol="457200" rtlCol="0" anchor="ctr">
            <a:spAutoFit/>
          </a:bodyPr>
          <a:lstStyle/>
          <a:p>
            <a:r>
              <a:rPr lang="en-US" sz="1500" b="1" dirty="0" smtClean="0">
                <a:solidFill>
                  <a:schemeClr val="bg1"/>
                </a:solidFill>
                <a:latin typeface="微软雅黑" panose="020B0503020204020204" charset="-122"/>
                <a:ea typeface="微软雅黑" panose="020B0503020204020204" charset="-122"/>
                <a:cs typeface="Montserrat" charset="0"/>
              </a:rPr>
              <a:t>添加标题</a:t>
            </a:r>
          </a:p>
        </p:txBody>
      </p:sp>
      <p:sp>
        <p:nvSpPr>
          <p:cNvPr id="348" name="TextBox 347"/>
          <p:cNvSpPr txBox="1"/>
          <p:nvPr/>
        </p:nvSpPr>
        <p:spPr>
          <a:xfrm>
            <a:off x="9800819" y="4758277"/>
            <a:ext cx="1096567" cy="1120140"/>
          </a:xfrm>
          <a:prstGeom prst="rect">
            <a:avLst/>
          </a:prstGeom>
          <a:noFill/>
        </p:spPr>
        <p:txBody>
          <a:bodyPr wrap="square" numCol="1" spcCol="457200" rtlCol="0">
            <a:spAutoFit/>
          </a:bodyPr>
          <a:lstStyle/>
          <a:p>
            <a:pPr>
              <a:lnSpc>
                <a:spcPct val="150000"/>
              </a:lnSpc>
            </a:pPr>
            <a:r>
              <a:rPr lang="en-US" sz="9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点击此处添加</a:t>
            </a:r>
            <a:r>
              <a:rPr lang="zh-CN" altLang="en-US" sz="2000" b="1" dirty="0" smtClean="0">
                <a:solidFill>
                  <a:schemeClr val="bg1"/>
                </a:solidFill>
                <a:latin typeface="微软雅黑" panose="020B0503020204020204" charset="-122"/>
                <a:ea typeface="微软雅黑" panose="020B0503020204020204" charset="-122"/>
              </a:rPr>
              <a:t>文本</a:t>
            </a:r>
            <a:endParaRPr lang="zh-CN" altLang="en-US" sz="2000" b="1" dirty="0">
              <a:solidFill>
                <a:schemeClr val="bg1"/>
              </a:solidFill>
              <a:latin typeface="微软雅黑" panose="020B0503020204020204" charset="-122"/>
              <a:ea typeface="微软雅黑" panose="020B0503020204020204"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微软雅黑" panose="020B0503020204020204" charset="-122"/>
                <a:ea typeface="微软雅黑" panose="020B0503020204020204" charset="-122"/>
                <a:cs typeface="Segoe UI Semilight" panose="020B0402040204020203" pitchFamily="34" charset="0"/>
              </a:rPr>
              <a:t>In the add directory</a:t>
            </a: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7" name="文本框 6"/>
            <p:cNvSpPr txBox="1"/>
            <p:nvPr/>
          </p:nvSpPr>
          <p:spPr>
            <a:xfrm>
              <a:off x="463503" y="478989"/>
              <a:ext cx="481330" cy="417830"/>
            </a:xfrm>
            <a:prstGeom prst="rect">
              <a:avLst/>
            </a:prstGeom>
            <a:noFill/>
          </p:spPr>
          <p:txBody>
            <a:bodyPr wrap="none" rtlCol="0">
              <a:spAutoFit/>
            </a:bodyPr>
            <a:lstStyle/>
            <a:p>
              <a:r>
                <a:rPr lang="en-US" altLang="zh-CN" sz="2000" dirty="0" smtClean="0">
                  <a:solidFill>
                    <a:schemeClr val="tx1"/>
                  </a:solidFill>
                  <a:latin typeface="微软雅黑" panose="020B0503020204020204" charset="-122"/>
                  <a:ea typeface="微软雅黑" panose="020B0503020204020204" charset="-122"/>
                </a:rPr>
                <a:t>04</a:t>
              </a:r>
            </a:p>
          </p:txBody>
        </p:sp>
      </p:grpSp>
    </p:spTree>
    <p:custDataLst>
      <p:tags r:id="rId1"/>
    </p:custDataLst>
  </p:cSld>
  <p:clrMapOvr>
    <a:masterClrMapping/>
  </p:clrMapOvr>
  <p:transition advTm="9313">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9"/>
                                        </p:tgtEl>
                                        <p:attrNameLst>
                                          <p:attrName>style.visibility</p:attrName>
                                        </p:attrNameLst>
                                      </p:cBhvr>
                                      <p:to>
                                        <p:strVal val="visible"/>
                                      </p:to>
                                    </p:set>
                                    <p:animEffect transition="in" filter="fade">
                                      <p:cBhvr>
                                        <p:cTn id="7" dur="500"/>
                                        <p:tgtEl>
                                          <p:spTgt spid="329"/>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31"/>
                                        </p:tgtEl>
                                        <p:attrNameLst>
                                          <p:attrName>style.visibility</p:attrName>
                                        </p:attrNameLst>
                                      </p:cBhvr>
                                      <p:to>
                                        <p:strVal val="visible"/>
                                      </p:to>
                                    </p:set>
                                    <p:anim calcmode="lin" valueType="num">
                                      <p:cBhvr>
                                        <p:cTn id="12" dur="500" fill="hold"/>
                                        <p:tgtEl>
                                          <p:spTgt spid="331"/>
                                        </p:tgtEl>
                                        <p:attrNameLst>
                                          <p:attrName>ppt_w</p:attrName>
                                        </p:attrNameLst>
                                      </p:cBhvr>
                                      <p:tavLst>
                                        <p:tav tm="0">
                                          <p:val>
                                            <p:fltVal val="0"/>
                                          </p:val>
                                        </p:tav>
                                        <p:tav tm="100000">
                                          <p:val>
                                            <p:strVal val="#ppt_w"/>
                                          </p:val>
                                        </p:tav>
                                      </p:tavLst>
                                    </p:anim>
                                    <p:anim calcmode="lin" valueType="num">
                                      <p:cBhvr>
                                        <p:cTn id="13" dur="500" fill="hold"/>
                                        <p:tgtEl>
                                          <p:spTgt spid="331"/>
                                        </p:tgtEl>
                                        <p:attrNameLst>
                                          <p:attrName>ppt_h</p:attrName>
                                        </p:attrNameLst>
                                      </p:cBhvr>
                                      <p:tavLst>
                                        <p:tav tm="0">
                                          <p:val>
                                            <p:fltVal val="0"/>
                                          </p:val>
                                        </p:tav>
                                        <p:tav tm="100000">
                                          <p:val>
                                            <p:strVal val="#ppt_h"/>
                                          </p:val>
                                        </p:tav>
                                      </p:tavLst>
                                    </p:anim>
                                    <p:animEffect transition="in" filter="fade">
                                      <p:cBhvr>
                                        <p:cTn id="14" dur="500"/>
                                        <p:tgtEl>
                                          <p:spTgt spid="33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21"/>
                                        </p:tgtEl>
                                        <p:attrNameLst>
                                          <p:attrName>style.visibility</p:attrName>
                                        </p:attrNameLst>
                                      </p:cBhvr>
                                      <p:to>
                                        <p:strVal val="visible"/>
                                      </p:to>
                                    </p:set>
                                    <p:anim calcmode="lin" valueType="num">
                                      <p:cBhvr>
                                        <p:cTn id="17" dur="500" fill="hold"/>
                                        <p:tgtEl>
                                          <p:spTgt spid="321"/>
                                        </p:tgtEl>
                                        <p:attrNameLst>
                                          <p:attrName>ppt_w</p:attrName>
                                        </p:attrNameLst>
                                      </p:cBhvr>
                                      <p:tavLst>
                                        <p:tav tm="0">
                                          <p:val>
                                            <p:fltVal val="0"/>
                                          </p:val>
                                        </p:tav>
                                        <p:tav tm="100000">
                                          <p:val>
                                            <p:strVal val="#ppt_w"/>
                                          </p:val>
                                        </p:tav>
                                      </p:tavLst>
                                    </p:anim>
                                    <p:anim calcmode="lin" valueType="num">
                                      <p:cBhvr>
                                        <p:cTn id="18" dur="500" fill="hold"/>
                                        <p:tgtEl>
                                          <p:spTgt spid="321"/>
                                        </p:tgtEl>
                                        <p:attrNameLst>
                                          <p:attrName>ppt_h</p:attrName>
                                        </p:attrNameLst>
                                      </p:cBhvr>
                                      <p:tavLst>
                                        <p:tav tm="0">
                                          <p:val>
                                            <p:fltVal val="0"/>
                                          </p:val>
                                        </p:tav>
                                        <p:tav tm="100000">
                                          <p:val>
                                            <p:strVal val="#ppt_h"/>
                                          </p:val>
                                        </p:tav>
                                      </p:tavLst>
                                    </p:anim>
                                    <p:animEffect transition="in" filter="fade">
                                      <p:cBhvr>
                                        <p:cTn id="19" dur="500"/>
                                        <p:tgtEl>
                                          <p:spTgt spid="32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22"/>
                                        </p:tgtEl>
                                        <p:attrNameLst>
                                          <p:attrName>style.visibility</p:attrName>
                                        </p:attrNameLst>
                                      </p:cBhvr>
                                      <p:to>
                                        <p:strVal val="visible"/>
                                      </p:to>
                                    </p:set>
                                    <p:anim calcmode="lin" valueType="num">
                                      <p:cBhvr>
                                        <p:cTn id="22" dur="500" fill="hold"/>
                                        <p:tgtEl>
                                          <p:spTgt spid="322"/>
                                        </p:tgtEl>
                                        <p:attrNameLst>
                                          <p:attrName>ppt_w</p:attrName>
                                        </p:attrNameLst>
                                      </p:cBhvr>
                                      <p:tavLst>
                                        <p:tav tm="0">
                                          <p:val>
                                            <p:fltVal val="0"/>
                                          </p:val>
                                        </p:tav>
                                        <p:tav tm="100000">
                                          <p:val>
                                            <p:strVal val="#ppt_w"/>
                                          </p:val>
                                        </p:tav>
                                      </p:tavLst>
                                    </p:anim>
                                    <p:anim calcmode="lin" valueType="num">
                                      <p:cBhvr>
                                        <p:cTn id="23" dur="500" fill="hold"/>
                                        <p:tgtEl>
                                          <p:spTgt spid="322"/>
                                        </p:tgtEl>
                                        <p:attrNameLst>
                                          <p:attrName>ppt_h</p:attrName>
                                        </p:attrNameLst>
                                      </p:cBhvr>
                                      <p:tavLst>
                                        <p:tav tm="0">
                                          <p:val>
                                            <p:fltVal val="0"/>
                                          </p:val>
                                        </p:tav>
                                        <p:tav tm="100000">
                                          <p:val>
                                            <p:strVal val="#ppt_h"/>
                                          </p:val>
                                        </p:tav>
                                      </p:tavLst>
                                    </p:anim>
                                    <p:animEffect transition="in" filter="fade">
                                      <p:cBhvr>
                                        <p:cTn id="24" dur="500"/>
                                        <p:tgtEl>
                                          <p:spTgt spid="322"/>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nodeType="clickEffect">
                                  <p:stCondLst>
                                    <p:cond delay="0"/>
                                  </p:stCondLst>
                                  <p:childTnLst>
                                    <p:set>
                                      <p:cBhvr>
                                        <p:cTn id="28" dur="1" fill="hold">
                                          <p:stCondLst>
                                            <p:cond delay="0"/>
                                          </p:stCondLst>
                                        </p:cTn>
                                        <p:tgtEl>
                                          <p:spTgt spid="330"/>
                                        </p:tgtEl>
                                        <p:attrNameLst>
                                          <p:attrName>style.visibility</p:attrName>
                                        </p:attrNameLst>
                                      </p:cBhvr>
                                      <p:to>
                                        <p:strVal val="visible"/>
                                      </p:to>
                                    </p:set>
                                    <p:anim calcmode="lin" valueType="num">
                                      <p:cBhvr additive="base">
                                        <p:cTn id="29" dur="500"/>
                                        <p:tgtEl>
                                          <p:spTgt spid="330"/>
                                        </p:tgtEl>
                                        <p:attrNameLst>
                                          <p:attrName>ppt_y</p:attrName>
                                        </p:attrNameLst>
                                      </p:cBhvr>
                                      <p:tavLst>
                                        <p:tav tm="0">
                                          <p:val>
                                            <p:strVal val="#ppt_y+#ppt_h*1.125000"/>
                                          </p:val>
                                        </p:tav>
                                        <p:tav tm="100000">
                                          <p:val>
                                            <p:strVal val="#ppt_y"/>
                                          </p:val>
                                        </p:tav>
                                      </p:tavLst>
                                    </p:anim>
                                    <p:animEffect transition="in" filter="wipe(up)">
                                      <p:cBhvr>
                                        <p:cTn id="30" dur="500"/>
                                        <p:tgtEl>
                                          <p:spTgt spid="33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32"/>
                                        </p:tgtEl>
                                        <p:attrNameLst>
                                          <p:attrName>style.visibility</p:attrName>
                                        </p:attrNameLst>
                                      </p:cBhvr>
                                      <p:to>
                                        <p:strVal val="visible"/>
                                      </p:to>
                                    </p:set>
                                    <p:animEffect transition="in" filter="fade">
                                      <p:cBhvr>
                                        <p:cTn id="35" dur="500"/>
                                        <p:tgtEl>
                                          <p:spTgt spid="33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39"/>
                                        </p:tgtEl>
                                        <p:attrNameLst>
                                          <p:attrName>style.visibility</p:attrName>
                                        </p:attrNameLst>
                                      </p:cBhvr>
                                      <p:to>
                                        <p:strVal val="visible"/>
                                      </p:to>
                                    </p:set>
                                    <p:animEffect transition="in" filter="fade">
                                      <p:cBhvr>
                                        <p:cTn id="38" dur="500"/>
                                        <p:tgtEl>
                                          <p:spTgt spid="33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40"/>
                                        </p:tgtEl>
                                        <p:attrNameLst>
                                          <p:attrName>style.visibility</p:attrName>
                                        </p:attrNameLst>
                                      </p:cBhvr>
                                      <p:to>
                                        <p:strVal val="visible"/>
                                      </p:to>
                                    </p:set>
                                    <p:animEffect transition="in" filter="fade">
                                      <p:cBhvr>
                                        <p:cTn id="41" dur="500"/>
                                        <p:tgtEl>
                                          <p:spTgt spid="340"/>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325"/>
                                        </p:tgtEl>
                                        <p:attrNameLst>
                                          <p:attrName>style.visibility</p:attrName>
                                        </p:attrNameLst>
                                      </p:cBhvr>
                                      <p:to>
                                        <p:strVal val="visible"/>
                                      </p:to>
                                    </p:set>
                                    <p:anim calcmode="lin" valueType="num">
                                      <p:cBhvr>
                                        <p:cTn id="46" dur="500" fill="hold"/>
                                        <p:tgtEl>
                                          <p:spTgt spid="325"/>
                                        </p:tgtEl>
                                        <p:attrNameLst>
                                          <p:attrName>ppt_w</p:attrName>
                                        </p:attrNameLst>
                                      </p:cBhvr>
                                      <p:tavLst>
                                        <p:tav tm="0">
                                          <p:val>
                                            <p:fltVal val="0"/>
                                          </p:val>
                                        </p:tav>
                                        <p:tav tm="100000">
                                          <p:val>
                                            <p:strVal val="#ppt_w"/>
                                          </p:val>
                                        </p:tav>
                                      </p:tavLst>
                                    </p:anim>
                                    <p:anim calcmode="lin" valueType="num">
                                      <p:cBhvr>
                                        <p:cTn id="47" dur="500" fill="hold"/>
                                        <p:tgtEl>
                                          <p:spTgt spid="325"/>
                                        </p:tgtEl>
                                        <p:attrNameLst>
                                          <p:attrName>ppt_h</p:attrName>
                                        </p:attrNameLst>
                                      </p:cBhvr>
                                      <p:tavLst>
                                        <p:tav tm="0">
                                          <p:val>
                                            <p:fltVal val="0"/>
                                          </p:val>
                                        </p:tav>
                                        <p:tav tm="100000">
                                          <p:val>
                                            <p:strVal val="#ppt_h"/>
                                          </p:val>
                                        </p:tav>
                                      </p:tavLst>
                                    </p:anim>
                                    <p:animEffect transition="in" filter="fade">
                                      <p:cBhvr>
                                        <p:cTn id="48" dur="500"/>
                                        <p:tgtEl>
                                          <p:spTgt spid="325"/>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8" fill="hold" nodeType="clickEffect">
                                  <p:stCondLst>
                                    <p:cond delay="0"/>
                                  </p:stCondLst>
                                  <p:childTnLst>
                                    <p:set>
                                      <p:cBhvr>
                                        <p:cTn id="52" dur="1" fill="hold">
                                          <p:stCondLst>
                                            <p:cond delay="0"/>
                                          </p:stCondLst>
                                        </p:cTn>
                                        <p:tgtEl>
                                          <p:spTgt spid="333"/>
                                        </p:tgtEl>
                                        <p:attrNameLst>
                                          <p:attrName>style.visibility</p:attrName>
                                        </p:attrNameLst>
                                      </p:cBhvr>
                                      <p:to>
                                        <p:strVal val="visible"/>
                                      </p:to>
                                    </p:set>
                                    <p:anim calcmode="lin" valueType="num">
                                      <p:cBhvr additive="base">
                                        <p:cTn id="53" dur="500"/>
                                        <p:tgtEl>
                                          <p:spTgt spid="333"/>
                                        </p:tgtEl>
                                        <p:attrNameLst>
                                          <p:attrName>ppt_x</p:attrName>
                                        </p:attrNameLst>
                                      </p:cBhvr>
                                      <p:tavLst>
                                        <p:tav tm="0">
                                          <p:val>
                                            <p:strVal val="#ppt_x-#ppt_w*1.125000"/>
                                          </p:val>
                                        </p:tav>
                                        <p:tav tm="100000">
                                          <p:val>
                                            <p:strVal val="#ppt_x"/>
                                          </p:val>
                                        </p:tav>
                                      </p:tavLst>
                                    </p:anim>
                                    <p:animEffect transition="in" filter="wipe(right)">
                                      <p:cBhvr>
                                        <p:cTn id="54" dur="500"/>
                                        <p:tgtEl>
                                          <p:spTgt spid="333"/>
                                        </p:tgtEl>
                                      </p:cBhvr>
                                    </p:animEffect>
                                  </p:childTnLst>
                                </p:cTn>
                              </p:par>
                              <p:par>
                                <p:cTn id="55" presetID="12" presetClass="entr" presetSubtype="8" fill="hold" grpId="0" nodeType="withEffect">
                                  <p:stCondLst>
                                    <p:cond delay="0"/>
                                  </p:stCondLst>
                                  <p:childTnLst>
                                    <p:set>
                                      <p:cBhvr>
                                        <p:cTn id="56" dur="1" fill="hold">
                                          <p:stCondLst>
                                            <p:cond delay="0"/>
                                          </p:stCondLst>
                                        </p:cTn>
                                        <p:tgtEl>
                                          <p:spTgt spid="341"/>
                                        </p:tgtEl>
                                        <p:attrNameLst>
                                          <p:attrName>style.visibility</p:attrName>
                                        </p:attrNameLst>
                                      </p:cBhvr>
                                      <p:to>
                                        <p:strVal val="visible"/>
                                      </p:to>
                                    </p:set>
                                    <p:anim calcmode="lin" valueType="num">
                                      <p:cBhvr additive="base">
                                        <p:cTn id="57" dur="500"/>
                                        <p:tgtEl>
                                          <p:spTgt spid="341"/>
                                        </p:tgtEl>
                                        <p:attrNameLst>
                                          <p:attrName>ppt_x</p:attrName>
                                        </p:attrNameLst>
                                      </p:cBhvr>
                                      <p:tavLst>
                                        <p:tav tm="0">
                                          <p:val>
                                            <p:strVal val="#ppt_x-#ppt_w*1.125000"/>
                                          </p:val>
                                        </p:tav>
                                        <p:tav tm="100000">
                                          <p:val>
                                            <p:strVal val="#ppt_x"/>
                                          </p:val>
                                        </p:tav>
                                      </p:tavLst>
                                    </p:anim>
                                    <p:animEffect transition="in" filter="wipe(right)">
                                      <p:cBhvr>
                                        <p:cTn id="58" dur="500"/>
                                        <p:tgtEl>
                                          <p:spTgt spid="341"/>
                                        </p:tgtEl>
                                      </p:cBhvr>
                                    </p:animEffect>
                                  </p:childTnLst>
                                </p:cTn>
                              </p:par>
                              <p:par>
                                <p:cTn id="59" presetID="12" presetClass="entr" presetSubtype="8" fill="hold" grpId="0" nodeType="withEffect">
                                  <p:stCondLst>
                                    <p:cond delay="0"/>
                                  </p:stCondLst>
                                  <p:childTnLst>
                                    <p:set>
                                      <p:cBhvr>
                                        <p:cTn id="60" dur="1" fill="hold">
                                          <p:stCondLst>
                                            <p:cond delay="0"/>
                                          </p:stCondLst>
                                        </p:cTn>
                                        <p:tgtEl>
                                          <p:spTgt spid="342"/>
                                        </p:tgtEl>
                                        <p:attrNameLst>
                                          <p:attrName>style.visibility</p:attrName>
                                        </p:attrNameLst>
                                      </p:cBhvr>
                                      <p:to>
                                        <p:strVal val="visible"/>
                                      </p:to>
                                    </p:set>
                                    <p:anim calcmode="lin" valueType="num">
                                      <p:cBhvr additive="base">
                                        <p:cTn id="61" dur="500"/>
                                        <p:tgtEl>
                                          <p:spTgt spid="342"/>
                                        </p:tgtEl>
                                        <p:attrNameLst>
                                          <p:attrName>ppt_x</p:attrName>
                                        </p:attrNameLst>
                                      </p:cBhvr>
                                      <p:tavLst>
                                        <p:tav tm="0">
                                          <p:val>
                                            <p:strVal val="#ppt_x-#ppt_w*1.125000"/>
                                          </p:val>
                                        </p:tav>
                                        <p:tav tm="100000">
                                          <p:val>
                                            <p:strVal val="#ppt_x"/>
                                          </p:val>
                                        </p:tav>
                                      </p:tavLst>
                                    </p:anim>
                                    <p:animEffect transition="in" filter="wipe(right)">
                                      <p:cBhvr>
                                        <p:cTn id="62" dur="500"/>
                                        <p:tgtEl>
                                          <p:spTgt spid="342"/>
                                        </p:tgtEl>
                                      </p:cBhvr>
                                    </p:animEffect>
                                  </p:childTnLst>
                                </p:cTn>
                              </p:par>
                            </p:childTnLst>
                          </p:cTn>
                        </p:par>
                      </p:childTnLst>
                    </p:cTn>
                  </p:par>
                  <p:par>
                    <p:cTn id="63" fill="hold">
                      <p:stCondLst>
                        <p:cond delay="indefinite"/>
                      </p:stCondLst>
                      <p:childTnLst>
                        <p:par>
                          <p:cTn id="64" fill="hold">
                            <p:stCondLst>
                              <p:cond delay="0"/>
                            </p:stCondLst>
                            <p:childTnLst>
                              <p:par>
                                <p:cTn id="65" presetID="12" presetClass="entr" presetSubtype="4" fill="hold" nodeType="clickEffect">
                                  <p:stCondLst>
                                    <p:cond delay="0"/>
                                  </p:stCondLst>
                                  <p:childTnLst>
                                    <p:set>
                                      <p:cBhvr>
                                        <p:cTn id="66" dur="1" fill="hold">
                                          <p:stCondLst>
                                            <p:cond delay="0"/>
                                          </p:stCondLst>
                                        </p:cTn>
                                        <p:tgtEl>
                                          <p:spTgt spid="326"/>
                                        </p:tgtEl>
                                        <p:attrNameLst>
                                          <p:attrName>style.visibility</p:attrName>
                                        </p:attrNameLst>
                                      </p:cBhvr>
                                      <p:to>
                                        <p:strVal val="visible"/>
                                      </p:to>
                                    </p:set>
                                    <p:anim calcmode="lin" valueType="num">
                                      <p:cBhvr additive="base">
                                        <p:cTn id="67" dur="500"/>
                                        <p:tgtEl>
                                          <p:spTgt spid="326"/>
                                        </p:tgtEl>
                                        <p:attrNameLst>
                                          <p:attrName>ppt_y</p:attrName>
                                        </p:attrNameLst>
                                      </p:cBhvr>
                                      <p:tavLst>
                                        <p:tav tm="0">
                                          <p:val>
                                            <p:strVal val="#ppt_y+#ppt_h*1.125000"/>
                                          </p:val>
                                        </p:tav>
                                        <p:tav tm="100000">
                                          <p:val>
                                            <p:strVal val="#ppt_y"/>
                                          </p:val>
                                        </p:tav>
                                      </p:tavLst>
                                    </p:anim>
                                    <p:animEffect transition="in" filter="wipe(up)">
                                      <p:cBhvr>
                                        <p:cTn id="68" dur="500"/>
                                        <p:tgtEl>
                                          <p:spTgt spid="326"/>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nodeType="clickEffect">
                                  <p:stCondLst>
                                    <p:cond delay="0"/>
                                  </p:stCondLst>
                                  <p:childTnLst>
                                    <p:set>
                                      <p:cBhvr>
                                        <p:cTn id="72" dur="1" fill="hold">
                                          <p:stCondLst>
                                            <p:cond delay="0"/>
                                          </p:stCondLst>
                                        </p:cTn>
                                        <p:tgtEl>
                                          <p:spTgt spid="334"/>
                                        </p:tgtEl>
                                        <p:attrNameLst>
                                          <p:attrName>style.visibility</p:attrName>
                                        </p:attrNameLst>
                                      </p:cBhvr>
                                      <p:to>
                                        <p:strVal val="visible"/>
                                      </p:to>
                                    </p:set>
                                    <p:anim calcmode="lin" valueType="num">
                                      <p:cBhvr>
                                        <p:cTn id="73" dur="500" fill="hold"/>
                                        <p:tgtEl>
                                          <p:spTgt spid="334"/>
                                        </p:tgtEl>
                                        <p:attrNameLst>
                                          <p:attrName>ppt_w</p:attrName>
                                        </p:attrNameLst>
                                      </p:cBhvr>
                                      <p:tavLst>
                                        <p:tav tm="0">
                                          <p:val>
                                            <p:fltVal val="0"/>
                                          </p:val>
                                        </p:tav>
                                        <p:tav tm="100000">
                                          <p:val>
                                            <p:strVal val="#ppt_w"/>
                                          </p:val>
                                        </p:tav>
                                      </p:tavLst>
                                    </p:anim>
                                    <p:anim calcmode="lin" valueType="num">
                                      <p:cBhvr>
                                        <p:cTn id="74" dur="500" fill="hold"/>
                                        <p:tgtEl>
                                          <p:spTgt spid="334"/>
                                        </p:tgtEl>
                                        <p:attrNameLst>
                                          <p:attrName>ppt_h</p:attrName>
                                        </p:attrNameLst>
                                      </p:cBhvr>
                                      <p:tavLst>
                                        <p:tav tm="0">
                                          <p:val>
                                            <p:fltVal val="0"/>
                                          </p:val>
                                        </p:tav>
                                        <p:tav tm="100000">
                                          <p:val>
                                            <p:strVal val="#ppt_h"/>
                                          </p:val>
                                        </p:tav>
                                      </p:tavLst>
                                    </p:anim>
                                    <p:animEffect transition="in" filter="fade">
                                      <p:cBhvr>
                                        <p:cTn id="75" dur="500"/>
                                        <p:tgtEl>
                                          <p:spTgt spid="334"/>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343"/>
                                        </p:tgtEl>
                                        <p:attrNameLst>
                                          <p:attrName>style.visibility</p:attrName>
                                        </p:attrNameLst>
                                      </p:cBhvr>
                                      <p:to>
                                        <p:strVal val="visible"/>
                                      </p:to>
                                    </p:set>
                                    <p:anim calcmode="lin" valueType="num">
                                      <p:cBhvr>
                                        <p:cTn id="78" dur="500" fill="hold"/>
                                        <p:tgtEl>
                                          <p:spTgt spid="343"/>
                                        </p:tgtEl>
                                        <p:attrNameLst>
                                          <p:attrName>ppt_w</p:attrName>
                                        </p:attrNameLst>
                                      </p:cBhvr>
                                      <p:tavLst>
                                        <p:tav tm="0">
                                          <p:val>
                                            <p:fltVal val="0"/>
                                          </p:val>
                                        </p:tav>
                                        <p:tav tm="100000">
                                          <p:val>
                                            <p:strVal val="#ppt_w"/>
                                          </p:val>
                                        </p:tav>
                                      </p:tavLst>
                                    </p:anim>
                                    <p:anim calcmode="lin" valueType="num">
                                      <p:cBhvr>
                                        <p:cTn id="79" dur="500" fill="hold"/>
                                        <p:tgtEl>
                                          <p:spTgt spid="343"/>
                                        </p:tgtEl>
                                        <p:attrNameLst>
                                          <p:attrName>ppt_h</p:attrName>
                                        </p:attrNameLst>
                                      </p:cBhvr>
                                      <p:tavLst>
                                        <p:tav tm="0">
                                          <p:val>
                                            <p:fltVal val="0"/>
                                          </p:val>
                                        </p:tav>
                                        <p:tav tm="100000">
                                          <p:val>
                                            <p:strVal val="#ppt_h"/>
                                          </p:val>
                                        </p:tav>
                                      </p:tavLst>
                                    </p:anim>
                                    <p:animEffect transition="in" filter="fade">
                                      <p:cBhvr>
                                        <p:cTn id="80" dur="500"/>
                                        <p:tgtEl>
                                          <p:spTgt spid="343"/>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44"/>
                                        </p:tgtEl>
                                        <p:attrNameLst>
                                          <p:attrName>style.visibility</p:attrName>
                                        </p:attrNameLst>
                                      </p:cBhvr>
                                      <p:to>
                                        <p:strVal val="visible"/>
                                      </p:to>
                                    </p:set>
                                    <p:anim calcmode="lin" valueType="num">
                                      <p:cBhvr>
                                        <p:cTn id="83" dur="500" fill="hold"/>
                                        <p:tgtEl>
                                          <p:spTgt spid="344"/>
                                        </p:tgtEl>
                                        <p:attrNameLst>
                                          <p:attrName>ppt_w</p:attrName>
                                        </p:attrNameLst>
                                      </p:cBhvr>
                                      <p:tavLst>
                                        <p:tav tm="0">
                                          <p:val>
                                            <p:fltVal val="0"/>
                                          </p:val>
                                        </p:tav>
                                        <p:tav tm="100000">
                                          <p:val>
                                            <p:strVal val="#ppt_w"/>
                                          </p:val>
                                        </p:tav>
                                      </p:tavLst>
                                    </p:anim>
                                    <p:anim calcmode="lin" valueType="num">
                                      <p:cBhvr>
                                        <p:cTn id="84" dur="500" fill="hold"/>
                                        <p:tgtEl>
                                          <p:spTgt spid="344"/>
                                        </p:tgtEl>
                                        <p:attrNameLst>
                                          <p:attrName>ppt_h</p:attrName>
                                        </p:attrNameLst>
                                      </p:cBhvr>
                                      <p:tavLst>
                                        <p:tav tm="0">
                                          <p:val>
                                            <p:fltVal val="0"/>
                                          </p:val>
                                        </p:tav>
                                        <p:tav tm="100000">
                                          <p:val>
                                            <p:strVal val="#ppt_h"/>
                                          </p:val>
                                        </p:tav>
                                      </p:tavLst>
                                    </p:anim>
                                    <p:animEffect transition="in" filter="fade">
                                      <p:cBhvr>
                                        <p:cTn id="85" dur="500"/>
                                        <p:tgtEl>
                                          <p:spTgt spid="344"/>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nodeType="clickEffect">
                                  <p:stCondLst>
                                    <p:cond delay="0"/>
                                  </p:stCondLst>
                                  <p:childTnLst>
                                    <p:set>
                                      <p:cBhvr>
                                        <p:cTn id="89" dur="1" fill="hold">
                                          <p:stCondLst>
                                            <p:cond delay="0"/>
                                          </p:stCondLst>
                                        </p:cTn>
                                        <p:tgtEl>
                                          <p:spTgt spid="327"/>
                                        </p:tgtEl>
                                        <p:attrNameLst>
                                          <p:attrName>style.visibility</p:attrName>
                                        </p:attrNameLst>
                                      </p:cBhvr>
                                      <p:to>
                                        <p:strVal val="visible"/>
                                      </p:to>
                                    </p:set>
                                    <p:animEffect transition="in" filter="fade">
                                      <p:cBhvr>
                                        <p:cTn id="90" dur="500"/>
                                        <p:tgtEl>
                                          <p:spTgt spid="327"/>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1" fill="hold" nodeType="clickEffect">
                                  <p:stCondLst>
                                    <p:cond delay="0"/>
                                  </p:stCondLst>
                                  <p:childTnLst>
                                    <p:set>
                                      <p:cBhvr>
                                        <p:cTn id="94" dur="1" fill="hold">
                                          <p:stCondLst>
                                            <p:cond delay="0"/>
                                          </p:stCondLst>
                                        </p:cTn>
                                        <p:tgtEl>
                                          <p:spTgt spid="335"/>
                                        </p:tgtEl>
                                        <p:attrNameLst>
                                          <p:attrName>style.visibility</p:attrName>
                                        </p:attrNameLst>
                                      </p:cBhvr>
                                      <p:to>
                                        <p:strVal val="visible"/>
                                      </p:to>
                                    </p:set>
                                    <p:animEffect transition="in" filter="wipe(up)">
                                      <p:cBhvr>
                                        <p:cTn id="95" dur="500"/>
                                        <p:tgtEl>
                                          <p:spTgt spid="335"/>
                                        </p:tgtEl>
                                      </p:cBhvr>
                                    </p:animEffect>
                                  </p:childTnLst>
                                </p:cTn>
                              </p:par>
                              <p:par>
                                <p:cTn id="96" presetID="22" presetClass="entr" presetSubtype="1" fill="hold" grpId="0" nodeType="withEffect">
                                  <p:stCondLst>
                                    <p:cond delay="0"/>
                                  </p:stCondLst>
                                  <p:childTnLst>
                                    <p:set>
                                      <p:cBhvr>
                                        <p:cTn id="97" dur="1" fill="hold">
                                          <p:stCondLst>
                                            <p:cond delay="0"/>
                                          </p:stCondLst>
                                        </p:cTn>
                                        <p:tgtEl>
                                          <p:spTgt spid="345"/>
                                        </p:tgtEl>
                                        <p:attrNameLst>
                                          <p:attrName>style.visibility</p:attrName>
                                        </p:attrNameLst>
                                      </p:cBhvr>
                                      <p:to>
                                        <p:strVal val="visible"/>
                                      </p:to>
                                    </p:set>
                                    <p:animEffect transition="in" filter="wipe(up)">
                                      <p:cBhvr>
                                        <p:cTn id="98" dur="500"/>
                                        <p:tgtEl>
                                          <p:spTgt spid="345"/>
                                        </p:tgtEl>
                                      </p:cBhvr>
                                    </p:animEffect>
                                  </p:childTnLst>
                                </p:cTn>
                              </p:par>
                              <p:par>
                                <p:cTn id="99" presetID="22" presetClass="entr" presetSubtype="1" fill="hold" grpId="0" nodeType="withEffect">
                                  <p:stCondLst>
                                    <p:cond delay="0"/>
                                  </p:stCondLst>
                                  <p:childTnLst>
                                    <p:set>
                                      <p:cBhvr>
                                        <p:cTn id="100" dur="1" fill="hold">
                                          <p:stCondLst>
                                            <p:cond delay="0"/>
                                          </p:stCondLst>
                                        </p:cTn>
                                        <p:tgtEl>
                                          <p:spTgt spid="346"/>
                                        </p:tgtEl>
                                        <p:attrNameLst>
                                          <p:attrName>style.visibility</p:attrName>
                                        </p:attrNameLst>
                                      </p:cBhvr>
                                      <p:to>
                                        <p:strVal val="visible"/>
                                      </p:to>
                                    </p:set>
                                    <p:animEffect transition="in" filter="wipe(up)">
                                      <p:cBhvr>
                                        <p:cTn id="101" dur="500"/>
                                        <p:tgtEl>
                                          <p:spTgt spid="346"/>
                                        </p:tgtEl>
                                      </p:cBhvr>
                                    </p:animEffect>
                                  </p:childTnLst>
                                </p:cTn>
                              </p:par>
                            </p:childTnLst>
                          </p:cTn>
                        </p:par>
                      </p:childTnLst>
                    </p:cTn>
                  </p:par>
                  <p:par>
                    <p:cTn id="102" fill="hold">
                      <p:stCondLst>
                        <p:cond delay="indefinite"/>
                      </p:stCondLst>
                      <p:childTnLst>
                        <p:par>
                          <p:cTn id="103" fill="hold">
                            <p:stCondLst>
                              <p:cond delay="0"/>
                            </p:stCondLst>
                            <p:childTnLst>
                              <p:par>
                                <p:cTn id="104" presetID="12" presetClass="entr" presetSubtype="8" fill="hold" nodeType="clickEffect">
                                  <p:stCondLst>
                                    <p:cond delay="0"/>
                                  </p:stCondLst>
                                  <p:childTnLst>
                                    <p:set>
                                      <p:cBhvr>
                                        <p:cTn id="105" dur="1" fill="hold">
                                          <p:stCondLst>
                                            <p:cond delay="0"/>
                                          </p:stCondLst>
                                        </p:cTn>
                                        <p:tgtEl>
                                          <p:spTgt spid="328"/>
                                        </p:tgtEl>
                                        <p:attrNameLst>
                                          <p:attrName>style.visibility</p:attrName>
                                        </p:attrNameLst>
                                      </p:cBhvr>
                                      <p:to>
                                        <p:strVal val="visible"/>
                                      </p:to>
                                    </p:set>
                                    <p:anim calcmode="lin" valueType="num">
                                      <p:cBhvr additive="base">
                                        <p:cTn id="106" dur="500"/>
                                        <p:tgtEl>
                                          <p:spTgt spid="328"/>
                                        </p:tgtEl>
                                        <p:attrNameLst>
                                          <p:attrName>ppt_x</p:attrName>
                                        </p:attrNameLst>
                                      </p:cBhvr>
                                      <p:tavLst>
                                        <p:tav tm="0">
                                          <p:val>
                                            <p:strVal val="#ppt_x-#ppt_w*1.125000"/>
                                          </p:val>
                                        </p:tav>
                                        <p:tav tm="100000">
                                          <p:val>
                                            <p:strVal val="#ppt_x"/>
                                          </p:val>
                                        </p:tav>
                                      </p:tavLst>
                                    </p:anim>
                                    <p:animEffect transition="in" filter="wipe(right)">
                                      <p:cBhvr>
                                        <p:cTn id="107" dur="500"/>
                                        <p:tgtEl>
                                          <p:spTgt spid="328"/>
                                        </p:tgtEl>
                                      </p:cBhvr>
                                    </p:animEffect>
                                  </p:childTnLst>
                                </p:cTn>
                              </p:par>
                            </p:childTnLst>
                          </p:cTn>
                        </p:par>
                      </p:childTnLst>
                    </p:cTn>
                  </p:par>
                  <p:par>
                    <p:cTn id="108" fill="hold">
                      <p:stCondLst>
                        <p:cond delay="indefinite"/>
                      </p:stCondLst>
                      <p:childTnLst>
                        <p:par>
                          <p:cTn id="109" fill="hold">
                            <p:stCondLst>
                              <p:cond delay="0"/>
                            </p:stCondLst>
                            <p:childTnLst>
                              <p:par>
                                <p:cTn id="110" presetID="53" presetClass="entr" presetSubtype="16" fill="hold" nodeType="clickEffect">
                                  <p:stCondLst>
                                    <p:cond delay="0"/>
                                  </p:stCondLst>
                                  <p:childTnLst>
                                    <p:set>
                                      <p:cBhvr>
                                        <p:cTn id="111" dur="1" fill="hold">
                                          <p:stCondLst>
                                            <p:cond delay="0"/>
                                          </p:stCondLst>
                                        </p:cTn>
                                        <p:tgtEl>
                                          <p:spTgt spid="336"/>
                                        </p:tgtEl>
                                        <p:attrNameLst>
                                          <p:attrName>style.visibility</p:attrName>
                                        </p:attrNameLst>
                                      </p:cBhvr>
                                      <p:to>
                                        <p:strVal val="visible"/>
                                      </p:to>
                                    </p:set>
                                    <p:anim calcmode="lin" valueType="num">
                                      <p:cBhvr>
                                        <p:cTn id="112" dur="500" fill="hold"/>
                                        <p:tgtEl>
                                          <p:spTgt spid="336"/>
                                        </p:tgtEl>
                                        <p:attrNameLst>
                                          <p:attrName>ppt_w</p:attrName>
                                        </p:attrNameLst>
                                      </p:cBhvr>
                                      <p:tavLst>
                                        <p:tav tm="0">
                                          <p:val>
                                            <p:fltVal val="0"/>
                                          </p:val>
                                        </p:tav>
                                        <p:tav tm="100000">
                                          <p:val>
                                            <p:strVal val="#ppt_w"/>
                                          </p:val>
                                        </p:tav>
                                      </p:tavLst>
                                    </p:anim>
                                    <p:anim calcmode="lin" valueType="num">
                                      <p:cBhvr>
                                        <p:cTn id="113" dur="500" fill="hold"/>
                                        <p:tgtEl>
                                          <p:spTgt spid="336"/>
                                        </p:tgtEl>
                                        <p:attrNameLst>
                                          <p:attrName>ppt_h</p:attrName>
                                        </p:attrNameLst>
                                      </p:cBhvr>
                                      <p:tavLst>
                                        <p:tav tm="0">
                                          <p:val>
                                            <p:fltVal val="0"/>
                                          </p:val>
                                        </p:tav>
                                        <p:tav tm="100000">
                                          <p:val>
                                            <p:strVal val="#ppt_h"/>
                                          </p:val>
                                        </p:tav>
                                      </p:tavLst>
                                    </p:anim>
                                    <p:animEffect transition="in" filter="fade">
                                      <p:cBhvr>
                                        <p:cTn id="114" dur="500"/>
                                        <p:tgtEl>
                                          <p:spTgt spid="336"/>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347"/>
                                        </p:tgtEl>
                                        <p:attrNameLst>
                                          <p:attrName>style.visibility</p:attrName>
                                        </p:attrNameLst>
                                      </p:cBhvr>
                                      <p:to>
                                        <p:strVal val="visible"/>
                                      </p:to>
                                    </p:set>
                                    <p:anim calcmode="lin" valueType="num">
                                      <p:cBhvr>
                                        <p:cTn id="117" dur="500" fill="hold"/>
                                        <p:tgtEl>
                                          <p:spTgt spid="347"/>
                                        </p:tgtEl>
                                        <p:attrNameLst>
                                          <p:attrName>ppt_w</p:attrName>
                                        </p:attrNameLst>
                                      </p:cBhvr>
                                      <p:tavLst>
                                        <p:tav tm="0">
                                          <p:val>
                                            <p:fltVal val="0"/>
                                          </p:val>
                                        </p:tav>
                                        <p:tav tm="100000">
                                          <p:val>
                                            <p:strVal val="#ppt_w"/>
                                          </p:val>
                                        </p:tav>
                                      </p:tavLst>
                                    </p:anim>
                                    <p:anim calcmode="lin" valueType="num">
                                      <p:cBhvr>
                                        <p:cTn id="118" dur="500" fill="hold"/>
                                        <p:tgtEl>
                                          <p:spTgt spid="347"/>
                                        </p:tgtEl>
                                        <p:attrNameLst>
                                          <p:attrName>ppt_h</p:attrName>
                                        </p:attrNameLst>
                                      </p:cBhvr>
                                      <p:tavLst>
                                        <p:tav tm="0">
                                          <p:val>
                                            <p:fltVal val="0"/>
                                          </p:val>
                                        </p:tav>
                                        <p:tav tm="100000">
                                          <p:val>
                                            <p:strVal val="#ppt_h"/>
                                          </p:val>
                                        </p:tav>
                                      </p:tavLst>
                                    </p:anim>
                                    <p:animEffect transition="in" filter="fade">
                                      <p:cBhvr>
                                        <p:cTn id="119" dur="500"/>
                                        <p:tgtEl>
                                          <p:spTgt spid="347"/>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348"/>
                                        </p:tgtEl>
                                        <p:attrNameLst>
                                          <p:attrName>style.visibility</p:attrName>
                                        </p:attrNameLst>
                                      </p:cBhvr>
                                      <p:to>
                                        <p:strVal val="visible"/>
                                      </p:to>
                                    </p:set>
                                    <p:anim calcmode="lin" valueType="num">
                                      <p:cBhvr>
                                        <p:cTn id="122" dur="500" fill="hold"/>
                                        <p:tgtEl>
                                          <p:spTgt spid="348"/>
                                        </p:tgtEl>
                                        <p:attrNameLst>
                                          <p:attrName>ppt_w</p:attrName>
                                        </p:attrNameLst>
                                      </p:cBhvr>
                                      <p:tavLst>
                                        <p:tav tm="0">
                                          <p:val>
                                            <p:fltVal val="0"/>
                                          </p:val>
                                        </p:tav>
                                        <p:tav tm="100000">
                                          <p:val>
                                            <p:strVal val="#ppt_w"/>
                                          </p:val>
                                        </p:tav>
                                      </p:tavLst>
                                    </p:anim>
                                    <p:anim calcmode="lin" valueType="num">
                                      <p:cBhvr>
                                        <p:cTn id="123" dur="500" fill="hold"/>
                                        <p:tgtEl>
                                          <p:spTgt spid="348"/>
                                        </p:tgtEl>
                                        <p:attrNameLst>
                                          <p:attrName>ppt_h</p:attrName>
                                        </p:attrNameLst>
                                      </p:cBhvr>
                                      <p:tavLst>
                                        <p:tav tm="0">
                                          <p:val>
                                            <p:fltVal val="0"/>
                                          </p:val>
                                        </p:tav>
                                        <p:tav tm="100000">
                                          <p:val>
                                            <p:strVal val="#ppt_h"/>
                                          </p:val>
                                        </p:tav>
                                      </p:tavLst>
                                    </p:anim>
                                    <p:animEffect transition="in" filter="fade">
                                      <p:cBhvr>
                                        <p:cTn id="124" dur="500"/>
                                        <p:tgtEl>
                                          <p:spTgt spid="348"/>
                                        </p:tgtEl>
                                      </p:cBhvr>
                                    </p:animEffect>
                                  </p:childTnLst>
                                </p:cTn>
                              </p:par>
                              <p:par>
                                <p:cTn id="125" presetID="16" presetClass="entr" presetSubtype="37" fill="hold" nodeType="withEffect">
                                  <p:stCondLst>
                                    <p:cond delay="0"/>
                                  </p:stCondLst>
                                  <p:childTnLst>
                                    <p:set>
                                      <p:cBhvr>
                                        <p:cTn id="126" dur="1" fill="hold">
                                          <p:stCondLst>
                                            <p:cond delay="0"/>
                                          </p:stCondLst>
                                        </p:cTn>
                                        <p:tgtEl>
                                          <p:spTgt spid="323"/>
                                        </p:tgtEl>
                                        <p:attrNameLst>
                                          <p:attrName>style.visibility</p:attrName>
                                        </p:attrNameLst>
                                      </p:cBhvr>
                                      <p:to>
                                        <p:strVal val="visible"/>
                                      </p:to>
                                    </p:set>
                                    <p:animEffect transition="in" filter="barn(outVertical)">
                                      <p:cBhvr>
                                        <p:cTn id="127" dur="500"/>
                                        <p:tgtEl>
                                          <p:spTgt spid="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 grpId="0"/>
      <p:bldP spid="322" grpId="0"/>
      <p:bldP spid="339" grpId="0"/>
      <p:bldP spid="340" grpId="0"/>
      <p:bldP spid="341" grpId="0"/>
      <p:bldP spid="342" grpId="0"/>
      <p:bldP spid="343" grpId="0"/>
      <p:bldP spid="344" grpId="0"/>
      <p:bldP spid="345" grpId="0"/>
      <p:bldP spid="346" grpId="0"/>
      <p:bldP spid="347" grpId="0"/>
      <p:bldP spid="34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14880" cy="41783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点击此处添加</a:t>
            </a:r>
            <a:r>
              <a:rPr lang="zh-CN" altLang="en-US" sz="2000" b="1" dirty="0" smtClean="0">
                <a:solidFill>
                  <a:schemeClr val="bg1"/>
                </a:solidFill>
                <a:latin typeface="微软雅黑" panose="020B0503020204020204" charset="-122"/>
                <a:ea typeface="微软雅黑" panose="020B0503020204020204" charset="-122"/>
              </a:rPr>
              <a:t>文本</a:t>
            </a:r>
            <a:endParaRPr lang="zh-CN" altLang="en-US" sz="2000" b="1" dirty="0">
              <a:solidFill>
                <a:schemeClr val="bg1"/>
              </a:solidFill>
              <a:latin typeface="微软雅黑" panose="020B0503020204020204" charset="-122"/>
              <a:ea typeface="微软雅黑" panose="020B0503020204020204"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微软雅黑" panose="020B0503020204020204" charset="-122"/>
                <a:ea typeface="微软雅黑" panose="020B0503020204020204" charset="-122"/>
                <a:cs typeface="Segoe UI Semilight" panose="020B0402040204020203" pitchFamily="34" charset="0"/>
              </a:rPr>
              <a:t>In the add directory</a:t>
            </a: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7" name="文本框 6"/>
            <p:cNvSpPr txBox="1"/>
            <p:nvPr/>
          </p:nvSpPr>
          <p:spPr>
            <a:xfrm>
              <a:off x="463503" y="478989"/>
              <a:ext cx="481330" cy="417830"/>
            </a:xfrm>
            <a:prstGeom prst="rect">
              <a:avLst/>
            </a:prstGeom>
            <a:noFill/>
          </p:spPr>
          <p:txBody>
            <a:bodyPr wrap="none" rtlCol="0">
              <a:spAutoFit/>
            </a:bodyPr>
            <a:lstStyle/>
            <a:p>
              <a:r>
                <a:rPr lang="en-US" altLang="zh-CN" sz="2000" dirty="0" smtClean="0">
                  <a:solidFill>
                    <a:schemeClr val="tx1"/>
                  </a:solidFill>
                  <a:latin typeface="微软雅黑" panose="020B0503020204020204" charset="-122"/>
                  <a:ea typeface="微软雅黑" panose="020B0503020204020204" charset="-122"/>
                </a:rPr>
                <a:t>04</a:t>
              </a:r>
            </a:p>
          </p:txBody>
        </p:sp>
      </p:grpSp>
      <p:grpSp>
        <p:nvGrpSpPr>
          <p:cNvPr id="2" name="Group 2"/>
          <p:cNvGrpSpPr/>
          <p:nvPr/>
        </p:nvGrpSpPr>
        <p:grpSpPr>
          <a:xfrm>
            <a:off x="1800265" y="2578610"/>
            <a:ext cx="8595332" cy="2148833"/>
            <a:chOff x="1800265" y="3002790"/>
            <a:chExt cx="8595332" cy="2148833"/>
          </a:xfrm>
        </p:grpSpPr>
        <p:sp>
          <p:nvSpPr>
            <p:cNvPr id="10" name="Arc 5"/>
            <p:cNvSpPr/>
            <p:nvPr/>
          </p:nvSpPr>
          <p:spPr>
            <a:xfrm>
              <a:off x="1800265" y="3002790"/>
              <a:ext cx="2148833" cy="2148833"/>
            </a:xfrm>
            <a:prstGeom prst="arc">
              <a:avLst>
                <a:gd name="adj1" fmla="val 10802931"/>
                <a:gd name="adj2" fmla="val 5806"/>
              </a:avLst>
            </a:prstGeom>
            <a:ln w="254000">
              <a:solidFill>
                <a:schemeClr val="tx1">
                  <a:alpha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1" name="Arc 8"/>
            <p:cNvSpPr/>
            <p:nvPr/>
          </p:nvSpPr>
          <p:spPr>
            <a:xfrm>
              <a:off x="3949098" y="3002790"/>
              <a:ext cx="2148833" cy="2148833"/>
            </a:xfrm>
            <a:prstGeom prst="arc">
              <a:avLst>
                <a:gd name="adj1" fmla="val 15698"/>
                <a:gd name="adj2" fmla="val 10801070"/>
              </a:avLst>
            </a:prstGeom>
            <a:ln w="254000">
              <a:solidFill>
                <a:schemeClr val="tx1">
                  <a:alpha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3" name="Arc 12"/>
            <p:cNvSpPr/>
            <p:nvPr/>
          </p:nvSpPr>
          <p:spPr>
            <a:xfrm>
              <a:off x="6097931" y="3002790"/>
              <a:ext cx="2148833" cy="2148833"/>
            </a:xfrm>
            <a:prstGeom prst="arc">
              <a:avLst>
                <a:gd name="adj1" fmla="val 10802931"/>
                <a:gd name="adj2" fmla="val 5806"/>
              </a:avLst>
            </a:prstGeom>
            <a:ln w="254000">
              <a:solidFill>
                <a:schemeClr val="tx1">
                  <a:alpha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5" name="Arc 14"/>
            <p:cNvSpPr/>
            <p:nvPr/>
          </p:nvSpPr>
          <p:spPr>
            <a:xfrm>
              <a:off x="8246764" y="3002790"/>
              <a:ext cx="2148833" cy="2148833"/>
            </a:xfrm>
            <a:prstGeom prst="arc">
              <a:avLst>
                <a:gd name="adj1" fmla="val 15698"/>
                <a:gd name="adj2" fmla="val 10801070"/>
              </a:avLst>
            </a:prstGeom>
            <a:ln w="254000">
              <a:solidFill>
                <a:schemeClr val="tx1">
                  <a:alpha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grpSp>
      <p:sp>
        <p:nvSpPr>
          <p:cNvPr id="12" name="Arc 4"/>
          <p:cNvSpPr/>
          <p:nvPr/>
        </p:nvSpPr>
        <p:spPr>
          <a:xfrm>
            <a:off x="1927265" y="2705610"/>
            <a:ext cx="2148833" cy="2148833"/>
          </a:xfrm>
          <a:prstGeom prst="arc">
            <a:avLst>
              <a:gd name="adj1" fmla="val 15698"/>
              <a:gd name="adj2" fmla="val 10801070"/>
            </a:avLst>
          </a:prstGeom>
          <a:ln w="2540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4" name="Arc 9"/>
          <p:cNvSpPr/>
          <p:nvPr/>
        </p:nvSpPr>
        <p:spPr>
          <a:xfrm>
            <a:off x="4076098" y="2705610"/>
            <a:ext cx="2148833" cy="2148833"/>
          </a:xfrm>
          <a:prstGeom prst="arc">
            <a:avLst>
              <a:gd name="adj1" fmla="val 10802931"/>
              <a:gd name="adj2" fmla="val 5806"/>
            </a:avLst>
          </a:prstGeom>
          <a:ln w="2540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6" name="Arc 11"/>
          <p:cNvSpPr/>
          <p:nvPr/>
        </p:nvSpPr>
        <p:spPr>
          <a:xfrm>
            <a:off x="6224931" y="2705610"/>
            <a:ext cx="2148833" cy="2148833"/>
          </a:xfrm>
          <a:prstGeom prst="arc">
            <a:avLst>
              <a:gd name="adj1" fmla="val 15698"/>
              <a:gd name="adj2" fmla="val 10801070"/>
            </a:avLst>
          </a:prstGeom>
          <a:ln w="2540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7" name="Arc 15"/>
          <p:cNvSpPr/>
          <p:nvPr/>
        </p:nvSpPr>
        <p:spPr>
          <a:xfrm>
            <a:off x="8373764" y="2705610"/>
            <a:ext cx="2148833" cy="2148833"/>
          </a:xfrm>
          <a:prstGeom prst="arc">
            <a:avLst>
              <a:gd name="adj1" fmla="val 10802931"/>
              <a:gd name="adj2" fmla="val 5806"/>
            </a:avLst>
          </a:prstGeom>
          <a:ln w="2540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8" name="Oval Callout 16"/>
          <p:cNvSpPr/>
          <p:nvPr/>
        </p:nvSpPr>
        <p:spPr>
          <a:xfrm rot="10800000">
            <a:off x="2142664" y="2943403"/>
            <a:ext cx="1469802" cy="1441690"/>
          </a:xfrm>
          <a:prstGeom prst="wedgeEllipseCallout">
            <a:avLst>
              <a:gd name="adj1" fmla="val -2474"/>
              <a:gd name="adj2" fmla="val 79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20" name="Oval 19"/>
          <p:cNvSpPr/>
          <p:nvPr/>
        </p:nvSpPr>
        <p:spPr>
          <a:xfrm rot="10800000">
            <a:off x="2606444" y="1793521"/>
            <a:ext cx="587127" cy="58712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21" name="Oval Callout 20"/>
          <p:cNvSpPr/>
          <p:nvPr/>
        </p:nvSpPr>
        <p:spPr>
          <a:xfrm>
            <a:off x="4410562" y="2922545"/>
            <a:ext cx="1469802" cy="1441690"/>
          </a:xfrm>
          <a:prstGeom prst="wedgeEllipseCallout">
            <a:avLst>
              <a:gd name="adj1" fmla="val -2474"/>
              <a:gd name="adj2" fmla="val 79053"/>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22" name="Oval 21"/>
          <p:cNvSpPr/>
          <p:nvPr/>
        </p:nvSpPr>
        <p:spPr>
          <a:xfrm>
            <a:off x="4829457" y="4926509"/>
            <a:ext cx="587127" cy="58712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24" name="Oval Callout 23"/>
          <p:cNvSpPr/>
          <p:nvPr/>
        </p:nvSpPr>
        <p:spPr>
          <a:xfrm rot="10800000">
            <a:off x="6527960" y="2943403"/>
            <a:ext cx="1469802" cy="1441690"/>
          </a:xfrm>
          <a:prstGeom prst="wedgeEllipseCallout">
            <a:avLst>
              <a:gd name="adj1" fmla="val -2474"/>
              <a:gd name="adj2" fmla="val 79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25" name="Oval 24"/>
          <p:cNvSpPr/>
          <p:nvPr/>
        </p:nvSpPr>
        <p:spPr>
          <a:xfrm rot="10800000">
            <a:off x="6991740" y="1793521"/>
            <a:ext cx="587127" cy="58712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26" name="Oval Callout 25"/>
          <p:cNvSpPr/>
          <p:nvPr/>
        </p:nvSpPr>
        <p:spPr>
          <a:xfrm>
            <a:off x="8708228" y="2922545"/>
            <a:ext cx="1469802" cy="1441690"/>
          </a:xfrm>
          <a:prstGeom prst="wedgeEllipseCallout">
            <a:avLst>
              <a:gd name="adj1" fmla="val -2474"/>
              <a:gd name="adj2" fmla="val 79053"/>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27" name="Oval 26"/>
          <p:cNvSpPr/>
          <p:nvPr/>
        </p:nvSpPr>
        <p:spPr>
          <a:xfrm>
            <a:off x="9127123" y="4926509"/>
            <a:ext cx="587127" cy="5871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29" name="Rectangle 28"/>
          <p:cNvSpPr/>
          <p:nvPr/>
        </p:nvSpPr>
        <p:spPr>
          <a:xfrm>
            <a:off x="6932920" y="3012448"/>
            <a:ext cx="665567" cy="630942"/>
          </a:xfrm>
          <a:prstGeom prst="rect">
            <a:avLst/>
          </a:prstGeom>
        </p:spPr>
        <p:txBody>
          <a:bodyPr wrap="none" anchor="ctr">
            <a:spAutoFit/>
          </a:bodyPr>
          <a:lstStyle/>
          <a:p>
            <a:pPr algn="ctr"/>
            <a:r>
              <a:rPr lang="en-US" sz="3500" dirty="0">
                <a:solidFill>
                  <a:schemeClr val="bg1"/>
                </a:solidFill>
                <a:latin typeface="FontAwesome" pitchFamily="2" charset="0"/>
                <a:cs typeface="微软雅黑" panose="020B0503020204020204" charset="-122"/>
              </a:rPr>
              <a:t></a:t>
            </a:r>
          </a:p>
        </p:txBody>
      </p:sp>
      <p:sp>
        <p:nvSpPr>
          <p:cNvPr id="31" name="Rectangle 30"/>
          <p:cNvSpPr/>
          <p:nvPr/>
        </p:nvSpPr>
        <p:spPr>
          <a:xfrm>
            <a:off x="2569527" y="3012448"/>
            <a:ext cx="601447" cy="630942"/>
          </a:xfrm>
          <a:prstGeom prst="rect">
            <a:avLst/>
          </a:prstGeom>
        </p:spPr>
        <p:txBody>
          <a:bodyPr wrap="none" anchor="ctr">
            <a:spAutoFit/>
          </a:bodyPr>
          <a:lstStyle/>
          <a:p>
            <a:pPr algn="ctr"/>
            <a:r>
              <a:rPr lang="en-US" sz="3500" dirty="0">
                <a:solidFill>
                  <a:schemeClr val="bg1"/>
                </a:solidFill>
                <a:latin typeface="FontAwesome" pitchFamily="2" charset="0"/>
                <a:cs typeface="微软雅黑" panose="020B0503020204020204" charset="-122"/>
              </a:rPr>
              <a:t></a:t>
            </a:r>
          </a:p>
        </p:txBody>
      </p:sp>
      <p:sp>
        <p:nvSpPr>
          <p:cNvPr id="32" name="Rectangle 31"/>
          <p:cNvSpPr/>
          <p:nvPr/>
        </p:nvSpPr>
        <p:spPr>
          <a:xfrm>
            <a:off x="9165555" y="3012448"/>
            <a:ext cx="601447" cy="630942"/>
          </a:xfrm>
          <a:prstGeom prst="rect">
            <a:avLst/>
          </a:prstGeom>
        </p:spPr>
        <p:txBody>
          <a:bodyPr wrap="none" anchor="ctr">
            <a:spAutoFit/>
          </a:bodyPr>
          <a:lstStyle/>
          <a:p>
            <a:pPr algn="ctr"/>
            <a:r>
              <a:rPr lang="en-US" sz="3500" dirty="0">
                <a:solidFill>
                  <a:schemeClr val="bg1"/>
                </a:solidFill>
                <a:latin typeface="FontAwesome" pitchFamily="2" charset="0"/>
                <a:cs typeface="微软雅黑" panose="020B0503020204020204" charset="-122"/>
              </a:rPr>
              <a:t></a:t>
            </a:r>
          </a:p>
        </p:txBody>
      </p:sp>
      <p:sp>
        <p:nvSpPr>
          <p:cNvPr id="33" name="TextBox 32"/>
          <p:cNvSpPr txBox="1"/>
          <p:nvPr/>
        </p:nvSpPr>
        <p:spPr>
          <a:xfrm>
            <a:off x="2257215" y="3349741"/>
            <a:ext cx="1181042" cy="587375"/>
          </a:xfrm>
          <a:prstGeom prst="rect">
            <a:avLst/>
          </a:prstGeom>
          <a:noFill/>
        </p:spPr>
        <p:txBody>
          <a:bodyPr wrap="square" numCol="1" spcCol="0" rtlCol="0" anchor="ctr">
            <a:spAutoFit/>
          </a:bodyPr>
          <a:lstStyle/>
          <a:p>
            <a:pPr algn="ctr">
              <a:lnSpc>
                <a:spcPts val="1300"/>
              </a:lnSpc>
            </a:pPr>
            <a:r>
              <a:rPr lang="en-US" sz="1000" b="1" smtClean="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34" name="TextBox 33"/>
          <p:cNvSpPr txBox="1"/>
          <p:nvPr/>
        </p:nvSpPr>
        <p:spPr>
          <a:xfrm>
            <a:off x="4535491" y="3349741"/>
            <a:ext cx="1181042" cy="587375"/>
          </a:xfrm>
          <a:prstGeom prst="rect">
            <a:avLst/>
          </a:prstGeom>
          <a:noFill/>
        </p:spPr>
        <p:txBody>
          <a:bodyPr wrap="square" numCol="1" spcCol="0" rtlCol="0" anchor="ctr">
            <a:spAutoFit/>
          </a:bodyPr>
          <a:lstStyle/>
          <a:p>
            <a:pPr algn="ctr">
              <a:lnSpc>
                <a:spcPts val="1300"/>
              </a:lnSpc>
            </a:pPr>
            <a:r>
              <a:rPr lang="en-US" sz="1000" b="1" smtClean="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35" name="TextBox 34"/>
          <p:cNvSpPr txBox="1"/>
          <p:nvPr/>
        </p:nvSpPr>
        <p:spPr>
          <a:xfrm>
            <a:off x="6685352" y="3349741"/>
            <a:ext cx="1181042" cy="587375"/>
          </a:xfrm>
          <a:prstGeom prst="rect">
            <a:avLst/>
          </a:prstGeom>
          <a:noFill/>
        </p:spPr>
        <p:txBody>
          <a:bodyPr wrap="square" numCol="1" spcCol="0" rtlCol="0" anchor="ctr">
            <a:spAutoFit/>
          </a:bodyPr>
          <a:lstStyle/>
          <a:p>
            <a:pPr algn="ctr">
              <a:lnSpc>
                <a:spcPts val="1300"/>
              </a:lnSpc>
            </a:pPr>
            <a:r>
              <a:rPr lang="en-US" sz="1000" b="1" smtClean="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36" name="TextBox 35"/>
          <p:cNvSpPr txBox="1"/>
          <p:nvPr/>
        </p:nvSpPr>
        <p:spPr>
          <a:xfrm>
            <a:off x="8875998" y="3349741"/>
            <a:ext cx="1181042" cy="587375"/>
          </a:xfrm>
          <a:prstGeom prst="rect">
            <a:avLst/>
          </a:prstGeom>
          <a:noFill/>
        </p:spPr>
        <p:txBody>
          <a:bodyPr wrap="square" numCol="1" spcCol="0" rtlCol="0" anchor="ctr">
            <a:spAutoFit/>
          </a:bodyPr>
          <a:lstStyle/>
          <a:p>
            <a:pPr algn="ctr">
              <a:lnSpc>
                <a:spcPts val="1300"/>
              </a:lnSpc>
            </a:pPr>
            <a:r>
              <a:rPr lang="en-US" sz="1000" b="1" smtClean="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37" name="TextBox 36"/>
          <p:cNvSpPr txBox="1"/>
          <p:nvPr/>
        </p:nvSpPr>
        <p:spPr>
          <a:xfrm flipH="1">
            <a:off x="2705046" y="1890599"/>
            <a:ext cx="389922" cy="348813"/>
          </a:xfrm>
          <a:prstGeom prst="rect">
            <a:avLst/>
          </a:prstGeom>
          <a:noFill/>
        </p:spPr>
        <p:txBody>
          <a:bodyPr wrap="square" numCol="1" spcCol="457200" rtlCol="0">
            <a:spAutoFit/>
          </a:bodyPr>
          <a:lstStyle/>
          <a:p>
            <a:pPr algn="ctr">
              <a:lnSpc>
                <a:spcPts val="2000"/>
              </a:lnSpc>
            </a:pPr>
            <a:r>
              <a:rPr lang="en-US" sz="1200" smtClean="0">
                <a:solidFill>
                  <a:schemeClr val="bg1"/>
                </a:solidFill>
                <a:latin typeface="微软雅黑" panose="020B0503020204020204" charset="-122"/>
                <a:ea typeface="微软雅黑" panose="020B0503020204020204" charset="-122"/>
                <a:cs typeface="Montserrat" charset="0"/>
              </a:rPr>
              <a:t>01</a:t>
            </a:r>
            <a:endParaRPr lang="en-US" sz="1200" dirty="0" smtClean="0">
              <a:solidFill>
                <a:schemeClr val="bg1"/>
              </a:solidFill>
              <a:latin typeface="微软雅黑" panose="020B0503020204020204" charset="-122"/>
              <a:ea typeface="微软雅黑" panose="020B0503020204020204" charset="-122"/>
              <a:cs typeface="Montserrat" charset="0"/>
            </a:endParaRPr>
          </a:p>
        </p:txBody>
      </p:sp>
      <p:sp>
        <p:nvSpPr>
          <p:cNvPr id="38" name="TextBox 37"/>
          <p:cNvSpPr txBox="1"/>
          <p:nvPr/>
        </p:nvSpPr>
        <p:spPr>
          <a:xfrm flipH="1">
            <a:off x="7086884" y="1890599"/>
            <a:ext cx="389922" cy="348813"/>
          </a:xfrm>
          <a:prstGeom prst="rect">
            <a:avLst/>
          </a:prstGeom>
          <a:noFill/>
        </p:spPr>
        <p:txBody>
          <a:bodyPr wrap="square" numCol="1" spcCol="457200" rtlCol="0">
            <a:spAutoFit/>
          </a:bodyPr>
          <a:lstStyle/>
          <a:p>
            <a:pPr algn="ctr">
              <a:lnSpc>
                <a:spcPts val="2000"/>
              </a:lnSpc>
            </a:pPr>
            <a:r>
              <a:rPr lang="en-US" sz="1200" dirty="0" smtClean="0">
                <a:solidFill>
                  <a:schemeClr val="bg1"/>
                </a:solidFill>
                <a:latin typeface="微软雅黑" panose="020B0503020204020204" charset="-122"/>
                <a:ea typeface="微软雅黑" panose="020B0503020204020204" charset="-122"/>
                <a:cs typeface="Montserrat" charset="0"/>
              </a:rPr>
              <a:t>03</a:t>
            </a:r>
          </a:p>
        </p:txBody>
      </p:sp>
      <p:sp>
        <p:nvSpPr>
          <p:cNvPr id="39" name="TextBox 38"/>
          <p:cNvSpPr txBox="1"/>
          <p:nvPr/>
        </p:nvSpPr>
        <p:spPr>
          <a:xfrm flipH="1">
            <a:off x="4916484" y="5039173"/>
            <a:ext cx="389922" cy="348813"/>
          </a:xfrm>
          <a:prstGeom prst="rect">
            <a:avLst/>
          </a:prstGeom>
          <a:noFill/>
        </p:spPr>
        <p:txBody>
          <a:bodyPr wrap="square" numCol="1" spcCol="457200" rtlCol="0">
            <a:spAutoFit/>
          </a:bodyPr>
          <a:lstStyle/>
          <a:p>
            <a:pPr algn="ctr">
              <a:lnSpc>
                <a:spcPts val="2000"/>
              </a:lnSpc>
            </a:pPr>
            <a:r>
              <a:rPr lang="en-US" sz="1200" dirty="0" smtClean="0">
                <a:solidFill>
                  <a:schemeClr val="bg1"/>
                </a:solidFill>
                <a:latin typeface="微软雅黑" panose="020B0503020204020204" charset="-122"/>
                <a:ea typeface="微软雅黑" panose="020B0503020204020204" charset="-122"/>
                <a:cs typeface="Montserrat" charset="0"/>
              </a:rPr>
              <a:t>02</a:t>
            </a:r>
          </a:p>
        </p:txBody>
      </p:sp>
      <p:sp>
        <p:nvSpPr>
          <p:cNvPr id="40" name="TextBox 39"/>
          <p:cNvSpPr txBox="1"/>
          <p:nvPr/>
        </p:nvSpPr>
        <p:spPr>
          <a:xfrm flipH="1">
            <a:off x="9210692" y="5039173"/>
            <a:ext cx="389922" cy="348813"/>
          </a:xfrm>
          <a:prstGeom prst="rect">
            <a:avLst/>
          </a:prstGeom>
          <a:noFill/>
        </p:spPr>
        <p:txBody>
          <a:bodyPr wrap="square" numCol="1" spcCol="457200" rtlCol="0">
            <a:spAutoFit/>
          </a:bodyPr>
          <a:lstStyle/>
          <a:p>
            <a:pPr algn="ctr">
              <a:lnSpc>
                <a:spcPts val="2000"/>
              </a:lnSpc>
            </a:pPr>
            <a:r>
              <a:rPr lang="en-US" sz="1200" dirty="0" smtClean="0">
                <a:solidFill>
                  <a:schemeClr val="bg1"/>
                </a:solidFill>
                <a:latin typeface="微软雅黑" panose="020B0503020204020204" charset="-122"/>
                <a:ea typeface="微软雅黑" panose="020B0503020204020204" charset="-122"/>
                <a:cs typeface="Montserrat" charset="0"/>
              </a:rPr>
              <a:t>04</a:t>
            </a:r>
          </a:p>
        </p:txBody>
      </p:sp>
      <p:sp>
        <p:nvSpPr>
          <p:cNvPr id="41" name="TextBox 40"/>
          <p:cNvSpPr txBox="1"/>
          <p:nvPr/>
        </p:nvSpPr>
        <p:spPr>
          <a:xfrm>
            <a:off x="3242416" y="1845633"/>
            <a:ext cx="1950741" cy="559435"/>
          </a:xfrm>
          <a:prstGeom prst="rect">
            <a:avLst/>
          </a:prstGeom>
          <a:noFill/>
        </p:spPr>
        <p:txBody>
          <a:bodyPr wrap="square" numCol="1" spcCol="457200" rtlCol="0">
            <a:spAutoFit/>
          </a:bodyPr>
          <a:lstStyle/>
          <a:p>
            <a:r>
              <a:rPr lang="en-US" sz="10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42" name="TextBox 41"/>
          <p:cNvSpPr txBox="1"/>
          <p:nvPr/>
        </p:nvSpPr>
        <p:spPr>
          <a:xfrm>
            <a:off x="7658978" y="1845633"/>
            <a:ext cx="1950741" cy="559435"/>
          </a:xfrm>
          <a:prstGeom prst="rect">
            <a:avLst/>
          </a:prstGeom>
          <a:noFill/>
        </p:spPr>
        <p:txBody>
          <a:bodyPr wrap="square" numCol="1" spcCol="457200" rtlCol="0">
            <a:spAutoFit/>
          </a:bodyPr>
          <a:lstStyle/>
          <a:p>
            <a:r>
              <a:rPr lang="en-US" sz="10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43" name="TextBox 42"/>
          <p:cNvSpPr txBox="1"/>
          <p:nvPr/>
        </p:nvSpPr>
        <p:spPr>
          <a:xfrm>
            <a:off x="2662127" y="5007612"/>
            <a:ext cx="1950741" cy="559435"/>
          </a:xfrm>
          <a:prstGeom prst="rect">
            <a:avLst/>
          </a:prstGeom>
          <a:noFill/>
        </p:spPr>
        <p:txBody>
          <a:bodyPr wrap="square" numCol="1" spcCol="457200" rtlCol="0">
            <a:spAutoFit/>
          </a:bodyPr>
          <a:lstStyle/>
          <a:p>
            <a:pPr algn="r"/>
            <a:r>
              <a:rPr lang="en-US" sz="10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44" name="TextBox 43"/>
          <p:cNvSpPr txBox="1"/>
          <p:nvPr/>
        </p:nvSpPr>
        <p:spPr>
          <a:xfrm>
            <a:off x="6991059" y="5007612"/>
            <a:ext cx="1950741" cy="559435"/>
          </a:xfrm>
          <a:prstGeom prst="rect">
            <a:avLst/>
          </a:prstGeom>
          <a:noFill/>
        </p:spPr>
        <p:txBody>
          <a:bodyPr wrap="square" numCol="1" spcCol="457200" rtlCol="0">
            <a:spAutoFit/>
          </a:bodyPr>
          <a:lstStyle/>
          <a:p>
            <a:pPr algn="r"/>
            <a:r>
              <a:rPr lang="en-US" sz="10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Tree>
    <p:custDataLst>
      <p:tags r:id="rId1"/>
    </p:custDataLst>
  </p:cSld>
  <p:clrMapOvr>
    <a:masterClrMapping/>
  </p:clrMapOvr>
  <p:transition advTm="7130">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ppt_w</p:attrName>
                                        </p:attrNameLst>
                                      </p:cBhvr>
                                      <p:tavLst>
                                        <p:tav tm="0">
                                          <p:val>
                                            <p:fltVal val="0"/>
                                          </p:val>
                                        </p:tav>
                                        <p:tav tm="100000">
                                          <p:val>
                                            <p:strVal val="#ppt_w"/>
                                          </p:val>
                                        </p:tav>
                                      </p:tavLst>
                                    </p:anim>
                                    <p:anim calcmode="lin" valueType="num">
                                      <p:cBhvr>
                                        <p:cTn id="11" dur="500" fill="hold"/>
                                        <p:tgtEl>
                                          <p:spTgt spid="18"/>
                                        </p:tgtEl>
                                        <p:attrNameLst>
                                          <p:attrName>ppt_h</p:attrName>
                                        </p:attrNameLst>
                                      </p:cBhvr>
                                      <p:tavLst>
                                        <p:tav tm="0">
                                          <p:val>
                                            <p:fltVal val="0"/>
                                          </p:val>
                                        </p:tav>
                                        <p:tav tm="100000">
                                          <p:val>
                                            <p:strVal val="#ppt_h"/>
                                          </p:val>
                                        </p:tav>
                                      </p:tavLst>
                                    </p:anim>
                                    <p:animEffect transition="in" filter="fade">
                                      <p:cBhvr>
                                        <p:cTn id="12" dur="500"/>
                                        <p:tgtEl>
                                          <p:spTgt spid="18"/>
                                        </p:tgtEl>
                                      </p:cBhvr>
                                    </p:animEffect>
                                  </p:childTnLst>
                                </p:cTn>
                              </p:par>
                              <p:par>
                                <p:cTn id="13" presetID="53" presetClass="entr" presetSubtype="16" fill="hold" grpId="0" nodeType="withEffect">
                                  <p:stCondLst>
                                    <p:cond delay="50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500"/>
                                        <p:tgtEl>
                                          <p:spTgt spid="3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cTn>
                              </p:par>
                              <p:par>
                                <p:cTn id="43" presetID="53" presetClass="entr" presetSubtype="16" fill="hold" grpId="0" nodeType="withEffect">
                                  <p:stCondLst>
                                    <p:cond delay="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500"/>
                                  </p:stCondLst>
                                  <p:childTnLst>
                                    <p:set>
                                      <p:cBhvr>
                                        <p:cTn id="49" dur="1" fill="hold">
                                          <p:stCondLst>
                                            <p:cond delay="0"/>
                                          </p:stCondLst>
                                        </p:cTn>
                                        <p:tgtEl>
                                          <p:spTgt spid="39"/>
                                        </p:tgtEl>
                                        <p:attrNameLst>
                                          <p:attrName>style.visibility</p:attrName>
                                        </p:attrNameLst>
                                      </p:cBhvr>
                                      <p:to>
                                        <p:strVal val="visible"/>
                                      </p:to>
                                    </p:set>
                                    <p:anim calcmode="lin" valueType="num">
                                      <p:cBhvr>
                                        <p:cTn id="50" dur="500" fill="hold"/>
                                        <p:tgtEl>
                                          <p:spTgt spid="39"/>
                                        </p:tgtEl>
                                        <p:attrNameLst>
                                          <p:attrName>ppt_w</p:attrName>
                                        </p:attrNameLst>
                                      </p:cBhvr>
                                      <p:tavLst>
                                        <p:tav tm="0">
                                          <p:val>
                                            <p:fltVal val="0"/>
                                          </p:val>
                                        </p:tav>
                                        <p:tav tm="100000">
                                          <p:val>
                                            <p:strVal val="#ppt_w"/>
                                          </p:val>
                                        </p:tav>
                                      </p:tavLst>
                                    </p:anim>
                                    <p:anim calcmode="lin" valueType="num">
                                      <p:cBhvr>
                                        <p:cTn id="51" dur="500" fill="hold"/>
                                        <p:tgtEl>
                                          <p:spTgt spid="39"/>
                                        </p:tgtEl>
                                        <p:attrNameLst>
                                          <p:attrName>ppt_h</p:attrName>
                                        </p:attrNameLst>
                                      </p:cBhvr>
                                      <p:tavLst>
                                        <p:tav tm="0">
                                          <p:val>
                                            <p:fltVal val="0"/>
                                          </p:val>
                                        </p:tav>
                                        <p:tav tm="100000">
                                          <p:val>
                                            <p:strVal val="#ppt_h"/>
                                          </p:val>
                                        </p:tav>
                                      </p:tavLst>
                                    </p:anim>
                                    <p:animEffect transition="in" filter="fade">
                                      <p:cBhvr>
                                        <p:cTn id="52" dur="500"/>
                                        <p:tgtEl>
                                          <p:spTgt spid="39"/>
                                        </p:tgtEl>
                                      </p:cBhvr>
                                    </p:animEffect>
                                  </p:childTnLst>
                                </p:cTn>
                              </p:par>
                              <p:par>
                                <p:cTn id="53" presetID="53" presetClass="entr" presetSubtype="16" fill="hold" grpId="0" nodeType="withEffect">
                                  <p:stCondLst>
                                    <p:cond delay="500"/>
                                  </p:stCondLst>
                                  <p:childTnLst>
                                    <p:set>
                                      <p:cBhvr>
                                        <p:cTn id="54" dur="1" fill="hold">
                                          <p:stCondLst>
                                            <p:cond delay="0"/>
                                          </p:stCondLst>
                                        </p:cTn>
                                        <p:tgtEl>
                                          <p:spTgt spid="43"/>
                                        </p:tgtEl>
                                        <p:attrNameLst>
                                          <p:attrName>style.visibility</p:attrName>
                                        </p:attrNameLst>
                                      </p:cBhvr>
                                      <p:to>
                                        <p:strVal val="visible"/>
                                      </p:to>
                                    </p:set>
                                    <p:anim calcmode="lin" valueType="num">
                                      <p:cBhvr>
                                        <p:cTn id="55" dur="500" fill="hold"/>
                                        <p:tgtEl>
                                          <p:spTgt spid="43"/>
                                        </p:tgtEl>
                                        <p:attrNameLst>
                                          <p:attrName>ppt_w</p:attrName>
                                        </p:attrNameLst>
                                      </p:cBhvr>
                                      <p:tavLst>
                                        <p:tav tm="0">
                                          <p:val>
                                            <p:fltVal val="0"/>
                                          </p:val>
                                        </p:tav>
                                        <p:tav tm="100000">
                                          <p:val>
                                            <p:strVal val="#ppt_w"/>
                                          </p:val>
                                        </p:tav>
                                      </p:tavLst>
                                    </p:anim>
                                    <p:anim calcmode="lin" valueType="num">
                                      <p:cBhvr>
                                        <p:cTn id="56" dur="500" fill="hold"/>
                                        <p:tgtEl>
                                          <p:spTgt spid="43"/>
                                        </p:tgtEl>
                                        <p:attrNameLst>
                                          <p:attrName>ppt_h</p:attrName>
                                        </p:attrNameLst>
                                      </p:cBhvr>
                                      <p:tavLst>
                                        <p:tav tm="0">
                                          <p:val>
                                            <p:fltVal val="0"/>
                                          </p:val>
                                        </p:tav>
                                        <p:tav tm="100000">
                                          <p:val>
                                            <p:strVal val="#ppt_h"/>
                                          </p:val>
                                        </p:tav>
                                      </p:tavLst>
                                    </p:anim>
                                    <p:animEffect transition="in" filter="fade">
                                      <p:cBhvr>
                                        <p:cTn id="57" dur="500"/>
                                        <p:tgtEl>
                                          <p:spTgt spid="4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ipe(left)">
                                      <p:cBhvr>
                                        <p:cTn id="62" dur="5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12" presetClass="entr" presetSubtype="1"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p:tgtEl>
                                          <p:spTgt spid="24"/>
                                        </p:tgtEl>
                                        <p:attrNameLst>
                                          <p:attrName>ppt_y</p:attrName>
                                        </p:attrNameLst>
                                      </p:cBhvr>
                                      <p:tavLst>
                                        <p:tav tm="0">
                                          <p:val>
                                            <p:strVal val="#ppt_y-#ppt_h*1.125000"/>
                                          </p:val>
                                        </p:tav>
                                        <p:tav tm="100000">
                                          <p:val>
                                            <p:strVal val="#ppt_y"/>
                                          </p:val>
                                        </p:tav>
                                      </p:tavLst>
                                    </p:anim>
                                    <p:animEffect transition="in" filter="wipe(down)">
                                      <p:cBhvr>
                                        <p:cTn id="68" dur="500"/>
                                        <p:tgtEl>
                                          <p:spTgt spid="24"/>
                                        </p:tgtEl>
                                      </p:cBhvr>
                                    </p:animEffect>
                                  </p:childTnLst>
                                </p:cTn>
                              </p:par>
                              <p:par>
                                <p:cTn id="69" presetID="12" presetClass="entr" presetSubtype="1" fill="hold" grpId="0" nodeType="with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additive="base">
                                        <p:cTn id="71" dur="500"/>
                                        <p:tgtEl>
                                          <p:spTgt spid="29"/>
                                        </p:tgtEl>
                                        <p:attrNameLst>
                                          <p:attrName>ppt_y</p:attrName>
                                        </p:attrNameLst>
                                      </p:cBhvr>
                                      <p:tavLst>
                                        <p:tav tm="0">
                                          <p:val>
                                            <p:strVal val="#ppt_y-#ppt_h*1.125000"/>
                                          </p:val>
                                        </p:tav>
                                        <p:tav tm="100000">
                                          <p:val>
                                            <p:strVal val="#ppt_y"/>
                                          </p:val>
                                        </p:tav>
                                      </p:tavLst>
                                    </p:anim>
                                    <p:animEffect transition="in" filter="wipe(down)">
                                      <p:cBhvr>
                                        <p:cTn id="72" dur="500"/>
                                        <p:tgtEl>
                                          <p:spTgt spid="29"/>
                                        </p:tgtEl>
                                      </p:cBhvr>
                                    </p:animEffect>
                                  </p:childTnLst>
                                </p:cTn>
                              </p:par>
                              <p:par>
                                <p:cTn id="73" presetID="1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cBhvr additive="base">
                                        <p:cTn id="75" dur="500"/>
                                        <p:tgtEl>
                                          <p:spTgt spid="35"/>
                                        </p:tgtEl>
                                        <p:attrNameLst>
                                          <p:attrName>ppt_y</p:attrName>
                                        </p:attrNameLst>
                                      </p:cBhvr>
                                      <p:tavLst>
                                        <p:tav tm="0">
                                          <p:val>
                                            <p:strVal val="#ppt_y-#ppt_h*1.125000"/>
                                          </p:val>
                                        </p:tav>
                                        <p:tav tm="100000">
                                          <p:val>
                                            <p:strVal val="#ppt_y"/>
                                          </p:val>
                                        </p:tav>
                                      </p:tavLst>
                                    </p:anim>
                                    <p:animEffect transition="in" filter="wipe(down)">
                                      <p:cBhvr>
                                        <p:cTn id="76" dur="500"/>
                                        <p:tgtEl>
                                          <p:spTgt spid="3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500"/>
                                        <p:tgtEl>
                                          <p:spTgt spid="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fade">
                                      <p:cBhvr>
                                        <p:cTn id="85" dur="500"/>
                                        <p:tgtEl>
                                          <p:spTgt spid="42"/>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8" fill="hold" grpId="0" nodeType="click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wipe(left)">
                                      <p:cBhvr>
                                        <p:cTn id="90" dur="500"/>
                                        <p:tgtEl>
                                          <p:spTgt spid="17"/>
                                        </p:tgtEl>
                                      </p:cBhvr>
                                    </p:animEffect>
                                  </p:childTnLst>
                                </p:cTn>
                              </p:par>
                              <p:par>
                                <p:cTn id="91" presetID="22" presetClass="entr" presetSubtype="2" fill="hold" nodeType="withEffect">
                                  <p:stCondLst>
                                    <p:cond delay="0"/>
                                  </p:stCondLst>
                                  <p:childTnLst>
                                    <p:set>
                                      <p:cBhvr>
                                        <p:cTn id="92" dur="1" fill="hold">
                                          <p:stCondLst>
                                            <p:cond delay="0"/>
                                          </p:stCondLst>
                                        </p:cTn>
                                        <p:tgtEl>
                                          <p:spTgt spid="2"/>
                                        </p:tgtEl>
                                        <p:attrNameLst>
                                          <p:attrName>style.visibility</p:attrName>
                                        </p:attrNameLst>
                                      </p:cBhvr>
                                      <p:to>
                                        <p:strVal val="visible"/>
                                      </p:to>
                                    </p:set>
                                    <p:animEffect transition="in" filter="wipe(right)">
                                      <p:cBhvr>
                                        <p:cTn id="93" dur="500"/>
                                        <p:tgtEl>
                                          <p:spTgt spid="2"/>
                                        </p:tgtEl>
                                      </p:cBhvr>
                                    </p:animEffect>
                                  </p:childTnLst>
                                </p:cTn>
                              </p:par>
                            </p:childTnLst>
                          </p:cTn>
                        </p:par>
                      </p:childTnLst>
                    </p:cTn>
                  </p:par>
                  <p:par>
                    <p:cTn id="94" fill="hold">
                      <p:stCondLst>
                        <p:cond delay="indefinite"/>
                      </p:stCondLst>
                      <p:childTnLst>
                        <p:par>
                          <p:cTn id="95" fill="hold">
                            <p:stCondLst>
                              <p:cond delay="0"/>
                            </p:stCondLst>
                            <p:childTnLst>
                              <p:par>
                                <p:cTn id="96" presetID="53" presetClass="entr" presetSubtype="16" fill="hold" grpId="0" nodeType="clickEffect">
                                  <p:stCondLst>
                                    <p:cond delay="0"/>
                                  </p:stCondLst>
                                  <p:childTnLst>
                                    <p:set>
                                      <p:cBhvr>
                                        <p:cTn id="97" dur="1" fill="hold">
                                          <p:stCondLst>
                                            <p:cond delay="0"/>
                                          </p:stCondLst>
                                        </p:cTn>
                                        <p:tgtEl>
                                          <p:spTgt spid="32"/>
                                        </p:tgtEl>
                                        <p:attrNameLst>
                                          <p:attrName>style.visibility</p:attrName>
                                        </p:attrNameLst>
                                      </p:cBhvr>
                                      <p:to>
                                        <p:strVal val="visible"/>
                                      </p:to>
                                    </p:set>
                                    <p:anim calcmode="lin" valueType="num">
                                      <p:cBhvr>
                                        <p:cTn id="98" dur="500" fill="hold"/>
                                        <p:tgtEl>
                                          <p:spTgt spid="32"/>
                                        </p:tgtEl>
                                        <p:attrNameLst>
                                          <p:attrName>ppt_w</p:attrName>
                                        </p:attrNameLst>
                                      </p:cBhvr>
                                      <p:tavLst>
                                        <p:tav tm="0">
                                          <p:val>
                                            <p:fltVal val="0"/>
                                          </p:val>
                                        </p:tav>
                                        <p:tav tm="100000">
                                          <p:val>
                                            <p:strVal val="#ppt_w"/>
                                          </p:val>
                                        </p:tav>
                                      </p:tavLst>
                                    </p:anim>
                                    <p:anim calcmode="lin" valueType="num">
                                      <p:cBhvr>
                                        <p:cTn id="99" dur="500" fill="hold"/>
                                        <p:tgtEl>
                                          <p:spTgt spid="32"/>
                                        </p:tgtEl>
                                        <p:attrNameLst>
                                          <p:attrName>ppt_h</p:attrName>
                                        </p:attrNameLst>
                                      </p:cBhvr>
                                      <p:tavLst>
                                        <p:tav tm="0">
                                          <p:val>
                                            <p:fltVal val="0"/>
                                          </p:val>
                                        </p:tav>
                                        <p:tav tm="100000">
                                          <p:val>
                                            <p:strVal val="#ppt_h"/>
                                          </p:val>
                                        </p:tav>
                                      </p:tavLst>
                                    </p:anim>
                                    <p:animEffect transition="in" filter="fade">
                                      <p:cBhvr>
                                        <p:cTn id="100" dur="500"/>
                                        <p:tgtEl>
                                          <p:spTgt spid="32"/>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36"/>
                                        </p:tgtEl>
                                        <p:attrNameLst>
                                          <p:attrName>style.visibility</p:attrName>
                                        </p:attrNameLst>
                                      </p:cBhvr>
                                      <p:to>
                                        <p:strVal val="visible"/>
                                      </p:to>
                                    </p:set>
                                    <p:anim calcmode="lin" valueType="num">
                                      <p:cBhvr>
                                        <p:cTn id="103" dur="500" fill="hold"/>
                                        <p:tgtEl>
                                          <p:spTgt spid="36"/>
                                        </p:tgtEl>
                                        <p:attrNameLst>
                                          <p:attrName>ppt_w</p:attrName>
                                        </p:attrNameLst>
                                      </p:cBhvr>
                                      <p:tavLst>
                                        <p:tav tm="0">
                                          <p:val>
                                            <p:fltVal val="0"/>
                                          </p:val>
                                        </p:tav>
                                        <p:tav tm="100000">
                                          <p:val>
                                            <p:strVal val="#ppt_w"/>
                                          </p:val>
                                        </p:tav>
                                      </p:tavLst>
                                    </p:anim>
                                    <p:anim calcmode="lin" valueType="num">
                                      <p:cBhvr>
                                        <p:cTn id="104" dur="500" fill="hold"/>
                                        <p:tgtEl>
                                          <p:spTgt spid="36"/>
                                        </p:tgtEl>
                                        <p:attrNameLst>
                                          <p:attrName>ppt_h</p:attrName>
                                        </p:attrNameLst>
                                      </p:cBhvr>
                                      <p:tavLst>
                                        <p:tav tm="0">
                                          <p:val>
                                            <p:fltVal val="0"/>
                                          </p:val>
                                        </p:tav>
                                        <p:tav tm="100000">
                                          <p:val>
                                            <p:strVal val="#ppt_h"/>
                                          </p:val>
                                        </p:tav>
                                      </p:tavLst>
                                    </p:anim>
                                    <p:animEffect transition="in" filter="fade">
                                      <p:cBhvr>
                                        <p:cTn id="105" dur="500"/>
                                        <p:tgtEl>
                                          <p:spTgt spid="36"/>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26"/>
                                        </p:tgtEl>
                                        <p:attrNameLst>
                                          <p:attrName>style.visibility</p:attrName>
                                        </p:attrNameLst>
                                      </p:cBhvr>
                                      <p:to>
                                        <p:strVal val="visible"/>
                                      </p:to>
                                    </p:set>
                                    <p:anim calcmode="lin" valueType="num">
                                      <p:cBhvr>
                                        <p:cTn id="108" dur="500" fill="hold"/>
                                        <p:tgtEl>
                                          <p:spTgt spid="26"/>
                                        </p:tgtEl>
                                        <p:attrNameLst>
                                          <p:attrName>ppt_w</p:attrName>
                                        </p:attrNameLst>
                                      </p:cBhvr>
                                      <p:tavLst>
                                        <p:tav tm="0">
                                          <p:val>
                                            <p:fltVal val="0"/>
                                          </p:val>
                                        </p:tav>
                                        <p:tav tm="100000">
                                          <p:val>
                                            <p:strVal val="#ppt_w"/>
                                          </p:val>
                                        </p:tav>
                                      </p:tavLst>
                                    </p:anim>
                                    <p:anim calcmode="lin" valueType="num">
                                      <p:cBhvr>
                                        <p:cTn id="109" dur="500" fill="hold"/>
                                        <p:tgtEl>
                                          <p:spTgt spid="26"/>
                                        </p:tgtEl>
                                        <p:attrNameLst>
                                          <p:attrName>ppt_h</p:attrName>
                                        </p:attrNameLst>
                                      </p:cBhvr>
                                      <p:tavLst>
                                        <p:tav tm="0">
                                          <p:val>
                                            <p:fltVal val="0"/>
                                          </p:val>
                                        </p:tav>
                                        <p:tav tm="100000">
                                          <p:val>
                                            <p:strVal val="#ppt_h"/>
                                          </p:val>
                                        </p:tav>
                                      </p:tavLst>
                                    </p:anim>
                                    <p:animEffect transition="in" filter="fade">
                                      <p:cBhvr>
                                        <p:cTn id="110" dur="500"/>
                                        <p:tgtEl>
                                          <p:spTgt spid="26"/>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27"/>
                                        </p:tgtEl>
                                        <p:attrNameLst>
                                          <p:attrName>style.visibility</p:attrName>
                                        </p:attrNameLst>
                                      </p:cBhvr>
                                      <p:to>
                                        <p:strVal val="visible"/>
                                      </p:to>
                                    </p:set>
                                    <p:anim calcmode="lin" valueType="num">
                                      <p:cBhvr>
                                        <p:cTn id="113" dur="500" fill="hold"/>
                                        <p:tgtEl>
                                          <p:spTgt spid="27"/>
                                        </p:tgtEl>
                                        <p:attrNameLst>
                                          <p:attrName>ppt_w</p:attrName>
                                        </p:attrNameLst>
                                      </p:cBhvr>
                                      <p:tavLst>
                                        <p:tav tm="0">
                                          <p:val>
                                            <p:fltVal val="0"/>
                                          </p:val>
                                        </p:tav>
                                        <p:tav tm="100000">
                                          <p:val>
                                            <p:strVal val="#ppt_w"/>
                                          </p:val>
                                        </p:tav>
                                      </p:tavLst>
                                    </p:anim>
                                    <p:anim calcmode="lin" valueType="num">
                                      <p:cBhvr>
                                        <p:cTn id="114" dur="500" fill="hold"/>
                                        <p:tgtEl>
                                          <p:spTgt spid="27"/>
                                        </p:tgtEl>
                                        <p:attrNameLst>
                                          <p:attrName>ppt_h</p:attrName>
                                        </p:attrNameLst>
                                      </p:cBhvr>
                                      <p:tavLst>
                                        <p:tav tm="0">
                                          <p:val>
                                            <p:fltVal val="0"/>
                                          </p:val>
                                        </p:tav>
                                        <p:tav tm="100000">
                                          <p:val>
                                            <p:strVal val="#ppt_h"/>
                                          </p:val>
                                        </p:tav>
                                      </p:tavLst>
                                    </p:anim>
                                    <p:animEffect transition="in" filter="fade">
                                      <p:cBhvr>
                                        <p:cTn id="115" dur="500"/>
                                        <p:tgtEl>
                                          <p:spTgt spid="27"/>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40"/>
                                        </p:tgtEl>
                                        <p:attrNameLst>
                                          <p:attrName>style.visibility</p:attrName>
                                        </p:attrNameLst>
                                      </p:cBhvr>
                                      <p:to>
                                        <p:strVal val="visible"/>
                                      </p:to>
                                    </p:set>
                                    <p:anim calcmode="lin" valueType="num">
                                      <p:cBhvr>
                                        <p:cTn id="118" dur="500" fill="hold"/>
                                        <p:tgtEl>
                                          <p:spTgt spid="40"/>
                                        </p:tgtEl>
                                        <p:attrNameLst>
                                          <p:attrName>ppt_w</p:attrName>
                                        </p:attrNameLst>
                                      </p:cBhvr>
                                      <p:tavLst>
                                        <p:tav tm="0">
                                          <p:val>
                                            <p:fltVal val="0"/>
                                          </p:val>
                                        </p:tav>
                                        <p:tav tm="100000">
                                          <p:val>
                                            <p:strVal val="#ppt_w"/>
                                          </p:val>
                                        </p:tav>
                                      </p:tavLst>
                                    </p:anim>
                                    <p:anim calcmode="lin" valueType="num">
                                      <p:cBhvr>
                                        <p:cTn id="119" dur="500" fill="hold"/>
                                        <p:tgtEl>
                                          <p:spTgt spid="40"/>
                                        </p:tgtEl>
                                        <p:attrNameLst>
                                          <p:attrName>ppt_h</p:attrName>
                                        </p:attrNameLst>
                                      </p:cBhvr>
                                      <p:tavLst>
                                        <p:tav tm="0">
                                          <p:val>
                                            <p:fltVal val="0"/>
                                          </p:val>
                                        </p:tav>
                                        <p:tav tm="100000">
                                          <p:val>
                                            <p:strVal val="#ppt_h"/>
                                          </p:val>
                                        </p:tav>
                                      </p:tavLst>
                                    </p:anim>
                                    <p:animEffect transition="in" filter="fade">
                                      <p:cBhvr>
                                        <p:cTn id="120" dur="500"/>
                                        <p:tgtEl>
                                          <p:spTgt spid="40"/>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44"/>
                                        </p:tgtEl>
                                        <p:attrNameLst>
                                          <p:attrName>style.visibility</p:attrName>
                                        </p:attrNameLst>
                                      </p:cBhvr>
                                      <p:to>
                                        <p:strVal val="visible"/>
                                      </p:to>
                                    </p:set>
                                    <p:anim calcmode="lin" valueType="num">
                                      <p:cBhvr>
                                        <p:cTn id="123" dur="500" fill="hold"/>
                                        <p:tgtEl>
                                          <p:spTgt spid="44"/>
                                        </p:tgtEl>
                                        <p:attrNameLst>
                                          <p:attrName>ppt_w</p:attrName>
                                        </p:attrNameLst>
                                      </p:cBhvr>
                                      <p:tavLst>
                                        <p:tav tm="0">
                                          <p:val>
                                            <p:fltVal val="0"/>
                                          </p:val>
                                        </p:tav>
                                        <p:tav tm="100000">
                                          <p:val>
                                            <p:strVal val="#ppt_w"/>
                                          </p:val>
                                        </p:tav>
                                      </p:tavLst>
                                    </p:anim>
                                    <p:anim calcmode="lin" valueType="num">
                                      <p:cBhvr>
                                        <p:cTn id="124" dur="500" fill="hold"/>
                                        <p:tgtEl>
                                          <p:spTgt spid="44"/>
                                        </p:tgtEl>
                                        <p:attrNameLst>
                                          <p:attrName>ppt_h</p:attrName>
                                        </p:attrNameLst>
                                      </p:cBhvr>
                                      <p:tavLst>
                                        <p:tav tm="0">
                                          <p:val>
                                            <p:fltVal val="0"/>
                                          </p:val>
                                        </p:tav>
                                        <p:tav tm="100000">
                                          <p:val>
                                            <p:strVal val="#ppt_h"/>
                                          </p:val>
                                        </p:tav>
                                      </p:tavLst>
                                    </p:anim>
                                    <p:animEffect transition="in" filter="fade">
                                      <p:cBhvr>
                                        <p:cTn id="12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4" grpId="0" bldLvl="0" animBg="1"/>
      <p:bldP spid="16" grpId="0" bldLvl="0" animBg="1"/>
      <p:bldP spid="17" grpId="0" bldLvl="0" animBg="1"/>
      <p:bldP spid="18" grpId="0" bldLvl="0" animBg="1"/>
      <p:bldP spid="20" grpId="0" bldLvl="0" animBg="1"/>
      <p:bldP spid="21" grpId="0" bldLvl="0" animBg="1"/>
      <p:bldP spid="22" grpId="0" bldLvl="0" animBg="1"/>
      <p:bldP spid="24" grpId="0" bldLvl="0" animBg="1"/>
      <p:bldP spid="25" grpId="0" bldLvl="0" animBg="1"/>
      <p:bldP spid="26" grpId="0" bldLvl="0" animBg="1"/>
      <p:bldP spid="27" grpId="0" bldLvl="0" animBg="1"/>
      <p:bldP spid="29"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63503" y="478989"/>
              <a:ext cx="481330" cy="417830"/>
            </a:xfrm>
            <a:prstGeom prst="rect">
              <a:avLst/>
            </a:prstGeom>
            <a:noFill/>
          </p:spPr>
          <p:txBody>
            <a:bodyPr wrap="none" rtlCol="0">
              <a:spAutoFit/>
            </a:bodyPr>
            <a:lstStyle/>
            <a:p>
              <a:r>
                <a:rPr lang="en-US" altLang="zh-CN" sz="2000" dirty="0" smtClean="0">
                  <a:solidFill>
                    <a:schemeClr val="tx1"/>
                  </a:solidFill>
                  <a:latin typeface="微软雅黑" panose="020B0503020204020204" charset="-122"/>
                  <a:ea typeface="微软雅黑" panose="020B0503020204020204" charset="-122"/>
                </a:rPr>
                <a:t>04</a:t>
              </a:r>
            </a:p>
          </p:txBody>
        </p:sp>
      </p:grpSp>
      <p:grpSp>
        <p:nvGrpSpPr>
          <p:cNvPr id="64" name="Group 32"/>
          <p:cNvGrpSpPr/>
          <p:nvPr/>
        </p:nvGrpSpPr>
        <p:grpSpPr>
          <a:xfrm>
            <a:off x="4687002" y="3401703"/>
            <a:ext cx="3356638" cy="2953032"/>
            <a:chOff x="3964331" y="1351363"/>
            <a:chExt cx="3113921" cy="2739500"/>
          </a:xfrm>
        </p:grpSpPr>
        <p:sp>
          <p:nvSpPr>
            <p:cNvPr id="65" name="Shape 6"/>
            <p:cNvSpPr/>
            <p:nvPr/>
          </p:nvSpPr>
          <p:spPr>
            <a:xfrm>
              <a:off x="3964331" y="1351363"/>
              <a:ext cx="3113921" cy="2739500"/>
            </a:xfrm>
            <a:custGeom>
              <a:avLst/>
              <a:gdLst/>
              <a:ahLst/>
              <a:cxnLst>
                <a:cxn ang="0">
                  <a:pos x="wd2" y="hd2"/>
                </a:cxn>
                <a:cxn ang="5400000">
                  <a:pos x="wd2" y="hd2"/>
                </a:cxn>
                <a:cxn ang="10800000">
                  <a:pos x="wd2" y="hd2"/>
                </a:cxn>
                <a:cxn ang="16200000">
                  <a:pos x="wd2" y="hd2"/>
                </a:cxn>
              </a:cxnLst>
              <a:rect l="0" t="0" r="r" b="b"/>
              <a:pathLst>
                <a:path w="21600" h="18781" extrusionOk="0">
                  <a:moveTo>
                    <a:pt x="12421" y="820"/>
                  </a:moveTo>
                  <a:cubicBezTo>
                    <a:pt x="8739" y="-2819"/>
                    <a:pt x="4417" y="6098"/>
                    <a:pt x="0" y="18781"/>
                  </a:cubicBezTo>
                  <a:lnTo>
                    <a:pt x="21600" y="18781"/>
                  </a:lnTo>
                  <a:cubicBezTo>
                    <a:pt x="21600" y="18781"/>
                    <a:pt x="16130" y="4486"/>
                    <a:pt x="12421" y="820"/>
                  </a:cubicBezTo>
                  <a:close/>
                </a:path>
              </a:pathLst>
            </a:custGeom>
            <a:solidFill>
              <a:srgbClr val="FFFF00">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6" name="Shape 10"/>
            <p:cNvSpPr/>
            <p:nvPr/>
          </p:nvSpPr>
          <p:spPr>
            <a:xfrm>
              <a:off x="5054557" y="1449811"/>
              <a:ext cx="868277" cy="527632"/>
            </a:xfrm>
            <a:custGeom>
              <a:avLst/>
              <a:gdLst/>
              <a:ahLst/>
              <a:cxnLst>
                <a:cxn ang="0">
                  <a:pos x="wd2" y="hd2"/>
                </a:cxn>
                <a:cxn ang="5400000">
                  <a:pos x="wd2" y="hd2"/>
                </a:cxn>
                <a:cxn ang="10800000">
                  <a:pos x="wd2" y="hd2"/>
                </a:cxn>
                <a:cxn ang="16200000">
                  <a:pos x="wd2" y="hd2"/>
                </a:cxn>
              </a:cxnLst>
              <a:rect l="0" t="0" r="r" b="b"/>
              <a:pathLst>
                <a:path w="21600" h="15749" extrusionOk="0">
                  <a:moveTo>
                    <a:pt x="5344" y="11964"/>
                  </a:moveTo>
                  <a:cubicBezTo>
                    <a:pt x="7589" y="8373"/>
                    <a:pt x="8088" y="10468"/>
                    <a:pt x="11080" y="13460"/>
                  </a:cubicBezTo>
                  <a:cubicBezTo>
                    <a:pt x="14073" y="16453"/>
                    <a:pt x="14821" y="15256"/>
                    <a:pt x="14821" y="12263"/>
                  </a:cubicBezTo>
                  <a:cubicBezTo>
                    <a:pt x="14821" y="9271"/>
                    <a:pt x="17564" y="13460"/>
                    <a:pt x="19061" y="13460"/>
                  </a:cubicBezTo>
                  <a:cubicBezTo>
                    <a:pt x="19984" y="13460"/>
                    <a:pt x="20956" y="12687"/>
                    <a:pt x="21600" y="12076"/>
                  </a:cubicBezTo>
                  <a:cubicBezTo>
                    <a:pt x="19602" y="8099"/>
                    <a:pt x="17642" y="4767"/>
                    <a:pt x="15840" y="2606"/>
                  </a:cubicBezTo>
                  <a:cubicBezTo>
                    <a:pt x="10931" y="-3284"/>
                    <a:pt x="5588" y="1181"/>
                    <a:pt x="0" y="12266"/>
                  </a:cubicBezTo>
                  <a:cubicBezTo>
                    <a:pt x="719" y="18316"/>
                    <a:pt x="3239" y="15333"/>
                    <a:pt x="5344" y="11964"/>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7" name="Shape 11"/>
            <p:cNvSpPr/>
            <p:nvPr/>
          </p:nvSpPr>
          <p:spPr>
            <a:xfrm>
              <a:off x="5510337" y="1351363"/>
              <a:ext cx="1567245" cy="2738622"/>
            </a:xfrm>
            <a:custGeom>
              <a:avLst/>
              <a:gdLst/>
              <a:ahLst/>
              <a:cxnLst>
                <a:cxn ang="0">
                  <a:pos x="wd2" y="hd2"/>
                </a:cxn>
                <a:cxn ang="5400000">
                  <a:pos x="wd2" y="hd2"/>
                </a:cxn>
                <a:cxn ang="10800000">
                  <a:pos x="wd2" y="hd2"/>
                </a:cxn>
                <a:cxn ang="16200000">
                  <a:pos x="wd2" y="hd2"/>
                </a:cxn>
              </a:cxnLst>
              <a:rect l="0" t="0" r="r" b="b"/>
              <a:pathLst>
                <a:path w="21600" h="21600" extrusionOk="0">
                  <a:moveTo>
                    <a:pt x="3362" y="936"/>
                  </a:moveTo>
                  <a:cubicBezTo>
                    <a:pt x="2269" y="311"/>
                    <a:pt x="1146" y="14"/>
                    <a:pt x="0" y="0"/>
                  </a:cubicBezTo>
                  <a:lnTo>
                    <a:pt x="0" y="21600"/>
                  </a:lnTo>
                  <a:lnTo>
                    <a:pt x="21600" y="21600"/>
                  </a:lnTo>
                  <a:cubicBezTo>
                    <a:pt x="21600" y="21600"/>
                    <a:pt x="10731" y="5154"/>
                    <a:pt x="3362" y="936"/>
                  </a:cubicBezTo>
                  <a:close/>
                </a:path>
              </a:pathLst>
            </a:custGeom>
            <a:solidFill>
              <a:srgbClr val="FF0000">
                <a:alpha val="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69" name="Group 142"/>
          <p:cNvGrpSpPr/>
          <p:nvPr/>
        </p:nvGrpSpPr>
        <p:grpSpPr>
          <a:xfrm>
            <a:off x="3806348" y="5650553"/>
            <a:ext cx="800038" cy="703840"/>
            <a:chOff x="3964331" y="1351363"/>
            <a:chExt cx="3113921" cy="2739500"/>
          </a:xfrm>
        </p:grpSpPr>
        <p:sp>
          <p:nvSpPr>
            <p:cNvPr id="70" name="Shape 6"/>
            <p:cNvSpPr/>
            <p:nvPr/>
          </p:nvSpPr>
          <p:spPr>
            <a:xfrm>
              <a:off x="3964331" y="1351363"/>
              <a:ext cx="3113921" cy="2739500"/>
            </a:xfrm>
            <a:custGeom>
              <a:avLst/>
              <a:gdLst/>
              <a:ahLst/>
              <a:cxnLst>
                <a:cxn ang="0">
                  <a:pos x="wd2" y="hd2"/>
                </a:cxn>
                <a:cxn ang="5400000">
                  <a:pos x="wd2" y="hd2"/>
                </a:cxn>
                <a:cxn ang="10800000">
                  <a:pos x="wd2" y="hd2"/>
                </a:cxn>
                <a:cxn ang="16200000">
                  <a:pos x="wd2" y="hd2"/>
                </a:cxn>
              </a:cxnLst>
              <a:rect l="0" t="0" r="r" b="b"/>
              <a:pathLst>
                <a:path w="21600" h="18781" extrusionOk="0">
                  <a:moveTo>
                    <a:pt x="12421" y="820"/>
                  </a:moveTo>
                  <a:cubicBezTo>
                    <a:pt x="8739" y="-2819"/>
                    <a:pt x="4417" y="6098"/>
                    <a:pt x="0" y="18781"/>
                  </a:cubicBezTo>
                  <a:lnTo>
                    <a:pt x="21600" y="18781"/>
                  </a:lnTo>
                  <a:cubicBezTo>
                    <a:pt x="21600" y="18781"/>
                    <a:pt x="16130" y="4486"/>
                    <a:pt x="12421" y="82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4" name="Shape 10"/>
            <p:cNvSpPr/>
            <p:nvPr/>
          </p:nvSpPr>
          <p:spPr>
            <a:xfrm>
              <a:off x="5054557" y="1449811"/>
              <a:ext cx="868277" cy="527632"/>
            </a:xfrm>
            <a:custGeom>
              <a:avLst/>
              <a:gdLst/>
              <a:ahLst/>
              <a:cxnLst>
                <a:cxn ang="0">
                  <a:pos x="wd2" y="hd2"/>
                </a:cxn>
                <a:cxn ang="5400000">
                  <a:pos x="wd2" y="hd2"/>
                </a:cxn>
                <a:cxn ang="10800000">
                  <a:pos x="wd2" y="hd2"/>
                </a:cxn>
                <a:cxn ang="16200000">
                  <a:pos x="wd2" y="hd2"/>
                </a:cxn>
              </a:cxnLst>
              <a:rect l="0" t="0" r="r" b="b"/>
              <a:pathLst>
                <a:path w="21600" h="15749" extrusionOk="0">
                  <a:moveTo>
                    <a:pt x="5344" y="11964"/>
                  </a:moveTo>
                  <a:cubicBezTo>
                    <a:pt x="7589" y="8373"/>
                    <a:pt x="8088" y="10468"/>
                    <a:pt x="11080" y="13460"/>
                  </a:cubicBezTo>
                  <a:cubicBezTo>
                    <a:pt x="14073" y="16453"/>
                    <a:pt x="14821" y="15256"/>
                    <a:pt x="14821" y="12263"/>
                  </a:cubicBezTo>
                  <a:cubicBezTo>
                    <a:pt x="14821" y="9271"/>
                    <a:pt x="17564" y="13460"/>
                    <a:pt x="19061" y="13460"/>
                  </a:cubicBezTo>
                  <a:cubicBezTo>
                    <a:pt x="19984" y="13460"/>
                    <a:pt x="20956" y="12687"/>
                    <a:pt x="21600" y="12076"/>
                  </a:cubicBezTo>
                  <a:cubicBezTo>
                    <a:pt x="19602" y="8099"/>
                    <a:pt x="17642" y="4767"/>
                    <a:pt x="15840" y="2606"/>
                  </a:cubicBezTo>
                  <a:cubicBezTo>
                    <a:pt x="10931" y="-3284"/>
                    <a:pt x="5588" y="1181"/>
                    <a:pt x="0" y="12266"/>
                  </a:cubicBezTo>
                  <a:cubicBezTo>
                    <a:pt x="719" y="18316"/>
                    <a:pt x="3239" y="15333"/>
                    <a:pt x="5344" y="11964"/>
                  </a:cubicBezTo>
                  <a:close/>
                </a:path>
              </a:pathLst>
            </a:custGeom>
            <a:solidFill>
              <a:srgbClr val="FEFEFE">
                <a:alpha val="5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6" name="Shape 11"/>
            <p:cNvSpPr/>
            <p:nvPr/>
          </p:nvSpPr>
          <p:spPr>
            <a:xfrm>
              <a:off x="5510337" y="1351363"/>
              <a:ext cx="1567245" cy="2738622"/>
            </a:xfrm>
            <a:custGeom>
              <a:avLst/>
              <a:gdLst/>
              <a:ahLst/>
              <a:cxnLst>
                <a:cxn ang="0">
                  <a:pos x="wd2" y="hd2"/>
                </a:cxn>
                <a:cxn ang="5400000">
                  <a:pos x="wd2" y="hd2"/>
                </a:cxn>
                <a:cxn ang="10800000">
                  <a:pos x="wd2" y="hd2"/>
                </a:cxn>
                <a:cxn ang="16200000">
                  <a:pos x="wd2" y="hd2"/>
                </a:cxn>
              </a:cxnLst>
              <a:rect l="0" t="0" r="r" b="b"/>
              <a:pathLst>
                <a:path w="21600" h="21600" extrusionOk="0">
                  <a:moveTo>
                    <a:pt x="3362" y="936"/>
                  </a:moveTo>
                  <a:cubicBezTo>
                    <a:pt x="2269" y="311"/>
                    <a:pt x="1146" y="14"/>
                    <a:pt x="0" y="0"/>
                  </a:cubicBezTo>
                  <a:lnTo>
                    <a:pt x="0" y="21600"/>
                  </a:lnTo>
                  <a:lnTo>
                    <a:pt x="21600" y="21600"/>
                  </a:lnTo>
                  <a:cubicBezTo>
                    <a:pt x="21600" y="21600"/>
                    <a:pt x="10731" y="5154"/>
                    <a:pt x="3362" y="936"/>
                  </a:cubicBezTo>
                  <a:close/>
                </a:path>
              </a:pathLst>
            </a:custGeom>
            <a:solidFill>
              <a:schemeClr val="tx1">
                <a:alpha val="8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77" name="Group 138"/>
          <p:cNvGrpSpPr/>
          <p:nvPr/>
        </p:nvGrpSpPr>
        <p:grpSpPr>
          <a:xfrm>
            <a:off x="1946267" y="5714827"/>
            <a:ext cx="1190472" cy="1170924"/>
            <a:chOff x="3964331" y="1351363"/>
            <a:chExt cx="3113921" cy="2739500"/>
          </a:xfrm>
        </p:grpSpPr>
        <p:sp>
          <p:nvSpPr>
            <p:cNvPr id="78" name="Shape 6"/>
            <p:cNvSpPr/>
            <p:nvPr/>
          </p:nvSpPr>
          <p:spPr>
            <a:xfrm>
              <a:off x="3964331" y="1351363"/>
              <a:ext cx="3113921" cy="2739500"/>
            </a:xfrm>
            <a:custGeom>
              <a:avLst/>
              <a:gdLst/>
              <a:ahLst/>
              <a:cxnLst>
                <a:cxn ang="0">
                  <a:pos x="wd2" y="hd2"/>
                </a:cxn>
                <a:cxn ang="5400000">
                  <a:pos x="wd2" y="hd2"/>
                </a:cxn>
                <a:cxn ang="10800000">
                  <a:pos x="wd2" y="hd2"/>
                </a:cxn>
                <a:cxn ang="16200000">
                  <a:pos x="wd2" y="hd2"/>
                </a:cxn>
              </a:cxnLst>
              <a:rect l="0" t="0" r="r" b="b"/>
              <a:pathLst>
                <a:path w="21600" h="18781" extrusionOk="0">
                  <a:moveTo>
                    <a:pt x="12421" y="820"/>
                  </a:moveTo>
                  <a:cubicBezTo>
                    <a:pt x="8739" y="-2819"/>
                    <a:pt x="4417" y="6098"/>
                    <a:pt x="0" y="18781"/>
                  </a:cubicBezTo>
                  <a:lnTo>
                    <a:pt x="21600" y="18781"/>
                  </a:lnTo>
                  <a:cubicBezTo>
                    <a:pt x="21600" y="18781"/>
                    <a:pt x="16130" y="4486"/>
                    <a:pt x="12421" y="820"/>
                  </a:cubicBezTo>
                  <a:close/>
                </a:path>
              </a:pathLst>
            </a:custGeom>
            <a:solidFill>
              <a:schemeClr val="bg2">
                <a:alpha val="1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9" name="Shape 10"/>
            <p:cNvSpPr/>
            <p:nvPr/>
          </p:nvSpPr>
          <p:spPr>
            <a:xfrm>
              <a:off x="5054557" y="1449811"/>
              <a:ext cx="868277" cy="527632"/>
            </a:xfrm>
            <a:custGeom>
              <a:avLst/>
              <a:gdLst/>
              <a:ahLst/>
              <a:cxnLst>
                <a:cxn ang="0">
                  <a:pos x="wd2" y="hd2"/>
                </a:cxn>
                <a:cxn ang="5400000">
                  <a:pos x="wd2" y="hd2"/>
                </a:cxn>
                <a:cxn ang="10800000">
                  <a:pos x="wd2" y="hd2"/>
                </a:cxn>
                <a:cxn ang="16200000">
                  <a:pos x="wd2" y="hd2"/>
                </a:cxn>
              </a:cxnLst>
              <a:rect l="0" t="0" r="r" b="b"/>
              <a:pathLst>
                <a:path w="21600" h="15749" extrusionOk="0">
                  <a:moveTo>
                    <a:pt x="5344" y="11964"/>
                  </a:moveTo>
                  <a:cubicBezTo>
                    <a:pt x="7589" y="8373"/>
                    <a:pt x="8088" y="10468"/>
                    <a:pt x="11080" y="13460"/>
                  </a:cubicBezTo>
                  <a:cubicBezTo>
                    <a:pt x="14073" y="16453"/>
                    <a:pt x="14821" y="15256"/>
                    <a:pt x="14821" y="12263"/>
                  </a:cubicBezTo>
                  <a:cubicBezTo>
                    <a:pt x="14821" y="9271"/>
                    <a:pt x="17564" y="13460"/>
                    <a:pt x="19061" y="13460"/>
                  </a:cubicBezTo>
                  <a:cubicBezTo>
                    <a:pt x="19984" y="13460"/>
                    <a:pt x="20956" y="12687"/>
                    <a:pt x="21600" y="12076"/>
                  </a:cubicBezTo>
                  <a:cubicBezTo>
                    <a:pt x="19602" y="8099"/>
                    <a:pt x="17642" y="4767"/>
                    <a:pt x="15840" y="2606"/>
                  </a:cubicBezTo>
                  <a:cubicBezTo>
                    <a:pt x="10931" y="-3284"/>
                    <a:pt x="5588" y="1181"/>
                    <a:pt x="0" y="12266"/>
                  </a:cubicBezTo>
                  <a:cubicBezTo>
                    <a:pt x="719" y="18316"/>
                    <a:pt x="3239" y="15333"/>
                    <a:pt x="5344" y="11964"/>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0" name="Shape 11"/>
            <p:cNvSpPr/>
            <p:nvPr/>
          </p:nvSpPr>
          <p:spPr>
            <a:xfrm>
              <a:off x="5510337" y="1351363"/>
              <a:ext cx="1567245" cy="2738622"/>
            </a:xfrm>
            <a:custGeom>
              <a:avLst/>
              <a:gdLst/>
              <a:ahLst/>
              <a:cxnLst>
                <a:cxn ang="0">
                  <a:pos x="wd2" y="hd2"/>
                </a:cxn>
                <a:cxn ang="5400000">
                  <a:pos x="wd2" y="hd2"/>
                </a:cxn>
                <a:cxn ang="10800000">
                  <a:pos x="wd2" y="hd2"/>
                </a:cxn>
                <a:cxn ang="16200000">
                  <a:pos x="wd2" y="hd2"/>
                </a:cxn>
              </a:cxnLst>
              <a:rect l="0" t="0" r="r" b="b"/>
              <a:pathLst>
                <a:path w="21600" h="21600" extrusionOk="0">
                  <a:moveTo>
                    <a:pt x="3362" y="936"/>
                  </a:moveTo>
                  <a:cubicBezTo>
                    <a:pt x="2269" y="311"/>
                    <a:pt x="1146" y="14"/>
                    <a:pt x="0" y="0"/>
                  </a:cubicBezTo>
                  <a:lnTo>
                    <a:pt x="0" y="21600"/>
                  </a:lnTo>
                  <a:lnTo>
                    <a:pt x="21600" y="21600"/>
                  </a:lnTo>
                  <a:cubicBezTo>
                    <a:pt x="21600" y="21600"/>
                    <a:pt x="10731" y="5154"/>
                    <a:pt x="3362" y="936"/>
                  </a:cubicBezTo>
                  <a:close/>
                </a:path>
              </a:pathLst>
            </a:custGeom>
            <a:solidFill>
              <a:schemeClr val="tx1">
                <a:alpha val="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81" name="Group 26"/>
          <p:cNvGrpSpPr/>
          <p:nvPr/>
        </p:nvGrpSpPr>
        <p:grpSpPr>
          <a:xfrm>
            <a:off x="7190940" y="3538593"/>
            <a:ext cx="1999488" cy="2836752"/>
            <a:chOff x="1258704" y="4025591"/>
            <a:chExt cx="1649088" cy="2155753"/>
          </a:xfrm>
        </p:grpSpPr>
        <p:sp>
          <p:nvSpPr>
            <p:cNvPr id="82" name="Shape 7"/>
            <p:cNvSpPr/>
            <p:nvPr/>
          </p:nvSpPr>
          <p:spPr>
            <a:xfrm flipH="1">
              <a:off x="2028561" y="5579222"/>
              <a:ext cx="120658" cy="60212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3757" y="0"/>
                  </a:lnTo>
                  <a:lnTo>
                    <a:pt x="17843" y="0"/>
                  </a:lnTo>
                  <a:cubicBezTo>
                    <a:pt x="17843" y="0"/>
                    <a:pt x="21600" y="21600"/>
                    <a:pt x="21600" y="21600"/>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nvGrpSpPr>
            <p:cNvPr id="83" name="Group 28"/>
            <p:cNvGrpSpPr/>
            <p:nvPr/>
          </p:nvGrpSpPr>
          <p:grpSpPr>
            <a:xfrm>
              <a:off x="1258704" y="4025591"/>
              <a:ext cx="1649088" cy="1590631"/>
              <a:chOff x="1424138" y="4025591"/>
              <a:chExt cx="1318220" cy="1590631"/>
            </a:xfrm>
          </p:grpSpPr>
          <p:sp>
            <p:nvSpPr>
              <p:cNvPr id="84" name="Shape 8"/>
              <p:cNvSpPr/>
              <p:nvPr/>
            </p:nvSpPr>
            <p:spPr>
              <a:xfrm>
                <a:off x="1424138" y="4025591"/>
                <a:ext cx="1318220" cy="159063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91" name="Shape 9"/>
              <p:cNvSpPr/>
              <p:nvPr/>
            </p:nvSpPr>
            <p:spPr>
              <a:xfrm>
                <a:off x="2079866" y="4025591"/>
                <a:ext cx="659110" cy="15906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cubicBezTo>
                      <a:pt x="0" y="21600"/>
                      <a:pt x="0" y="0"/>
                      <a:pt x="0" y="0"/>
                    </a:cubicBezTo>
                    <a:close/>
                  </a:path>
                </a:pathLst>
              </a:custGeom>
              <a:solidFill>
                <a:schemeClr val="accent3">
                  <a:lumMod val="50000"/>
                  <a:alpha val="8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grpSp>
        <p:nvGrpSpPr>
          <p:cNvPr id="98" name="Group 40"/>
          <p:cNvGrpSpPr/>
          <p:nvPr/>
        </p:nvGrpSpPr>
        <p:grpSpPr>
          <a:xfrm>
            <a:off x="1334821" y="6002077"/>
            <a:ext cx="1009560" cy="888170"/>
            <a:chOff x="3964331" y="1351363"/>
            <a:chExt cx="3113921" cy="2739500"/>
          </a:xfrm>
        </p:grpSpPr>
        <p:sp>
          <p:nvSpPr>
            <p:cNvPr id="99" name="Shape 6"/>
            <p:cNvSpPr/>
            <p:nvPr/>
          </p:nvSpPr>
          <p:spPr>
            <a:xfrm>
              <a:off x="3964331" y="1351363"/>
              <a:ext cx="3113921" cy="2739500"/>
            </a:xfrm>
            <a:custGeom>
              <a:avLst/>
              <a:gdLst/>
              <a:ahLst/>
              <a:cxnLst>
                <a:cxn ang="0">
                  <a:pos x="wd2" y="hd2"/>
                </a:cxn>
                <a:cxn ang="5400000">
                  <a:pos x="wd2" y="hd2"/>
                </a:cxn>
                <a:cxn ang="10800000">
                  <a:pos x="wd2" y="hd2"/>
                </a:cxn>
                <a:cxn ang="16200000">
                  <a:pos x="wd2" y="hd2"/>
                </a:cxn>
              </a:cxnLst>
              <a:rect l="0" t="0" r="r" b="b"/>
              <a:pathLst>
                <a:path w="21600" h="18781" extrusionOk="0">
                  <a:moveTo>
                    <a:pt x="12421" y="820"/>
                  </a:moveTo>
                  <a:cubicBezTo>
                    <a:pt x="8739" y="-2819"/>
                    <a:pt x="4417" y="6098"/>
                    <a:pt x="0" y="18781"/>
                  </a:cubicBezTo>
                  <a:lnTo>
                    <a:pt x="21600" y="18781"/>
                  </a:lnTo>
                  <a:cubicBezTo>
                    <a:pt x="21600" y="18781"/>
                    <a:pt x="16130" y="4486"/>
                    <a:pt x="12421" y="82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00" name="Shape 10"/>
            <p:cNvSpPr/>
            <p:nvPr/>
          </p:nvSpPr>
          <p:spPr>
            <a:xfrm>
              <a:off x="5054557" y="1449811"/>
              <a:ext cx="868277" cy="527632"/>
            </a:xfrm>
            <a:custGeom>
              <a:avLst/>
              <a:gdLst/>
              <a:ahLst/>
              <a:cxnLst>
                <a:cxn ang="0">
                  <a:pos x="wd2" y="hd2"/>
                </a:cxn>
                <a:cxn ang="5400000">
                  <a:pos x="wd2" y="hd2"/>
                </a:cxn>
                <a:cxn ang="10800000">
                  <a:pos x="wd2" y="hd2"/>
                </a:cxn>
                <a:cxn ang="16200000">
                  <a:pos x="wd2" y="hd2"/>
                </a:cxn>
              </a:cxnLst>
              <a:rect l="0" t="0" r="r" b="b"/>
              <a:pathLst>
                <a:path w="21600" h="15749" extrusionOk="0">
                  <a:moveTo>
                    <a:pt x="5344" y="11964"/>
                  </a:moveTo>
                  <a:cubicBezTo>
                    <a:pt x="7589" y="8373"/>
                    <a:pt x="8088" y="10468"/>
                    <a:pt x="11080" y="13460"/>
                  </a:cubicBezTo>
                  <a:cubicBezTo>
                    <a:pt x="14073" y="16453"/>
                    <a:pt x="14821" y="15256"/>
                    <a:pt x="14821" y="12263"/>
                  </a:cubicBezTo>
                  <a:cubicBezTo>
                    <a:pt x="14821" y="9271"/>
                    <a:pt x="17564" y="13460"/>
                    <a:pt x="19061" y="13460"/>
                  </a:cubicBezTo>
                  <a:cubicBezTo>
                    <a:pt x="19984" y="13460"/>
                    <a:pt x="20956" y="12687"/>
                    <a:pt x="21600" y="12076"/>
                  </a:cubicBezTo>
                  <a:cubicBezTo>
                    <a:pt x="19602" y="8099"/>
                    <a:pt x="17642" y="4767"/>
                    <a:pt x="15840" y="2606"/>
                  </a:cubicBezTo>
                  <a:cubicBezTo>
                    <a:pt x="10931" y="-3284"/>
                    <a:pt x="5588" y="1181"/>
                    <a:pt x="0" y="12266"/>
                  </a:cubicBezTo>
                  <a:cubicBezTo>
                    <a:pt x="719" y="18316"/>
                    <a:pt x="3239" y="15333"/>
                    <a:pt x="5344" y="11964"/>
                  </a:cubicBezTo>
                  <a:close/>
                </a:path>
              </a:pathLst>
            </a:custGeom>
            <a:solidFill>
              <a:srgbClr val="FEFEFE">
                <a:alpha val="5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01" name="Shape 11"/>
            <p:cNvSpPr/>
            <p:nvPr/>
          </p:nvSpPr>
          <p:spPr>
            <a:xfrm>
              <a:off x="5510337" y="1351363"/>
              <a:ext cx="1567245" cy="2738622"/>
            </a:xfrm>
            <a:custGeom>
              <a:avLst/>
              <a:gdLst/>
              <a:ahLst/>
              <a:cxnLst>
                <a:cxn ang="0">
                  <a:pos x="wd2" y="hd2"/>
                </a:cxn>
                <a:cxn ang="5400000">
                  <a:pos x="wd2" y="hd2"/>
                </a:cxn>
                <a:cxn ang="10800000">
                  <a:pos x="wd2" y="hd2"/>
                </a:cxn>
                <a:cxn ang="16200000">
                  <a:pos x="wd2" y="hd2"/>
                </a:cxn>
              </a:cxnLst>
              <a:rect l="0" t="0" r="r" b="b"/>
              <a:pathLst>
                <a:path w="21600" h="21600" extrusionOk="0">
                  <a:moveTo>
                    <a:pt x="3362" y="936"/>
                  </a:moveTo>
                  <a:cubicBezTo>
                    <a:pt x="2269" y="311"/>
                    <a:pt x="1146" y="14"/>
                    <a:pt x="0" y="0"/>
                  </a:cubicBezTo>
                  <a:lnTo>
                    <a:pt x="0" y="21600"/>
                  </a:lnTo>
                  <a:lnTo>
                    <a:pt x="21600" y="21600"/>
                  </a:lnTo>
                  <a:cubicBezTo>
                    <a:pt x="21600" y="21600"/>
                    <a:pt x="10731" y="5154"/>
                    <a:pt x="3362" y="936"/>
                  </a:cubicBezTo>
                  <a:close/>
                </a:path>
              </a:pathLst>
            </a:custGeom>
            <a:solidFill>
              <a:schemeClr val="tx1">
                <a:alpha val="8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102" name="Group 36"/>
          <p:cNvGrpSpPr/>
          <p:nvPr/>
        </p:nvGrpSpPr>
        <p:grpSpPr>
          <a:xfrm>
            <a:off x="8739951" y="5679964"/>
            <a:ext cx="1102728" cy="970135"/>
            <a:chOff x="3964331" y="1351363"/>
            <a:chExt cx="3113921" cy="2739500"/>
          </a:xfrm>
        </p:grpSpPr>
        <p:sp>
          <p:nvSpPr>
            <p:cNvPr id="103" name="Shape 6"/>
            <p:cNvSpPr/>
            <p:nvPr/>
          </p:nvSpPr>
          <p:spPr>
            <a:xfrm>
              <a:off x="3964331" y="1351363"/>
              <a:ext cx="3113921" cy="2739500"/>
            </a:xfrm>
            <a:custGeom>
              <a:avLst/>
              <a:gdLst/>
              <a:ahLst/>
              <a:cxnLst>
                <a:cxn ang="0">
                  <a:pos x="wd2" y="hd2"/>
                </a:cxn>
                <a:cxn ang="5400000">
                  <a:pos x="wd2" y="hd2"/>
                </a:cxn>
                <a:cxn ang="10800000">
                  <a:pos x="wd2" y="hd2"/>
                </a:cxn>
                <a:cxn ang="16200000">
                  <a:pos x="wd2" y="hd2"/>
                </a:cxn>
              </a:cxnLst>
              <a:rect l="0" t="0" r="r" b="b"/>
              <a:pathLst>
                <a:path w="21600" h="18781" extrusionOk="0">
                  <a:moveTo>
                    <a:pt x="12421" y="820"/>
                  </a:moveTo>
                  <a:cubicBezTo>
                    <a:pt x="8739" y="-2819"/>
                    <a:pt x="4417" y="6098"/>
                    <a:pt x="0" y="18781"/>
                  </a:cubicBezTo>
                  <a:lnTo>
                    <a:pt x="21600" y="18781"/>
                  </a:lnTo>
                  <a:cubicBezTo>
                    <a:pt x="21600" y="18781"/>
                    <a:pt x="16130" y="4486"/>
                    <a:pt x="12421" y="820"/>
                  </a:cubicBezTo>
                  <a:close/>
                </a:path>
              </a:pathLst>
            </a:custGeom>
            <a:solidFill>
              <a:schemeClr val="bg2">
                <a:alpha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04" name="Shape 10"/>
            <p:cNvSpPr/>
            <p:nvPr/>
          </p:nvSpPr>
          <p:spPr>
            <a:xfrm>
              <a:off x="5054557" y="1449811"/>
              <a:ext cx="868277" cy="527632"/>
            </a:xfrm>
            <a:custGeom>
              <a:avLst/>
              <a:gdLst/>
              <a:ahLst/>
              <a:cxnLst>
                <a:cxn ang="0">
                  <a:pos x="wd2" y="hd2"/>
                </a:cxn>
                <a:cxn ang="5400000">
                  <a:pos x="wd2" y="hd2"/>
                </a:cxn>
                <a:cxn ang="10800000">
                  <a:pos x="wd2" y="hd2"/>
                </a:cxn>
                <a:cxn ang="16200000">
                  <a:pos x="wd2" y="hd2"/>
                </a:cxn>
              </a:cxnLst>
              <a:rect l="0" t="0" r="r" b="b"/>
              <a:pathLst>
                <a:path w="21600" h="15749" extrusionOk="0">
                  <a:moveTo>
                    <a:pt x="5344" y="11964"/>
                  </a:moveTo>
                  <a:cubicBezTo>
                    <a:pt x="7589" y="8373"/>
                    <a:pt x="8088" y="10468"/>
                    <a:pt x="11080" y="13460"/>
                  </a:cubicBezTo>
                  <a:cubicBezTo>
                    <a:pt x="14073" y="16453"/>
                    <a:pt x="14821" y="15256"/>
                    <a:pt x="14821" y="12263"/>
                  </a:cubicBezTo>
                  <a:cubicBezTo>
                    <a:pt x="14821" y="9271"/>
                    <a:pt x="17564" y="13460"/>
                    <a:pt x="19061" y="13460"/>
                  </a:cubicBezTo>
                  <a:cubicBezTo>
                    <a:pt x="19984" y="13460"/>
                    <a:pt x="20956" y="12687"/>
                    <a:pt x="21600" y="12076"/>
                  </a:cubicBezTo>
                  <a:cubicBezTo>
                    <a:pt x="19602" y="8099"/>
                    <a:pt x="17642" y="4767"/>
                    <a:pt x="15840" y="2606"/>
                  </a:cubicBezTo>
                  <a:cubicBezTo>
                    <a:pt x="10931" y="-3284"/>
                    <a:pt x="5588" y="1181"/>
                    <a:pt x="0" y="12266"/>
                  </a:cubicBezTo>
                  <a:cubicBezTo>
                    <a:pt x="719" y="18316"/>
                    <a:pt x="3239" y="15333"/>
                    <a:pt x="5344" y="11964"/>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05" name="Shape 11"/>
            <p:cNvSpPr/>
            <p:nvPr/>
          </p:nvSpPr>
          <p:spPr>
            <a:xfrm>
              <a:off x="5510337" y="1351363"/>
              <a:ext cx="1567245" cy="2738622"/>
            </a:xfrm>
            <a:custGeom>
              <a:avLst/>
              <a:gdLst/>
              <a:ahLst/>
              <a:cxnLst>
                <a:cxn ang="0">
                  <a:pos x="wd2" y="hd2"/>
                </a:cxn>
                <a:cxn ang="5400000">
                  <a:pos x="wd2" y="hd2"/>
                </a:cxn>
                <a:cxn ang="10800000">
                  <a:pos x="wd2" y="hd2"/>
                </a:cxn>
                <a:cxn ang="16200000">
                  <a:pos x="wd2" y="hd2"/>
                </a:cxn>
              </a:cxnLst>
              <a:rect l="0" t="0" r="r" b="b"/>
              <a:pathLst>
                <a:path w="21600" h="21600" extrusionOk="0">
                  <a:moveTo>
                    <a:pt x="3362" y="936"/>
                  </a:moveTo>
                  <a:cubicBezTo>
                    <a:pt x="2269" y="311"/>
                    <a:pt x="1146" y="14"/>
                    <a:pt x="0" y="0"/>
                  </a:cubicBezTo>
                  <a:lnTo>
                    <a:pt x="0" y="21600"/>
                  </a:lnTo>
                  <a:lnTo>
                    <a:pt x="21600" y="21600"/>
                  </a:lnTo>
                  <a:cubicBezTo>
                    <a:pt x="21600" y="21600"/>
                    <a:pt x="10731" y="5154"/>
                    <a:pt x="3362" y="936"/>
                  </a:cubicBezTo>
                  <a:close/>
                </a:path>
              </a:pathLst>
            </a:custGeom>
            <a:solidFill>
              <a:schemeClr val="tx1">
                <a:alpha val="1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106" name="Group 31"/>
          <p:cNvGrpSpPr/>
          <p:nvPr/>
        </p:nvGrpSpPr>
        <p:grpSpPr>
          <a:xfrm>
            <a:off x="6255191" y="5167811"/>
            <a:ext cx="1363340" cy="1199410"/>
            <a:chOff x="3964331" y="1351363"/>
            <a:chExt cx="3113921" cy="2739500"/>
          </a:xfrm>
        </p:grpSpPr>
        <p:sp>
          <p:nvSpPr>
            <p:cNvPr id="107" name="Shape 6"/>
            <p:cNvSpPr/>
            <p:nvPr/>
          </p:nvSpPr>
          <p:spPr>
            <a:xfrm>
              <a:off x="3964331" y="1351363"/>
              <a:ext cx="3113921" cy="2739500"/>
            </a:xfrm>
            <a:custGeom>
              <a:avLst/>
              <a:gdLst/>
              <a:ahLst/>
              <a:cxnLst>
                <a:cxn ang="0">
                  <a:pos x="wd2" y="hd2"/>
                </a:cxn>
                <a:cxn ang="5400000">
                  <a:pos x="wd2" y="hd2"/>
                </a:cxn>
                <a:cxn ang="10800000">
                  <a:pos x="wd2" y="hd2"/>
                </a:cxn>
                <a:cxn ang="16200000">
                  <a:pos x="wd2" y="hd2"/>
                </a:cxn>
              </a:cxnLst>
              <a:rect l="0" t="0" r="r" b="b"/>
              <a:pathLst>
                <a:path w="21600" h="18781" extrusionOk="0">
                  <a:moveTo>
                    <a:pt x="12421" y="820"/>
                  </a:moveTo>
                  <a:cubicBezTo>
                    <a:pt x="8739" y="-2819"/>
                    <a:pt x="4417" y="6098"/>
                    <a:pt x="0" y="18781"/>
                  </a:cubicBezTo>
                  <a:lnTo>
                    <a:pt x="21600" y="18781"/>
                  </a:lnTo>
                  <a:cubicBezTo>
                    <a:pt x="21600" y="18781"/>
                    <a:pt x="16130" y="4486"/>
                    <a:pt x="12421" y="82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08" name="Shape 10"/>
            <p:cNvSpPr/>
            <p:nvPr/>
          </p:nvSpPr>
          <p:spPr>
            <a:xfrm>
              <a:off x="5054557" y="1449811"/>
              <a:ext cx="868277" cy="527632"/>
            </a:xfrm>
            <a:custGeom>
              <a:avLst/>
              <a:gdLst/>
              <a:ahLst/>
              <a:cxnLst>
                <a:cxn ang="0">
                  <a:pos x="wd2" y="hd2"/>
                </a:cxn>
                <a:cxn ang="5400000">
                  <a:pos x="wd2" y="hd2"/>
                </a:cxn>
                <a:cxn ang="10800000">
                  <a:pos x="wd2" y="hd2"/>
                </a:cxn>
                <a:cxn ang="16200000">
                  <a:pos x="wd2" y="hd2"/>
                </a:cxn>
              </a:cxnLst>
              <a:rect l="0" t="0" r="r" b="b"/>
              <a:pathLst>
                <a:path w="21600" h="15749" extrusionOk="0">
                  <a:moveTo>
                    <a:pt x="5344" y="11964"/>
                  </a:moveTo>
                  <a:cubicBezTo>
                    <a:pt x="7589" y="8373"/>
                    <a:pt x="8088" y="10468"/>
                    <a:pt x="11080" y="13460"/>
                  </a:cubicBezTo>
                  <a:cubicBezTo>
                    <a:pt x="14073" y="16453"/>
                    <a:pt x="14821" y="15256"/>
                    <a:pt x="14821" y="12263"/>
                  </a:cubicBezTo>
                  <a:cubicBezTo>
                    <a:pt x="14821" y="9271"/>
                    <a:pt x="17564" y="13460"/>
                    <a:pt x="19061" y="13460"/>
                  </a:cubicBezTo>
                  <a:cubicBezTo>
                    <a:pt x="19984" y="13460"/>
                    <a:pt x="20956" y="12687"/>
                    <a:pt x="21600" y="12076"/>
                  </a:cubicBezTo>
                  <a:cubicBezTo>
                    <a:pt x="19602" y="8099"/>
                    <a:pt x="17642" y="4767"/>
                    <a:pt x="15840" y="2606"/>
                  </a:cubicBezTo>
                  <a:cubicBezTo>
                    <a:pt x="10931" y="-3284"/>
                    <a:pt x="5588" y="1181"/>
                    <a:pt x="0" y="12266"/>
                  </a:cubicBezTo>
                  <a:cubicBezTo>
                    <a:pt x="719" y="18316"/>
                    <a:pt x="3239" y="15333"/>
                    <a:pt x="5344" y="11964"/>
                  </a:cubicBezTo>
                  <a:close/>
                </a:path>
              </a:pathLst>
            </a:custGeom>
            <a:solidFill>
              <a:srgbClr val="FEFEFE">
                <a:alpha val="5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09" name="Shape 11"/>
            <p:cNvSpPr/>
            <p:nvPr/>
          </p:nvSpPr>
          <p:spPr>
            <a:xfrm>
              <a:off x="5510337" y="1351363"/>
              <a:ext cx="1567245" cy="2738622"/>
            </a:xfrm>
            <a:custGeom>
              <a:avLst/>
              <a:gdLst/>
              <a:ahLst/>
              <a:cxnLst>
                <a:cxn ang="0">
                  <a:pos x="wd2" y="hd2"/>
                </a:cxn>
                <a:cxn ang="5400000">
                  <a:pos x="wd2" y="hd2"/>
                </a:cxn>
                <a:cxn ang="10800000">
                  <a:pos x="wd2" y="hd2"/>
                </a:cxn>
                <a:cxn ang="16200000">
                  <a:pos x="wd2" y="hd2"/>
                </a:cxn>
              </a:cxnLst>
              <a:rect l="0" t="0" r="r" b="b"/>
              <a:pathLst>
                <a:path w="21600" h="21600" extrusionOk="0">
                  <a:moveTo>
                    <a:pt x="3362" y="936"/>
                  </a:moveTo>
                  <a:cubicBezTo>
                    <a:pt x="2269" y="311"/>
                    <a:pt x="1146" y="14"/>
                    <a:pt x="0" y="0"/>
                  </a:cubicBezTo>
                  <a:lnTo>
                    <a:pt x="0" y="21600"/>
                  </a:lnTo>
                  <a:lnTo>
                    <a:pt x="21600" y="21600"/>
                  </a:lnTo>
                  <a:cubicBezTo>
                    <a:pt x="21600" y="21600"/>
                    <a:pt x="10731" y="5154"/>
                    <a:pt x="3362" y="936"/>
                  </a:cubicBezTo>
                  <a:close/>
                </a:path>
              </a:pathLst>
            </a:custGeom>
            <a:solidFill>
              <a:schemeClr val="tx1">
                <a:alpha val="8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sp>
        <p:nvSpPr>
          <p:cNvPr id="110" name="Shape 6"/>
          <p:cNvSpPr/>
          <p:nvPr/>
        </p:nvSpPr>
        <p:spPr>
          <a:xfrm>
            <a:off x="6345291" y="6028821"/>
            <a:ext cx="3826695" cy="85965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6613" y="0"/>
                  <a:pt x="2813" y="8224"/>
                  <a:pt x="0" y="21600"/>
                </a:cubicBezTo>
                <a:lnTo>
                  <a:pt x="21600" y="21600"/>
                </a:lnTo>
                <a:cubicBezTo>
                  <a:pt x="18787" y="8224"/>
                  <a:pt x="14987" y="0"/>
                  <a:pt x="10800" y="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微软雅黑" panose="020B0503020204020204" charset="-122"/>
              <a:ea typeface="微软雅黑" panose="020B0503020204020204" charset="-122"/>
            </a:endParaRPr>
          </a:p>
        </p:txBody>
      </p:sp>
      <p:sp>
        <p:nvSpPr>
          <p:cNvPr id="111" name="Shape 6"/>
          <p:cNvSpPr/>
          <p:nvPr/>
        </p:nvSpPr>
        <p:spPr>
          <a:xfrm>
            <a:off x="1924593" y="6116320"/>
            <a:ext cx="6449073" cy="77216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6613" y="0"/>
                  <a:pt x="2813" y="8224"/>
                  <a:pt x="0" y="21600"/>
                </a:cubicBezTo>
                <a:lnTo>
                  <a:pt x="21600" y="21600"/>
                </a:lnTo>
                <a:cubicBezTo>
                  <a:pt x="18787" y="8224"/>
                  <a:pt x="14987" y="0"/>
                  <a:pt x="10800" y="0"/>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nvGrpSpPr>
          <p:cNvPr id="112" name="Group 15"/>
          <p:cNvGrpSpPr/>
          <p:nvPr/>
        </p:nvGrpSpPr>
        <p:grpSpPr>
          <a:xfrm>
            <a:off x="4234567" y="4302897"/>
            <a:ext cx="1519484" cy="2155753"/>
            <a:chOff x="1258704" y="4025591"/>
            <a:chExt cx="1649088" cy="2155753"/>
          </a:xfrm>
        </p:grpSpPr>
        <p:sp>
          <p:nvSpPr>
            <p:cNvPr id="113" name="Shape 7"/>
            <p:cNvSpPr/>
            <p:nvPr/>
          </p:nvSpPr>
          <p:spPr>
            <a:xfrm flipH="1">
              <a:off x="2028561" y="5579222"/>
              <a:ext cx="120658" cy="60212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3757" y="0"/>
                  </a:lnTo>
                  <a:lnTo>
                    <a:pt x="17843" y="0"/>
                  </a:lnTo>
                  <a:cubicBezTo>
                    <a:pt x="17843" y="0"/>
                    <a:pt x="21600" y="21600"/>
                    <a:pt x="21600" y="21600"/>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nvGrpSpPr>
            <p:cNvPr id="114" name="Group 14"/>
            <p:cNvGrpSpPr/>
            <p:nvPr/>
          </p:nvGrpSpPr>
          <p:grpSpPr>
            <a:xfrm>
              <a:off x="1258704" y="4025591"/>
              <a:ext cx="1649088" cy="1590631"/>
              <a:chOff x="1424138" y="4025591"/>
              <a:chExt cx="1318220" cy="1590631"/>
            </a:xfrm>
          </p:grpSpPr>
          <p:sp>
            <p:nvSpPr>
              <p:cNvPr id="115" name="Shape 8"/>
              <p:cNvSpPr/>
              <p:nvPr/>
            </p:nvSpPr>
            <p:spPr>
              <a:xfrm>
                <a:off x="1424138" y="4025591"/>
                <a:ext cx="1318220" cy="159063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16" name="Shape 9"/>
              <p:cNvSpPr/>
              <p:nvPr/>
            </p:nvSpPr>
            <p:spPr>
              <a:xfrm>
                <a:off x="2079866" y="4025591"/>
                <a:ext cx="659110" cy="15906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cubicBezTo>
                      <a:pt x="0" y="21600"/>
                      <a:pt x="0" y="0"/>
                      <a:pt x="0" y="0"/>
                    </a:cubicBezTo>
                    <a:close/>
                  </a:path>
                </a:pathLst>
              </a:custGeom>
              <a:solidFill>
                <a:schemeClr val="accent3">
                  <a:lumMod val="50000"/>
                  <a:alpha val="8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grpSp>
        <p:nvGrpSpPr>
          <p:cNvPr id="117" name="Group 16"/>
          <p:cNvGrpSpPr/>
          <p:nvPr/>
        </p:nvGrpSpPr>
        <p:grpSpPr>
          <a:xfrm>
            <a:off x="5873504" y="5224742"/>
            <a:ext cx="943904" cy="1233908"/>
            <a:chOff x="1258704" y="4025591"/>
            <a:chExt cx="1649088" cy="2155753"/>
          </a:xfrm>
        </p:grpSpPr>
        <p:sp>
          <p:nvSpPr>
            <p:cNvPr id="118" name="Shape 7"/>
            <p:cNvSpPr/>
            <p:nvPr/>
          </p:nvSpPr>
          <p:spPr>
            <a:xfrm flipH="1">
              <a:off x="2028561" y="5579222"/>
              <a:ext cx="120658" cy="60212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3757" y="0"/>
                  </a:lnTo>
                  <a:lnTo>
                    <a:pt x="17843" y="0"/>
                  </a:lnTo>
                  <a:cubicBezTo>
                    <a:pt x="17843" y="0"/>
                    <a:pt x="21600" y="21600"/>
                    <a:pt x="21600" y="21600"/>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nvGrpSpPr>
            <p:cNvPr id="119" name="Group 18"/>
            <p:cNvGrpSpPr/>
            <p:nvPr/>
          </p:nvGrpSpPr>
          <p:grpSpPr>
            <a:xfrm>
              <a:off x="1258704" y="4025591"/>
              <a:ext cx="1649088" cy="1590631"/>
              <a:chOff x="1424138" y="4025591"/>
              <a:chExt cx="1318220" cy="1590631"/>
            </a:xfrm>
          </p:grpSpPr>
          <p:sp>
            <p:nvSpPr>
              <p:cNvPr id="120" name="Shape 8"/>
              <p:cNvSpPr/>
              <p:nvPr/>
            </p:nvSpPr>
            <p:spPr>
              <a:xfrm>
                <a:off x="1424138" y="4025591"/>
                <a:ext cx="1318220" cy="159063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21" name="Shape 9"/>
              <p:cNvSpPr/>
              <p:nvPr/>
            </p:nvSpPr>
            <p:spPr>
              <a:xfrm>
                <a:off x="2079866" y="4025591"/>
                <a:ext cx="659110" cy="15906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cubicBezTo>
                      <a:pt x="0" y="21600"/>
                      <a:pt x="0" y="0"/>
                      <a:pt x="0" y="0"/>
                    </a:cubicBezTo>
                    <a:close/>
                  </a:path>
                </a:pathLst>
              </a:custGeom>
              <a:solidFill>
                <a:schemeClr val="accent3">
                  <a:lumMod val="50000"/>
                  <a:alpha val="1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grpSp>
        <p:nvGrpSpPr>
          <p:cNvPr id="122" name="Group 21"/>
          <p:cNvGrpSpPr/>
          <p:nvPr/>
        </p:nvGrpSpPr>
        <p:grpSpPr>
          <a:xfrm>
            <a:off x="2882920" y="4747861"/>
            <a:ext cx="1150394" cy="1784398"/>
            <a:chOff x="1258704" y="4025591"/>
            <a:chExt cx="1649088" cy="2155753"/>
          </a:xfrm>
        </p:grpSpPr>
        <p:sp>
          <p:nvSpPr>
            <p:cNvPr id="123" name="Shape 7"/>
            <p:cNvSpPr/>
            <p:nvPr/>
          </p:nvSpPr>
          <p:spPr>
            <a:xfrm flipH="1">
              <a:off x="2028561" y="5579222"/>
              <a:ext cx="120658" cy="60212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3757" y="0"/>
                  </a:lnTo>
                  <a:lnTo>
                    <a:pt x="17843" y="0"/>
                  </a:lnTo>
                  <a:cubicBezTo>
                    <a:pt x="17843" y="0"/>
                    <a:pt x="21600" y="21600"/>
                    <a:pt x="21600" y="21600"/>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nvGrpSpPr>
            <p:cNvPr id="124" name="Group 23"/>
            <p:cNvGrpSpPr/>
            <p:nvPr/>
          </p:nvGrpSpPr>
          <p:grpSpPr>
            <a:xfrm>
              <a:off x="1258704" y="4025591"/>
              <a:ext cx="1649088" cy="1590631"/>
              <a:chOff x="1424138" y="4025591"/>
              <a:chExt cx="1318220" cy="1590631"/>
            </a:xfrm>
          </p:grpSpPr>
          <p:sp>
            <p:nvSpPr>
              <p:cNvPr id="125" name="Shape 8"/>
              <p:cNvSpPr/>
              <p:nvPr/>
            </p:nvSpPr>
            <p:spPr>
              <a:xfrm>
                <a:off x="1424138" y="4025591"/>
                <a:ext cx="1318220" cy="159063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26" name="Shape 9"/>
              <p:cNvSpPr/>
              <p:nvPr/>
            </p:nvSpPr>
            <p:spPr>
              <a:xfrm>
                <a:off x="2079866" y="4025591"/>
                <a:ext cx="659110" cy="15906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cubicBezTo>
                      <a:pt x="0" y="21600"/>
                      <a:pt x="0" y="0"/>
                      <a:pt x="0" y="0"/>
                    </a:cubicBezTo>
                    <a:close/>
                  </a:path>
                </a:pathLst>
              </a:custGeom>
              <a:solidFill>
                <a:schemeClr val="accent3">
                  <a:lumMod val="50000"/>
                  <a:alpha val="8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grpSp>
        <p:nvGrpSpPr>
          <p:cNvPr id="127" name="Group 44"/>
          <p:cNvGrpSpPr/>
          <p:nvPr/>
        </p:nvGrpSpPr>
        <p:grpSpPr>
          <a:xfrm>
            <a:off x="7006428" y="6108999"/>
            <a:ext cx="445980" cy="583002"/>
            <a:chOff x="1258704" y="4025591"/>
            <a:chExt cx="1649088" cy="2155753"/>
          </a:xfrm>
        </p:grpSpPr>
        <p:sp>
          <p:nvSpPr>
            <p:cNvPr id="128" name="Shape 7"/>
            <p:cNvSpPr/>
            <p:nvPr/>
          </p:nvSpPr>
          <p:spPr>
            <a:xfrm flipH="1">
              <a:off x="2028561" y="5579222"/>
              <a:ext cx="120658" cy="60212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3757" y="0"/>
                  </a:lnTo>
                  <a:lnTo>
                    <a:pt x="17843" y="0"/>
                  </a:lnTo>
                  <a:cubicBezTo>
                    <a:pt x="17843" y="0"/>
                    <a:pt x="21600" y="21600"/>
                    <a:pt x="21600" y="21600"/>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nvGrpSpPr>
            <p:cNvPr id="129" name="Group 46"/>
            <p:cNvGrpSpPr/>
            <p:nvPr/>
          </p:nvGrpSpPr>
          <p:grpSpPr>
            <a:xfrm>
              <a:off x="1258704" y="4025591"/>
              <a:ext cx="1649088" cy="1590631"/>
              <a:chOff x="1424138" y="4025591"/>
              <a:chExt cx="1318220" cy="1590631"/>
            </a:xfrm>
          </p:grpSpPr>
          <p:sp>
            <p:nvSpPr>
              <p:cNvPr id="130" name="Shape 8"/>
              <p:cNvSpPr/>
              <p:nvPr/>
            </p:nvSpPr>
            <p:spPr>
              <a:xfrm>
                <a:off x="1424138" y="4025591"/>
                <a:ext cx="1318220" cy="159063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31" name="Shape 9"/>
              <p:cNvSpPr/>
              <p:nvPr/>
            </p:nvSpPr>
            <p:spPr>
              <a:xfrm>
                <a:off x="2079866" y="4025591"/>
                <a:ext cx="659110" cy="15906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cubicBezTo>
                      <a:pt x="0" y="21600"/>
                      <a:pt x="0" y="0"/>
                      <a:pt x="0" y="0"/>
                    </a:cubicBezTo>
                    <a:close/>
                  </a:path>
                </a:pathLst>
              </a:custGeom>
              <a:solidFill>
                <a:schemeClr val="accent3">
                  <a:lumMod val="50000"/>
                  <a:alpha val="1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grpSp>
        <p:nvGrpSpPr>
          <p:cNvPr id="132" name="Group 49"/>
          <p:cNvGrpSpPr/>
          <p:nvPr/>
        </p:nvGrpSpPr>
        <p:grpSpPr>
          <a:xfrm>
            <a:off x="5526373" y="5697863"/>
            <a:ext cx="573282" cy="749416"/>
            <a:chOff x="1258704" y="4025591"/>
            <a:chExt cx="1649088" cy="2155753"/>
          </a:xfrm>
        </p:grpSpPr>
        <p:sp>
          <p:nvSpPr>
            <p:cNvPr id="133" name="Shape 7"/>
            <p:cNvSpPr/>
            <p:nvPr/>
          </p:nvSpPr>
          <p:spPr>
            <a:xfrm flipH="1">
              <a:off x="2028561" y="5579222"/>
              <a:ext cx="120658" cy="60212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3757" y="0"/>
                  </a:lnTo>
                  <a:lnTo>
                    <a:pt x="17843" y="0"/>
                  </a:lnTo>
                  <a:cubicBezTo>
                    <a:pt x="17843" y="0"/>
                    <a:pt x="21600" y="21600"/>
                    <a:pt x="21600" y="21600"/>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nvGrpSpPr>
            <p:cNvPr id="134" name="Group 51"/>
            <p:cNvGrpSpPr/>
            <p:nvPr/>
          </p:nvGrpSpPr>
          <p:grpSpPr>
            <a:xfrm>
              <a:off x="1258704" y="4025591"/>
              <a:ext cx="1649088" cy="1590631"/>
              <a:chOff x="1424138" y="4025591"/>
              <a:chExt cx="1318220" cy="1590631"/>
            </a:xfrm>
          </p:grpSpPr>
          <p:sp>
            <p:nvSpPr>
              <p:cNvPr id="135" name="Shape 8"/>
              <p:cNvSpPr/>
              <p:nvPr/>
            </p:nvSpPr>
            <p:spPr>
              <a:xfrm>
                <a:off x="1424138" y="4025591"/>
                <a:ext cx="1318220" cy="159063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36" name="Shape 9"/>
              <p:cNvSpPr/>
              <p:nvPr/>
            </p:nvSpPr>
            <p:spPr>
              <a:xfrm>
                <a:off x="2079866" y="4025591"/>
                <a:ext cx="659110" cy="15906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cubicBezTo>
                      <a:pt x="0" y="21600"/>
                      <a:pt x="0" y="0"/>
                      <a:pt x="0" y="0"/>
                    </a:cubicBezTo>
                    <a:close/>
                  </a:path>
                </a:pathLst>
              </a:custGeom>
              <a:solidFill>
                <a:srgbClr val="010101">
                  <a:alpha val="2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sp>
        <p:nvSpPr>
          <p:cNvPr id="147" name="Rectangle 58"/>
          <p:cNvSpPr/>
          <p:nvPr/>
        </p:nvSpPr>
        <p:spPr>
          <a:xfrm>
            <a:off x="3178586" y="4903564"/>
            <a:ext cx="601448" cy="630942"/>
          </a:xfrm>
          <a:prstGeom prst="rect">
            <a:avLst/>
          </a:prstGeom>
        </p:spPr>
        <p:txBody>
          <a:bodyPr wrap="none" anchor="ctr">
            <a:spAutoFit/>
          </a:bodyPr>
          <a:lstStyle/>
          <a:p>
            <a:pPr algn="ctr"/>
            <a:r>
              <a:rPr lang="en-US" sz="3500" dirty="0">
                <a:solidFill>
                  <a:srgbClr val="FEFEFE"/>
                </a:solidFill>
                <a:latin typeface="FontAwesome" pitchFamily="2" charset="0"/>
                <a:cs typeface="微软雅黑" panose="020B0503020204020204" charset="-122"/>
              </a:rPr>
              <a:t></a:t>
            </a:r>
          </a:p>
        </p:txBody>
      </p:sp>
      <p:sp>
        <p:nvSpPr>
          <p:cNvPr id="148" name="TextBox 59"/>
          <p:cNvSpPr txBox="1"/>
          <p:nvPr/>
        </p:nvSpPr>
        <p:spPr>
          <a:xfrm>
            <a:off x="3014917" y="5014578"/>
            <a:ext cx="873921" cy="709930"/>
          </a:xfrm>
          <a:prstGeom prst="rect">
            <a:avLst/>
          </a:prstGeom>
          <a:noFill/>
        </p:spPr>
        <p:txBody>
          <a:bodyPr wrap="square" numCol="1" spcCol="457200" rtlCol="0">
            <a:spAutoFit/>
          </a:bodyPr>
          <a:lstStyle/>
          <a:p>
            <a:pPr algn="ctr"/>
            <a:r>
              <a:rPr lang="en-US" sz="800" b="1" dirty="0">
                <a:solidFill>
                  <a:srgbClr val="FEFEFE"/>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149" name="TextBox 60"/>
          <p:cNvSpPr txBox="1"/>
          <p:nvPr/>
        </p:nvSpPr>
        <p:spPr>
          <a:xfrm>
            <a:off x="7460348" y="4203244"/>
            <a:ext cx="1445278" cy="980440"/>
          </a:xfrm>
          <a:prstGeom prst="rect">
            <a:avLst/>
          </a:prstGeom>
          <a:noFill/>
        </p:spPr>
        <p:txBody>
          <a:bodyPr wrap="square" numCol="1" spcCol="457200" rtlCol="0">
            <a:spAutoFit/>
          </a:bodyPr>
          <a:lstStyle/>
          <a:p>
            <a:pPr algn="ctr">
              <a:lnSpc>
                <a:spcPts val="1400"/>
              </a:lnSpc>
            </a:pPr>
            <a:r>
              <a:rPr lang="en-US" sz="900" b="1" dirty="0">
                <a:solidFill>
                  <a:srgbClr val="FEFEFE"/>
                </a:solidFill>
                <a:latin typeface="微软雅黑" panose="020B0503020204020204" charset="-122"/>
                <a:ea typeface="微软雅黑" panose="020B0503020204020204" charset="-122"/>
                <a:cs typeface="Montserrat" charset="0"/>
              </a:rPr>
              <a:t>请在此粘贴或者输入您的文字内容请在此粘贴或者输入您的文字内容请在此粘贴或者输入您的文字内容</a:t>
            </a:r>
          </a:p>
        </p:txBody>
      </p:sp>
      <p:sp>
        <p:nvSpPr>
          <p:cNvPr id="150" name="TextBox 61"/>
          <p:cNvSpPr txBox="1"/>
          <p:nvPr/>
        </p:nvSpPr>
        <p:spPr>
          <a:xfrm>
            <a:off x="4406173" y="4864118"/>
            <a:ext cx="1132446" cy="650240"/>
          </a:xfrm>
          <a:prstGeom prst="rect">
            <a:avLst/>
          </a:prstGeom>
          <a:noFill/>
        </p:spPr>
        <p:txBody>
          <a:bodyPr wrap="square" numCol="1" spcCol="457200" rtlCol="0">
            <a:spAutoFit/>
          </a:bodyPr>
          <a:lstStyle/>
          <a:p>
            <a:pPr algn="ctr">
              <a:lnSpc>
                <a:spcPts val="1100"/>
              </a:lnSpc>
            </a:pPr>
            <a:r>
              <a:rPr lang="en-US" sz="800" b="1">
                <a:solidFill>
                  <a:srgbClr val="FEFEFE"/>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cxnSp>
        <p:nvCxnSpPr>
          <p:cNvPr id="151" name="Straight Connector 62"/>
          <p:cNvCxnSpPr/>
          <p:nvPr/>
        </p:nvCxnSpPr>
        <p:spPr>
          <a:xfrm flipV="1">
            <a:off x="3443405" y="2999056"/>
            <a:ext cx="0" cy="1006016"/>
          </a:xfrm>
          <a:prstGeom prst="line">
            <a:avLst/>
          </a:prstGeom>
          <a:ln w="12700">
            <a:solidFill>
              <a:schemeClr val="bg1">
                <a:alpha val="70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cxnSp>
        <p:nvCxnSpPr>
          <p:cNvPr id="152" name="Straight Connector 67"/>
          <p:cNvCxnSpPr/>
          <p:nvPr/>
        </p:nvCxnSpPr>
        <p:spPr>
          <a:xfrm flipV="1">
            <a:off x="3443405" y="4480560"/>
            <a:ext cx="0" cy="188883"/>
          </a:xfrm>
          <a:prstGeom prst="line">
            <a:avLst/>
          </a:prstGeom>
          <a:ln w="12700">
            <a:solidFill>
              <a:schemeClr val="bg1">
                <a:alpha val="66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153" name="Oval 70"/>
          <p:cNvSpPr/>
          <p:nvPr/>
        </p:nvSpPr>
        <p:spPr>
          <a:xfrm>
            <a:off x="3255832" y="4056280"/>
            <a:ext cx="375146" cy="37514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54" name="TextBox 71"/>
          <p:cNvSpPr txBox="1"/>
          <p:nvPr/>
        </p:nvSpPr>
        <p:spPr>
          <a:xfrm>
            <a:off x="3578294" y="3241412"/>
            <a:ext cx="1149964" cy="701040"/>
          </a:xfrm>
          <a:prstGeom prst="rect">
            <a:avLst/>
          </a:prstGeom>
          <a:noFill/>
        </p:spPr>
        <p:txBody>
          <a:bodyPr wrap="square" numCol="1" spcCol="457200" rtlCol="0">
            <a:spAutoFit/>
          </a:bodyPr>
          <a:lstStyle/>
          <a:p>
            <a:pPr>
              <a:lnSpc>
                <a:spcPts val="1200"/>
              </a:lnSpc>
            </a:pPr>
            <a:r>
              <a:rPr lang="en-US" sz="8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155" name="TextBox 72"/>
          <p:cNvSpPr txBox="1"/>
          <p:nvPr/>
        </p:nvSpPr>
        <p:spPr>
          <a:xfrm>
            <a:off x="3563128" y="2756294"/>
            <a:ext cx="952757" cy="477054"/>
          </a:xfrm>
          <a:prstGeom prst="rect">
            <a:avLst/>
          </a:prstGeom>
          <a:noFill/>
        </p:spPr>
        <p:txBody>
          <a:bodyPr wrap="square" rtlCol="0">
            <a:spAutoFit/>
          </a:bodyPr>
          <a:lstStyle/>
          <a:p>
            <a:r>
              <a:rPr lang="en-US" sz="2500" b="1" dirty="0" smtClean="0">
                <a:solidFill>
                  <a:schemeClr val="bg1"/>
                </a:solidFill>
                <a:latin typeface="微软雅黑" panose="020B0503020204020204" charset="-122"/>
                <a:ea typeface="微软雅黑" panose="020B0503020204020204" charset="-122"/>
                <a:cs typeface="Montserrat" charset="0"/>
              </a:rPr>
              <a:t>5K</a:t>
            </a:r>
          </a:p>
        </p:txBody>
      </p:sp>
      <p:sp>
        <p:nvSpPr>
          <p:cNvPr id="156" name="TextBox 74"/>
          <p:cNvSpPr txBox="1"/>
          <p:nvPr/>
        </p:nvSpPr>
        <p:spPr>
          <a:xfrm>
            <a:off x="3245630" y="4115052"/>
            <a:ext cx="385348" cy="246221"/>
          </a:xfrm>
          <a:prstGeom prst="rect">
            <a:avLst/>
          </a:prstGeom>
          <a:noFill/>
        </p:spPr>
        <p:txBody>
          <a:bodyPr wrap="square" numCol="1" spcCol="457200" rtlCol="0">
            <a:spAutoFit/>
          </a:bodyPr>
          <a:lstStyle/>
          <a:p>
            <a:pPr algn="ctr"/>
            <a:r>
              <a:rPr lang="en-US" sz="1000" b="1" dirty="0" smtClean="0">
                <a:solidFill>
                  <a:schemeClr val="bg1"/>
                </a:solidFill>
                <a:latin typeface="微软雅黑" panose="020B0503020204020204" charset="-122"/>
                <a:ea typeface="微软雅黑" panose="020B0503020204020204" charset="-122"/>
                <a:cs typeface="Montserrat" charset="0"/>
              </a:rPr>
              <a:t>01</a:t>
            </a:r>
          </a:p>
        </p:txBody>
      </p:sp>
      <p:cxnSp>
        <p:nvCxnSpPr>
          <p:cNvPr id="157" name="Straight Connector 84"/>
          <p:cNvCxnSpPr/>
          <p:nvPr/>
        </p:nvCxnSpPr>
        <p:spPr>
          <a:xfrm flipV="1">
            <a:off x="5003088" y="2069160"/>
            <a:ext cx="0" cy="1006016"/>
          </a:xfrm>
          <a:prstGeom prst="line">
            <a:avLst/>
          </a:prstGeom>
          <a:ln w="12700">
            <a:solidFill>
              <a:schemeClr val="bg1">
                <a:alpha val="70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cxnSp>
        <p:nvCxnSpPr>
          <p:cNvPr id="158" name="Straight Connector 85"/>
          <p:cNvCxnSpPr/>
          <p:nvPr/>
        </p:nvCxnSpPr>
        <p:spPr>
          <a:xfrm flipV="1">
            <a:off x="5003088" y="3550665"/>
            <a:ext cx="0" cy="692151"/>
          </a:xfrm>
          <a:prstGeom prst="line">
            <a:avLst/>
          </a:prstGeom>
          <a:ln w="12700">
            <a:solidFill>
              <a:schemeClr val="bg1">
                <a:alpha val="70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159" name="Oval 86"/>
          <p:cNvSpPr/>
          <p:nvPr/>
        </p:nvSpPr>
        <p:spPr>
          <a:xfrm>
            <a:off x="4815515" y="3126384"/>
            <a:ext cx="375146" cy="37514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60" name="TextBox 87"/>
          <p:cNvSpPr txBox="1"/>
          <p:nvPr/>
        </p:nvSpPr>
        <p:spPr>
          <a:xfrm>
            <a:off x="5137977" y="2311516"/>
            <a:ext cx="1149964" cy="701040"/>
          </a:xfrm>
          <a:prstGeom prst="rect">
            <a:avLst/>
          </a:prstGeom>
          <a:noFill/>
        </p:spPr>
        <p:txBody>
          <a:bodyPr wrap="square" numCol="1" spcCol="457200" rtlCol="0">
            <a:spAutoFit/>
          </a:bodyPr>
          <a:lstStyle/>
          <a:p>
            <a:pPr>
              <a:lnSpc>
                <a:spcPts val="1200"/>
              </a:lnSpc>
            </a:pPr>
            <a:r>
              <a:rPr lang="en-US" sz="8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161" name="TextBox 88"/>
          <p:cNvSpPr txBox="1"/>
          <p:nvPr/>
        </p:nvSpPr>
        <p:spPr>
          <a:xfrm>
            <a:off x="5122811" y="1826398"/>
            <a:ext cx="952757" cy="477054"/>
          </a:xfrm>
          <a:prstGeom prst="rect">
            <a:avLst/>
          </a:prstGeom>
          <a:noFill/>
        </p:spPr>
        <p:txBody>
          <a:bodyPr wrap="square" rtlCol="0">
            <a:spAutoFit/>
          </a:bodyPr>
          <a:lstStyle/>
          <a:p>
            <a:r>
              <a:rPr lang="en-US" sz="2500" b="1" dirty="0" smtClean="0">
                <a:solidFill>
                  <a:schemeClr val="bg1"/>
                </a:solidFill>
                <a:latin typeface="微软雅黑" panose="020B0503020204020204" charset="-122"/>
                <a:ea typeface="微软雅黑" panose="020B0503020204020204" charset="-122"/>
                <a:cs typeface="Montserrat" charset="0"/>
              </a:rPr>
              <a:t>3.5K</a:t>
            </a:r>
          </a:p>
        </p:txBody>
      </p:sp>
      <p:sp>
        <p:nvSpPr>
          <p:cNvPr id="162" name="TextBox 89"/>
          <p:cNvSpPr txBox="1"/>
          <p:nvPr/>
        </p:nvSpPr>
        <p:spPr>
          <a:xfrm>
            <a:off x="4805313" y="3185156"/>
            <a:ext cx="385348" cy="246221"/>
          </a:xfrm>
          <a:prstGeom prst="rect">
            <a:avLst/>
          </a:prstGeom>
          <a:noFill/>
        </p:spPr>
        <p:txBody>
          <a:bodyPr wrap="square" numCol="1" spcCol="457200" rtlCol="0">
            <a:spAutoFit/>
          </a:bodyPr>
          <a:lstStyle/>
          <a:p>
            <a:pPr algn="ctr"/>
            <a:r>
              <a:rPr lang="en-US" sz="1000" b="1" dirty="0" smtClean="0">
                <a:solidFill>
                  <a:schemeClr val="bg1"/>
                </a:solidFill>
                <a:latin typeface="微软雅黑" panose="020B0503020204020204" charset="-122"/>
                <a:ea typeface="微软雅黑" panose="020B0503020204020204" charset="-122"/>
                <a:cs typeface="Montserrat" charset="0"/>
              </a:rPr>
              <a:t>02</a:t>
            </a:r>
          </a:p>
        </p:txBody>
      </p:sp>
      <p:cxnSp>
        <p:nvCxnSpPr>
          <p:cNvPr id="163" name="Straight Connector 91"/>
          <p:cNvCxnSpPr/>
          <p:nvPr/>
        </p:nvCxnSpPr>
        <p:spPr>
          <a:xfrm flipV="1">
            <a:off x="8214956" y="1917667"/>
            <a:ext cx="0" cy="880397"/>
          </a:xfrm>
          <a:prstGeom prst="line">
            <a:avLst/>
          </a:prstGeom>
          <a:ln w="12700">
            <a:solidFill>
              <a:schemeClr val="bg1">
                <a:alpha val="70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cxnSp>
        <p:nvCxnSpPr>
          <p:cNvPr id="164" name="Straight Connector 92"/>
          <p:cNvCxnSpPr/>
          <p:nvPr/>
        </p:nvCxnSpPr>
        <p:spPr>
          <a:xfrm flipV="1">
            <a:off x="8214956" y="3289446"/>
            <a:ext cx="0" cy="203562"/>
          </a:xfrm>
          <a:prstGeom prst="line">
            <a:avLst/>
          </a:prstGeom>
          <a:ln w="12700">
            <a:solidFill>
              <a:schemeClr val="bg1">
                <a:alpha val="66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165" name="Oval 93"/>
          <p:cNvSpPr/>
          <p:nvPr/>
        </p:nvSpPr>
        <p:spPr>
          <a:xfrm>
            <a:off x="8027383" y="2865163"/>
            <a:ext cx="375146" cy="37514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charset="-122"/>
              <a:ea typeface="微软雅黑" panose="020B0503020204020204" charset="-122"/>
            </a:endParaRPr>
          </a:p>
        </p:txBody>
      </p:sp>
      <p:sp>
        <p:nvSpPr>
          <p:cNvPr id="166" name="TextBox 94"/>
          <p:cNvSpPr txBox="1"/>
          <p:nvPr/>
        </p:nvSpPr>
        <p:spPr>
          <a:xfrm>
            <a:off x="8349845" y="2160023"/>
            <a:ext cx="1005277" cy="701040"/>
          </a:xfrm>
          <a:prstGeom prst="rect">
            <a:avLst/>
          </a:prstGeom>
          <a:noFill/>
        </p:spPr>
        <p:txBody>
          <a:bodyPr wrap="square" numCol="1" spcCol="457200" rtlCol="0">
            <a:spAutoFit/>
          </a:bodyPr>
          <a:lstStyle/>
          <a:p>
            <a:pPr>
              <a:lnSpc>
                <a:spcPts val="1200"/>
              </a:lnSpc>
            </a:pPr>
            <a:r>
              <a:rPr lang="en-US" sz="8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167" name="TextBox 95"/>
          <p:cNvSpPr txBox="1"/>
          <p:nvPr/>
        </p:nvSpPr>
        <p:spPr>
          <a:xfrm>
            <a:off x="8334679" y="1674905"/>
            <a:ext cx="952757" cy="477054"/>
          </a:xfrm>
          <a:prstGeom prst="rect">
            <a:avLst/>
          </a:prstGeom>
          <a:noFill/>
        </p:spPr>
        <p:txBody>
          <a:bodyPr wrap="square" rtlCol="0">
            <a:spAutoFit/>
          </a:bodyPr>
          <a:lstStyle/>
          <a:p>
            <a:r>
              <a:rPr lang="en-US" sz="2500" b="1" dirty="0" smtClean="0">
                <a:solidFill>
                  <a:schemeClr val="bg1"/>
                </a:solidFill>
                <a:latin typeface="微软雅黑" panose="020B0503020204020204" charset="-122"/>
                <a:ea typeface="微软雅黑" panose="020B0503020204020204" charset="-122"/>
                <a:cs typeface="Montserrat" charset="0"/>
              </a:rPr>
              <a:t>0.2K</a:t>
            </a:r>
          </a:p>
        </p:txBody>
      </p:sp>
      <p:sp>
        <p:nvSpPr>
          <p:cNvPr id="168" name="TextBox 96"/>
          <p:cNvSpPr txBox="1"/>
          <p:nvPr/>
        </p:nvSpPr>
        <p:spPr>
          <a:xfrm>
            <a:off x="8017181" y="2923935"/>
            <a:ext cx="385348" cy="246221"/>
          </a:xfrm>
          <a:prstGeom prst="rect">
            <a:avLst/>
          </a:prstGeom>
          <a:noFill/>
        </p:spPr>
        <p:txBody>
          <a:bodyPr wrap="square" numCol="1" spcCol="457200" rtlCol="0">
            <a:spAutoFit/>
          </a:bodyPr>
          <a:lstStyle/>
          <a:p>
            <a:pPr algn="ctr"/>
            <a:r>
              <a:rPr lang="en-US" sz="1000" b="1" smtClean="0">
                <a:solidFill>
                  <a:schemeClr val="bg1"/>
                </a:solidFill>
                <a:latin typeface="微软雅黑" panose="020B0503020204020204" charset="-122"/>
                <a:ea typeface="微软雅黑" panose="020B0503020204020204" charset="-122"/>
                <a:cs typeface="Montserrat" charset="0"/>
              </a:rPr>
              <a:t>03</a:t>
            </a:r>
            <a:endParaRPr lang="en-US" sz="1000" b="1" dirty="0" smtClean="0">
              <a:solidFill>
                <a:schemeClr val="bg1"/>
              </a:solidFill>
              <a:latin typeface="微软雅黑" panose="020B0503020204020204" charset="-122"/>
              <a:ea typeface="微软雅黑" panose="020B0503020204020204" charset="-122"/>
              <a:cs typeface="Montserrat" charset="0"/>
            </a:endParaRPr>
          </a:p>
        </p:txBody>
      </p:sp>
    </p:spTree>
    <p:custDataLst>
      <p:tags r:id="rId1"/>
    </p:custDataLst>
  </p:cSld>
  <p:clrMapOvr>
    <a:masterClrMapping/>
  </p:clrMapOvr>
  <p:transition advTm="3588">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1"/>
                                        </p:tgtEl>
                                        <p:attrNameLst>
                                          <p:attrName>style.visibility</p:attrName>
                                        </p:attrNameLst>
                                      </p:cBhvr>
                                      <p:to>
                                        <p:strVal val="visible"/>
                                      </p:to>
                                    </p:set>
                                    <p:anim calcmode="lin" valueType="num">
                                      <p:cBhvr additive="base">
                                        <p:cTn id="7" dur="500" fill="hold"/>
                                        <p:tgtEl>
                                          <p:spTgt spid="111"/>
                                        </p:tgtEl>
                                        <p:attrNameLst>
                                          <p:attrName>ppt_x</p:attrName>
                                        </p:attrNameLst>
                                      </p:cBhvr>
                                      <p:tavLst>
                                        <p:tav tm="0">
                                          <p:val>
                                            <p:strVal val="#ppt_x"/>
                                          </p:val>
                                        </p:tav>
                                        <p:tav tm="100000">
                                          <p:val>
                                            <p:strVal val="#ppt_x"/>
                                          </p:val>
                                        </p:tav>
                                      </p:tavLst>
                                    </p:anim>
                                    <p:anim calcmode="lin" valueType="num">
                                      <p:cBhvr additive="base">
                                        <p:cTn id="8" dur="500" fill="hold"/>
                                        <p:tgtEl>
                                          <p:spTgt spid="1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0"/>
                                        </p:tgtEl>
                                        <p:attrNameLst>
                                          <p:attrName>style.visibility</p:attrName>
                                        </p:attrNameLst>
                                      </p:cBhvr>
                                      <p:to>
                                        <p:strVal val="visible"/>
                                      </p:to>
                                    </p:set>
                                    <p:anim calcmode="lin" valueType="num">
                                      <p:cBhvr additive="base">
                                        <p:cTn id="11" dur="500" fill="hold"/>
                                        <p:tgtEl>
                                          <p:spTgt spid="110"/>
                                        </p:tgtEl>
                                        <p:attrNameLst>
                                          <p:attrName>ppt_x</p:attrName>
                                        </p:attrNameLst>
                                      </p:cBhvr>
                                      <p:tavLst>
                                        <p:tav tm="0">
                                          <p:val>
                                            <p:strVal val="#ppt_x"/>
                                          </p:val>
                                        </p:tav>
                                        <p:tav tm="100000">
                                          <p:val>
                                            <p:strVal val="#ppt_x"/>
                                          </p:val>
                                        </p:tav>
                                      </p:tavLst>
                                    </p:anim>
                                    <p:anim calcmode="lin" valueType="num">
                                      <p:cBhvr additive="base">
                                        <p:cTn id="12" dur="500" fill="hold"/>
                                        <p:tgtEl>
                                          <p:spTgt spid="1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additive="base">
                                        <p:cTn id="19" dur="500" fill="hold"/>
                                        <p:tgtEl>
                                          <p:spTgt spid="77"/>
                                        </p:tgtEl>
                                        <p:attrNameLst>
                                          <p:attrName>ppt_x</p:attrName>
                                        </p:attrNameLst>
                                      </p:cBhvr>
                                      <p:tavLst>
                                        <p:tav tm="0">
                                          <p:val>
                                            <p:strVal val="#ppt_x"/>
                                          </p:val>
                                        </p:tav>
                                        <p:tav tm="100000">
                                          <p:val>
                                            <p:strVal val="#ppt_x"/>
                                          </p:val>
                                        </p:tav>
                                      </p:tavLst>
                                    </p:anim>
                                    <p:anim calcmode="lin" valueType="num">
                                      <p:cBhvr additive="base">
                                        <p:cTn id="20" dur="500" fill="hold"/>
                                        <p:tgtEl>
                                          <p:spTgt spid="7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8"/>
                                        </p:tgtEl>
                                        <p:attrNameLst>
                                          <p:attrName>style.visibility</p:attrName>
                                        </p:attrNameLst>
                                      </p:cBhvr>
                                      <p:to>
                                        <p:strVal val="visible"/>
                                      </p:to>
                                    </p:set>
                                    <p:anim calcmode="lin" valueType="num">
                                      <p:cBhvr additive="base">
                                        <p:cTn id="23" dur="500" fill="hold"/>
                                        <p:tgtEl>
                                          <p:spTgt spid="98"/>
                                        </p:tgtEl>
                                        <p:attrNameLst>
                                          <p:attrName>ppt_x</p:attrName>
                                        </p:attrNameLst>
                                      </p:cBhvr>
                                      <p:tavLst>
                                        <p:tav tm="0">
                                          <p:val>
                                            <p:strVal val="#ppt_x"/>
                                          </p:val>
                                        </p:tav>
                                        <p:tav tm="100000">
                                          <p:val>
                                            <p:strVal val="#ppt_x"/>
                                          </p:val>
                                        </p:tav>
                                      </p:tavLst>
                                    </p:anim>
                                    <p:anim calcmode="lin" valueType="num">
                                      <p:cBhvr additive="base">
                                        <p:cTn id="24" dur="500" fill="hold"/>
                                        <p:tgtEl>
                                          <p:spTgt spid="9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500" fill="hold"/>
                                        <p:tgtEl>
                                          <p:spTgt spid="64"/>
                                        </p:tgtEl>
                                        <p:attrNameLst>
                                          <p:attrName>ppt_x</p:attrName>
                                        </p:attrNameLst>
                                      </p:cBhvr>
                                      <p:tavLst>
                                        <p:tav tm="0">
                                          <p:val>
                                            <p:strVal val="#ppt_x"/>
                                          </p:val>
                                        </p:tav>
                                        <p:tav tm="100000">
                                          <p:val>
                                            <p:strVal val="#ppt_x"/>
                                          </p:val>
                                        </p:tav>
                                      </p:tavLst>
                                    </p:anim>
                                    <p:anim calcmode="lin" valueType="num">
                                      <p:cBhvr additive="base">
                                        <p:cTn id="28" dur="500" fill="hold"/>
                                        <p:tgtEl>
                                          <p:spTgt spid="64"/>
                                        </p:tgtEl>
                                        <p:attrNameLst>
                                          <p:attrName>ppt_y</p:attrName>
                                        </p:attrNameLst>
                                      </p:cBhvr>
                                      <p:tavLst>
                                        <p:tav tm="0">
                                          <p:val>
                                            <p:strVal val="1+#ppt_h/2"/>
                                          </p:val>
                                        </p:tav>
                                        <p:tav tm="100000">
                                          <p:val>
                                            <p:strVal val="#ppt_y"/>
                                          </p:val>
                                        </p:tav>
                                      </p:tavLst>
                                    </p:anim>
                                  </p:childTnLst>
                                </p:cTn>
                              </p:par>
                              <p:par>
                                <p:cTn id="29" presetID="12" presetClass="entr" presetSubtype="4" fill="hold" nodeType="withEffect">
                                  <p:stCondLst>
                                    <p:cond delay="500"/>
                                  </p:stCondLst>
                                  <p:childTnLst>
                                    <p:set>
                                      <p:cBhvr>
                                        <p:cTn id="30" dur="1" fill="hold">
                                          <p:stCondLst>
                                            <p:cond delay="0"/>
                                          </p:stCondLst>
                                        </p:cTn>
                                        <p:tgtEl>
                                          <p:spTgt spid="69"/>
                                        </p:tgtEl>
                                        <p:attrNameLst>
                                          <p:attrName>style.visibility</p:attrName>
                                        </p:attrNameLst>
                                      </p:cBhvr>
                                      <p:to>
                                        <p:strVal val="visible"/>
                                      </p:to>
                                    </p:set>
                                    <p:anim calcmode="lin" valueType="num">
                                      <p:cBhvr additive="base">
                                        <p:cTn id="31" dur="500"/>
                                        <p:tgtEl>
                                          <p:spTgt spid="69"/>
                                        </p:tgtEl>
                                        <p:attrNameLst>
                                          <p:attrName>ppt_y</p:attrName>
                                        </p:attrNameLst>
                                      </p:cBhvr>
                                      <p:tavLst>
                                        <p:tav tm="0">
                                          <p:val>
                                            <p:strVal val="#ppt_y+#ppt_h*1.125000"/>
                                          </p:val>
                                        </p:tav>
                                        <p:tav tm="100000">
                                          <p:val>
                                            <p:strVal val="#ppt_y"/>
                                          </p:val>
                                        </p:tav>
                                      </p:tavLst>
                                    </p:anim>
                                    <p:animEffect transition="in" filter="wipe(up)">
                                      <p:cBhvr>
                                        <p:cTn id="32" dur="500"/>
                                        <p:tgtEl>
                                          <p:spTgt spid="69"/>
                                        </p:tgtEl>
                                      </p:cBhvr>
                                    </p:animEffect>
                                  </p:childTnLst>
                                </p:cTn>
                              </p:par>
                              <p:par>
                                <p:cTn id="33" presetID="12" presetClass="entr" presetSubtype="4" fill="hold" nodeType="withEffect">
                                  <p:stCondLst>
                                    <p:cond delay="500"/>
                                  </p:stCondLst>
                                  <p:childTnLst>
                                    <p:set>
                                      <p:cBhvr>
                                        <p:cTn id="34" dur="1" fill="hold">
                                          <p:stCondLst>
                                            <p:cond delay="0"/>
                                          </p:stCondLst>
                                        </p:cTn>
                                        <p:tgtEl>
                                          <p:spTgt spid="132"/>
                                        </p:tgtEl>
                                        <p:attrNameLst>
                                          <p:attrName>style.visibility</p:attrName>
                                        </p:attrNameLst>
                                      </p:cBhvr>
                                      <p:to>
                                        <p:strVal val="visible"/>
                                      </p:to>
                                    </p:set>
                                    <p:anim calcmode="lin" valueType="num">
                                      <p:cBhvr additive="base">
                                        <p:cTn id="35" dur="500"/>
                                        <p:tgtEl>
                                          <p:spTgt spid="132"/>
                                        </p:tgtEl>
                                        <p:attrNameLst>
                                          <p:attrName>ppt_y</p:attrName>
                                        </p:attrNameLst>
                                      </p:cBhvr>
                                      <p:tavLst>
                                        <p:tav tm="0">
                                          <p:val>
                                            <p:strVal val="#ppt_y+#ppt_h*1.125000"/>
                                          </p:val>
                                        </p:tav>
                                        <p:tav tm="100000">
                                          <p:val>
                                            <p:strVal val="#ppt_y"/>
                                          </p:val>
                                        </p:tav>
                                      </p:tavLst>
                                    </p:anim>
                                    <p:animEffect transition="in" filter="wipe(up)">
                                      <p:cBhvr>
                                        <p:cTn id="36" dur="500"/>
                                        <p:tgtEl>
                                          <p:spTgt spid="132"/>
                                        </p:tgtEl>
                                      </p:cBhvr>
                                    </p:animEffect>
                                  </p:childTnLst>
                                </p:cTn>
                              </p:par>
                              <p:par>
                                <p:cTn id="37" presetID="12" presetClass="entr" presetSubtype="4" fill="hold" nodeType="withEffect">
                                  <p:stCondLst>
                                    <p:cond delay="500"/>
                                  </p:stCondLst>
                                  <p:childTnLst>
                                    <p:set>
                                      <p:cBhvr>
                                        <p:cTn id="38" dur="1" fill="hold">
                                          <p:stCondLst>
                                            <p:cond delay="0"/>
                                          </p:stCondLst>
                                        </p:cTn>
                                        <p:tgtEl>
                                          <p:spTgt spid="117"/>
                                        </p:tgtEl>
                                        <p:attrNameLst>
                                          <p:attrName>style.visibility</p:attrName>
                                        </p:attrNameLst>
                                      </p:cBhvr>
                                      <p:to>
                                        <p:strVal val="visible"/>
                                      </p:to>
                                    </p:set>
                                    <p:anim calcmode="lin" valueType="num">
                                      <p:cBhvr additive="base">
                                        <p:cTn id="39" dur="500"/>
                                        <p:tgtEl>
                                          <p:spTgt spid="117"/>
                                        </p:tgtEl>
                                        <p:attrNameLst>
                                          <p:attrName>ppt_y</p:attrName>
                                        </p:attrNameLst>
                                      </p:cBhvr>
                                      <p:tavLst>
                                        <p:tav tm="0">
                                          <p:val>
                                            <p:strVal val="#ppt_y+#ppt_h*1.125000"/>
                                          </p:val>
                                        </p:tav>
                                        <p:tav tm="100000">
                                          <p:val>
                                            <p:strVal val="#ppt_y"/>
                                          </p:val>
                                        </p:tav>
                                      </p:tavLst>
                                    </p:anim>
                                    <p:animEffect transition="in" filter="wipe(up)">
                                      <p:cBhvr>
                                        <p:cTn id="40" dur="500"/>
                                        <p:tgtEl>
                                          <p:spTgt spid="117"/>
                                        </p:tgtEl>
                                      </p:cBhvr>
                                    </p:animEffect>
                                  </p:childTnLst>
                                </p:cTn>
                              </p:par>
                              <p:par>
                                <p:cTn id="41" presetID="12" presetClass="entr" presetSubtype="4" fill="hold" nodeType="withEffect">
                                  <p:stCondLst>
                                    <p:cond delay="500"/>
                                  </p:stCondLst>
                                  <p:childTnLst>
                                    <p:set>
                                      <p:cBhvr>
                                        <p:cTn id="42" dur="1" fill="hold">
                                          <p:stCondLst>
                                            <p:cond delay="0"/>
                                          </p:stCondLst>
                                        </p:cTn>
                                        <p:tgtEl>
                                          <p:spTgt spid="106"/>
                                        </p:tgtEl>
                                        <p:attrNameLst>
                                          <p:attrName>style.visibility</p:attrName>
                                        </p:attrNameLst>
                                      </p:cBhvr>
                                      <p:to>
                                        <p:strVal val="visible"/>
                                      </p:to>
                                    </p:set>
                                    <p:anim calcmode="lin" valueType="num">
                                      <p:cBhvr additive="base">
                                        <p:cTn id="43" dur="500"/>
                                        <p:tgtEl>
                                          <p:spTgt spid="106"/>
                                        </p:tgtEl>
                                        <p:attrNameLst>
                                          <p:attrName>ppt_y</p:attrName>
                                        </p:attrNameLst>
                                      </p:cBhvr>
                                      <p:tavLst>
                                        <p:tav tm="0">
                                          <p:val>
                                            <p:strVal val="#ppt_y+#ppt_h*1.125000"/>
                                          </p:val>
                                        </p:tav>
                                        <p:tav tm="100000">
                                          <p:val>
                                            <p:strVal val="#ppt_y"/>
                                          </p:val>
                                        </p:tav>
                                      </p:tavLst>
                                    </p:anim>
                                    <p:animEffect transition="in" filter="wipe(up)">
                                      <p:cBhvr>
                                        <p:cTn id="44" dur="500"/>
                                        <p:tgtEl>
                                          <p:spTgt spid="106"/>
                                        </p:tgtEl>
                                      </p:cBhvr>
                                    </p:animEffect>
                                  </p:childTnLst>
                                </p:cTn>
                              </p:par>
                            </p:childTnLst>
                          </p:cTn>
                        </p:par>
                      </p:childTnLst>
                    </p:cTn>
                  </p:par>
                  <p:par>
                    <p:cTn id="45" fill="hold">
                      <p:stCondLst>
                        <p:cond delay="indefinite"/>
                      </p:stCondLst>
                      <p:childTnLst>
                        <p:par>
                          <p:cTn id="46" fill="hold">
                            <p:stCondLst>
                              <p:cond delay="0"/>
                            </p:stCondLst>
                            <p:childTnLst>
                              <p:par>
                                <p:cTn id="47" presetID="12" presetClass="entr" presetSubtype="4" fill="hold" grpId="0" nodeType="clickEffect">
                                  <p:stCondLst>
                                    <p:cond delay="0"/>
                                  </p:stCondLst>
                                  <p:childTnLst>
                                    <p:set>
                                      <p:cBhvr>
                                        <p:cTn id="48" dur="1" fill="hold">
                                          <p:stCondLst>
                                            <p:cond delay="0"/>
                                          </p:stCondLst>
                                        </p:cTn>
                                        <p:tgtEl>
                                          <p:spTgt spid="147"/>
                                        </p:tgtEl>
                                        <p:attrNameLst>
                                          <p:attrName>style.visibility</p:attrName>
                                        </p:attrNameLst>
                                      </p:cBhvr>
                                      <p:to>
                                        <p:strVal val="visible"/>
                                      </p:to>
                                    </p:set>
                                    <p:anim calcmode="lin" valueType="num">
                                      <p:cBhvr additive="base">
                                        <p:cTn id="49" dur="500"/>
                                        <p:tgtEl>
                                          <p:spTgt spid="147"/>
                                        </p:tgtEl>
                                        <p:attrNameLst>
                                          <p:attrName>ppt_y</p:attrName>
                                        </p:attrNameLst>
                                      </p:cBhvr>
                                      <p:tavLst>
                                        <p:tav tm="0">
                                          <p:val>
                                            <p:strVal val="#ppt_y+#ppt_h*1.125000"/>
                                          </p:val>
                                        </p:tav>
                                        <p:tav tm="100000">
                                          <p:val>
                                            <p:strVal val="#ppt_y"/>
                                          </p:val>
                                        </p:tav>
                                      </p:tavLst>
                                    </p:anim>
                                    <p:animEffect transition="in" filter="wipe(up)">
                                      <p:cBhvr>
                                        <p:cTn id="50" dur="500"/>
                                        <p:tgtEl>
                                          <p:spTgt spid="147"/>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148"/>
                                        </p:tgtEl>
                                        <p:attrNameLst>
                                          <p:attrName>style.visibility</p:attrName>
                                        </p:attrNameLst>
                                      </p:cBhvr>
                                      <p:to>
                                        <p:strVal val="visible"/>
                                      </p:to>
                                    </p:set>
                                    <p:anim calcmode="lin" valueType="num">
                                      <p:cBhvr additive="base">
                                        <p:cTn id="53" dur="500"/>
                                        <p:tgtEl>
                                          <p:spTgt spid="148"/>
                                        </p:tgtEl>
                                        <p:attrNameLst>
                                          <p:attrName>ppt_y</p:attrName>
                                        </p:attrNameLst>
                                      </p:cBhvr>
                                      <p:tavLst>
                                        <p:tav tm="0">
                                          <p:val>
                                            <p:strVal val="#ppt_y+#ppt_h*1.125000"/>
                                          </p:val>
                                        </p:tav>
                                        <p:tav tm="100000">
                                          <p:val>
                                            <p:strVal val="#ppt_y"/>
                                          </p:val>
                                        </p:tav>
                                      </p:tavLst>
                                    </p:anim>
                                    <p:animEffect transition="in" filter="wipe(up)">
                                      <p:cBhvr>
                                        <p:cTn id="54" dur="500"/>
                                        <p:tgtEl>
                                          <p:spTgt spid="148"/>
                                        </p:tgtEl>
                                      </p:cBhvr>
                                    </p:animEffect>
                                  </p:childTnLst>
                                </p:cTn>
                              </p:par>
                              <p:par>
                                <p:cTn id="55" presetID="12" presetClass="entr" presetSubtype="4" fill="hold" nodeType="withEffect">
                                  <p:stCondLst>
                                    <p:cond delay="0"/>
                                  </p:stCondLst>
                                  <p:childTnLst>
                                    <p:set>
                                      <p:cBhvr>
                                        <p:cTn id="56" dur="1" fill="hold">
                                          <p:stCondLst>
                                            <p:cond delay="0"/>
                                          </p:stCondLst>
                                        </p:cTn>
                                        <p:tgtEl>
                                          <p:spTgt spid="122"/>
                                        </p:tgtEl>
                                        <p:attrNameLst>
                                          <p:attrName>style.visibility</p:attrName>
                                        </p:attrNameLst>
                                      </p:cBhvr>
                                      <p:to>
                                        <p:strVal val="visible"/>
                                      </p:to>
                                    </p:set>
                                    <p:anim calcmode="lin" valueType="num">
                                      <p:cBhvr additive="base">
                                        <p:cTn id="57" dur="500"/>
                                        <p:tgtEl>
                                          <p:spTgt spid="122"/>
                                        </p:tgtEl>
                                        <p:attrNameLst>
                                          <p:attrName>ppt_y</p:attrName>
                                        </p:attrNameLst>
                                      </p:cBhvr>
                                      <p:tavLst>
                                        <p:tav tm="0">
                                          <p:val>
                                            <p:strVal val="#ppt_y+#ppt_h*1.125000"/>
                                          </p:val>
                                        </p:tav>
                                        <p:tav tm="100000">
                                          <p:val>
                                            <p:strVal val="#ppt_y"/>
                                          </p:val>
                                        </p:tav>
                                      </p:tavLst>
                                    </p:anim>
                                    <p:animEffect transition="in" filter="wipe(up)">
                                      <p:cBhvr>
                                        <p:cTn id="58" dur="500"/>
                                        <p:tgtEl>
                                          <p:spTgt spid="122"/>
                                        </p:tgtEl>
                                      </p:cBhvr>
                                    </p:animEffect>
                                  </p:childTnLst>
                                </p:cTn>
                              </p:par>
                              <p:par>
                                <p:cTn id="59" presetID="10" presetClass="entr" presetSubtype="0" fill="hold" nodeType="withEffect">
                                  <p:stCondLst>
                                    <p:cond delay="500"/>
                                  </p:stCondLst>
                                  <p:childTnLst>
                                    <p:set>
                                      <p:cBhvr>
                                        <p:cTn id="60" dur="1" fill="hold">
                                          <p:stCondLst>
                                            <p:cond delay="0"/>
                                          </p:stCondLst>
                                        </p:cTn>
                                        <p:tgtEl>
                                          <p:spTgt spid="151"/>
                                        </p:tgtEl>
                                        <p:attrNameLst>
                                          <p:attrName>style.visibility</p:attrName>
                                        </p:attrNameLst>
                                      </p:cBhvr>
                                      <p:to>
                                        <p:strVal val="visible"/>
                                      </p:to>
                                    </p:set>
                                    <p:animEffect transition="in" filter="fade">
                                      <p:cBhvr>
                                        <p:cTn id="61" dur="500"/>
                                        <p:tgtEl>
                                          <p:spTgt spid="151"/>
                                        </p:tgtEl>
                                      </p:cBhvr>
                                    </p:animEffect>
                                  </p:childTnLst>
                                </p:cTn>
                              </p:par>
                              <p:par>
                                <p:cTn id="62" presetID="10" presetClass="entr" presetSubtype="0" fill="hold" nodeType="withEffect">
                                  <p:stCondLst>
                                    <p:cond delay="500"/>
                                  </p:stCondLst>
                                  <p:childTnLst>
                                    <p:set>
                                      <p:cBhvr>
                                        <p:cTn id="63" dur="1" fill="hold">
                                          <p:stCondLst>
                                            <p:cond delay="0"/>
                                          </p:stCondLst>
                                        </p:cTn>
                                        <p:tgtEl>
                                          <p:spTgt spid="152"/>
                                        </p:tgtEl>
                                        <p:attrNameLst>
                                          <p:attrName>style.visibility</p:attrName>
                                        </p:attrNameLst>
                                      </p:cBhvr>
                                      <p:to>
                                        <p:strVal val="visible"/>
                                      </p:to>
                                    </p:set>
                                    <p:animEffect transition="in" filter="fade">
                                      <p:cBhvr>
                                        <p:cTn id="64" dur="500"/>
                                        <p:tgtEl>
                                          <p:spTgt spid="152"/>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153"/>
                                        </p:tgtEl>
                                        <p:attrNameLst>
                                          <p:attrName>style.visibility</p:attrName>
                                        </p:attrNameLst>
                                      </p:cBhvr>
                                      <p:to>
                                        <p:strVal val="visible"/>
                                      </p:to>
                                    </p:set>
                                    <p:animEffect transition="in" filter="fade">
                                      <p:cBhvr>
                                        <p:cTn id="67" dur="500"/>
                                        <p:tgtEl>
                                          <p:spTgt spid="153"/>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154"/>
                                        </p:tgtEl>
                                        <p:attrNameLst>
                                          <p:attrName>style.visibility</p:attrName>
                                        </p:attrNameLst>
                                      </p:cBhvr>
                                      <p:to>
                                        <p:strVal val="visible"/>
                                      </p:to>
                                    </p:set>
                                    <p:animEffect transition="in" filter="fade">
                                      <p:cBhvr>
                                        <p:cTn id="70" dur="500"/>
                                        <p:tgtEl>
                                          <p:spTgt spid="154"/>
                                        </p:tgtEl>
                                      </p:cBhvr>
                                    </p:animEffect>
                                  </p:childTnLst>
                                </p:cTn>
                              </p:par>
                              <p:par>
                                <p:cTn id="71" presetID="10" presetClass="entr" presetSubtype="0" fill="hold" grpId="0" nodeType="withEffect">
                                  <p:stCondLst>
                                    <p:cond delay="500"/>
                                  </p:stCondLst>
                                  <p:childTnLst>
                                    <p:set>
                                      <p:cBhvr>
                                        <p:cTn id="72" dur="1" fill="hold">
                                          <p:stCondLst>
                                            <p:cond delay="0"/>
                                          </p:stCondLst>
                                        </p:cTn>
                                        <p:tgtEl>
                                          <p:spTgt spid="155"/>
                                        </p:tgtEl>
                                        <p:attrNameLst>
                                          <p:attrName>style.visibility</p:attrName>
                                        </p:attrNameLst>
                                      </p:cBhvr>
                                      <p:to>
                                        <p:strVal val="visible"/>
                                      </p:to>
                                    </p:set>
                                    <p:animEffect transition="in" filter="fade">
                                      <p:cBhvr>
                                        <p:cTn id="73" dur="500"/>
                                        <p:tgtEl>
                                          <p:spTgt spid="1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156"/>
                                        </p:tgtEl>
                                        <p:attrNameLst>
                                          <p:attrName>style.visibility</p:attrName>
                                        </p:attrNameLst>
                                      </p:cBhvr>
                                      <p:to>
                                        <p:strVal val="visible"/>
                                      </p:to>
                                    </p:set>
                                    <p:animEffect transition="in" filter="fade">
                                      <p:cBhvr>
                                        <p:cTn id="76" dur="500"/>
                                        <p:tgtEl>
                                          <p:spTgt spid="156"/>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50"/>
                                        </p:tgtEl>
                                        <p:attrNameLst>
                                          <p:attrName>style.visibility</p:attrName>
                                        </p:attrNameLst>
                                      </p:cBhvr>
                                      <p:to>
                                        <p:strVal val="visible"/>
                                      </p:to>
                                    </p:set>
                                    <p:animEffect transition="in" filter="fade">
                                      <p:cBhvr>
                                        <p:cTn id="79" dur="500"/>
                                        <p:tgtEl>
                                          <p:spTgt spid="150"/>
                                        </p:tgtEl>
                                      </p:cBhvr>
                                    </p:animEffect>
                                  </p:childTnLst>
                                </p:cTn>
                              </p:par>
                              <p:par>
                                <p:cTn id="80" presetID="10" presetClass="entr" presetSubtype="0" fill="hold" nodeType="withEffect">
                                  <p:stCondLst>
                                    <p:cond delay="0"/>
                                  </p:stCondLst>
                                  <p:childTnLst>
                                    <p:set>
                                      <p:cBhvr>
                                        <p:cTn id="81" dur="1" fill="hold">
                                          <p:stCondLst>
                                            <p:cond delay="0"/>
                                          </p:stCondLst>
                                        </p:cTn>
                                        <p:tgtEl>
                                          <p:spTgt spid="112"/>
                                        </p:tgtEl>
                                        <p:attrNameLst>
                                          <p:attrName>style.visibility</p:attrName>
                                        </p:attrNameLst>
                                      </p:cBhvr>
                                      <p:to>
                                        <p:strVal val="visible"/>
                                      </p:to>
                                    </p:set>
                                    <p:animEffect transition="in" filter="fade">
                                      <p:cBhvr>
                                        <p:cTn id="82" dur="500"/>
                                        <p:tgtEl>
                                          <p:spTgt spid="112"/>
                                        </p:tgtEl>
                                      </p:cBhvr>
                                    </p:animEffect>
                                  </p:childTnLst>
                                </p:cTn>
                              </p:par>
                              <p:par>
                                <p:cTn id="83" presetID="53" presetClass="entr" presetSubtype="16" fill="hold" nodeType="withEffect">
                                  <p:stCondLst>
                                    <p:cond delay="500"/>
                                  </p:stCondLst>
                                  <p:childTnLst>
                                    <p:set>
                                      <p:cBhvr>
                                        <p:cTn id="84" dur="1" fill="hold">
                                          <p:stCondLst>
                                            <p:cond delay="0"/>
                                          </p:stCondLst>
                                        </p:cTn>
                                        <p:tgtEl>
                                          <p:spTgt spid="157"/>
                                        </p:tgtEl>
                                        <p:attrNameLst>
                                          <p:attrName>style.visibility</p:attrName>
                                        </p:attrNameLst>
                                      </p:cBhvr>
                                      <p:to>
                                        <p:strVal val="visible"/>
                                      </p:to>
                                    </p:set>
                                    <p:anim calcmode="lin" valueType="num">
                                      <p:cBhvr>
                                        <p:cTn id="85" dur="500" fill="hold"/>
                                        <p:tgtEl>
                                          <p:spTgt spid="157"/>
                                        </p:tgtEl>
                                        <p:attrNameLst>
                                          <p:attrName>ppt_w</p:attrName>
                                        </p:attrNameLst>
                                      </p:cBhvr>
                                      <p:tavLst>
                                        <p:tav tm="0">
                                          <p:val>
                                            <p:fltVal val="0"/>
                                          </p:val>
                                        </p:tav>
                                        <p:tav tm="100000">
                                          <p:val>
                                            <p:strVal val="#ppt_w"/>
                                          </p:val>
                                        </p:tav>
                                      </p:tavLst>
                                    </p:anim>
                                    <p:anim calcmode="lin" valueType="num">
                                      <p:cBhvr>
                                        <p:cTn id="86" dur="500" fill="hold"/>
                                        <p:tgtEl>
                                          <p:spTgt spid="157"/>
                                        </p:tgtEl>
                                        <p:attrNameLst>
                                          <p:attrName>ppt_h</p:attrName>
                                        </p:attrNameLst>
                                      </p:cBhvr>
                                      <p:tavLst>
                                        <p:tav tm="0">
                                          <p:val>
                                            <p:fltVal val="0"/>
                                          </p:val>
                                        </p:tav>
                                        <p:tav tm="100000">
                                          <p:val>
                                            <p:strVal val="#ppt_h"/>
                                          </p:val>
                                        </p:tav>
                                      </p:tavLst>
                                    </p:anim>
                                    <p:animEffect transition="in" filter="fade">
                                      <p:cBhvr>
                                        <p:cTn id="87" dur="500"/>
                                        <p:tgtEl>
                                          <p:spTgt spid="157"/>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159"/>
                                        </p:tgtEl>
                                        <p:attrNameLst>
                                          <p:attrName>style.visibility</p:attrName>
                                        </p:attrNameLst>
                                      </p:cBhvr>
                                      <p:to>
                                        <p:strVal val="visible"/>
                                      </p:to>
                                    </p:set>
                                    <p:anim calcmode="lin" valueType="num">
                                      <p:cBhvr>
                                        <p:cTn id="90" dur="500" fill="hold"/>
                                        <p:tgtEl>
                                          <p:spTgt spid="159"/>
                                        </p:tgtEl>
                                        <p:attrNameLst>
                                          <p:attrName>ppt_w</p:attrName>
                                        </p:attrNameLst>
                                      </p:cBhvr>
                                      <p:tavLst>
                                        <p:tav tm="0">
                                          <p:val>
                                            <p:fltVal val="0"/>
                                          </p:val>
                                        </p:tav>
                                        <p:tav tm="100000">
                                          <p:val>
                                            <p:strVal val="#ppt_w"/>
                                          </p:val>
                                        </p:tav>
                                      </p:tavLst>
                                    </p:anim>
                                    <p:anim calcmode="lin" valueType="num">
                                      <p:cBhvr>
                                        <p:cTn id="91" dur="500" fill="hold"/>
                                        <p:tgtEl>
                                          <p:spTgt spid="159"/>
                                        </p:tgtEl>
                                        <p:attrNameLst>
                                          <p:attrName>ppt_h</p:attrName>
                                        </p:attrNameLst>
                                      </p:cBhvr>
                                      <p:tavLst>
                                        <p:tav tm="0">
                                          <p:val>
                                            <p:fltVal val="0"/>
                                          </p:val>
                                        </p:tav>
                                        <p:tav tm="100000">
                                          <p:val>
                                            <p:strVal val="#ppt_h"/>
                                          </p:val>
                                        </p:tav>
                                      </p:tavLst>
                                    </p:anim>
                                    <p:animEffect transition="in" filter="fade">
                                      <p:cBhvr>
                                        <p:cTn id="92" dur="500"/>
                                        <p:tgtEl>
                                          <p:spTgt spid="159"/>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160"/>
                                        </p:tgtEl>
                                        <p:attrNameLst>
                                          <p:attrName>style.visibility</p:attrName>
                                        </p:attrNameLst>
                                      </p:cBhvr>
                                      <p:to>
                                        <p:strVal val="visible"/>
                                      </p:to>
                                    </p:set>
                                    <p:anim calcmode="lin" valueType="num">
                                      <p:cBhvr>
                                        <p:cTn id="95" dur="500" fill="hold"/>
                                        <p:tgtEl>
                                          <p:spTgt spid="160"/>
                                        </p:tgtEl>
                                        <p:attrNameLst>
                                          <p:attrName>ppt_w</p:attrName>
                                        </p:attrNameLst>
                                      </p:cBhvr>
                                      <p:tavLst>
                                        <p:tav tm="0">
                                          <p:val>
                                            <p:fltVal val="0"/>
                                          </p:val>
                                        </p:tav>
                                        <p:tav tm="100000">
                                          <p:val>
                                            <p:strVal val="#ppt_w"/>
                                          </p:val>
                                        </p:tav>
                                      </p:tavLst>
                                    </p:anim>
                                    <p:anim calcmode="lin" valueType="num">
                                      <p:cBhvr>
                                        <p:cTn id="96" dur="500" fill="hold"/>
                                        <p:tgtEl>
                                          <p:spTgt spid="160"/>
                                        </p:tgtEl>
                                        <p:attrNameLst>
                                          <p:attrName>ppt_h</p:attrName>
                                        </p:attrNameLst>
                                      </p:cBhvr>
                                      <p:tavLst>
                                        <p:tav tm="0">
                                          <p:val>
                                            <p:fltVal val="0"/>
                                          </p:val>
                                        </p:tav>
                                        <p:tav tm="100000">
                                          <p:val>
                                            <p:strVal val="#ppt_h"/>
                                          </p:val>
                                        </p:tav>
                                      </p:tavLst>
                                    </p:anim>
                                    <p:animEffect transition="in" filter="fade">
                                      <p:cBhvr>
                                        <p:cTn id="97" dur="500"/>
                                        <p:tgtEl>
                                          <p:spTgt spid="160"/>
                                        </p:tgtEl>
                                      </p:cBhvr>
                                    </p:animEffect>
                                  </p:childTnLst>
                                </p:cTn>
                              </p:par>
                              <p:par>
                                <p:cTn id="98" presetID="53" presetClass="entr" presetSubtype="16" fill="hold" grpId="0" nodeType="withEffect">
                                  <p:stCondLst>
                                    <p:cond delay="500"/>
                                  </p:stCondLst>
                                  <p:childTnLst>
                                    <p:set>
                                      <p:cBhvr>
                                        <p:cTn id="99" dur="1" fill="hold">
                                          <p:stCondLst>
                                            <p:cond delay="0"/>
                                          </p:stCondLst>
                                        </p:cTn>
                                        <p:tgtEl>
                                          <p:spTgt spid="161"/>
                                        </p:tgtEl>
                                        <p:attrNameLst>
                                          <p:attrName>style.visibility</p:attrName>
                                        </p:attrNameLst>
                                      </p:cBhvr>
                                      <p:to>
                                        <p:strVal val="visible"/>
                                      </p:to>
                                    </p:set>
                                    <p:anim calcmode="lin" valueType="num">
                                      <p:cBhvr>
                                        <p:cTn id="100" dur="500" fill="hold"/>
                                        <p:tgtEl>
                                          <p:spTgt spid="161"/>
                                        </p:tgtEl>
                                        <p:attrNameLst>
                                          <p:attrName>ppt_w</p:attrName>
                                        </p:attrNameLst>
                                      </p:cBhvr>
                                      <p:tavLst>
                                        <p:tav tm="0">
                                          <p:val>
                                            <p:fltVal val="0"/>
                                          </p:val>
                                        </p:tav>
                                        <p:tav tm="100000">
                                          <p:val>
                                            <p:strVal val="#ppt_w"/>
                                          </p:val>
                                        </p:tav>
                                      </p:tavLst>
                                    </p:anim>
                                    <p:anim calcmode="lin" valueType="num">
                                      <p:cBhvr>
                                        <p:cTn id="101" dur="500" fill="hold"/>
                                        <p:tgtEl>
                                          <p:spTgt spid="161"/>
                                        </p:tgtEl>
                                        <p:attrNameLst>
                                          <p:attrName>ppt_h</p:attrName>
                                        </p:attrNameLst>
                                      </p:cBhvr>
                                      <p:tavLst>
                                        <p:tav tm="0">
                                          <p:val>
                                            <p:fltVal val="0"/>
                                          </p:val>
                                        </p:tav>
                                        <p:tav tm="100000">
                                          <p:val>
                                            <p:strVal val="#ppt_h"/>
                                          </p:val>
                                        </p:tav>
                                      </p:tavLst>
                                    </p:anim>
                                    <p:animEffect transition="in" filter="fade">
                                      <p:cBhvr>
                                        <p:cTn id="102" dur="500"/>
                                        <p:tgtEl>
                                          <p:spTgt spid="161"/>
                                        </p:tgtEl>
                                      </p:cBhvr>
                                    </p:animEffect>
                                  </p:childTnLst>
                                </p:cTn>
                              </p:par>
                              <p:par>
                                <p:cTn id="103" presetID="53" presetClass="entr" presetSubtype="16" fill="hold" grpId="0" nodeType="withEffect">
                                  <p:stCondLst>
                                    <p:cond delay="500"/>
                                  </p:stCondLst>
                                  <p:childTnLst>
                                    <p:set>
                                      <p:cBhvr>
                                        <p:cTn id="104" dur="1" fill="hold">
                                          <p:stCondLst>
                                            <p:cond delay="0"/>
                                          </p:stCondLst>
                                        </p:cTn>
                                        <p:tgtEl>
                                          <p:spTgt spid="162"/>
                                        </p:tgtEl>
                                        <p:attrNameLst>
                                          <p:attrName>style.visibility</p:attrName>
                                        </p:attrNameLst>
                                      </p:cBhvr>
                                      <p:to>
                                        <p:strVal val="visible"/>
                                      </p:to>
                                    </p:set>
                                    <p:anim calcmode="lin" valueType="num">
                                      <p:cBhvr>
                                        <p:cTn id="105" dur="500" fill="hold"/>
                                        <p:tgtEl>
                                          <p:spTgt spid="162"/>
                                        </p:tgtEl>
                                        <p:attrNameLst>
                                          <p:attrName>ppt_w</p:attrName>
                                        </p:attrNameLst>
                                      </p:cBhvr>
                                      <p:tavLst>
                                        <p:tav tm="0">
                                          <p:val>
                                            <p:fltVal val="0"/>
                                          </p:val>
                                        </p:tav>
                                        <p:tav tm="100000">
                                          <p:val>
                                            <p:strVal val="#ppt_w"/>
                                          </p:val>
                                        </p:tav>
                                      </p:tavLst>
                                    </p:anim>
                                    <p:anim calcmode="lin" valueType="num">
                                      <p:cBhvr>
                                        <p:cTn id="106" dur="500" fill="hold"/>
                                        <p:tgtEl>
                                          <p:spTgt spid="162"/>
                                        </p:tgtEl>
                                        <p:attrNameLst>
                                          <p:attrName>ppt_h</p:attrName>
                                        </p:attrNameLst>
                                      </p:cBhvr>
                                      <p:tavLst>
                                        <p:tav tm="0">
                                          <p:val>
                                            <p:fltVal val="0"/>
                                          </p:val>
                                        </p:tav>
                                        <p:tav tm="100000">
                                          <p:val>
                                            <p:strVal val="#ppt_h"/>
                                          </p:val>
                                        </p:tav>
                                      </p:tavLst>
                                    </p:anim>
                                    <p:animEffect transition="in" filter="fade">
                                      <p:cBhvr>
                                        <p:cTn id="107" dur="500"/>
                                        <p:tgtEl>
                                          <p:spTgt spid="162"/>
                                        </p:tgtEl>
                                      </p:cBhvr>
                                    </p:animEffect>
                                  </p:childTnLst>
                                </p:cTn>
                              </p:par>
                              <p:par>
                                <p:cTn id="108" presetID="53" presetClass="entr" presetSubtype="16" fill="hold" nodeType="withEffect">
                                  <p:stCondLst>
                                    <p:cond delay="500"/>
                                  </p:stCondLst>
                                  <p:childTnLst>
                                    <p:set>
                                      <p:cBhvr>
                                        <p:cTn id="109" dur="1" fill="hold">
                                          <p:stCondLst>
                                            <p:cond delay="0"/>
                                          </p:stCondLst>
                                        </p:cTn>
                                        <p:tgtEl>
                                          <p:spTgt spid="158"/>
                                        </p:tgtEl>
                                        <p:attrNameLst>
                                          <p:attrName>style.visibility</p:attrName>
                                        </p:attrNameLst>
                                      </p:cBhvr>
                                      <p:to>
                                        <p:strVal val="visible"/>
                                      </p:to>
                                    </p:set>
                                    <p:anim calcmode="lin" valueType="num">
                                      <p:cBhvr>
                                        <p:cTn id="110" dur="500" fill="hold"/>
                                        <p:tgtEl>
                                          <p:spTgt spid="158"/>
                                        </p:tgtEl>
                                        <p:attrNameLst>
                                          <p:attrName>ppt_w</p:attrName>
                                        </p:attrNameLst>
                                      </p:cBhvr>
                                      <p:tavLst>
                                        <p:tav tm="0">
                                          <p:val>
                                            <p:fltVal val="0"/>
                                          </p:val>
                                        </p:tav>
                                        <p:tav tm="100000">
                                          <p:val>
                                            <p:strVal val="#ppt_w"/>
                                          </p:val>
                                        </p:tav>
                                      </p:tavLst>
                                    </p:anim>
                                    <p:anim calcmode="lin" valueType="num">
                                      <p:cBhvr>
                                        <p:cTn id="111" dur="500" fill="hold"/>
                                        <p:tgtEl>
                                          <p:spTgt spid="158"/>
                                        </p:tgtEl>
                                        <p:attrNameLst>
                                          <p:attrName>ppt_h</p:attrName>
                                        </p:attrNameLst>
                                      </p:cBhvr>
                                      <p:tavLst>
                                        <p:tav tm="0">
                                          <p:val>
                                            <p:fltVal val="0"/>
                                          </p:val>
                                        </p:tav>
                                        <p:tav tm="100000">
                                          <p:val>
                                            <p:strVal val="#ppt_h"/>
                                          </p:val>
                                        </p:tav>
                                      </p:tavLst>
                                    </p:anim>
                                    <p:animEffect transition="in" filter="fade">
                                      <p:cBhvr>
                                        <p:cTn id="112" dur="500"/>
                                        <p:tgtEl>
                                          <p:spTgt spid="158"/>
                                        </p:tgtEl>
                                      </p:cBhvr>
                                    </p:animEffect>
                                  </p:childTnLst>
                                </p:cTn>
                              </p:par>
                              <p:par>
                                <p:cTn id="113" presetID="12" presetClass="entr" presetSubtype="4" fill="hold" grpId="0" nodeType="withEffect">
                                  <p:stCondLst>
                                    <p:cond delay="0"/>
                                  </p:stCondLst>
                                  <p:childTnLst>
                                    <p:set>
                                      <p:cBhvr>
                                        <p:cTn id="114" dur="1" fill="hold">
                                          <p:stCondLst>
                                            <p:cond delay="0"/>
                                          </p:stCondLst>
                                        </p:cTn>
                                        <p:tgtEl>
                                          <p:spTgt spid="149"/>
                                        </p:tgtEl>
                                        <p:attrNameLst>
                                          <p:attrName>style.visibility</p:attrName>
                                        </p:attrNameLst>
                                      </p:cBhvr>
                                      <p:to>
                                        <p:strVal val="visible"/>
                                      </p:to>
                                    </p:set>
                                    <p:anim calcmode="lin" valueType="num">
                                      <p:cBhvr additive="base">
                                        <p:cTn id="115" dur="500"/>
                                        <p:tgtEl>
                                          <p:spTgt spid="149"/>
                                        </p:tgtEl>
                                        <p:attrNameLst>
                                          <p:attrName>ppt_y</p:attrName>
                                        </p:attrNameLst>
                                      </p:cBhvr>
                                      <p:tavLst>
                                        <p:tav tm="0">
                                          <p:val>
                                            <p:strVal val="#ppt_y+#ppt_h*1.125000"/>
                                          </p:val>
                                        </p:tav>
                                        <p:tav tm="100000">
                                          <p:val>
                                            <p:strVal val="#ppt_y"/>
                                          </p:val>
                                        </p:tav>
                                      </p:tavLst>
                                    </p:anim>
                                    <p:animEffect transition="in" filter="wipe(up)">
                                      <p:cBhvr>
                                        <p:cTn id="116" dur="500"/>
                                        <p:tgtEl>
                                          <p:spTgt spid="149"/>
                                        </p:tgtEl>
                                      </p:cBhvr>
                                    </p:animEffect>
                                  </p:childTnLst>
                                </p:cTn>
                              </p:par>
                              <p:par>
                                <p:cTn id="117" presetID="12" presetClass="entr" presetSubtype="4" fill="hold" nodeType="withEffect">
                                  <p:stCondLst>
                                    <p:cond delay="0"/>
                                  </p:stCondLst>
                                  <p:childTnLst>
                                    <p:set>
                                      <p:cBhvr>
                                        <p:cTn id="118" dur="1" fill="hold">
                                          <p:stCondLst>
                                            <p:cond delay="0"/>
                                          </p:stCondLst>
                                        </p:cTn>
                                        <p:tgtEl>
                                          <p:spTgt spid="81"/>
                                        </p:tgtEl>
                                        <p:attrNameLst>
                                          <p:attrName>style.visibility</p:attrName>
                                        </p:attrNameLst>
                                      </p:cBhvr>
                                      <p:to>
                                        <p:strVal val="visible"/>
                                      </p:to>
                                    </p:set>
                                    <p:anim calcmode="lin" valueType="num">
                                      <p:cBhvr additive="base">
                                        <p:cTn id="119" dur="500"/>
                                        <p:tgtEl>
                                          <p:spTgt spid="81"/>
                                        </p:tgtEl>
                                        <p:attrNameLst>
                                          <p:attrName>ppt_y</p:attrName>
                                        </p:attrNameLst>
                                      </p:cBhvr>
                                      <p:tavLst>
                                        <p:tav tm="0">
                                          <p:val>
                                            <p:strVal val="#ppt_y+#ppt_h*1.125000"/>
                                          </p:val>
                                        </p:tav>
                                        <p:tav tm="100000">
                                          <p:val>
                                            <p:strVal val="#ppt_y"/>
                                          </p:val>
                                        </p:tav>
                                      </p:tavLst>
                                    </p:anim>
                                    <p:animEffect transition="in" filter="wipe(up)">
                                      <p:cBhvr>
                                        <p:cTn id="120" dur="500"/>
                                        <p:tgtEl>
                                          <p:spTgt spid="81"/>
                                        </p:tgtEl>
                                      </p:cBhvr>
                                    </p:animEffect>
                                  </p:childTnLst>
                                </p:cTn>
                              </p:par>
                              <p:par>
                                <p:cTn id="121" presetID="53" presetClass="entr" presetSubtype="16" fill="hold" nodeType="withEffect">
                                  <p:stCondLst>
                                    <p:cond delay="500"/>
                                  </p:stCondLst>
                                  <p:childTnLst>
                                    <p:set>
                                      <p:cBhvr>
                                        <p:cTn id="122" dur="1" fill="hold">
                                          <p:stCondLst>
                                            <p:cond delay="0"/>
                                          </p:stCondLst>
                                        </p:cTn>
                                        <p:tgtEl>
                                          <p:spTgt spid="163"/>
                                        </p:tgtEl>
                                        <p:attrNameLst>
                                          <p:attrName>style.visibility</p:attrName>
                                        </p:attrNameLst>
                                      </p:cBhvr>
                                      <p:to>
                                        <p:strVal val="visible"/>
                                      </p:to>
                                    </p:set>
                                    <p:anim calcmode="lin" valueType="num">
                                      <p:cBhvr>
                                        <p:cTn id="123" dur="500" fill="hold"/>
                                        <p:tgtEl>
                                          <p:spTgt spid="163"/>
                                        </p:tgtEl>
                                        <p:attrNameLst>
                                          <p:attrName>ppt_w</p:attrName>
                                        </p:attrNameLst>
                                      </p:cBhvr>
                                      <p:tavLst>
                                        <p:tav tm="0">
                                          <p:val>
                                            <p:fltVal val="0"/>
                                          </p:val>
                                        </p:tav>
                                        <p:tav tm="100000">
                                          <p:val>
                                            <p:strVal val="#ppt_w"/>
                                          </p:val>
                                        </p:tav>
                                      </p:tavLst>
                                    </p:anim>
                                    <p:anim calcmode="lin" valueType="num">
                                      <p:cBhvr>
                                        <p:cTn id="124" dur="500" fill="hold"/>
                                        <p:tgtEl>
                                          <p:spTgt spid="163"/>
                                        </p:tgtEl>
                                        <p:attrNameLst>
                                          <p:attrName>ppt_h</p:attrName>
                                        </p:attrNameLst>
                                      </p:cBhvr>
                                      <p:tavLst>
                                        <p:tav tm="0">
                                          <p:val>
                                            <p:fltVal val="0"/>
                                          </p:val>
                                        </p:tav>
                                        <p:tav tm="100000">
                                          <p:val>
                                            <p:strVal val="#ppt_h"/>
                                          </p:val>
                                        </p:tav>
                                      </p:tavLst>
                                    </p:anim>
                                    <p:animEffect transition="in" filter="fade">
                                      <p:cBhvr>
                                        <p:cTn id="125" dur="500"/>
                                        <p:tgtEl>
                                          <p:spTgt spid="163"/>
                                        </p:tgtEl>
                                      </p:cBhvr>
                                    </p:animEffect>
                                  </p:childTnLst>
                                </p:cTn>
                              </p:par>
                              <p:par>
                                <p:cTn id="126" presetID="53" presetClass="entr" presetSubtype="16" fill="hold" nodeType="withEffect">
                                  <p:stCondLst>
                                    <p:cond delay="500"/>
                                  </p:stCondLst>
                                  <p:childTnLst>
                                    <p:set>
                                      <p:cBhvr>
                                        <p:cTn id="127" dur="1" fill="hold">
                                          <p:stCondLst>
                                            <p:cond delay="0"/>
                                          </p:stCondLst>
                                        </p:cTn>
                                        <p:tgtEl>
                                          <p:spTgt spid="164"/>
                                        </p:tgtEl>
                                        <p:attrNameLst>
                                          <p:attrName>style.visibility</p:attrName>
                                        </p:attrNameLst>
                                      </p:cBhvr>
                                      <p:to>
                                        <p:strVal val="visible"/>
                                      </p:to>
                                    </p:set>
                                    <p:anim calcmode="lin" valueType="num">
                                      <p:cBhvr>
                                        <p:cTn id="128" dur="500" fill="hold"/>
                                        <p:tgtEl>
                                          <p:spTgt spid="164"/>
                                        </p:tgtEl>
                                        <p:attrNameLst>
                                          <p:attrName>ppt_w</p:attrName>
                                        </p:attrNameLst>
                                      </p:cBhvr>
                                      <p:tavLst>
                                        <p:tav tm="0">
                                          <p:val>
                                            <p:fltVal val="0"/>
                                          </p:val>
                                        </p:tav>
                                        <p:tav tm="100000">
                                          <p:val>
                                            <p:strVal val="#ppt_w"/>
                                          </p:val>
                                        </p:tav>
                                      </p:tavLst>
                                    </p:anim>
                                    <p:anim calcmode="lin" valueType="num">
                                      <p:cBhvr>
                                        <p:cTn id="129" dur="500" fill="hold"/>
                                        <p:tgtEl>
                                          <p:spTgt spid="164"/>
                                        </p:tgtEl>
                                        <p:attrNameLst>
                                          <p:attrName>ppt_h</p:attrName>
                                        </p:attrNameLst>
                                      </p:cBhvr>
                                      <p:tavLst>
                                        <p:tav tm="0">
                                          <p:val>
                                            <p:fltVal val="0"/>
                                          </p:val>
                                        </p:tav>
                                        <p:tav tm="100000">
                                          <p:val>
                                            <p:strVal val="#ppt_h"/>
                                          </p:val>
                                        </p:tav>
                                      </p:tavLst>
                                    </p:anim>
                                    <p:animEffect transition="in" filter="fade">
                                      <p:cBhvr>
                                        <p:cTn id="130" dur="500"/>
                                        <p:tgtEl>
                                          <p:spTgt spid="164"/>
                                        </p:tgtEl>
                                      </p:cBhvr>
                                    </p:animEffect>
                                  </p:childTnLst>
                                </p:cTn>
                              </p:par>
                              <p:par>
                                <p:cTn id="131" presetID="53" presetClass="entr" presetSubtype="16" fill="hold" grpId="0" nodeType="withEffect">
                                  <p:stCondLst>
                                    <p:cond delay="500"/>
                                  </p:stCondLst>
                                  <p:childTnLst>
                                    <p:set>
                                      <p:cBhvr>
                                        <p:cTn id="132" dur="1" fill="hold">
                                          <p:stCondLst>
                                            <p:cond delay="0"/>
                                          </p:stCondLst>
                                        </p:cTn>
                                        <p:tgtEl>
                                          <p:spTgt spid="165"/>
                                        </p:tgtEl>
                                        <p:attrNameLst>
                                          <p:attrName>style.visibility</p:attrName>
                                        </p:attrNameLst>
                                      </p:cBhvr>
                                      <p:to>
                                        <p:strVal val="visible"/>
                                      </p:to>
                                    </p:set>
                                    <p:anim calcmode="lin" valueType="num">
                                      <p:cBhvr>
                                        <p:cTn id="133" dur="500" fill="hold"/>
                                        <p:tgtEl>
                                          <p:spTgt spid="165"/>
                                        </p:tgtEl>
                                        <p:attrNameLst>
                                          <p:attrName>ppt_w</p:attrName>
                                        </p:attrNameLst>
                                      </p:cBhvr>
                                      <p:tavLst>
                                        <p:tav tm="0">
                                          <p:val>
                                            <p:fltVal val="0"/>
                                          </p:val>
                                        </p:tav>
                                        <p:tav tm="100000">
                                          <p:val>
                                            <p:strVal val="#ppt_w"/>
                                          </p:val>
                                        </p:tav>
                                      </p:tavLst>
                                    </p:anim>
                                    <p:anim calcmode="lin" valueType="num">
                                      <p:cBhvr>
                                        <p:cTn id="134" dur="500" fill="hold"/>
                                        <p:tgtEl>
                                          <p:spTgt spid="165"/>
                                        </p:tgtEl>
                                        <p:attrNameLst>
                                          <p:attrName>ppt_h</p:attrName>
                                        </p:attrNameLst>
                                      </p:cBhvr>
                                      <p:tavLst>
                                        <p:tav tm="0">
                                          <p:val>
                                            <p:fltVal val="0"/>
                                          </p:val>
                                        </p:tav>
                                        <p:tav tm="100000">
                                          <p:val>
                                            <p:strVal val="#ppt_h"/>
                                          </p:val>
                                        </p:tav>
                                      </p:tavLst>
                                    </p:anim>
                                    <p:animEffect transition="in" filter="fade">
                                      <p:cBhvr>
                                        <p:cTn id="135" dur="500"/>
                                        <p:tgtEl>
                                          <p:spTgt spid="165"/>
                                        </p:tgtEl>
                                      </p:cBhvr>
                                    </p:animEffect>
                                  </p:childTnLst>
                                </p:cTn>
                              </p:par>
                              <p:par>
                                <p:cTn id="136" presetID="53" presetClass="entr" presetSubtype="16" fill="hold" grpId="0" nodeType="withEffect">
                                  <p:stCondLst>
                                    <p:cond delay="500"/>
                                  </p:stCondLst>
                                  <p:childTnLst>
                                    <p:set>
                                      <p:cBhvr>
                                        <p:cTn id="137" dur="1" fill="hold">
                                          <p:stCondLst>
                                            <p:cond delay="0"/>
                                          </p:stCondLst>
                                        </p:cTn>
                                        <p:tgtEl>
                                          <p:spTgt spid="166"/>
                                        </p:tgtEl>
                                        <p:attrNameLst>
                                          <p:attrName>style.visibility</p:attrName>
                                        </p:attrNameLst>
                                      </p:cBhvr>
                                      <p:to>
                                        <p:strVal val="visible"/>
                                      </p:to>
                                    </p:set>
                                    <p:anim calcmode="lin" valueType="num">
                                      <p:cBhvr>
                                        <p:cTn id="138" dur="500" fill="hold"/>
                                        <p:tgtEl>
                                          <p:spTgt spid="166"/>
                                        </p:tgtEl>
                                        <p:attrNameLst>
                                          <p:attrName>ppt_w</p:attrName>
                                        </p:attrNameLst>
                                      </p:cBhvr>
                                      <p:tavLst>
                                        <p:tav tm="0">
                                          <p:val>
                                            <p:fltVal val="0"/>
                                          </p:val>
                                        </p:tav>
                                        <p:tav tm="100000">
                                          <p:val>
                                            <p:strVal val="#ppt_w"/>
                                          </p:val>
                                        </p:tav>
                                      </p:tavLst>
                                    </p:anim>
                                    <p:anim calcmode="lin" valueType="num">
                                      <p:cBhvr>
                                        <p:cTn id="139" dur="500" fill="hold"/>
                                        <p:tgtEl>
                                          <p:spTgt spid="166"/>
                                        </p:tgtEl>
                                        <p:attrNameLst>
                                          <p:attrName>ppt_h</p:attrName>
                                        </p:attrNameLst>
                                      </p:cBhvr>
                                      <p:tavLst>
                                        <p:tav tm="0">
                                          <p:val>
                                            <p:fltVal val="0"/>
                                          </p:val>
                                        </p:tav>
                                        <p:tav tm="100000">
                                          <p:val>
                                            <p:strVal val="#ppt_h"/>
                                          </p:val>
                                        </p:tav>
                                      </p:tavLst>
                                    </p:anim>
                                    <p:animEffect transition="in" filter="fade">
                                      <p:cBhvr>
                                        <p:cTn id="140" dur="500"/>
                                        <p:tgtEl>
                                          <p:spTgt spid="166"/>
                                        </p:tgtEl>
                                      </p:cBhvr>
                                    </p:animEffect>
                                  </p:childTnLst>
                                </p:cTn>
                              </p:par>
                              <p:par>
                                <p:cTn id="141" presetID="53" presetClass="entr" presetSubtype="16" fill="hold" grpId="0" nodeType="withEffect">
                                  <p:stCondLst>
                                    <p:cond delay="500"/>
                                  </p:stCondLst>
                                  <p:childTnLst>
                                    <p:set>
                                      <p:cBhvr>
                                        <p:cTn id="142" dur="1" fill="hold">
                                          <p:stCondLst>
                                            <p:cond delay="0"/>
                                          </p:stCondLst>
                                        </p:cTn>
                                        <p:tgtEl>
                                          <p:spTgt spid="167"/>
                                        </p:tgtEl>
                                        <p:attrNameLst>
                                          <p:attrName>style.visibility</p:attrName>
                                        </p:attrNameLst>
                                      </p:cBhvr>
                                      <p:to>
                                        <p:strVal val="visible"/>
                                      </p:to>
                                    </p:set>
                                    <p:anim calcmode="lin" valueType="num">
                                      <p:cBhvr>
                                        <p:cTn id="143" dur="500" fill="hold"/>
                                        <p:tgtEl>
                                          <p:spTgt spid="167"/>
                                        </p:tgtEl>
                                        <p:attrNameLst>
                                          <p:attrName>ppt_w</p:attrName>
                                        </p:attrNameLst>
                                      </p:cBhvr>
                                      <p:tavLst>
                                        <p:tav tm="0">
                                          <p:val>
                                            <p:fltVal val="0"/>
                                          </p:val>
                                        </p:tav>
                                        <p:tav tm="100000">
                                          <p:val>
                                            <p:strVal val="#ppt_w"/>
                                          </p:val>
                                        </p:tav>
                                      </p:tavLst>
                                    </p:anim>
                                    <p:anim calcmode="lin" valueType="num">
                                      <p:cBhvr>
                                        <p:cTn id="144" dur="500" fill="hold"/>
                                        <p:tgtEl>
                                          <p:spTgt spid="167"/>
                                        </p:tgtEl>
                                        <p:attrNameLst>
                                          <p:attrName>ppt_h</p:attrName>
                                        </p:attrNameLst>
                                      </p:cBhvr>
                                      <p:tavLst>
                                        <p:tav tm="0">
                                          <p:val>
                                            <p:fltVal val="0"/>
                                          </p:val>
                                        </p:tav>
                                        <p:tav tm="100000">
                                          <p:val>
                                            <p:strVal val="#ppt_h"/>
                                          </p:val>
                                        </p:tav>
                                      </p:tavLst>
                                    </p:anim>
                                    <p:animEffect transition="in" filter="fade">
                                      <p:cBhvr>
                                        <p:cTn id="145" dur="500"/>
                                        <p:tgtEl>
                                          <p:spTgt spid="167"/>
                                        </p:tgtEl>
                                      </p:cBhvr>
                                    </p:animEffect>
                                  </p:childTnLst>
                                </p:cTn>
                              </p:par>
                              <p:par>
                                <p:cTn id="146" presetID="53" presetClass="entr" presetSubtype="16" fill="hold" grpId="0" nodeType="withEffect">
                                  <p:stCondLst>
                                    <p:cond delay="500"/>
                                  </p:stCondLst>
                                  <p:childTnLst>
                                    <p:set>
                                      <p:cBhvr>
                                        <p:cTn id="147" dur="1" fill="hold">
                                          <p:stCondLst>
                                            <p:cond delay="0"/>
                                          </p:stCondLst>
                                        </p:cTn>
                                        <p:tgtEl>
                                          <p:spTgt spid="168"/>
                                        </p:tgtEl>
                                        <p:attrNameLst>
                                          <p:attrName>style.visibility</p:attrName>
                                        </p:attrNameLst>
                                      </p:cBhvr>
                                      <p:to>
                                        <p:strVal val="visible"/>
                                      </p:to>
                                    </p:set>
                                    <p:anim calcmode="lin" valueType="num">
                                      <p:cBhvr>
                                        <p:cTn id="148" dur="500" fill="hold"/>
                                        <p:tgtEl>
                                          <p:spTgt spid="168"/>
                                        </p:tgtEl>
                                        <p:attrNameLst>
                                          <p:attrName>ppt_w</p:attrName>
                                        </p:attrNameLst>
                                      </p:cBhvr>
                                      <p:tavLst>
                                        <p:tav tm="0">
                                          <p:val>
                                            <p:fltVal val="0"/>
                                          </p:val>
                                        </p:tav>
                                        <p:tav tm="100000">
                                          <p:val>
                                            <p:strVal val="#ppt_w"/>
                                          </p:val>
                                        </p:tav>
                                      </p:tavLst>
                                    </p:anim>
                                    <p:anim calcmode="lin" valueType="num">
                                      <p:cBhvr>
                                        <p:cTn id="149" dur="500" fill="hold"/>
                                        <p:tgtEl>
                                          <p:spTgt spid="168"/>
                                        </p:tgtEl>
                                        <p:attrNameLst>
                                          <p:attrName>ppt_h</p:attrName>
                                        </p:attrNameLst>
                                      </p:cBhvr>
                                      <p:tavLst>
                                        <p:tav tm="0">
                                          <p:val>
                                            <p:fltVal val="0"/>
                                          </p:val>
                                        </p:tav>
                                        <p:tav tm="100000">
                                          <p:val>
                                            <p:strVal val="#ppt_h"/>
                                          </p:val>
                                        </p:tav>
                                      </p:tavLst>
                                    </p:anim>
                                    <p:animEffect transition="in" filter="fade">
                                      <p:cBhvr>
                                        <p:cTn id="150" dur="500"/>
                                        <p:tgtEl>
                                          <p:spTgt spid="168"/>
                                        </p:tgtEl>
                                      </p:cBhvr>
                                    </p:animEffect>
                                  </p:childTnLst>
                                </p:cTn>
                              </p:par>
                              <p:par>
                                <p:cTn id="151" presetID="10" presetClass="entr" presetSubtype="0" fill="hold" nodeType="withEffect">
                                  <p:stCondLst>
                                    <p:cond delay="0"/>
                                  </p:stCondLst>
                                  <p:childTnLst>
                                    <p:set>
                                      <p:cBhvr>
                                        <p:cTn id="152" dur="1" fill="hold">
                                          <p:stCondLst>
                                            <p:cond delay="0"/>
                                          </p:stCondLst>
                                        </p:cTn>
                                        <p:tgtEl>
                                          <p:spTgt spid="127"/>
                                        </p:tgtEl>
                                        <p:attrNameLst>
                                          <p:attrName>style.visibility</p:attrName>
                                        </p:attrNameLst>
                                      </p:cBhvr>
                                      <p:to>
                                        <p:strVal val="visible"/>
                                      </p:to>
                                    </p:set>
                                    <p:animEffect transition="in" filter="fade">
                                      <p:cBhvr>
                                        <p:cTn id="153"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bldLvl="0" animBg="1"/>
      <p:bldP spid="111" grpId="0" bldLvl="0" animBg="1"/>
      <p:bldP spid="147" grpId="0"/>
      <p:bldP spid="148" grpId="0"/>
      <p:bldP spid="149" grpId="0"/>
      <p:bldP spid="150" grpId="0"/>
      <p:bldP spid="153" grpId="0" bldLvl="0" animBg="1"/>
      <p:bldP spid="154" grpId="0"/>
      <p:bldP spid="155" grpId="0"/>
      <p:bldP spid="156" grpId="0"/>
      <p:bldP spid="159" grpId="0" bldLvl="0" animBg="1"/>
      <p:bldP spid="160" grpId="0"/>
      <p:bldP spid="161" grpId="0"/>
      <p:bldP spid="162" grpId="0"/>
      <p:bldP spid="165" grpId="0" bldLvl="0" animBg="1"/>
      <p:bldP spid="166" grpId="0"/>
      <p:bldP spid="167" grpId="0"/>
      <p:bldP spid="16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4" cstate="print"/>
          <a:stretch>
            <a:fillRect/>
          </a:stretch>
        </a:blipFill>
        <a:effectLst/>
      </p:bgPr>
    </p:bg>
    <p:spTree>
      <p:nvGrpSpPr>
        <p:cNvPr id="1" name=""/>
        <p:cNvGrpSpPr/>
        <p:nvPr/>
      </p:nvGrpSpPr>
      <p:grpSpPr>
        <a:xfrm>
          <a:off x="0" y="0"/>
          <a:ext cx="0" cy="0"/>
          <a:chOff x="0" y="0"/>
          <a:chExt cx="0" cy="0"/>
        </a:xfrm>
      </p:grpSpPr>
      <p:pic>
        <p:nvPicPr>
          <p:cNvPr id="5" name="图片 4" descr="1824516776066b8813971313741335d3"/>
          <p:cNvPicPr>
            <a:picLocks noChangeAspect="1"/>
          </p:cNvPicPr>
          <p:nvPr/>
        </p:nvPicPr>
        <p:blipFill>
          <a:blip r:embed="rId5" cstate="print"/>
          <a:stretch>
            <a:fillRect/>
          </a:stretch>
        </p:blipFill>
        <p:spPr>
          <a:xfrm>
            <a:off x="-148590" y="1071245"/>
            <a:ext cx="7424420" cy="4208780"/>
          </a:xfrm>
          <a:prstGeom prst="rect">
            <a:avLst/>
          </a:prstGeom>
        </p:spPr>
      </p:pic>
      <p:sp>
        <p:nvSpPr>
          <p:cNvPr id="4" name="文本框 3"/>
          <p:cNvSpPr txBox="1"/>
          <p:nvPr/>
        </p:nvSpPr>
        <p:spPr>
          <a:xfrm>
            <a:off x="1440525" y="4674321"/>
            <a:ext cx="3840480" cy="640080"/>
          </a:xfrm>
          <a:prstGeom prst="rect">
            <a:avLst/>
          </a:prstGeom>
          <a:noFill/>
          <a:effectLst>
            <a:outerShdw blurRad="114300" dist="38100" dir="5460000" algn="tr" rotWithShape="0">
              <a:prstClr val="black">
                <a:alpha val="16000"/>
              </a:prstClr>
            </a:outerShdw>
          </a:effectLst>
        </p:spPr>
        <p:txBody>
          <a:bodyPr wrap="none" rtlCol="0">
            <a:spAutoFit/>
          </a:bodyPr>
          <a:lstStyle/>
          <a:p>
            <a:pPr algn="l"/>
            <a:r>
              <a:rPr lang="zh-CN" altLang="en-US" sz="3600" dirty="0">
                <a:solidFill>
                  <a:schemeClr val="bg1"/>
                </a:solidFill>
                <a:latin typeface="锐字云字库超粗黑体1.0" panose="02010604000000000000" pitchFamily="2" charset="-122"/>
                <a:ea typeface="锐字云字库超粗黑体1.0" panose="02010604000000000000" pitchFamily="2" charset="-122"/>
              </a:rPr>
              <a:t>感谢您的下载观看</a:t>
            </a:r>
          </a:p>
        </p:txBody>
      </p:sp>
      <p:cxnSp>
        <p:nvCxnSpPr>
          <p:cNvPr id="7" name="直接连接符 6"/>
          <p:cNvCxnSpPr/>
          <p:nvPr/>
        </p:nvCxnSpPr>
        <p:spPr>
          <a:xfrm>
            <a:off x="1463702" y="5280025"/>
            <a:ext cx="4172585" cy="0"/>
          </a:xfrm>
          <a:prstGeom prst="line">
            <a:avLst/>
          </a:prstGeom>
          <a:ln>
            <a:solidFill>
              <a:schemeClr val="bg1"/>
            </a:solidFill>
          </a:ln>
          <a:effectLst>
            <a:outerShdw blurRad="114300" dist="38100" dir="5460000" algn="tr" rotWithShape="0">
              <a:prstClr val="black">
                <a:alpha val="16000"/>
              </a:prstClr>
            </a:outerShd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588605" y="5394498"/>
            <a:ext cx="1991251" cy="369332"/>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dirty="0" smtClean="0">
                <a:solidFill>
                  <a:schemeClr val="bg1"/>
                </a:solidFill>
                <a:latin typeface="锐字云字库超粗黑体1.0" panose="02010604000000000000" pitchFamily="2" charset="-122"/>
                <a:ea typeface="锐字云字库超粗黑体1.0" panose="02010604000000000000" pitchFamily="2" charset="-122"/>
              </a:rPr>
              <a:t>汇报人</a:t>
            </a:r>
            <a:r>
              <a:rPr lang="zh-CN" altLang="en-US" dirty="0" smtClean="0">
                <a:solidFill>
                  <a:schemeClr val="bg1"/>
                </a:solidFill>
                <a:latin typeface="锐字云字库超粗黑体1.0" panose="02010604000000000000" pitchFamily="2" charset="-122"/>
                <a:ea typeface="锐字云字库超粗黑体1.0" panose="02010604000000000000" pitchFamily="2" charset="-122"/>
              </a:rPr>
              <a:t>：第一</a:t>
            </a:r>
            <a:r>
              <a:rPr lang="en-US" altLang="zh-CN" dirty="0" smtClean="0">
                <a:solidFill>
                  <a:schemeClr val="bg1"/>
                </a:solidFill>
                <a:latin typeface="锐字云字库超粗黑体1.0" panose="02010604000000000000" pitchFamily="2" charset="-122"/>
                <a:ea typeface="锐字云字库超粗黑体1.0" panose="02010604000000000000" pitchFamily="2" charset="-122"/>
              </a:rPr>
              <a:t>PPT</a:t>
            </a:r>
            <a:endParaRPr lang="zh-CN" altLang="en-US" dirty="0">
              <a:solidFill>
                <a:schemeClr val="bg1"/>
              </a:solidFill>
              <a:latin typeface="锐字云字库超粗黑体1.0" panose="02010604000000000000" pitchFamily="2" charset="-122"/>
              <a:ea typeface="锐字云字库超粗黑体1.0" panose="02010604000000000000" pitchFamily="2" charset="-122"/>
            </a:endParaRPr>
          </a:p>
        </p:txBody>
      </p:sp>
      <p:sp>
        <p:nvSpPr>
          <p:cNvPr id="6" name="文本框 5"/>
          <p:cNvSpPr txBox="1"/>
          <p:nvPr/>
        </p:nvSpPr>
        <p:spPr>
          <a:xfrm>
            <a:off x="10804870" y="261071"/>
            <a:ext cx="1097280" cy="640080"/>
          </a:xfrm>
          <a:prstGeom prst="rect">
            <a:avLst/>
          </a:prstGeom>
          <a:noFill/>
          <a:effectLst>
            <a:outerShdw blurRad="114300" dist="38100" dir="5460000" algn="tr" rotWithShape="0">
              <a:prstClr val="black">
                <a:alpha val="16000"/>
              </a:prstClr>
            </a:outerShdw>
          </a:effectLst>
        </p:spPr>
        <p:txBody>
          <a:bodyPr wrap="none" rtlCol="0">
            <a:spAutoFit/>
          </a:bodyPr>
          <a:lstStyle/>
          <a:p>
            <a:pPr algn="l"/>
            <a:r>
              <a:rPr lang="en-US" sz="3600" dirty="0">
                <a:solidFill>
                  <a:schemeClr val="bg1"/>
                </a:solidFill>
                <a:latin typeface="锐字云字库超粗黑体1.0" panose="02010604000000000000" pitchFamily="2" charset="-122"/>
                <a:ea typeface="锐字云字库超粗黑体1.0" panose="02010604000000000000" pitchFamily="2" charset="-122"/>
              </a:rPr>
              <a:t>LOGO</a:t>
            </a:r>
          </a:p>
        </p:txBody>
      </p:sp>
    </p:spTree>
    <p:custDataLst>
      <p:tags r:id="rId1"/>
    </p:custDataLst>
  </p:cSld>
  <p:clrMapOvr>
    <a:masterClrMapping/>
  </p:clrMapOvr>
  <p:transition advTm="2777">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12" presetClass="entr" presetSubtype="1"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down)">
                                      <p:cBhvr>
                                        <p:cTn id="13" dur="500"/>
                                        <p:tgtEl>
                                          <p:spTgt spid="4"/>
                                        </p:tgtEl>
                                      </p:cBhvr>
                                    </p:animEffect>
                                  </p:childTnLst>
                                </p:cTn>
                              </p:par>
                              <p:par>
                                <p:cTn id="14" presetID="16" presetClass="entr" presetSubtype="37"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arn(outVertical)">
                                      <p:cBhvr>
                                        <p:cTn id="16" dur="500"/>
                                        <p:tgtEl>
                                          <p:spTgt spid="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12" presetClass="entr" presetSubtype="1"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p:tgtEl>
                                          <p:spTgt spid="6"/>
                                        </p:tgtEl>
                                        <p:attrNameLst>
                                          <p:attrName>ppt_y</p:attrName>
                                        </p:attrNameLst>
                                      </p:cBhvr>
                                      <p:tavLst>
                                        <p:tav tm="0">
                                          <p:val>
                                            <p:strVal val="#ppt_y-#ppt_h*1.125000"/>
                                          </p:val>
                                        </p:tav>
                                        <p:tav tm="100000">
                                          <p:val>
                                            <p:strVal val="#ppt_y"/>
                                          </p:val>
                                        </p:tav>
                                      </p:tavLst>
                                    </p:anim>
                                    <p:animEffect transition="in" filter="wipe(down)">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9" grpId="0" bldLvl="0" animBg="1"/>
      <p:bldP spid="6"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24361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15" name="任意多边形 14"/>
          <p:cNvSpPr/>
          <p:nvPr/>
        </p:nvSpPr>
        <p:spPr>
          <a:xfrm>
            <a:off x="1963057" y="814889"/>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 name="组合 4"/>
          <p:cNvGrpSpPr/>
          <p:nvPr/>
        </p:nvGrpSpPr>
        <p:grpSpPr>
          <a:xfrm>
            <a:off x="2419651" y="1224918"/>
            <a:ext cx="2828456" cy="2540001"/>
            <a:chOff x="4706287" y="1447803"/>
            <a:chExt cx="2828456" cy="2540001"/>
          </a:xfrm>
        </p:grpSpPr>
        <p:sp>
          <p:nvSpPr>
            <p:cNvPr id="3" name="任意多边形 2"/>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C00000"/>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文本框 15"/>
            <p:cNvSpPr txBox="1"/>
            <p:nvPr/>
          </p:nvSpPr>
          <p:spPr>
            <a:xfrm>
              <a:off x="5283116" y="1686911"/>
              <a:ext cx="1688283" cy="1631216"/>
            </a:xfrm>
            <a:prstGeom prst="rect">
              <a:avLst/>
            </a:prstGeom>
            <a:noFill/>
          </p:spPr>
          <p:txBody>
            <a:bodyPr wrap="none" rtlCol="0">
              <a:spAutoFit/>
            </a:bodyPr>
            <a:lstStyle/>
            <a:p>
              <a:r>
                <a:rPr lang="en-US" altLang="zh-CN" sz="10000" dirty="0" smtClean="0">
                  <a:solidFill>
                    <a:schemeClr val="bg1"/>
                  </a:solidFill>
                  <a:latin typeface="微软雅黑" panose="020B0503020204020204" pitchFamily="34" charset="-122"/>
                  <a:ea typeface="微软雅黑" panose="020B0503020204020204" pitchFamily="34" charset="-122"/>
                </a:rPr>
                <a:t>01</a:t>
              </a:r>
            </a:p>
          </p:txBody>
        </p:sp>
        <p:sp>
          <p:nvSpPr>
            <p:cNvPr id="19" name="文本框 18"/>
            <p:cNvSpPr txBox="1"/>
            <p:nvPr/>
          </p:nvSpPr>
          <p:spPr>
            <a:xfrm>
              <a:off x="5309630" y="3097243"/>
              <a:ext cx="177106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Part One</a:t>
              </a:r>
            </a:p>
          </p:txBody>
        </p:sp>
      </p:grpSp>
      <p:sp>
        <p:nvSpPr>
          <p:cNvPr id="21" name="文本框 20"/>
          <p:cNvSpPr txBox="1"/>
          <p:nvPr/>
        </p:nvSpPr>
        <p:spPr>
          <a:xfrm>
            <a:off x="1894887" y="4584978"/>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点击此处添加</a:t>
            </a:r>
            <a:r>
              <a:rPr lang="zh-CN" altLang="en-US" sz="3600" b="1" dirty="0" smtClean="0">
                <a:solidFill>
                  <a:schemeClr val="bg1"/>
                </a:solidFill>
                <a:latin typeface="微软雅黑" panose="020B0503020204020204" pitchFamily="34" charset="-122"/>
                <a:ea typeface="微软雅黑" panose="020B0503020204020204" pitchFamily="34" charset="-122"/>
              </a:rPr>
              <a:t>文本</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1766647" y="5188983"/>
            <a:ext cx="4556119"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In the add directory</a:t>
            </a:r>
            <a:endParaRPr lang="zh-CN" altLang="en-US" sz="3600"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Tree>
  </p:cSld>
  <p:clrMapOvr>
    <a:masterClrMapping/>
  </p:clrMapOvr>
  <p:transition advTm="1419">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600"/>
                                        <p:tgtEl>
                                          <p:spTgt spid="21"/>
                                        </p:tgtEl>
                                      </p:cBhvr>
                                    </p:animEffect>
                                    <p:anim calcmode="lin" valueType="num">
                                      <p:cBhvr>
                                        <p:cTn id="13" dur="600" fill="hold"/>
                                        <p:tgtEl>
                                          <p:spTgt spid="21"/>
                                        </p:tgtEl>
                                        <p:attrNameLst>
                                          <p:attrName>ppt_x</p:attrName>
                                        </p:attrNameLst>
                                      </p:cBhvr>
                                      <p:tavLst>
                                        <p:tav tm="0">
                                          <p:val>
                                            <p:strVal val="#ppt_x"/>
                                          </p:val>
                                        </p:tav>
                                        <p:tav tm="100000">
                                          <p:val>
                                            <p:strVal val="#ppt_x"/>
                                          </p:val>
                                        </p:tav>
                                      </p:tavLst>
                                    </p:anim>
                                    <p:anim calcmode="lin" valueType="num">
                                      <p:cBhvr>
                                        <p:cTn id="14" dur="600" fill="hold"/>
                                        <p:tgtEl>
                                          <p:spTgt spid="21"/>
                                        </p:tgtEl>
                                        <p:attrNameLst>
                                          <p:attrName>ppt_y</p:attrName>
                                        </p:attrNameLst>
                                      </p:cBhvr>
                                      <p:tavLst>
                                        <p:tav tm="0">
                                          <p:val>
                                            <p:strVal val="#ppt_y-.1"/>
                                          </p:val>
                                        </p:tav>
                                        <p:tav tm="100000">
                                          <p:val>
                                            <p:strVal val="#ppt_y"/>
                                          </p:val>
                                        </p:tav>
                                      </p:tavLst>
                                    </p:anim>
                                  </p:childTnLst>
                                </p:cTn>
                              </p:par>
                              <p:par>
                                <p:cTn id="15" presetID="50" presetClass="entr" presetSubtype="0" decel="10000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600" fill="hold"/>
                                        <p:tgtEl>
                                          <p:spTgt spid="22"/>
                                        </p:tgtEl>
                                        <p:attrNameLst>
                                          <p:attrName>ppt_w</p:attrName>
                                        </p:attrNameLst>
                                      </p:cBhvr>
                                      <p:tavLst>
                                        <p:tav tm="0">
                                          <p:val>
                                            <p:strVal val="#ppt_w+.3"/>
                                          </p:val>
                                        </p:tav>
                                        <p:tav tm="100000">
                                          <p:val>
                                            <p:strVal val="#ppt_w"/>
                                          </p:val>
                                        </p:tav>
                                      </p:tavLst>
                                    </p:anim>
                                    <p:anim calcmode="lin" valueType="num">
                                      <p:cBhvr>
                                        <p:cTn id="18" dur="600" fill="hold"/>
                                        <p:tgtEl>
                                          <p:spTgt spid="22"/>
                                        </p:tgtEl>
                                        <p:attrNameLst>
                                          <p:attrName>ppt_h</p:attrName>
                                        </p:attrNameLst>
                                      </p:cBhvr>
                                      <p:tavLst>
                                        <p:tav tm="0">
                                          <p:val>
                                            <p:strVal val="#ppt_h"/>
                                          </p:val>
                                        </p:tav>
                                        <p:tav tm="100000">
                                          <p:val>
                                            <p:strVal val="#ppt_h"/>
                                          </p:val>
                                        </p:tav>
                                      </p:tavLst>
                                    </p:anim>
                                    <p:animEffect transition="in" filter="fade">
                                      <p:cBhvr>
                                        <p:cTn id="19" dur="600"/>
                                        <p:tgtEl>
                                          <p:spTgt spid="22"/>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 calcmode="lin" valueType="num">
                                      <p:cBhvr>
                                        <p:cTn id="24" dur="500" fill="hold"/>
                                        <p:tgtEl>
                                          <p:spTgt spid="15"/>
                                        </p:tgtEl>
                                        <p:attrNameLst>
                                          <p:attrName>style.rotation</p:attrName>
                                        </p:attrNameLst>
                                      </p:cBhvr>
                                      <p:tavLst>
                                        <p:tav tm="0">
                                          <p:val>
                                            <p:fltVal val="360"/>
                                          </p:val>
                                        </p:tav>
                                        <p:tav tm="100000">
                                          <p:val>
                                            <p:fltVal val="0"/>
                                          </p:val>
                                        </p:tav>
                                      </p:tavLst>
                                    </p:anim>
                                    <p:animEffect transition="in" filter="fade">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21" grpId="0" bldLvl="0" animBg="1"/>
      <p:bldP spid="22"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点击此处添加</a:t>
            </a:r>
            <a:r>
              <a:rPr lang="zh-CN" altLang="en-US" sz="2000" b="1" dirty="0" smtClean="0">
                <a:solidFill>
                  <a:schemeClr val="bg1"/>
                </a:solidFill>
                <a:latin typeface="微软雅黑" panose="020B0503020204020204" pitchFamily="34" charset="-122"/>
                <a:ea typeface="微软雅黑" panose="020B0503020204020204" pitchFamily="34" charset="-122"/>
              </a:rPr>
              <a:t>文本</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1098029" y="501753"/>
            <a:ext cx="2616998"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7" name="文本框 6"/>
            <p:cNvSpPr txBox="1"/>
            <p:nvPr/>
          </p:nvSpPr>
          <p:spPr>
            <a:xfrm>
              <a:off x="463503" y="478989"/>
              <a:ext cx="486030" cy="400110"/>
            </a:xfrm>
            <a:prstGeom prst="rect">
              <a:avLst/>
            </a:prstGeom>
            <a:noFill/>
          </p:spPr>
          <p:txBody>
            <a:bodyPr wrap="none" rtlCol="0">
              <a:spAutoFit/>
            </a:bodyPr>
            <a:lstStyle/>
            <a:p>
              <a:r>
                <a:rPr lang="en-US" altLang="zh-CN" sz="2000" dirty="0" smtClean="0">
                  <a:solidFill>
                    <a:schemeClr val="tx1"/>
                  </a:solidFill>
                  <a:latin typeface="微软雅黑" panose="020B0503020204020204" pitchFamily="34" charset="-122"/>
                  <a:ea typeface="微软雅黑" panose="020B0503020204020204" pitchFamily="34" charset="-122"/>
                </a:rPr>
                <a:t>01</a:t>
              </a:r>
            </a:p>
          </p:txBody>
        </p:sp>
      </p:grpSp>
      <p:sp>
        <p:nvSpPr>
          <p:cNvPr id="26" name="矩形 25"/>
          <p:cNvSpPr/>
          <p:nvPr/>
        </p:nvSpPr>
        <p:spPr>
          <a:xfrm>
            <a:off x="3648075" y="3041016"/>
            <a:ext cx="8543925" cy="244792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24" name="图片 23" descr="C:\Users\Administrator\Desktop\QQ截图20170322165859.jpgQQ截图20170322165859"/>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3051175"/>
            <a:ext cx="3648075" cy="2437765"/>
          </a:xfrm>
          <a:custGeom>
            <a:avLst/>
            <a:gdLst>
              <a:gd name="connsiteX0" fmla="*/ 0 w 3648075"/>
              <a:gd name="connsiteY0" fmla="*/ 0 h 2447925"/>
              <a:gd name="connsiteX1" fmla="*/ 3648075 w 3648075"/>
              <a:gd name="connsiteY1" fmla="*/ 0 h 2447925"/>
              <a:gd name="connsiteX2" fmla="*/ 3648075 w 3648075"/>
              <a:gd name="connsiteY2" fmla="*/ 2447925 h 2447925"/>
              <a:gd name="connsiteX3" fmla="*/ 0 w 3648075"/>
              <a:gd name="connsiteY3" fmla="*/ 2447925 h 2447925"/>
            </a:gdLst>
            <a:ahLst/>
            <a:cxnLst>
              <a:cxn ang="0">
                <a:pos x="connsiteX0" y="connsiteY0"/>
              </a:cxn>
              <a:cxn ang="0">
                <a:pos x="connsiteX1" y="connsiteY1"/>
              </a:cxn>
              <a:cxn ang="0">
                <a:pos x="connsiteX2" y="connsiteY2"/>
              </a:cxn>
              <a:cxn ang="0">
                <a:pos x="connsiteX3" y="connsiteY3"/>
              </a:cxn>
            </a:cxnLst>
            <a:rect l="l" t="t" r="r" b="b"/>
            <a:pathLst>
              <a:path w="3648075" h="2447925">
                <a:moveTo>
                  <a:pt x="0" y="0"/>
                </a:moveTo>
                <a:lnTo>
                  <a:pt x="3648075" y="0"/>
                </a:lnTo>
                <a:lnTo>
                  <a:pt x="3648075" y="2447925"/>
                </a:lnTo>
                <a:lnTo>
                  <a:pt x="0" y="2447925"/>
                </a:lnTo>
                <a:close/>
              </a:path>
            </a:pathLst>
          </a:custGeom>
        </p:spPr>
      </p:pic>
      <p:sp>
        <p:nvSpPr>
          <p:cNvPr id="29" name="矩形 28"/>
          <p:cNvSpPr/>
          <p:nvPr/>
        </p:nvSpPr>
        <p:spPr>
          <a:xfrm>
            <a:off x="3975793" y="3720058"/>
            <a:ext cx="2249334"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点击此处添加文本</a:t>
            </a:r>
          </a:p>
        </p:txBody>
      </p:sp>
      <p:sp>
        <p:nvSpPr>
          <p:cNvPr id="30" name="矩形 29"/>
          <p:cNvSpPr/>
          <p:nvPr/>
        </p:nvSpPr>
        <p:spPr>
          <a:xfrm>
            <a:off x="3975793" y="4196369"/>
            <a:ext cx="7704578"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08654" y="1464607"/>
            <a:ext cx="744474" cy="829018"/>
            <a:chOff x="508654" y="4666912"/>
            <a:chExt cx="744474" cy="829018"/>
          </a:xfrm>
        </p:grpSpPr>
        <p:sp>
          <p:nvSpPr>
            <p:cNvPr id="31" name="任意多边形 30"/>
            <p:cNvSpPr/>
            <p:nvPr/>
          </p:nvSpPr>
          <p:spPr>
            <a:xfrm rot="5400000">
              <a:off x="466382" y="4709184"/>
              <a:ext cx="829018" cy="744474"/>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FFC000"/>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4" name="组合 33"/>
            <p:cNvGrpSpPr/>
            <p:nvPr/>
          </p:nvGrpSpPr>
          <p:grpSpPr>
            <a:xfrm>
              <a:off x="653010" y="4918649"/>
              <a:ext cx="455762" cy="325544"/>
              <a:chOff x="11641138" y="5241925"/>
              <a:chExt cx="566738" cy="404812"/>
            </a:xfrm>
            <a:solidFill>
              <a:srgbClr val="2FA598"/>
            </a:solidFill>
          </p:grpSpPr>
          <p:sp>
            <p:nvSpPr>
              <p:cNvPr id="32" name="Freeform 672"/>
              <p:cNvSpPr/>
              <p:nvPr/>
            </p:nvSpPr>
            <p:spPr bwMode="auto">
              <a:xfrm>
                <a:off x="11641138" y="5383212"/>
                <a:ext cx="566738" cy="263525"/>
              </a:xfrm>
              <a:custGeom>
                <a:avLst/>
                <a:gdLst>
                  <a:gd name="T0" fmla="*/ 124 w 151"/>
                  <a:gd name="T1" fmla="*/ 0 h 70"/>
                  <a:gd name="T2" fmla="*/ 5 w 151"/>
                  <a:gd name="T3" fmla="*/ 0 h 70"/>
                  <a:gd name="T4" fmla="*/ 1 w 151"/>
                  <a:gd name="T5" fmla="*/ 5 h 70"/>
                  <a:gd name="T6" fmla="*/ 21 w 151"/>
                  <a:gd name="T7" fmla="*/ 65 h 70"/>
                  <a:gd name="T8" fmla="*/ 28 w 151"/>
                  <a:gd name="T9" fmla="*/ 70 h 70"/>
                  <a:gd name="T10" fmla="*/ 146 w 151"/>
                  <a:gd name="T11" fmla="*/ 70 h 70"/>
                  <a:gd name="T12" fmla="*/ 151 w 151"/>
                  <a:gd name="T13" fmla="*/ 65 h 70"/>
                  <a:gd name="T14" fmla="*/ 131 w 151"/>
                  <a:gd name="T15" fmla="*/ 5 h 70"/>
                  <a:gd name="T16" fmla="*/ 124 w 151"/>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70">
                    <a:moveTo>
                      <a:pt x="124" y="0"/>
                    </a:moveTo>
                    <a:cubicBezTo>
                      <a:pt x="5" y="0"/>
                      <a:pt x="5" y="0"/>
                      <a:pt x="5" y="0"/>
                    </a:cubicBezTo>
                    <a:cubicBezTo>
                      <a:pt x="2" y="0"/>
                      <a:pt x="0" y="2"/>
                      <a:pt x="1" y="5"/>
                    </a:cubicBezTo>
                    <a:cubicBezTo>
                      <a:pt x="21" y="65"/>
                      <a:pt x="21" y="65"/>
                      <a:pt x="21" y="65"/>
                    </a:cubicBezTo>
                    <a:cubicBezTo>
                      <a:pt x="21" y="68"/>
                      <a:pt x="25" y="70"/>
                      <a:pt x="28" y="70"/>
                    </a:cubicBezTo>
                    <a:cubicBezTo>
                      <a:pt x="146" y="70"/>
                      <a:pt x="146" y="70"/>
                      <a:pt x="146" y="70"/>
                    </a:cubicBezTo>
                    <a:cubicBezTo>
                      <a:pt x="149" y="70"/>
                      <a:pt x="151" y="68"/>
                      <a:pt x="151" y="65"/>
                    </a:cubicBezTo>
                    <a:cubicBezTo>
                      <a:pt x="131" y="5"/>
                      <a:pt x="131" y="5"/>
                      <a:pt x="131" y="5"/>
                    </a:cubicBezTo>
                    <a:cubicBezTo>
                      <a:pt x="130" y="2"/>
                      <a:pt x="127" y="0"/>
                      <a:pt x="12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3" name="Freeform 673"/>
              <p:cNvSpPr/>
              <p:nvPr/>
            </p:nvSpPr>
            <p:spPr bwMode="auto">
              <a:xfrm>
                <a:off x="11720513" y="5241925"/>
                <a:ext cx="487363" cy="322263"/>
              </a:xfrm>
              <a:custGeom>
                <a:avLst/>
                <a:gdLst>
                  <a:gd name="T0" fmla="*/ 110 w 130"/>
                  <a:gd name="T1" fmla="*/ 34 h 86"/>
                  <a:gd name="T2" fmla="*/ 115 w 130"/>
                  <a:gd name="T3" fmla="*/ 41 h 86"/>
                  <a:gd name="T4" fmla="*/ 130 w 130"/>
                  <a:gd name="T5" fmla="*/ 86 h 86"/>
                  <a:gd name="T6" fmla="*/ 130 w 130"/>
                  <a:gd name="T7" fmla="*/ 14 h 86"/>
                  <a:gd name="T8" fmla="*/ 121 w 130"/>
                  <a:gd name="T9" fmla="*/ 0 h 86"/>
                  <a:gd name="T10" fmla="*/ 90 w 130"/>
                  <a:gd name="T11" fmla="*/ 0 h 86"/>
                  <a:gd name="T12" fmla="*/ 78 w 130"/>
                  <a:gd name="T13" fmla="*/ 20 h 86"/>
                  <a:gd name="T14" fmla="*/ 6 w 130"/>
                  <a:gd name="T15" fmla="*/ 20 h 86"/>
                  <a:gd name="T16" fmla="*/ 0 w 130"/>
                  <a:gd name="T17" fmla="*/ 26 h 86"/>
                  <a:gd name="T18" fmla="*/ 0 w 130"/>
                  <a:gd name="T19" fmla="*/ 32 h 86"/>
                  <a:gd name="T20" fmla="*/ 103 w 130"/>
                  <a:gd name="T21" fmla="*/ 32 h 86"/>
                  <a:gd name="T22" fmla="*/ 110 w 130"/>
                  <a:gd name="T23" fmla="*/ 3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86">
                    <a:moveTo>
                      <a:pt x="110" y="34"/>
                    </a:moveTo>
                    <a:cubicBezTo>
                      <a:pt x="112" y="36"/>
                      <a:pt x="114" y="38"/>
                      <a:pt x="115" y="41"/>
                    </a:cubicBezTo>
                    <a:cubicBezTo>
                      <a:pt x="130" y="86"/>
                      <a:pt x="130" y="86"/>
                      <a:pt x="130" y="86"/>
                    </a:cubicBezTo>
                    <a:cubicBezTo>
                      <a:pt x="130" y="14"/>
                      <a:pt x="130" y="14"/>
                      <a:pt x="130" y="14"/>
                    </a:cubicBezTo>
                    <a:cubicBezTo>
                      <a:pt x="130" y="14"/>
                      <a:pt x="130" y="0"/>
                      <a:pt x="121" y="0"/>
                    </a:cubicBezTo>
                    <a:cubicBezTo>
                      <a:pt x="90" y="0"/>
                      <a:pt x="90" y="0"/>
                      <a:pt x="90" y="0"/>
                    </a:cubicBezTo>
                    <a:cubicBezTo>
                      <a:pt x="83" y="0"/>
                      <a:pt x="80" y="11"/>
                      <a:pt x="78" y="20"/>
                    </a:cubicBezTo>
                    <a:cubicBezTo>
                      <a:pt x="6" y="20"/>
                      <a:pt x="6" y="20"/>
                      <a:pt x="6" y="20"/>
                    </a:cubicBezTo>
                    <a:cubicBezTo>
                      <a:pt x="3" y="20"/>
                      <a:pt x="0" y="22"/>
                      <a:pt x="0" y="26"/>
                    </a:cubicBezTo>
                    <a:cubicBezTo>
                      <a:pt x="0" y="32"/>
                      <a:pt x="0" y="32"/>
                      <a:pt x="0" y="32"/>
                    </a:cubicBezTo>
                    <a:cubicBezTo>
                      <a:pt x="103" y="32"/>
                      <a:pt x="103" y="32"/>
                      <a:pt x="103" y="32"/>
                    </a:cubicBezTo>
                    <a:cubicBezTo>
                      <a:pt x="105" y="32"/>
                      <a:pt x="108" y="33"/>
                      <a:pt x="110" y="3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cxnSp>
        <p:nvCxnSpPr>
          <p:cNvPr id="39" name="直接连接符 38"/>
          <p:cNvCxnSpPr/>
          <p:nvPr/>
        </p:nvCxnSpPr>
        <p:spPr>
          <a:xfrm>
            <a:off x="1253128" y="1902296"/>
            <a:ext cx="9850301"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1398741" y="1445813"/>
            <a:ext cx="2249334"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点击此处添加文本</a:t>
            </a:r>
          </a:p>
        </p:txBody>
      </p:sp>
      <p:sp>
        <p:nvSpPr>
          <p:cNvPr id="42" name="任意多边形 41"/>
          <p:cNvSpPr/>
          <p:nvPr/>
        </p:nvSpPr>
        <p:spPr>
          <a:xfrm rot="5400000">
            <a:off x="11123947" y="1757480"/>
            <a:ext cx="322524" cy="28963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6" name="矩形 45"/>
          <p:cNvSpPr/>
          <p:nvPr/>
        </p:nvSpPr>
        <p:spPr>
          <a:xfrm>
            <a:off x="1478915" y="2063750"/>
            <a:ext cx="9951085" cy="609398"/>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7" name="任意多边形 46"/>
          <p:cNvSpPr/>
          <p:nvPr/>
        </p:nvSpPr>
        <p:spPr>
          <a:xfrm rot="5400000">
            <a:off x="4034764" y="3247117"/>
            <a:ext cx="322524" cy="28963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advTm="3869">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ppt_w</p:attrName>
                                        </p:attrNameLst>
                                      </p:cBhvr>
                                      <p:tavLst>
                                        <p:tav tm="0">
                                          <p:val>
                                            <p:fltVal val="0"/>
                                          </p:val>
                                        </p:tav>
                                        <p:tav tm="100000">
                                          <p:val>
                                            <p:strVal val="#ppt_w"/>
                                          </p:val>
                                        </p:tav>
                                      </p:tavLst>
                                    </p:anim>
                                    <p:anim calcmode="lin" valueType="num">
                                      <p:cBhvr>
                                        <p:cTn id="17" dur="500" fill="hold"/>
                                        <p:tgtEl>
                                          <p:spTgt spid="47"/>
                                        </p:tgtEl>
                                        <p:attrNameLst>
                                          <p:attrName>ppt_h</p:attrName>
                                        </p:attrNameLst>
                                      </p:cBhvr>
                                      <p:tavLst>
                                        <p:tav tm="0">
                                          <p:val>
                                            <p:fltVal val="0"/>
                                          </p:val>
                                        </p:tav>
                                        <p:tav tm="100000">
                                          <p:val>
                                            <p:strVal val="#ppt_h"/>
                                          </p:val>
                                        </p:tav>
                                      </p:tavLst>
                                    </p:anim>
                                    <p:animEffect transition="in" filter="fade">
                                      <p:cBhvr>
                                        <p:cTn id="18" dur="500"/>
                                        <p:tgtEl>
                                          <p:spTgt spid="47"/>
                                        </p:tgtEl>
                                      </p:cBhvr>
                                    </p:animEffect>
                                  </p:childTnLst>
                                </p:cTn>
                              </p:par>
                            </p:childTnLst>
                          </p:cTn>
                        </p:par>
                        <p:par>
                          <p:cTn id="19" fill="hold">
                            <p:stCondLst>
                              <p:cond delay="1000"/>
                            </p:stCondLst>
                            <p:childTnLst>
                              <p:par>
                                <p:cTn id="20" presetID="37" presetClass="entr" presetSubtype="0"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800"/>
                                        <p:tgtEl>
                                          <p:spTgt spid="29"/>
                                        </p:tgtEl>
                                      </p:cBhvr>
                                    </p:animEffect>
                                    <p:anim calcmode="lin" valueType="num">
                                      <p:cBhvr>
                                        <p:cTn id="23" dur="800" fill="hold"/>
                                        <p:tgtEl>
                                          <p:spTgt spid="29"/>
                                        </p:tgtEl>
                                        <p:attrNameLst>
                                          <p:attrName>ppt_x</p:attrName>
                                        </p:attrNameLst>
                                      </p:cBhvr>
                                      <p:tavLst>
                                        <p:tav tm="0">
                                          <p:val>
                                            <p:strVal val="#ppt_x"/>
                                          </p:val>
                                        </p:tav>
                                        <p:tav tm="100000">
                                          <p:val>
                                            <p:strVal val="#ppt_x"/>
                                          </p:val>
                                        </p:tav>
                                      </p:tavLst>
                                    </p:anim>
                                    <p:anim calcmode="lin" valueType="num">
                                      <p:cBhvr>
                                        <p:cTn id="24" dur="720" decel="100000" fill="hold"/>
                                        <p:tgtEl>
                                          <p:spTgt spid="29"/>
                                        </p:tgtEl>
                                        <p:attrNameLst>
                                          <p:attrName>ppt_y</p:attrName>
                                        </p:attrNameLst>
                                      </p:cBhvr>
                                      <p:tavLst>
                                        <p:tav tm="0">
                                          <p:val>
                                            <p:strVal val="#ppt_y+1"/>
                                          </p:val>
                                        </p:tav>
                                        <p:tav tm="100000">
                                          <p:val>
                                            <p:strVal val="#ppt_y-.03"/>
                                          </p:val>
                                        </p:tav>
                                      </p:tavLst>
                                    </p:anim>
                                    <p:anim calcmode="lin" valueType="num">
                                      <p:cBhvr>
                                        <p:cTn id="25" dur="80" accel="100000" fill="hold">
                                          <p:stCondLst>
                                            <p:cond delay="720"/>
                                          </p:stCondLst>
                                        </p:cTn>
                                        <p:tgtEl>
                                          <p:spTgt spid="29"/>
                                        </p:tgtEl>
                                        <p:attrNameLst>
                                          <p:attrName>ppt_y</p:attrName>
                                        </p:attrNameLst>
                                      </p:cBhvr>
                                      <p:tavLst>
                                        <p:tav tm="0">
                                          <p:val>
                                            <p:strVal val="#ppt_y-.03"/>
                                          </p:val>
                                        </p:tav>
                                        <p:tav tm="100000">
                                          <p:val>
                                            <p:strVal val="#ppt_y"/>
                                          </p:val>
                                        </p:tav>
                                      </p:tavLst>
                                    </p:anim>
                                  </p:childTnLst>
                                </p:cTn>
                              </p:par>
                            </p:childTnLst>
                          </p:cTn>
                        </p:par>
                        <p:par>
                          <p:cTn id="26" fill="hold">
                            <p:stCondLst>
                              <p:cond delay="2000"/>
                            </p:stCondLst>
                            <p:childTnLst>
                              <p:par>
                                <p:cTn id="27" presetID="14" presetClass="entr" presetSubtype="1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randombar(horizontal)">
                                      <p:cBhvr>
                                        <p:cTn id="29" dur="500"/>
                                        <p:tgtEl>
                                          <p:spTgt spid="30"/>
                                        </p:tgtEl>
                                      </p:cBhvr>
                                    </p:animEffect>
                                  </p:childTnLst>
                                </p:cTn>
                              </p:par>
                            </p:childTnLst>
                          </p:cTn>
                        </p:par>
                        <p:par>
                          <p:cTn id="30" fill="hold">
                            <p:stCondLst>
                              <p:cond delay="2500"/>
                            </p:stCondLst>
                            <p:childTnLst>
                              <p:par>
                                <p:cTn id="31" presetID="49" presetClass="entr" presetSubtype="0" decel="10000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fltVal val="0"/>
                                          </p:val>
                                        </p:tav>
                                        <p:tav tm="100000">
                                          <p:val>
                                            <p:strVal val="#ppt_w"/>
                                          </p:val>
                                        </p:tav>
                                      </p:tavLst>
                                    </p:anim>
                                    <p:anim calcmode="lin" valueType="num">
                                      <p:cBhvr>
                                        <p:cTn id="34" dur="500" fill="hold"/>
                                        <p:tgtEl>
                                          <p:spTgt spid="2"/>
                                        </p:tgtEl>
                                        <p:attrNameLst>
                                          <p:attrName>ppt_h</p:attrName>
                                        </p:attrNameLst>
                                      </p:cBhvr>
                                      <p:tavLst>
                                        <p:tav tm="0">
                                          <p:val>
                                            <p:fltVal val="0"/>
                                          </p:val>
                                        </p:tav>
                                        <p:tav tm="100000">
                                          <p:val>
                                            <p:strVal val="#ppt_h"/>
                                          </p:val>
                                        </p:tav>
                                      </p:tavLst>
                                    </p:anim>
                                    <p:anim calcmode="lin" valueType="num">
                                      <p:cBhvr>
                                        <p:cTn id="35" dur="500" fill="hold"/>
                                        <p:tgtEl>
                                          <p:spTgt spid="2"/>
                                        </p:tgtEl>
                                        <p:attrNameLst>
                                          <p:attrName>style.rotation</p:attrName>
                                        </p:attrNameLst>
                                      </p:cBhvr>
                                      <p:tavLst>
                                        <p:tav tm="0">
                                          <p:val>
                                            <p:fltVal val="360"/>
                                          </p:val>
                                        </p:tav>
                                        <p:tav tm="100000">
                                          <p:val>
                                            <p:fltVal val="0"/>
                                          </p:val>
                                        </p:tav>
                                      </p:tavLst>
                                    </p:anim>
                                    <p:animEffect transition="in" filter="fade">
                                      <p:cBhvr>
                                        <p:cTn id="36" dur="500"/>
                                        <p:tgtEl>
                                          <p:spTgt spid="2"/>
                                        </p:tgtEl>
                                      </p:cBhvr>
                                    </p:animEffect>
                                  </p:childTnLst>
                                </p:cTn>
                              </p:par>
                              <p:par>
                                <p:cTn id="37" presetID="22" presetClass="entr" presetSubtype="8"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down)">
                                      <p:cBhvr>
                                        <p:cTn id="47" dur="500"/>
                                        <p:tgtEl>
                                          <p:spTgt spid="40"/>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wipe(up)">
                                      <p:cBhvr>
                                        <p:cTn id="5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9" grpId="0"/>
      <p:bldP spid="30" grpId="0"/>
      <p:bldP spid="40" grpId="0"/>
      <p:bldP spid="42" grpId="0" bldLvl="0" animBg="1"/>
      <p:bldP spid="46" grpId="0"/>
      <p:bldP spid="47"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点击此处添加</a:t>
            </a:r>
            <a:r>
              <a:rPr lang="zh-CN" altLang="en-US" sz="2000" b="1" dirty="0" smtClean="0">
                <a:solidFill>
                  <a:schemeClr val="bg1"/>
                </a:solidFill>
                <a:latin typeface="微软雅黑" panose="020B0503020204020204" pitchFamily="34" charset="-122"/>
                <a:ea typeface="微软雅黑" panose="020B0503020204020204" pitchFamily="34" charset="-122"/>
              </a:rPr>
              <a:t>文本</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1098029" y="501753"/>
            <a:ext cx="2616998"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7" name="文本框 6"/>
            <p:cNvSpPr txBox="1"/>
            <p:nvPr/>
          </p:nvSpPr>
          <p:spPr>
            <a:xfrm>
              <a:off x="463503" y="478989"/>
              <a:ext cx="486030" cy="400110"/>
            </a:xfrm>
            <a:prstGeom prst="rect">
              <a:avLst/>
            </a:prstGeom>
            <a:noFill/>
          </p:spPr>
          <p:txBody>
            <a:bodyPr wrap="none" rtlCol="0">
              <a:spAutoFit/>
            </a:bodyPr>
            <a:lstStyle/>
            <a:p>
              <a:r>
                <a:rPr lang="en-US" altLang="zh-CN" sz="2000" dirty="0" smtClean="0">
                  <a:solidFill>
                    <a:schemeClr val="tx1"/>
                  </a:solidFill>
                  <a:latin typeface="微软雅黑" panose="020B0503020204020204" pitchFamily="34" charset="-122"/>
                  <a:ea typeface="微软雅黑" panose="020B0503020204020204" pitchFamily="34" charset="-122"/>
                </a:rPr>
                <a:t>01</a:t>
              </a:r>
            </a:p>
          </p:txBody>
        </p:sp>
      </p:grpSp>
      <p:sp>
        <p:nvSpPr>
          <p:cNvPr id="121" name="Oval 120"/>
          <p:cNvSpPr/>
          <p:nvPr/>
        </p:nvSpPr>
        <p:spPr>
          <a:xfrm>
            <a:off x="8447472" y="2202623"/>
            <a:ext cx="714756" cy="71475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grpSp>
        <p:nvGrpSpPr>
          <p:cNvPr id="17" name="Group 16"/>
          <p:cNvGrpSpPr/>
          <p:nvPr/>
        </p:nvGrpSpPr>
        <p:grpSpPr>
          <a:xfrm>
            <a:off x="-9427" y="4274206"/>
            <a:ext cx="5942050" cy="1459083"/>
            <a:chOff x="1907191" y="2534920"/>
            <a:chExt cx="7919185" cy="1944573"/>
          </a:xfrm>
        </p:grpSpPr>
        <p:sp>
          <p:nvSpPr>
            <p:cNvPr id="19" name="Shape 7"/>
            <p:cNvSpPr/>
            <p:nvPr/>
          </p:nvSpPr>
          <p:spPr>
            <a:xfrm>
              <a:off x="1907191" y="3385820"/>
              <a:ext cx="1081391" cy="109367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path>
              </a:pathLst>
            </a:custGeom>
            <a:solidFill>
              <a:srgbClr val="FFFF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20" name="Shape 8"/>
            <p:cNvSpPr/>
            <p:nvPr/>
          </p:nvSpPr>
          <p:spPr>
            <a:xfrm>
              <a:off x="4313060" y="2534920"/>
              <a:ext cx="1326707" cy="194245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438"/>
                  </a:lnTo>
                  <a:lnTo>
                    <a:pt x="21600" y="21600"/>
                  </a:lnTo>
                  <a:lnTo>
                    <a:pt x="0" y="12162"/>
                  </a:lnTo>
                  <a:cubicBezTo>
                    <a:pt x="0" y="12162"/>
                    <a:pt x="0" y="0"/>
                    <a:pt x="0" y="0"/>
                  </a:cubicBezTo>
                  <a:close/>
                </a:path>
              </a:pathLst>
            </a:custGeom>
            <a:solidFill>
              <a:srgbClr val="FFFF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21" name="Shape 9"/>
            <p:cNvSpPr/>
            <p:nvPr/>
          </p:nvSpPr>
          <p:spPr>
            <a:xfrm>
              <a:off x="5633860" y="3384703"/>
              <a:ext cx="4192516" cy="10936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161" y="0"/>
                  </a:lnTo>
                  <a:lnTo>
                    <a:pt x="21600" y="10753"/>
                  </a:lnTo>
                  <a:lnTo>
                    <a:pt x="19161" y="21600"/>
                  </a:lnTo>
                  <a:lnTo>
                    <a:pt x="0" y="21600"/>
                  </a:lnTo>
                  <a:cubicBezTo>
                    <a:pt x="0" y="21600"/>
                    <a:pt x="0" y="0"/>
                    <a:pt x="0" y="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22" name="Shape 10"/>
            <p:cNvSpPr/>
            <p:nvPr/>
          </p:nvSpPr>
          <p:spPr>
            <a:xfrm>
              <a:off x="2988492" y="2534920"/>
              <a:ext cx="1326707" cy="1942459"/>
            </a:xfrm>
            <a:custGeom>
              <a:avLst/>
              <a:gdLst/>
              <a:ahLst/>
              <a:cxnLst>
                <a:cxn ang="0">
                  <a:pos x="wd2" y="hd2"/>
                </a:cxn>
                <a:cxn ang="5400000">
                  <a:pos x="wd2" y="hd2"/>
                </a:cxn>
                <a:cxn ang="10800000">
                  <a:pos x="wd2" y="hd2"/>
                </a:cxn>
                <a:cxn ang="16200000">
                  <a:pos x="wd2" y="hd2"/>
                </a:cxn>
              </a:cxnLst>
              <a:rect l="0" t="0" r="r" b="b"/>
              <a:pathLst>
                <a:path w="21600" h="21600" extrusionOk="0">
                  <a:moveTo>
                    <a:pt x="0" y="9438"/>
                  </a:moveTo>
                  <a:lnTo>
                    <a:pt x="21600" y="0"/>
                  </a:lnTo>
                  <a:lnTo>
                    <a:pt x="21600" y="12162"/>
                  </a:lnTo>
                  <a:lnTo>
                    <a:pt x="0" y="21600"/>
                  </a:lnTo>
                  <a:cubicBezTo>
                    <a:pt x="0" y="21600"/>
                    <a:pt x="0" y="9438"/>
                    <a:pt x="0" y="9438"/>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grpSp>
      <p:grpSp>
        <p:nvGrpSpPr>
          <p:cNvPr id="23" name="Group 22"/>
          <p:cNvGrpSpPr/>
          <p:nvPr/>
        </p:nvGrpSpPr>
        <p:grpSpPr>
          <a:xfrm>
            <a:off x="-9427" y="3454690"/>
            <a:ext cx="7078541" cy="1536669"/>
            <a:chOff x="1907191" y="2534920"/>
            <a:chExt cx="9433829" cy="2047975"/>
          </a:xfrm>
        </p:grpSpPr>
        <p:sp>
          <p:nvSpPr>
            <p:cNvPr id="24" name="Shape 6"/>
            <p:cNvSpPr/>
            <p:nvPr/>
          </p:nvSpPr>
          <p:spPr>
            <a:xfrm>
              <a:off x="2988492" y="3627120"/>
              <a:ext cx="6837885" cy="955775"/>
            </a:xfrm>
            <a:custGeom>
              <a:avLst/>
              <a:gdLst/>
              <a:ahLst/>
              <a:cxnLst>
                <a:cxn ang="0">
                  <a:pos x="wd2" y="hd2"/>
                </a:cxn>
                <a:cxn ang="5400000">
                  <a:pos x="wd2" y="hd2"/>
                </a:cxn>
                <a:cxn ang="10800000">
                  <a:pos x="wd2" y="hd2"/>
                </a:cxn>
                <a:cxn ang="16200000">
                  <a:pos x="wd2" y="hd2"/>
                </a:cxn>
              </a:cxnLst>
              <a:rect l="0" t="0" r="r" b="b"/>
              <a:pathLst>
                <a:path w="21600" h="21600" extrusionOk="0">
                  <a:moveTo>
                    <a:pt x="4191" y="0"/>
                  </a:moveTo>
                  <a:lnTo>
                    <a:pt x="0" y="19182"/>
                  </a:lnTo>
                  <a:lnTo>
                    <a:pt x="4266" y="6125"/>
                  </a:lnTo>
                  <a:lnTo>
                    <a:pt x="8382" y="19182"/>
                  </a:lnTo>
                  <a:lnTo>
                    <a:pt x="20368" y="21600"/>
                  </a:lnTo>
                  <a:lnTo>
                    <a:pt x="21600" y="19182"/>
                  </a:lnTo>
                  <a:lnTo>
                    <a:pt x="8382" y="19182"/>
                  </a:lnTo>
                  <a:cubicBezTo>
                    <a:pt x="8382" y="19182"/>
                    <a:pt x="4191" y="0"/>
                    <a:pt x="4191" y="0"/>
                  </a:cubicBezTo>
                  <a:close/>
                </a:path>
              </a:pathLst>
            </a:custGeom>
            <a:solidFill>
              <a:srgbClr val="000000">
                <a:alpha val="2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25" name="Shape 7"/>
            <p:cNvSpPr/>
            <p:nvPr/>
          </p:nvSpPr>
          <p:spPr>
            <a:xfrm>
              <a:off x="1907191" y="3385820"/>
              <a:ext cx="1081392" cy="109367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26" name="Shape 8"/>
            <p:cNvSpPr/>
            <p:nvPr/>
          </p:nvSpPr>
          <p:spPr>
            <a:xfrm>
              <a:off x="4313060" y="2534920"/>
              <a:ext cx="1326707" cy="194245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438"/>
                  </a:lnTo>
                  <a:lnTo>
                    <a:pt x="21600" y="21600"/>
                  </a:lnTo>
                  <a:lnTo>
                    <a:pt x="0" y="12162"/>
                  </a:lnTo>
                  <a:cubicBezTo>
                    <a:pt x="0" y="12162"/>
                    <a:pt x="0" y="0"/>
                    <a:pt x="0" y="0"/>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27" name="Shape 9"/>
            <p:cNvSpPr/>
            <p:nvPr/>
          </p:nvSpPr>
          <p:spPr>
            <a:xfrm>
              <a:off x="5633860" y="3384704"/>
              <a:ext cx="5707160" cy="1093673"/>
            </a:xfrm>
            <a:custGeom>
              <a:avLst/>
              <a:gdLst>
                <a:gd name="connsiteX0" fmla="*/ 0 w 21279"/>
                <a:gd name="connsiteY0" fmla="*/ 0 h 21600"/>
                <a:gd name="connsiteX1" fmla="*/ 19161 w 21279"/>
                <a:gd name="connsiteY1" fmla="*/ 0 h 21600"/>
                <a:gd name="connsiteX2" fmla="*/ 21279 w 21279"/>
                <a:gd name="connsiteY2" fmla="*/ 10525 h 21600"/>
                <a:gd name="connsiteX3" fmla="*/ 19161 w 21279"/>
                <a:gd name="connsiteY3" fmla="*/ 21600 h 21600"/>
                <a:gd name="connsiteX4" fmla="*/ 0 w 21279"/>
                <a:gd name="connsiteY4" fmla="*/ 21600 h 21600"/>
                <a:gd name="connsiteX5" fmla="*/ 0 w 21279"/>
                <a:gd name="connsiteY5"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279" h="21600" extrusionOk="0">
                  <a:moveTo>
                    <a:pt x="0" y="0"/>
                  </a:moveTo>
                  <a:lnTo>
                    <a:pt x="19161" y="0"/>
                  </a:lnTo>
                  <a:lnTo>
                    <a:pt x="21279" y="10525"/>
                  </a:lnTo>
                  <a:lnTo>
                    <a:pt x="19161" y="21600"/>
                  </a:lnTo>
                  <a:lnTo>
                    <a:pt x="0" y="21600"/>
                  </a:lnTo>
                  <a:lnTo>
                    <a:pt x="0" y="0"/>
                  </a:lnTo>
                  <a:close/>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28" name="Shape 10"/>
            <p:cNvSpPr/>
            <p:nvPr/>
          </p:nvSpPr>
          <p:spPr>
            <a:xfrm>
              <a:off x="2988492" y="2534920"/>
              <a:ext cx="1326707" cy="1942459"/>
            </a:xfrm>
            <a:custGeom>
              <a:avLst/>
              <a:gdLst/>
              <a:ahLst/>
              <a:cxnLst>
                <a:cxn ang="0">
                  <a:pos x="wd2" y="hd2"/>
                </a:cxn>
                <a:cxn ang="5400000">
                  <a:pos x="wd2" y="hd2"/>
                </a:cxn>
                <a:cxn ang="10800000">
                  <a:pos x="wd2" y="hd2"/>
                </a:cxn>
                <a:cxn ang="16200000">
                  <a:pos x="wd2" y="hd2"/>
                </a:cxn>
              </a:cxnLst>
              <a:rect l="0" t="0" r="r" b="b"/>
              <a:pathLst>
                <a:path w="21600" h="21600" extrusionOk="0">
                  <a:moveTo>
                    <a:pt x="0" y="9438"/>
                  </a:moveTo>
                  <a:lnTo>
                    <a:pt x="21600" y="0"/>
                  </a:lnTo>
                  <a:lnTo>
                    <a:pt x="21600" y="12162"/>
                  </a:lnTo>
                  <a:lnTo>
                    <a:pt x="0" y="21600"/>
                  </a:lnTo>
                  <a:cubicBezTo>
                    <a:pt x="0" y="21600"/>
                    <a:pt x="0" y="9438"/>
                    <a:pt x="0" y="9438"/>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grpSp>
      <p:grpSp>
        <p:nvGrpSpPr>
          <p:cNvPr id="11" name="Group 10"/>
          <p:cNvGrpSpPr/>
          <p:nvPr/>
        </p:nvGrpSpPr>
        <p:grpSpPr>
          <a:xfrm>
            <a:off x="-9427" y="2639174"/>
            <a:ext cx="6335630" cy="1536669"/>
            <a:chOff x="1907191" y="2534920"/>
            <a:chExt cx="8443724" cy="2047975"/>
          </a:xfrm>
        </p:grpSpPr>
        <p:sp>
          <p:nvSpPr>
            <p:cNvPr id="12" name="Shape 6"/>
            <p:cNvSpPr/>
            <p:nvPr/>
          </p:nvSpPr>
          <p:spPr>
            <a:xfrm>
              <a:off x="2988492" y="3627120"/>
              <a:ext cx="6837885" cy="955775"/>
            </a:xfrm>
            <a:custGeom>
              <a:avLst/>
              <a:gdLst/>
              <a:ahLst/>
              <a:cxnLst>
                <a:cxn ang="0">
                  <a:pos x="wd2" y="hd2"/>
                </a:cxn>
                <a:cxn ang="5400000">
                  <a:pos x="wd2" y="hd2"/>
                </a:cxn>
                <a:cxn ang="10800000">
                  <a:pos x="wd2" y="hd2"/>
                </a:cxn>
                <a:cxn ang="16200000">
                  <a:pos x="wd2" y="hd2"/>
                </a:cxn>
              </a:cxnLst>
              <a:rect l="0" t="0" r="r" b="b"/>
              <a:pathLst>
                <a:path w="21600" h="21600" extrusionOk="0">
                  <a:moveTo>
                    <a:pt x="4191" y="0"/>
                  </a:moveTo>
                  <a:lnTo>
                    <a:pt x="0" y="19182"/>
                  </a:lnTo>
                  <a:lnTo>
                    <a:pt x="4266" y="6125"/>
                  </a:lnTo>
                  <a:lnTo>
                    <a:pt x="8382" y="19182"/>
                  </a:lnTo>
                  <a:lnTo>
                    <a:pt x="20368" y="21600"/>
                  </a:lnTo>
                  <a:lnTo>
                    <a:pt x="21600" y="19182"/>
                  </a:lnTo>
                  <a:lnTo>
                    <a:pt x="8382" y="19182"/>
                  </a:lnTo>
                  <a:cubicBezTo>
                    <a:pt x="8382" y="19182"/>
                    <a:pt x="4191" y="0"/>
                    <a:pt x="4191" y="0"/>
                  </a:cubicBezTo>
                  <a:close/>
                </a:path>
              </a:pathLst>
            </a:custGeom>
            <a:solidFill>
              <a:srgbClr val="000000">
                <a:alpha val="2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3" name="Shape 7"/>
            <p:cNvSpPr/>
            <p:nvPr/>
          </p:nvSpPr>
          <p:spPr>
            <a:xfrm>
              <a:off x="1907191" y="3385820"/>
              <a:ext cx="1081392" cy="109367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path>
              </a:pathLst>
            </a:custGeom>
            <a:solidFill>
              <a:srgbClr val="FFFF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4" name="Shape 8"/>
            <p:cNvSpPr/>
            <p:nvPr/>
          </p:nvSpPr>
          <p:spPr>
            <a:xfrm>
              <a:off x="4313060" y="2534920"/>
              <a:ext cx="1326707" cy="194245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438"/>
                  </a:lnTo>
                  <a:lnTo>
                    <a:pt x="21600" y="21600"/>
                  </a:lnTo>
                  <a:lnTo>
                    <a:pt x="0" y="12162"/>
                  </a:lnTo>
                  <a:cubicBezTo>
                    <a:pt x="0" y="12162"/>
                    <a:pt x="0" y="0"/>
                    <a:pt x="0" y="0"/>
                  </a:cubicBezTo>
                  <a:close/>
                </a:path>
              </a:pathLst>
            </a:custGeom>
            <a:solidFill>
              <a:srgbClr val="FFFF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5" name="Shape 9"/>
            <p:cNvSpPr/>
            <p:nvPr/>
          </p:nvSpPr>
          <p:spPr>
            <a:xfrm>
              <a:off x="5633860" y="3384704"/>
              <a:ext cx="4717055" cy="10936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161" y="0"/>
                  </a:lnTo>
                  <a:lnTo>
                    <a:pt x="21600" y="10753"/>
                  </a:lnTo>
                  <a:lnTo>
                    <a:pt x="19161" y="21600"/>
                  </a:lnTo>
                  <a:lnTo>
                    <a:pt x="0" y="21600"/>
                  </a:lnTo>
                  <a:cubicBezTo>
                    <a:pt x="0" y="21600"/>
                    <a:pt x="0" y="0"/>
                    <a:pt x="0" y="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6" name="Shape 10"/>
            <p:cNvSpPr/>
            <p:nvPr/>
          </p:nvSpPr>
          <p:spPr>
            <a:xfrm>
              <a:off x="2988492" y="2534920"/>
              <a:ext cx="1326707" cy="1942459"/>
            </a:xfrm>
            <a:custGeom>
              <a:avLst/>
              <a:gdLst/>
              <a:ahLst/>
              <a:cxnLst>
                <a:cxn ang="0">
                  <a:pos x="wd2" y="hd2"/>
                </a:cxn>
                <a:cxn ang="5400000">
                  <a:pos x="wd2" y="hd2"/>
                </a:cxn>
                <a:cxn ang="10800000">
                  <a:pos x="wd2" y="hd2"/>
                </a:cxn>
                <a:cxn ang="16200000">
                  <a:pos x="wd2" y="hd2"/>
                </a:cxn>
              </a:cxnLst>
              <a:rect l="0" t="0" r="r" b="b"/>
              <a:pathLst>
                <a:path w="21600" h="21600" extrusionOk="0">
                  <a:moveTo>
                    <a:pt x="0" y="9438"/>
                  </a:moveTo>
                  <a:lnTo>
                    <a:pt x="21600" y="0"/>
                  </a:lnTo>
                  <a:lnTo>
                    <a:pt x="21600" y="12162"/>
                  </a:lnTo>
                  <a:lnTo>
                    <a:pt x="0" y="21600"/>
                  </a:lnTo>
                  <a:cubicBezTo>
                    <a:pt x="0" y="21600"/>
                    <a:pt x="0" y="9438"/>
                    <a:pt x="0" y="9438"/>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grpSp>
      <p:grpSp>
        <p:nvGrpSpPr>
          <p:cNvPr id="10" name="Group 9"/>
          <p:cNvGrpSpPr/>
          <p:nvPr/>
        </p:nvGrpSpPr>
        <p:grpSpPr>
          <a:xfrm>
            <a:off x="-9427" y="1819659"/>
            <a:ext cx="5942050" cy="1535798"/>
            <a:chOff x="1907191" y="2534920"/>
            <a:chExt cx="7919186" cy="2046813"/>
          </a:xfrm>
        </p:grpSpPr>
        <p:sp>
          <p:nvSpPr>
            <p:cNvPr id="2" name="Shape 6"/>
            <p:cNvSpPr/>
            <p:nvPr/>
          </p:nvSpPr>
          <p:spPr>
            <a:xfrm>
              <a:off x="2988492" y="3625959"/>
              <a:ext cx="6837885" cy="955774"/>
            </a:xfrm>
            <a:custGeom>
              <a:avLst/>
              <a:gdLst/>
              <a:ahLst/>
              <a:cxnLst>
                <a:cxn ang="0">
                  <a:pos x="wd2" y="hd2"/>
                </a:cxn>
                <a:cxn ang="5400000">
                  <a:pos x="wd2" y="hd2"/>
                </a:cxn>
                <a:cxn ang="10800000">
                  <a:pos x="wd2" y="hd2"/>
                </a:cxn>
                <a:cxn ang="16200000">
                  <a:pos x="wd2" y="hd2"/>
                </a:cxn>
              </a:cxnLst>
              <a:rect l="0" t="0" r="r" b="b"/>
              <a:pathLst>
                <a:path w="21600" h="21600" extrusionOk="0">
                  <a:moveTo>
                    <a:pt x="4191" y="0"/>
                  </a:moveTo>
                  <a:lnTo>
                    <a:pt x="0" y="19182"/>
                  </a:lnTo>
                  <a:lnTo>
                    <a:pt x="4266" y="6125"/>
                  </a:lnTo>
                  <a:lnTo>
                    <a:pt x="8382" y="19182"/>
                  </a:lnTo>
                  <a:lnTo>
                    <a:pt x="20368" y="21600"/>
                  </a:lnTo>
                  <a:lnTo>
                    <a:pt x="21600" y="19182"/>
                  </a:lnTo>
                  <a:lnTo>
                    <a:pt x="8382" y="19182"/>
                  </a:lnTo>
                  <a:cubicBezTo>
                    <a:pt x="8382" y="19182"/>
                    <a:pt x="4191" y="0"/>
                    <a:pt x="4191" y="0"/>
                  </a:cubicBezTo>
                  <a:close/>
                </a:path>
              </a:pathLst>
            </a:custGeom>
            <a:solidFill>
              <a:srgbClr val="000000">
                <a:alpha val="2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8" name="Shape 7"/>
            <p:cNvSpPr/>
            <p:nvPr/>
          </p:nvSpPr>
          <p:spPr>
            <a:xfrm>
              <a:off x="1907191" y="3385820"/>
              <a:ext cx="1081392" cy="109367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29" name="Shape 8"/>
            <p:cNvSpPr/>
            <p:nvPr/>
          </p:nvSpPr>
          <p:spPr>
            <a:xfrm>
              <a:off x="4313060" y="2534920"/>
              <a:ext cx="1326707" cy="194245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438"/>
                  </a:lnTo>
                  <a:lnTo>
                    <a:pt x="21600" y="21600"/>
                  </a:lnTo>
                  <a:lnTo>
                    <a:pt x="0" y="12162"/>
                  </a:lnTo>
                  <a:cubicBezTo>
                    <a:pt x="0" y="12162"/>
                    <a:pt x="0" y="0"/>
                    <a:pt x="0" y="0"/>
                  </a:cubicBezTo>
                  <a:close/>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30" name="Shape 9"/>
            <p:cNvSpPr/>
            <p:nvPr/>
          </p:nvSpPr>
          <p:spPr>
            <a:xfrm>
              <a:off x="5633859" y="3384705"/>
              <a:ext cx="3594544" cy="1093673"/>
            </a:xfrm>
            <a:custGeom>
              <a:avLst/>
              <a:gdLst>
                <a:gd name="connsiteX0" fmla="*/ 0 w 21952"/>
                <a:gd name="connsiteY0" fmla="*/ 0 h 21600"/>
                <a:gd name="connsiteX1" fmla="*/ 19161 w 21952"/>
                <a:gd name="connsiteY1" fmla="*/ 0 h 21600"/>
                <a:gd name="connsiteX2" fmla="*/ 21952 w 21952"/>
                <a:gd name="connsiteY2" fmla="*/ 10753 h 21600"/>
                <a:gd name="connsiteX3" fmla="*/ 19161 w 21952"/>
                <a:gd name="connsiteY3" fmla="*/ 21600 h 21600"/>
                <a:gd name="connsiteX4" fmla="*/ 0 w 21952"/>
                <a:gd name="connsiteY4" fmla="*/ 21600 h 21600"/>
                <a:gd name="connsiteX5" fmla="*/ 0 w 21952"/>
                <a:gd name="connsiteY5"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52" h="21600" extrusionOk="0">
                  <a:moveTo>
                    <a:pt x="0" y="0"/>
                  </a:moveTo>
                  <a:lnTo>
                    <a:pt x="19161" y="0"/>
                  </a:lnTo>
                  <a:lnTo>
                    <a:pt x="21952" y="10753"/>
                  </a:lnTo>
                  <a:lnTo>
                    <a:pt x="19161" y="21600"/>
                  </a:lnTo>
                  <a:lnTo>
                    <a:pt x="0" y="21600"/>
                  </a:lnTo>
                  <a:lnTo>
                    <a:pt x="0" y="0"/>
                  </a:ln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31" name="Shape 10"/>
            <p:cNvSpPr/>
            <p:nvPr/>
          </p:nvSpPr>
          <p:spPr>
            <a:xfrm>
              <a:off x="2988492" y="2534920"/>
              <a:ext cx="1326707" cy="1942459"/>
            </a:xfrm>
            <a:custGeom>
              <a:avLst/>
              <a:gdLst/>
              <a:ahLst/>
              <a:cxnLst>
                <a:cxn ang="0">
                  <a:pos x="wd2" y="hd2"/>
                </a:cxn>
                <a:cxn ang="5400000">
                  <a:pos x="wd2" y="hd2"/>
                </a:cxn>
                <a:cxn ang="10800000">
                  <a:pos x="wd2" y="hd2"/>
                </a:cxn>
                <a:cxn ang="16200000">
                  <a:pos x="wd2" y="hd2"/>
                </a:cxn>
              </a:cxnLst>
              <a:rect l="0" t="0" r="r" b="b"/>
              <a:pathLst>
                <a:path w="21600" h="21600" extrusionOk="0">
                  <a:moveTo>
                    <a:pt x="0" y="9438"/>
                  </a:moveTo>
                  <a:lnTo>
                    <a:pt x="21600" y="0"/>
                  </a:lnTo>
                  <a:lnTo>
                    <a:pt x="21600" y="12162"/>
                  </a:lnTo>
                  <a:lnTo>
                    <a:pt x="0" y="21600"/>
                  </a:lnTo>
                  <a:cubicBezTo>
                    <a:pt x="0" y="21600"/>
                    <a:pt x="0" y="9438"/>
                    <a:pt x="0" y="9438"/>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grpSp>
      <p:sp>
        <p:nvSpPr>
          <p:cNvPr id="35" name="Rectangle 34"/>
          <p:cNvSpPr/>
          <p:nvPr/>
        </p:nvSpPr>
        <p:spPr>
          <a:xfrm>
            <a:off x="2997869" y="3411903"/>
            <a:ext cx="505267" cy="477054"/>
          </a:xfrm>
          <a:prstGeom prst="rect">
            <a:avLst/>
          </a:prstGeom>
        </p:spPr>
        <p:txBody>
          <a:bodyPr wrap="none">
            <a:spAutoFit/>
          </a:bodyPr>
          <a:lstStyle/>
          <a:p>
            <a:pPr algn="ctr"/>
            <a:r>
              <a:rPr lang="en-US" sz="2500" dirty="0">
                <a:solidFill>
                  <a:schemeClr val="bg1"/>
                </a:solidFill>
                <a:latin typeface="微软雅黑" panose="020B0503020204020204" pitchFamily="34" charset="-122"/>
                <a:ea typeface="微软雅黑" panose="020B0503020204020204" pitchFamily="34" charset="-122"/>
              </a:rPr>
              <a:t></a:t>
            </a:r>
          </a:p>
        </p:txBody>
      </p:sp>
      <p:sp>
        <p:nvSpPr>
          <p:cNvPr id="36" name="Rectangle 35"/>
          <p:cNvSpPr/>
          <p:nvPr/>
        </p:nvSpPr>
        <p:spPr>
          <a:xfrm>
            <a:off x="3009090" y="4241187"/>
            <a:ext cx="505267" cy="477054"/>
          </a:xfrm>
          <a:prstGeom prst="rect">
            <a:avLst/>
          </a:prstGeom>
        </p:spPr>
        <p:txBody>
          <a:bodyPr wrap="none">
            <a:spAutoFit/>
          </a:bodyPr>
          <a:lstStyle/>
          <a:p>
            <a:pPr algn="ctr"/>
            <a:r>
              <a:rPr lang="en-US" sz="2500" dirty="0">
                <a:solidFill>
                  <a:schemeClr val="bg1"/>
                </a:solidFill>
                <a:latin typeface="微软雅黑" panose="020B0503020204020204" pitchFamily="34" charset="-122"/>
                <a:ea typeface="微软雅黑" panose="020B0503020204020204" pitchFamily="34" charset="-122"/>
                <a:cs typeface="微软雅黑" panose="020B0503020204020204" charset="-122"/>
              </a:rPr>
              <a:t></a:t>
            </a:r>
          </a:p>
        </p:txBody>
      </p:sp>
      <p:sp>
        <p:nvSpPr>
          <p:cNvPr id="37" name="Rectangle 36"/>
          <p:cNvSpPr/>
          <p:nvPr/>
        </p:nvSpPr>
        <p:spPr>
          <a:xfrm>
            <a:off x="2997869" y="2637231"/>
            <a:ext cx="505267" cy="477054"/>
          </a:xfrm>
          <a:prstGeom prst="rect">
            <a:avLst/>
          </a:prstGeom>
        </p:spPr>
        <p:txBody>
          <a:bodyPr wrap="none">
            <a:spAutoFit/>
          </a:bodyPr>
          <a:lstStyle/>
          <a:p>
            <a:pPr algn="ctr"/>
            <a:r>
              <a:rPr lang="en-US" sz="2500" dirty="0">
                <a:solidFill>
                  <a:schemeClr val="bg1"/>
                </a:solidFill>
                <a:latin typeface="微软雅黑" panose="020B0503020204020204" pitchFamily="34" charset="-122"/>
                <a:ea typeface="微软雅黑" panose="020B0503020204020204" pitchFamily="34" charset="-122"/>
              </a:rPr>
              <a:t></a:t>
            </a:r>
          </a:p>
        </p:txBody>
      </p:sp>
      <p:sp>
        <p:nvSpPr>
          <p:cNvPr id="38" name="Rectangle 37"/>
          <p:cNvSpPr/>
          <p:nvPr/>
        </p:nvSpPr>
        <p:spPr>
          <a:xfrm>
            <a:off x="3024317" y="5035303"/>
            <a:ext cx="505268" cy="477054"/>
          </a:xfrm>
          <a:prstGeom prst="rect">
            <a:avLst/>
          </a:prstGeom>
        </p:spPr>
        <p:txBody>
          <a:bodyPr wrap="none">
            <a:spAutoFit/>
          </a:bodyPr>
          <a:lstStyle/>
          <a:p>
            <a:pPr algn="ctr"/>
            <a:r>
              <a:rPr lang="en-US" sz="2500" dirty="0">
                <a:solidFill>
                  <a:schemeClr val="bg1"/>
                </a:solidFill>
                <a:latin typeface="微软雅黑" panose="020B0503020204020204" pitchFamily="34" charset="-122"/>
                <a:ea typeface="微软雅黑" panose="020B0503020204020204" pitchFamily="34" charset="-122"/>
              </a:rPr>
              <a:t></a:t>
            </a:r>
          </a:p>
        </p:txBody>
      </p:sp>
      <p:sp>
        <p:nvSpPr>
          <p:cNvPr id="39" name="TextBox 38"/>
          <p:cNvSpPr txBox="1"/>
          <p:nvPr/>
        </p:nvSpPr>
        <p:spPr>
          <a:xfrm rot="1851303">
            <a:off x="2024059" y="2401603"/>
            <a:ext cx="607892" cy="292388"/>
          </a:xfrm>
          <a:prstGeom prst="rect">
            <a:avLst/>
          </a:prstGeom>
          <a:noFill/>
        </p:spPr>
        <p:txBody>
          <a:bodyPr wrap="square" numCol="1" spcCol="0" rtlCol="0" anchor="ctr">
            <a:spAutoFit/>
          </a:bodyPr>
          <a:lstStyle/>
          <a:p>
            <a:pPr algn="ctr"/>
            <a:r>
              <a:rPr lang="en-US" sz="1300" dirty="0" smtClean="0">
                <a:solidFill>
                  <a:schemeClr val="bg1"/>
                </a:solidFill>
                <a:latin typeface="微软雅黑" panose="020B0503020204020204" pitchFamily="34" charset="-122"/>
                <a:ea typeface="微软雅黑" panose="020B0503020204020204" pitchFamily="34" charset="-122"/>
                <a:cs typeface="Montserrat" charset="0"/>
              </a:rPr>
              <a:t>10%</a:t>
            </a:r>
          </a:p>
        </p:txBody>
      </p:sp>
      <p:sp>
        <p:nvSpPr>
          <p:cNvPr id="40" name="TextBox 39"/>
          <p:cNvSpPr txBox="1"/>
          <p:nvPr/>
        </p:nvSpPr>
        <p:spPr>
          <a:xfrm rot="1851303">
            <a:off x="2024059" y="3256736"/>
            <a:ext cx="607892" cy="292388"/>
          </a:xfrm>
          <a:prstGeom prst="rect">
            <a:avLst/>
          </a:prstGeom>
          <a:noFill/>
        </p:spPr>
        <p:txBody>
          <a:bodyPr wrap="square" numCol="1" spcCol="0" rtlCol="0" anchor="ctr">
            <a:spAutoFit/>
          </a:bodyPr>
          <a:lstStyle/>
          <a:p>
            <a:pPr algn="ctr"/>
            <a:r>
              <a:rPr lang="en-US" sz="1300" dirty="0" smtClean="0">
                <a:solidFill>
                  <a:schemeClr val="bg1"/>
                </a:solidFill>
                <a:latin typeface="微软雅黑" panose="020B0503020204020204" pitchFamily="34" charset="-122"/>
                <a:ea typeface="微软雅黑" panose="020B0503020204020204" pitchFamily="34" charset="-122"/>
                <a:cs typeface="Montserrat" charset="0"/>
              </a:rPr>
              <a:t>13%</a:t>
            </a:r>
          </a:p>
        </p:txBody>
      </p:sp>
      <p:sp>
        <p:nvSpPr>
          <p:cNvPr id="41" name="TextBox 40"/>
          <p:cNvSpPr txBox="1"/>
          <p:nvPr/>
        </p:nvSpPr>
        <p:spPr>
          <a:xfrm rot="1851303">
            <a:off x="2024058" y="4061069"/>
            <a:ext cx="607892" cy="292388"/>
          </a:xfrm>
          <a:prstGeom prst="rect">
            <a:avLst/>
          </a:prstGeom>
          <a:noFill/>
        </p:spPr>
        <p:txBody>
          <a:bodyPr wrap="square" numCol="1" spcCol="0" rtlCol="0" anchor="ctr">
            <a:spAutoFit/>
          </a:bodyPr>
          <a:lstStyle/>
          <a:p>
            <a:pPr algn="ctr"/>
            <a:r>
              <a:rPr lang="en-US" sz="1300" dirty="0" smtClean="0">
                <a:solidFill>
                  <a:schemeClr val="bg1"/>
                </a:solidFill>
                <a:latin typeface="微软雅黑" panose="020B0503020204020204" pitchFamily="34" charset="-122"/>
                <a:ea typeface="微软雅黑" panose="020B0503020204020204" pitchFamily="34" charset="-122"/>
                <a:cs typeface="Montserrat" charset="0"/>
              </a:rPr>
              <a:t>18%</a:t>
            </a:r>
          </a:p>
        </p:txBody>
      </p:sp>
      <p:sp>
        <p:nvSpPr>
          <p:cNvPr id="42" name="TextBox 41"/>
          <p:cNvSpPr txBox="1"/>
          <p:nvPr/>
        </p:nvSpPr>
        <p:spPr>
          <a:xfrm rot="1851303">
            <a:off x="2024058" y="4916202"/>
            <a:ext cx="607892" cy="292388"/>
          </a:xfrm>
          <a:prstGeom prst="rect">
            <a:avLst/>
          </a:prstGeom>
          <a:noFill/>
        </p:spPr>
        <p:txBody>
          <a:bodyPr wrap="square" numCol="1" spcCol="0" rtlCol="0" anchor="ctr">
            <a:spAutoFit/>
          </a:bodyPr>
          <a:lstStyle/>
          <a:p>
            <a:pPr algn="ctr"/>
            <a:r>
              <a:rPr lang="en-US" sz="1300" dirty="0" smtClean="0">
                <a:solidFill>
                  <a:schemeClr val="bg1"/>
                </a:solidFill>
                <a:latin typeface="微软雅黑" panose="020B0503020204020204" pitchFamily="34" charset="-122"/>
                <a:ea typeface="微软雅黑" panose="020B0503020204020204" pitchFamily="34" charset="-122"/>
                <a:cs typeface="Montserrat" charset="0"/>
              </a:rPr>
              <a:t>12%</a:t>
            </a:r>
          </a:p>
        </p:txBody>
      </p:sp>
      <p:sp>
        <p:nvSpPr>
          <p:cNvPr id="43" name="TextBox 42"/>
          <p:cNvSpPr txBox="1"/>
          <p:nvPr/>
        </p:nvSpPr>
        <p:spPr>
          <a:xfrm>
            <a:off x="3553939" y="2664938"/>
            <a:ext cx="1525509" cy="421640"/>
          </a:xfrm>
          <a:prstGeom prst="rect">
            <a:avLst/>
          </a:prstGeom>
          <a:noFill/>
        </p:spPr>
        <p:txBody>
          <a:bodyPr wrap="square" numCol="1" spcCol="0" rtlCol="0" anchor="ctr">
            <a:spAutoFit/>
          </a:bodyPr>
          <a:lstStyle/>
          <a:p>
            <a:pPr>
              <a:lnSpc>
                <a:spcPts val="1300"/>
              </a:lnSpc>
            </a:pPr>
            <a:r>
              <a:rPr lang="en-US" sz="900" b="1" smtClean="0">
                <a:solidFill>
                  <a:schemeClr val="bg1"/>
                </a:solidFill>
                <a:latin typeface="微软雅黑" panose="020B0503020204020204" pitchFamily="34" charset="-122"/>
                <a:ea typeface="微软雅黑" panose="020B0503020204020204" pitchFamily="34" charset="-122"/>
                <a:cs typeface="Montserrat Light" charset="0"/>
              </a:rPr>
              <a:t>请在此粘贴或者输入您的文字内容</a:t>
            </a:r>
          </a:p>
        </p:txBody>
      </p:sp>
      <p:sp>
        <p:nvSpPr>
          <p:cNvPr id="44" name="TextBox 43"/>
          <p:cNvSpPr txBox="1"/>
          <p:nvPr/>
        </p:nvSpPr>
        <p:spPr>
          <a:xfrm>
            <a:off x="3553937" y="3503138"/>
            <a:ext cx="2075845" cy="421640"/>
          </a:xfrm>
          <a:prstGeom prst="rect">
            <a:avLst/>
          </a:prstGeom>
          <a:noFill/>
        </p:spPr>
        <p:txBody>
          <a:bodyPr wrap="square" numCol="1" spcCol="0" rtlCol="0" anchor="ctr">
            <a:spAutoFit/>
          </a:bodyPr>
          <a:lstStyle/>
          <a:p>
            <a:pPr>
              <a:lnSpc>
                <a:spcPts val="1300"/>
              </a:lnSpc>
            </a:pPr>
            <a:r>
              <a:rPr lang="en-US" sz="900" b="1" smtClean="0">
                <a:solidFill>
                  <a:schemeClr val="bg1"/>
                </a:solidFill>
                <a:latin typeface="微软雅黑" panose="020B0503020204020204" pitchFamily="34" charset="-122"/>
                <a:ea typeface="微软雅黑" panose="020B0503020204020204" pitchFamily="34" charset="-122"/>
                <a:cs typeface="Montserrat Light" charset="0"/>
              </a:rPr>
              <a:t>请在此粘贴或者输入您的文字内容请在此粘贴或者输入您的文字内容</a:t>
            </a:r>
          </a:p>
        </p:txBody>
      </p:sp>
      <p:sp>
        <p:nvSpPr>
          <p:cNvPr id="45" name="TextBox 44"/>
          <p:cNvSpPr txBox="1"/>
          <p:nvPr/>
        </p:nvSpPr>
        <p:spPr>
          <a:xfrm>
            <a:off x="3553937" y="4307471"/>
            <a:ext cx="2321379" cy="421640"/>
          </a:xfrm>
          <a:prstGeom prst="rect">
            <a:avLst/>
          </a:prstGeom>
          <a:noFill/>
        </p:spPr>
        <p:txBody>
          <a:bodyPr wrap="square" numCol="1" spcCol="0" rtlCol="0" anchor="ctr">
            <a:spAutoFit/>
          </a:bodyPr>
          <a:lstStyle/>
          <a:p>
            <a:pPr>
              <a:lnSpc>
                <a:spcPts val="1300"/>
              </a:lnSpc>
            </a:pPr>
            <a:r>
              <a:rPr lang="en-US" sz="900" b="1" smtClean="0">
                <a:solidFill>
                  <a:schemeClr val="bg1"/>
                </a:solidFill>
                <a:latin typeface="微软雅黑" panose="020B0503020204020204" pitchFamily="34" charset="-122"/>
                <a:ea typeface="微软雅黑" panose="020B0503020204020204" pitchFamily="34" charset="-122"/>
                <a:cs typeface="Montserrat Light" charset="0"/>
              </a:rPr>
              <a:t>请在此粘贴或者输入您的文字内容请在此粘贴或者输入您的文字内容</a:t>
            </a:r>
          </a:p>
        </p:txBody>
      </p:sp>
      <p:sp>
        <p:nvSpPr>
          <p:cNvPr id="46" name="TextBox 45"/>
          <p:cNvSpPr txBox="1"/>
          <p:nvPr/>
        </p:nvSpPr>
        <p:spPr>
          <a:xfrm>
            <a:off x="3553939" y="5029254"/>
            <a:ext cx="1635578" cy="586740"/>
          </a:xfrm>
          <a:prstGeom prst="rect">
            <a:avLst/>
          </a:prstGeom>
          <a:noFill/>
        </p:spPr>
        <p:txBody>
          <a:bodyPr wrap="square" numCol="1" spcCol="0" rtlCol="0" anchor="ctr">
            <a:spAutoFit/>
          </a:bodyPr>
          <a:lstStyle/>
          <a:p>
            <a:pPr>
              <a:lnSpc>
                <a:spcPts val="1300"/>
              </a:lnSpc>
            </a:pPr>
            <a:r>
              <a:rPr lang="en-US" sz="900" b="1" smtClean="0">
                <a:solidFill>
                  <a:schemeClr val="bg1"/>
                </a:solidFill>
                <a:latin typeface="微软雅黑" panose="020B0503020204020204" pitchFamily="34" charset="-122"/>
                <a:ea typeface="微软雅黑" panose="020B0503020204020204" pitchFamily="34" charset="-122"/>
                <a:cs typeface="Montserrat Light" charset="0"/>
              </a:rPr>
              <a:t>请在此粘贴或者输入您的文字内容请在此粘贴或者输入您的文字内容</a:t>
            </a:r>
          </a:p>
        </p:txBody>
      </p:sp>
      <p:sp>
        <p:nvSpPr>
          <p:cNvPr id="47" name="TextBox 46"/>
          <p:cNvSpPr txBox="1"/>
          <p:nvPr/>
        </p:nvSpPr>
        <p:spPr>
          <a:xfrm>
            <a:off x="7674810" y="4762928"/>
            <a:ext cx="3531670" cy="1120140"/>
          </a:xfrm>
          <a:prstGeom prst="rect">
            <a:avLst/>
          </a:prstGeom>
          <a:noFill/>
        </p:spPr>
        <p:txBody>
          <a:bodyPr wrap="square" numCol="1" spcCol="457200" rtlCol="0">
            <a:spAutoFit/>
          </a:bodyPr>
          <a:lstStyle/>
          <a:p>
            <a:pPr>
              <a:lnSpc>
                <a:spcPct val="150000"/>
              </a:lnSpc>
            </a:pPr>
            <a:r>
              <a:rPr lang="en-US" sz="900" dirty="0">
                <a:solidFill>
                  <a:schemeClr val="bg1"/>
                </a:solidFill>
                <a:latin typeface="微软雅黑" panose="020B0503020204020204" pitchFamily="34" charset="-122"/>
                <a:ea typeface="微软雅黑" panose="020B0503020204020204" pitchFamily="34" charset="-122"/>
                <a:cs typeface="Montserrat" charset="0"/>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48" name="TextBox 47"/>
          <p:cNvSpPr txBox="1"/>
          <p:nvPr/>
        </p:nvSpPr>
        <p:spPr>
          <a:xfrm>
            <a:off x="9017955" y="3848530"/>
            <a:ext cx="2188525" cy="777240"/>
          </a:xfrm>
          <a:prstGeom prst="rect">
            <a:avLst/>
          </a:prstGeom>
          <a:noFill/>
        </p:spPr>
        <p:txBody>
          <a:bodyPr wrap="square" numCol="1" spcCol="457200" rtlCol="0">
            <a:spAutoFit/>
          </a:bodyPr>
          <a:lstStyle/>
          <a:p>
            <a:pPr>
              <a:lnSpc>
                <a:spcPct val="150000"/>
              </a:lnSpc>
            </a:pPr>
            <a:r>
              <a:rPr lang="en-US" sz="1000" b="1" dirty="0">
                <a:solidFill>
                  <a:schemeClr val="bg1"/>
                </a:solidFill>
                <a:latin typeface="微软雅黑" panose="020B0503020204020204" pitchFamily="34" charset="-122"/>
                <a:ea typeface="微软雅黑" panose="020B0503020204020204" pitchFamily="34" charset="-122"/>
                <a:cs typeface="Montserrat" charset="0"/>
              </a:rPr>
              <a:t>请在此粘贴或者输入您的文字内容请在此粘贴或者输入您的文字内容请在此粘贴或者输入您的文字内容</a:t>
            </a:r>
          </a:p>
        </p:txBody>
      </p:sp>
      <p:sp>
        <p:nvSpPr>
          <p:cNvPr id="49" name="TextBox 48"/>
          <p:cNvSpPr txBox="1"/>
          <p:nvPr/>
        </p:nvSpPr>
        <p:spPr>
          <a:xfrm>
            <a:off x="7605162" y="3877222"/>
            <a:ext cx="1388420" cy="707886"/>
          </a:xfrm>
          <a:prstGeom prst="rect">
            <a:avLst/>
          </a:prstGeom>
          <a:noFill/>
        </p:spPr>
        <p:txBody>
          <a:bodyPr wrap="square" rtlCol="0">
            <a:spAutoFit/>
          </a:bodyPr>
          <a:lstStyle/>
          <a:p>
            <a:pPr algn="ctr"/>
            <a:r>
              <a:rPr lang="en-US" sz="4000" b="1" dirty="0" smtClean="0">
                <a:solidFill>
                  <a:schemeClr val="bg1"/>
                </a:solidFill>
                <a:latin typeface="微软雅黑" panose="020B0503020204020204" pitchFamily="34" charset="-122"/>
                <a:ea typeface="微软雅黑" panose="020B0503020204020204" pitchFamily="34" charset="-122"/>
                <a:cs typeface="Montserrat" charset="0"/>
              </a:rPr>
              <a:t>83%</a:t>
            </a:r>
          </a:p>
        </p:txBody>
      </p:sp>
      <p:grpSp>
        <p:nvGrpSpPr>
          <p:cNvPr id="117" name="Group 116"/>
          <p:cNvGrpSpPr/>
          <p:nvPr/>
        </p:nvGrpSpPr>
        <p:grpSpPr>
          <a:xfrm>
            <a:off x="7728665" y="2320645"/>
            <a:ext cx="757288" cy="988552"/>
            <a:chOff x="7488626" y="1902994"/>
            <a:chExt cx="1033278" cy="1348825"/>
          </a:xfrm>
        </p:grpSpPr>
        <p:sp>
          <p:nvSpPr>
            <p:cNvPr id="53" name="Shape 8"/>
            <p:cNvSpPr/>
            <p:nvPr/>
          </p:nvSpPr>
          <p:spPr>
            <a:xfrm>
              <a:off x="7864445" y="2464149"/>
              <a:ext cx="280997" cy="2256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0"/>
                  </a:lnTo>
                  <a:lnTo>
                    <a:pt x="0" y="17929"/>
                  </a:lnTo>
                  <a:cubicBezTo>
                    <a:pt x="0" y="19957"/>
                    <a:pt x="4835" y="21600"/>
                    <a:pt x="10800" y="21600"/>
                  </a:cubicBezTo>
                  <a:cubicBezTo>
                    <a:pt x="16765" y="21600"/>
                    <a:pt x="21600" y="19957"/>
                    <a:pt x="21600" y="17929"/>
                  </a:cubicBezTo>
                  <a:lnTo>
                    <a:pt x="21600" y="0"/>
                  </a:lnTo>
                  <a:cubicBezTo>
                    <a:pt x="21600" y="0"/>
                    <a:pt x="10800" y="0"/>
                    <a:pt x="10800" y="0"/>
                  </a:cubicBezTo>
                  <a:close/>
                </a:path>
              </a:pathLst>
            </a:custGeom>
            <a:solidFill>
              <a:schemeClr val="accent5">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54" name="Shape 9"/>
            <p:cNvSpPr/>
            <p:nvPr/>
          </p:nvSpPr>
          <p:spPr>
            <a:xfrm>
              <a:off x="7794944" y="1985365"/>
              <a:ext cx="421506" cy="583252"/>
            </a:xfrm>
            <a:custGeom>
              <a:avLst/>
              <a:gdLst/>
              <a:ahLst/>
              <a:cxnLst>
                <a:cxn ang="0">
                  <a:pos x="wd2" y="hd2"/>
                </a:cxn>
                <a:cxn ang="5400000">
                  <a:pos x="wd2" y="hd2"/>
                </a:cxn>
                <a:cxn ang="10800000">
                  <a:pos x="wd2" y="hd2"/>
                </a:cxn>
                <a:cxn ang="16200000">
                  <a:pos x="wd2" y="hd2"/>
                </a:cxn>
              </a:cxnLst>
              <a:rect l="0" t="0" r="r" b="b"/>
              <a:pathLst>
                <a:path w="21600" h="21600" extrusionOk="0">
                  <a:moveTo>
                    <a:pt x="8988" y="21448"/>
                  </a:moveTo>
                  <a:cubicBezTo>
                    <a:pt x="9577" y="21547"/>
                    <a:pt x="10182" y="21600"/>
                    <a:pt x="10800" y="21600"/>
                  </a:cubicBezTo>
                  <a:cubicBezTo>
                    <a:pt x="11418" y="21600"/>
                    <a:pt x="12023" y="21547"/>
                    <a:pt x="12612" y="21448"/>
                  </a:cubicBezTo>
                  <a:cubicBezTo>
                    <a:pt x="15311" y="20855"/>
                    <a:pt x="20737" y="15011"/>
                    <a:pt x="20739" y="15031"/>
                  </a:cubicBezTo>
                  <a:cubicBezTo>
                    <a:pt x="21293" y="13732"/>
                    <a:pt x="21600" y="12302"/>
                    <a:pt x="21600" y="10800"/>
                  </a:cubicBezTo>
                  <a:cubicBezTo>
                    <a:pt x="21600" y="4835"/>
                    <a:pt x="16765" y="0"/>
                    <a:pt x="10800" y="0"/>
                  </a:cubicBezTo>
                  <a:cubicBezTo>
                    <a:pt x="4835" y="0"/>
                    <a:pt x="0" y="4835"/>
                    <a:pt x="0" y="10800"/>
                  </a:cubicBezTo>
                  <a:cubicBezTo>
                    <a:pt x="0" y="12302"/>
                    <a:pt x="307" y="13732"/>
                    <a:pt x="861" y="15031"/>
                  </a:cubicBezTo>
                  <a:cubicBezTo>
                    <a:pt x="863" y="15011"/>
                    <a:pt x="6289" y="20855"/>
                    <a:pt x="8988" y="21448"/>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55" name="Shape 10"/>
            <p:cNvSpPr/>
            <p:nvPr/>
          </p:nvSpPr>
          <p:spPr>
            <a:xfrm>
              <a:off x="7764055" y="2211886"/>
              <a:ext cx="50400" cy="104813"/>
            </a:xfrm>
            <a:custGeom>
              <a:avLst/>
              <a:gdLst/>
              <a:ahLst/>
              <a:cxnLst>
                <a:cxn ang="0">
                  <a:pos x="wd2" y="hd2"/>
                </a:cxn>
                <a:cxn ang="5400000">
                  <a:pos x="wd2" y="hd2"/>
                </a:cxn>
                <a:cxn ang="10800000">
                  <a:pos x="wd2" y="hd2"/>
                </a:cxn>
                <a:cxn ang="16200000">
                  <a:pos x="wd2" y="hd2"/>
                </a:cxn>
              </a:cxnLst>
              <a:rect l="0" t="0" r="r" b="b"/>
              <a:pathLst>
                <a:path w="18999" h="20500" extrusionOk="0">
                  <a:moveTo>
                    <a:pt x="18211" y="9145"/>
                  </a:moveTo>
                  <a:cubicBezTo>
                    <a:pt x="20299" y="14772"/>
                    <a:pt x="18091" y="19829"/>
                    <a:pt x="13280" y="20440"/>
                  </a:cubicBezTo>
                  <a:cubicBezTo>
                    <a:pt x="8468" y="21050"/>
                    <a:pt x="2875" y="16983"/>
                    <a:pt x="787" y="11355"/>
                  </a:cubicBezTo>
                  <a:cubicBezTo>
                    <a:pt x="-1301" y="5728"/>
                    <a:pt x="907" y="671"/>
                    <a:pt x="5718" y="60"/>
                  </a:cubicBezTo>
                  <a:cubicBezTo>
                    <a:pt x="10530" y="-550"/>
                    <a:pt x="16123" y="3517"/>
                    <a:pt x="18211" y="9145"/>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56" name="Shape 11"/>
            <p:cNvSpPr/>
            <p:nvPr/>
          </p:nvSpPr>
          <p:spPr>
            <a:xfrm>
              <a:off x="8193930" y="2211886"/>
              <a:ext cx="50399" cy="104813"/>
            </a:xfrm>
            <a:custGeom>
              <a:avLst/>
              <a:gdLst/>
              <a:ahLst/>
              <a:cxnLst>
                <a:cxn ang="0">
                  <a:pos x="wd2" y="hd2"/>
                </a:cxn>
                <a:cxn ang="5400000">
                  <a:pos x="wd2" y="hd2"/>
                </a:cxn>
                <a:cxn ang="10800000">
                  <a:pos x="wd2" y="hd2"/>
                </a:cxn>
                <a:cxn ang="16200000">
                  <a:pos x="wd2" y="hd2"/>
                </a:cxn>
              </a:cxnLst>
              <a:rect l="0" t="0" r="r" b="b"/>
              <a:pathLst>
                <a:path w="18999" h="20500" extrusionOk="0">
                  <a:moveTo>
                    <a:pt x="788" y="9145"/>
                  </a:moveTo>
                  <a:cubicBezTo>
                    <a:pt x="-1300" y="14772"/>
                    <a:pt x="908" y="19829"/>
                    <a:pt x="5720" y="20440"/>
                  </a:cubicBezTo>
                  <a:cubicBezTo>
                    <a:pt x="10531" y="21050"/>
                    <a:pt x="16124" y="16983"/>
                    <a:pt x="18212" y="11355"/>
                  </a:cubicBezTo>
                  <a:cubicBezTo>
                    <a:pt x="20300" y="5728"/>
                    <a:pt x="18092" y="671"/>
                    <a:pt x="13280" y="60"/>
                  </a:cubicBezTo>
                  <a:cubicBezTo>
                    <a:pt x="8469" y="-550"/>
                    <a:pt x="2876" y="3517"/>
                    <a:pt x="788" y="9145"/>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57" name="Shape 12"/>
            <p:cNvSpPr/>
            <p:nvPr/>
          </p:nvSpPr>
          <p:spPr>
            <a:xfrm>
              <a:off x="7782073" y="1967347"/>
              <a:ext cx="447278" cy="32065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7152"/>
                    <a:pt x="0" y="15975"/>
                  </a:cubicBezTo>
                  <a:cubicBezTo>
                    <a:pt x="0" y="16146"/>
                    <a:pt x="2" y="16317"/>
                    <a:pt x="6" y="16487"/>
                  </a:cubicBezTo>
                  <a:cubicBezTo>
                    <a:pt x="75" y="16502"/>
                    <a:pt x="753" y="16705"/>
                    <a:pt x="807" y="18986"/>
                  </a:cubicBezTo>
                  <a:cubicBezTo>
                    <a:pt x="839" y="20343"/>
                    <a:pt x="835" y="20765"/>
                    <a:pt x="825" y="20876"/>
                  </a:cubicBezTo>
                  <a:lnTo>
                    <a:pt x="1715" y="21600"/>
                  </a:lnTo>
                  <a:cubicBezTo>
                    <a:pt x="1715" y="21600"/>
                    <a:pt x="1829" y="12940"/>
                    <a:pt x="6183" y="12675"/>
                  </a:cubicBezTo>
                  <a:lnTo>
                    <a:pt x="10800" y="12675"/>
                  </a:lnTo>
                  <a:lnTo>
                    <a:pt x="15417" y="12675"/>
                  </a:lnTo>
                  <a:cubicBezTo>
                    <a:pt x="19771" y="12940"/>
                    <a:pt x="19885" y="21600"/>
                    <a:pt x="19885" y="21600"/>
                  </a:cubicBezTo>
                  <a:lnTo>
                    <a:pt x="20775" y="20876"/>
                  </a:lnTo>
                  <a:cubicBezTo>
                    <a:pt x="20765" y="20765"/>
                    <a:pt x="20761" y="20343"/>
                    <a:pt x="20793" y="18986"/>
                  </a:cubicBezTo>
                  <a:cubicBezTo>
                    <a:pt x="20847" y="16705"/>
                    <a:pt x="21525" y="16502"/>
                    <a:pt x="21594" y="16487"/>
                  </a:cubicBezTo>
                  <a:cubicBezTo>
                    <a:pt x="21598" y="16317"/>
                    <a:pt x="21600" y="16146"/>
                    <a:pt x="21600" y="15975"/>
                  </a:cubicBezTo>
                  <a:cubicBezTo>
                    <a:pt x="21600" y="7152"/>
                    <a:pt x="16765" y="0"/>
                    <a:pt x="10800" y="0"/>
                  </a:cubicBezTo>
                  <a:close/>
                </a:path>
              </a:pathLst>
            </a:custGeom>
            <a:solidFill>
              <a:srgbClr val="24210D"/>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58" name="Shape 13"/>
            <p:cNvSpPr/>
            <p:nvPr/>
          </p:nvSpPr>
          <p:spPr>
            <a:xfrm>
              <a:off x="7836130" y="2569687"/>
              <a:ext cx="337036" cy="5864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10800" y="2426"/>
                  </a:lnTo>
                  <a:cubicBezTo>
                    <a:pt x="10800" y="2426"/>
                    <a:pt x="0" y="0"/>
                    <a:pt x="0" y="0"/>
                  </a:cubicBezTo>
                  <a:close/>
                </a:path>
              </a:pathLst>
            </a:custGeom>
            <a:solidFill>
              <a:srgbClr val="F1F1F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59" name="Shape 14"/>
            <p:cNvSpPr/>
            <p:nvPr/>
          </p:nvSpPr>
          <p:spPr>
            <a:xfrm>
              <a:off x="7954539" y="2636614"/>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0" y="1036"/>
                  </a:moveTo>
                  <a:lnTo>
                    <a:pt x="12087" y="2639"/>
                  </a:lnTo>
                  <a:lnTo>
                    <a:pt x="6218" y="3900"/>
                  </a:lnTo>
                  <a:lnTo>
                    <a:pt x="2798" y="14182"/>
                  </a:lnTo>
                  <a:lnTo>
                    <a:pt x="21600" y="21600"/>
                  </a:lnTo>
                  <a:lnTo>
                    <a:pt x="21600" y="3900"/>
                  </a:lnTo>
                  <a:lnTo>
                    <a:pt x="21600" y="2244"/>
                  </a:lnTo>
                  <a:lnTo>
                    <a:pt x="21600" y="0"/>
                  </a:lnTo>
                  <a:cubicBezTo>
                    <a:pt x="21600" y="0"/>
                    <a:pt x="0" y="1036"/>
                    <a:pt x="0" y="1036"/>
                  </a:cubicBezTo>
                  <a:close/>
                </a:path>
              </a:pathLst>
            </a:custGeom>
            <a:solidFill>
              <a:srgbClr val="FC762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60" name="Shape 15"/>
            <p:cNvSpPr/>
            <p:nvPr/>
          </p:nvSpPr>
          <p:spPr>
            <a:xfrm>
              <a:off x="8006021" y="2636614"/>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21600" y="1036"/>
                  </a:moveTo>
                  <a:lnTo>
                    <a:pt x="9513" y="2639"/>
                  </a:lnTo>
                  <a:lnTo>
                    <a:pt x="15381" y="3900"/>
                  </a:lnTo>
                  <a:lnTo>
                    <a:pt x="18802" y="14182"/>
                  </a:lnTo>
                  <a:lnTo>
                    <a:pt x="0" y="21600"/>
                  </a:lnTo>
                  <a:lnTo>
                    <a:pt x="0" y="3900"/>
                  </a:lnTo>
                  <a:lnTo>
                    <a:pt x="0" y="2244"/>
                  </a:lnTo>
                  <a:lnTo>
                    <a:pt x="0" y="0"/>
                  </a:lnTo>
                  <a:cubicBezTo>
                    <a:pt x="0" y="0"/>
                    <a:pt x="21600" y="1036"/>
                    <a:pt x="21600" y="1036"/>
                  </a:cubicBezTo>
                  <a:close/>
                </a:path>
              </a:pathLst>
            </a:custGeom>
            <a:solidFill>
              <a:srgbClr val="E5551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61" name="Shape 16"/>
            <p:cNvSpPr/>
            <p:nvPr/>
          </p:nvSpPr>
          <p:spPr>
            <a:xfrm>
              <a:off x="7954539" y="2636614"/>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0" y="1036"/>
                  </a:moveTo>
                  <a:lnTo>
                    <a:pt x="12087" y="2639"/>
                  </a:lnTo>
                  <a:lnTo>
                    <a:pt x="6218" y="3900"/>
                  </a:lnTo>
                  <a:lnTo>
                    <a:pt x="2798" y="14182"/>
                  </a:lnTo>
                  <a:lnTo>
                    <a:pt x="21600" y="21600"/>
                  </a:lnTo>
                  <a:lnTo>
                    <a:pt x="21600" y="3900"/>
                  </a:lnTo>
                  <a:lnTo>
                    <a:pt x="21600" y="2244"/>
                  </a:lnTo>
                  <a:lnTo>
                    <a:pt x="21600" y="0"/>
                  </a:lnTo>
                  <a:cubicBezTo>
                    <a:pt x="21600" y="0"/>
                    <a:pt x="0" y="1036"/>
                    <a:pt x="0" y="1036"/>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62" name="Shape 17"/>
            <p:cNvSpPr/>
            <p:nvPr/>
          </p:nvSpPr>
          <p:spPr>
            <a:xfrm>
              <a:off x="8006021" y="2636614"/>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21600" y="1036"/>
                  </a:moveTo>
                  <a:lnTo>
                    <a:pt x="9513" y="2639"/>
                  </a:lnTo>
                  <a:lnTo>
                    <a:pt x="15381" y="3900"/>
                  </a:lnTo>
                  <a:lnTo>
                    <a:pt x="18802" y="14182"/>
                  </a:lnTo>
                  <a:lnTo>
                    <a:pt x="0" y="21600"/>
                  </a:lnTo>
                  <a:lnTo>
                    <a:pt x="0" y="3900"/>
                  </a:lnTo>
                  <a:lnTo>
                    <a:pt x="0" y="2244"/>
                  </a:lnTo>
                  <a:lnTo>
                    <a:pt x="0" y="0"/>
                  </a:lnTo>
                  <a:cubicBezTo>
                    <a:pt x="0" y="0"/>
                    <a:pt x="21600" y="1036"/>
                    <a:pt x="21600" y="1036"/>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63" name="Shape 18"/>
            <p:cNvSpPr/>
            <p:nvPr/>
          </p:nvSpPr>
          <p:spPr>
            <a:xfrm>
              <a:off x="7782073" y="2569687"/>
              <a:ext cx="223639" cy="170084"/>
            </a:xfrm>
            <a:custGeom>
              <a:avLst/>
              <a:gdLst/>
              <a:ahLst/>
              <a:cxnLst>
                <a:cxn ang="0">
                  <a:pos x="wd2" y="hd2"/>
                </a:cxn>
                <a:cxn ang="5400000">
                  <a:pos x="wd2" y="hd2"/>
                </a:cxn>
                <a:cxn ang="10800000">
                  <a:pos x="wd2" y="hd2"/>
                </a:cxn>
                <a:cxn ang="16200000">
                  <a:pos x="wd2" y="hd2"/>
                </a:cxn>
              </a:cxnLst>
              <a:rect l="0" t="0" r="r" b="b"/>
              <a:pathLst>
                <a:path w="21600" h="21600" extrusionOk="0">
                  <a:moveTo>
                    <a:pt x="21600" y="8365"/>
                  </a:moveTo>
                  <a:lnTo>
                    <a:pt x="5324" y="0"/>
                  </a:lnTo>
                  <a:lnTo>
                    <a:pt x="0" y="4869"/>
                  </a:lnTo>
                  <a:lnTo>
                    <a:pt x="6843" y="21600"/>
                  </a:lnTo>
                  <a:cubicBezTo>
                    <a:pt x="6843" y="21600"/>
                    <a:pt x="21600" y="8365"/>
                    <a:pt x="21600" y="8365"/>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64" name="Shape 19"/>
            <p:cNvSpPr/>
            <p:nvPr/>
          </p:nvSpPr>
          <p:spPr>
            <a:xfrm>
              <a:off x="8006021" y="2569687"/>
              <a:ext cx="223639" cy="163201"/>
            </a:xfrm>
            <a:custGeom>
              <a:avLst/>
              <a:gdLst/>
              <a:ahLst/>
              <a:cxnLst>
                <a:cxn ang="0">
                  <a:pos x="wd2" y="hd2"/>
                </a:cxn>
                <a:cxn ang="5400000">
                  <a:pos x="wd2" y="hd2"/>
                </a:cxn>
                <a:cxn ang="10800000">
                  <a:pos x="wd2" y="hd2"/>
                </a:cxn>
                <a:cxn ang="16200000">
                  <a:pos x="wd2" y="hd2"/>
                </a:cxn>
              </a:cxnLst>
              <a:rect l="0" t="0" r="r" b="b"/>
              <a:pathLst>
                <a:path w="21600" h="21600" extrusionOk="0">
                  <a:moveTo>
                    <a:pt x="0" y="8718"/>
                  </a:moveTo>
                  <a:lnTo>
                    <a:pt x="16276" y="0"/>
                  </a:lnTo>
                  <a:lnTo>
                    <a:pt x="21600" y="5075"/>
                  </a:lnTo>
                  <a:lnTo>
                    <a:pt x="14774" y="21600"/>
                  </a:lnTo>
                  <a:cubicBezTo>
                    <a:pt x="14774" y="21600"/>
                    <a:pt x="0" y="8718"/>
                    <a:pt x="0" y="8718"/>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65" name="Shape 20"/>
            <p:cNvSpPr/>
            <p:nvPr/>
          </p:nvSpPr>
          <p:spPr>
            <a:xfrm>
              <a:off x="7488626" y="2608299"/>
              <a:ext cx="1033278" cy="643520"/>
            </a:xfrm>
            <a:custGeom>
              <a:avLst/>
              <a:gdLst/>
              <a:ahLst/>
              <a:cxnLst>
                <a:cxn ang="0">
                  <a:pos x="wd2" y="hd2"/>
                </a:cxn>
                <a:cxn ang="5400000">
                  <a:pos x="wd2" y="hd2"/>
                </a:cxn>
                <a:cxn ang="10800000">
                  <a:pos x="wd2" y="hd2"/>
                </a:cxn>
                <a:cxn ang="16200000">
                  <a:pos x="wd2" y="hd2"/>
                </a:cxn>
              </a:cxnLst>
              <a:rect l="0" t="0" r="r" b="b"/>
              <a:pathLst>
                <a:path w="21600" h="21600" extrusionOk="0">
                  <a:moveTo>
                    <a:pt x="18044" y="21485"/>
                  </a:moveTo>
                  <a:lnTo>
                    <a:pt x="18044" y="21485"/>
                  </a:lnTo>
                  <a:lnTo>
                    <a:pt x="18371" y="15211"/>
                  </a:lnTo>
                  <a:lnTo>
                    <a:pt x="18524" y="21600"/>
                  </a:lnTo>
                  <a:lnTo>
                    <a:pt x="21600" y="21600"/>
                  </a:lnTo>
                  <a:cubicBezTo>
                    <a:pt x="21600" y="21600"/>
                    <a:pt x="21271" y="11814"/>
                    <a:pt x="21148" y="6534"/>
                  </a:cubicBezTo>
                  <a:cubicBezTo>
                    <a:pt x="21037" y="1781"/>
                    <a:pt x="19208" y="933"/>
                    <a:pt x="18844" y="811"/>
                  </a:cubicBezTo>
                  <a:lnTo>
                    <a:pt x="18844" y="792"/>
                  </a:lnTo>
                  <a:lnTo>
                    <a:pt x="15475" y="0"/>
                  </a:lnTo>
                  <a:lnTo>
                    <a:pt x="10800" y="15912"/>
                  </a:lnTo>
                  <a:lnTo>
                    <a:pt x="6125" y="0"/>
                  </a:lnTo>
                  <a:lnTo>
                    <a:pt x="2756" y="792"/>
                  </a:lnTo>
                  <a:lnTo>
                    <a:pt x="2756" y="811"/>
                  </a:lnTo>
                  <a:cubicBezTo>
                    <a:pt x="2392" y="933"/>
                    <a:pt x="563" y="1781"/>
                    <a:pt x="452" y="6534"/>
                  </a:cubicBezTo>
                  <a:cubicBezTo>
                    <a:pt x="329" y="11814"/>
                    <a:pt x="0" y="21600"/>
                    <a:pt x="0" y="21600"/>
                  </a:cubicBezTo>
                  <a:lnTo>
                    <a:pt x="3139" y="21600"/>
                  </a:lnTo>
                  <a:lnTo>
                    <a:pt x="3228" y="15239"/>
                  </a:lnTo>
                  <a:lnTo>
                    <a:pt x="3556" y="21534"/>
                  </a:lnTo>
                  <a:cubicBezTo>
                    <a:pt x="3556" y="21534"/>
                    <a:pt x="18044" y="21485"/>
                    <a:pt x="18044" y="21485"/>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66" name="Shape 21"/>
            <p:cNvSpPr/>
            <p:nvPr/>
          </p:nvSpPr>
          <p:spPr>
            <a:xfrm>
              <a:off x="7766629" y="2608299"/>
              <a:ext cx="238790" cy="474073"/>
            </a:xfrm>
            <a:custGeom>
              <a:avLst/>
              <a:gdLst/>
              <a:ahLst/>
              <a:cxnLst>
                <a:cxn ang="0">
                  <a:pos x="wd2" y="hd2"/>
                </a:cxn>
                <a:cxn ang="5400000">
                  <a:pos x="wd2" y="hd2"/>
                </a:cxn>
                <a:cxn ang="10800000">
                  <a:pos x="wd2" y="hd2"/>
                </a:cxn>
                <a:cxn ang="16200000">
                  <a:pos x="wd2" y="hd2"/>
                </a:cxn>
              </a:cxnLst>
              <a:rect l="0" t="0" r="r" b="b"/>
              <a:pathLst>
                <a:path w="21600" h="21600" extrusionOk="0">
                  <a:moveTo>
                    <a:pt x="1370" y="0"/>
                  </a:moveTo>
                  <a:lnTo>
                    <a:pt x="16210" y="10803"/>
                  </a:lnTo>
                  <a:lnTo>
                    <a:pt x="21600" y="21600"/>
                  </a:lnTo>
                  <a:lnTo>
                    <a:pt x="6966" y="13368"/>
                  </a:lnTo>
                  <a:lnTo>
                    <a:pt x="8172" y="10061"/>
                  </a:lnTo>
                  <a:lnTo>
                    <a:pt x="0" y="7497"/>
                  </a:lnTo>
                  <a:cubicBezTo>
                    <a:pt x="0" y="7497"/>
                    <a:pt x="1370" y="0"/>
                    <a:pt x="1370"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67" name="Shape 22"/>
            <p:cNvSpPr/>
            <p:nvPr/>
          </p:nvSpPr>
          <p:spPr>
            <a:xfrm>
              <a:off x="8006021" y="2608299"/>
              <a:ext cx="238790" cy="474073"/>
            </a:xfrm>
            <a:custGeom>
              <a:avLst/>
              <a:gdLst/>
              <a:ahLst/>
              <a:cxnLst>
                <a:cxn ang="0">
                  <a:pos x="wd2" y="hd2"/>
                </a:cxn>
                <a:cxn ang="5400000">
                  <a:pos x="wd2" y="hd2"/>
                </a:cxn>
                <a:cxn ang="10800000">
                  <a:pos x="wd2" y="hd2"/>
                </a:cxn>
                <a:cxn ang="16200000">
                  <a:pos x="wd2" y="hd2"/>
                </a:cxn>
              </a:cxnLst>
              <a:rect l="0" t="0" r="r" b="b"/>
              <a:pathLst>
                <a:path w="21600" h="21600" extrusionOk="0">
                  <a:moveTo>
                    <a:pt x="20230" y="0"/>
                  </a:moveTo>
                  <a:lnTo>
                    <a:pt x="5390" y="10803"/>
                  </a:lnTo>
                  <a:lnTo>
                    <a:pt x="0" y="21600"/>
                  </a:lnTo>
                  <a:lnTo>
                    <a:pt x="14634" y="13368"/>
                  </a:lnTo>
                  <a:lnTo>
                    <a:pt x="13428" y="10061"/>
                  </a:lnTo>
                  <a:lnTo>
                    <a:pt x="21600" y="7497"/>
                  </a:lnTo>
                  <a:cubicBezTo>
                    <a:pt x="21600" y="7497"/>
                    <a:pt x="20230" y="0"/>
                    <a:pt x="20230"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72" name="Shape 27"/>
            <p:cNvSpPr/>
            <p:nvPr/>
          </p:nvSpPr>
          <p:spPr>
            <a:xfrm>
              <a:off x="7756332" y="1902994"/>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909" y="4296"/>
                  </a:moveTo>
                  <a:cubicBezTo>
                    <a:pt x="4412" y="7727"/>
                    <a:pt x="25" y="14188"/>
                    <a:pt x="0" y="21600"/>
                  </a:cubicBezTo>
                  <a:lnTo>
                    <a:pt x="21600" y="21600"/>
                  </a:lnTo>
                  <a:lnTo>
                    <a:pt x="21600" y="13501"/>
                  </a:lnTo>
                  <a:lnTo>
                    <a:pt x="21600" y="1680"/>
                  </a:lnTo>
                  <a:lnTo>
                    <a:pt x="21600" y="0"/>
                  </a:lnTo>
                  <a:cubicBezTo>
                    <a:pt x="17381" y="0"/>
                    <a:pt x="13581" y="1653"/>
                    <a:pt x="10909" y="4296"/>
                  </a:cubicBezTo>
                  <a:close/>
                </a:path>
              </a:pathLst>
            </a:custGeom>
            <a:solidFill>
              <a:srgbClr val="FCE169"/>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73" name="Shape 28"/>
            <p:cNvSpPr/>
            <p:nvPr/>
          </p:nvSpPr>
          <p:spPr>
            <a:xfrm>
              <a:off x="8008595" y="1902994"/>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691" y="4296"/>
                  </a:moveTo>
                  <a:cubicBezTo>
                    <a:pt x="17188" y="7727"/>
                    <a:pt x="21575" y="14188"/>
                    <a:pt x="21600" y="21600"/>
                  </a:cubicBezTo>
                  <a:lnTo>
                    <a:pt x="0" y="21600"/>
                  </a:lnTo>
                  <a:lnTo>
                    <a:pt x="0" y="13501"/>
                  </a:lnTo>
                  <a:lnTo>
                    <a:pt x="0" y="1680"/>
                  </a:lnTo>
                  <a:lnTo>
                    <a:pt x="0" y="0"/>
                  </a:lnTo>
                  <a:cubicBezTo>
                    <a:pt x="4219" y="0"/>
                    <a:pt x="8019" y="1653"/>
                    <a:pt x="10691" y="4296"/>
                  </a:cubicBezTo>
                  <a:close/>
                </a:path>
              </a:pathLst>
            </a:custGeom>
            <a:solidFill>
              <a:srgbClr val="F7C21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74" name="Shape 29"/>
            <p:cNvSpPr/>
            <p:nvPr/>
          </p:nvSpPr>
          <p:spPr>
            <a:xfrm>
              <a:off x="7756332" y="1902994"/>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909" y="4296"/>
                  </a:moveTo>
                  <a:cubicBezTo>
                    <a:pt x="4412" y="7727"/>
                    <a:pt x="25" y="14188"/>
                    <a:pt x="0" y="21600"/>
                  </a:cubicBezTo>
                  <a:lnTo>
                    <a:pt x="21600" y="21600"/>
                  </a:lnTo>
                  <a:lnTo>
                    <a:pt x="21600" y="13501"/>
                  </a:lnTo>
                  <a:lnTo>
                    <a:pt x="21600" y="1680"/>
                  </a:lnTo>
                  <a:lnTo>
                    <a:pt x="21600" y="0"/>
                  </a:lnTo>
                  <a:cubicBezTo>
                    <a:pt x="17381" y="0"/>
                    <a:pt x="13581" y="1653"/>
                    <a:pt x="10909" y="4296"/>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75" name="Shape 30"/>
            <p:cNvSpPr/>
            <p:nvPr/>
          </p:nvSpPr>
          <p:spPr>
            <a:xfrm>
              <a:off x="8008595" y="1902994"/>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691" y="4296"/>
                  </a:moveTo>
                  <a:cubicBezTo>
                    <a:pt x="17188" y="7727"/>
                    <a:pt x="21575" y="14188"/>
                    <a:pt x="21600" y="21600"/>
                  </a:cubicBezTo>
                  <a:lnTo>
                    <a:pt x="0" y="21600"/>
                  </a:lnTo>
                  <a:lnTo>
                    <a:pt x="0" y="13501"/>
                  </a:lnTo>
                  <a:lnTo>
                    <a:pt x="0" y="1680"/>
                  </a:lnTo>
                  <a:lnTo>
                    <a:pt x="0" y="0"/>
                  </a:lnTo>
                  <a:cubicBezTo>
                    <a:pt x="4219" y="0"/>
                    <a:pt x="8019" y="1653"/>
                    <a:pt x="10691" y="4296"/>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76" name="Shape 31"/>
            <p:cNvSpPr/>
            <p:nvPr/>
          </p:nvSpPr>
          <p:spPr>
            <a:xfrm>
              <a:off x="7748610" y="2165553"/>
              <a:ext cx="512805" cy="190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CE169"/>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77" name="Shape 32"/>
            <p:cNvSpPr/>
            <p:nvPr/>
          </p:nvSpPr>
          <p:spPr>
            <a:xfrm>
              <a:off x="7748610" y="2183571"/>
              <a:ext cx="512805" cy="1902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rgbClr val="F7C21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78" name="Shape 33"/>
            <p:cNvSpPr/>
            <p:nvPr/>
          </p:nvSpPr>
          <p:spPr>
            <a:xfrm>
              <a:off x="7748610" y="2165553"/>
              <a:ext cx="512805" cy="190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79" name="Shape 34"/>
            <p:cNvSpPr/>
            <p:nvPr/>
          </p:nvSpPr>
          <p:spPr>
            <a:xfrm>
              <a:off x="7748610" y="2183571"/>
              <a:ext cx="512805" cy="1902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80" name="Freeform 79"/>
            <p:cNvSpPr/>
            <p:nvPr/>
          </p:nvSpPr>
          <p:spPr>
            <a:xfrm>
              <a:off x="7903056" y="2294258"/>
              <a:ext cx="203880" cy="173341"/>
            </a:xfrm>
            <a:custGeom>
              <a:avLst/>
              <a:gdLst>
                <a:gd name="connsiteX0" fmla="*/ 142997 w 203880"/>
                <a:gd name="connsiteY0" fmla="*/ 147357 h 173341"/>
                <a:gd name="connsiteX1" fmla="*/ 144653 w 203880"/>
                <a:gd name="connsiteY1" fmla="*/ 155784 h 173341"/>
                <a:gd name="connsiteX2" fmla="*/ 60918 w 203880"/>
                <a:gd name="connsiteY2" fmla="*/ 148396 h 173341"/>
                <a:gd name="connsiteX3" fmla="*/ 142997 w 203880"/>
                <a:gd name="connsiteY3" fmla="*/ 147357 h 173341"/>
                <a:gd name="connsiteX4" fmla="*/ 174015 w 203880"/>
                <a:gd name="connsiteY4" fmla="*/ 0 h 173341"/>
                <a:gd name="connsiteX5" fmla="*/ 203880 w 203880"/>
                <a:gd name="connsiteY5" fmla="*/ 29865 h 173341"/>
                <a:gd name="connsiteX6" fmla="*/ 174015 w 203880"/>
                <a:gd name="connsiteY6" fmla="*/ 59730 h 173341"/>
                <a:gd name="connsiteX7" fmla="*/ 144150 w 203880"/>
                <a:gd name="connsiteY7" fmla="*/ 29865 h 173341"/>
                <a:gd name="connsiteX8" fmla="*/ 174015 w 203880"/>
                <a:gd name="connsiteY8" fmla="*/ 0 h 173341"/>
                <a:gd name="connsiteX9" fmla="*/ 29865 w 203880"/>
                <a:gd name="connsiteY9" fmla="*/ 0 h 173341"/>
                <a:gd name="connsiteX10" fmla="*/ 59730 w 203880"/>
                <a:gd name="connsiteY10" fmla="*/ 29865 h 173341"/>
                <a:gd name="connsiteX11" fmla="*/ 29865 w 203880"/>
                <a:gd name="connsiteY11" fmla="*/ 59730 h 173341"/>
                <a:gd name="connsiteX12" fmla="*/ 0 w 203880"/>
                <a:gd name="connsiteY12" fmla="*/ 29865 h 173341"/>
                <a:gd name="connsiteX13" fmla="*/ 29865 w 203880"/>
                <a:gd name="connsiteY13" fmla="*/ 0 h 173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3880" h="173341">
                  <a:moveTo>
                    <a:pt x="142997" y="147357"/>
                  </a:moveTo>
                  <a:cubicBezTo>
                    <a:pt x="148193" y="148396"/>
                    <a:pt x="149578" y="150858"/>
                    <a:pt x="144653" y="155784"/>
                  </a:cubicBezTo>
                  <a:cubicBezTo>
                    <a:pt x="124951" y="175486"/>
                    <a:pt x="36289" y="185337"/>
                    <a:pt x="60918" y="148396"/>
                  </a:cubicBezTo>
                  <a:cubicBezTo>
                    <a:pt x="77539" y="153937"/>
                    <a:pt x="127412" y="144240"/>
                    <a:pt x="142997" y="147357"/>
                  </a:cubicBezTo>
                  <a:close/>
                  <a:moveTo>
                    <a:pt x="174015" y="0"/>
                  </a:moveTo>
                  <a:cubicBezTo>
                    <a:pt x="190510" y="0"/>
                    <a:pt x="203880" y="13370"/>
                    <a:pt x="203880" y="29865"/>
                  </a:cubicBezTo>
                  <a:cubicBezTo>
                    <a:pt x="203880" y="46360"/>
                    <a:pt x="190510" y="59730"/>
                    <a:pt x="174015" y="59730"/>
                  </a:cubicBezTo>
                  <a:cubicBezTo>
                    <a:pt x="157520" y="59730"/>
                    <a:pt x="144150" y="46360"/>
                    <a:pt x="144150" y="29865"/>
                  </a:cubicBezTo>
                  <a:cubicBezTo>
                    <a:pt x="144150" y="13370"/>
                    <a:pt x="157520" y="0"/>
                    <a:pt x="174015" y="0"/>
                  </a:cubicBezTo>
                  <a:close/>
                  <a:moveTo>
                    <a:pt x="29865" y="0"/>
                  </a:moveTo>
                  <a:cubicBezTo>
                    <a:pt x="46360" y="0"/>
                    <a:pt x="59730" y="13370"/>
                    <a:pt x="59730" y="29865"/>
                  </a:cubicBezTo>
                  <a:cubicBezTo>
                    <a:pt x="59730" y="46360"/>
                    <a:pt x="46360" y="59730"/>
                    <a:pt x="29865" y="59730"/>
                  </a:cubicBezTo>
                  <a:cubicBezTo>
                    <a:pt x="13370" y="59730"/>
                    <a:pt x="0" y="46360"/>
                    <a:pt x="0" y="29865"/>
                  </a:cubicBezTo>
                  <a:cubicBezTo>
                    <a:pt x="0" y="13370"/>
                    <a:pt x="13370" y="0"/>
                    <a:pt x="29865" y="0"/>
                  </a:cubicBezTo>
                  <a:close/>
                </a:path>
              </a:pathLst>
            </a:custGeom>
            <a:solidFill>
              <a:schemeClr val="bg2">
                <a:lumMod val="5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grpSp>
      <p:grpSp>
        <p:nvGrpSpPr>
          <p:cNvPr id="118" name="Group 117"/>
          <p:cNvGrpSpPr/>
          <p:nvPr/>
        </p:nvGrpSpPr>
        <p:grpSpPr>
          <a:xfrm>
            <a:off x="9697758" y="2415237"/>
            <a:ext cx="698450" cy="893960"/>
            <a:chOff x="9558015" y="807926"/>
            <a:chExt cx="1073778" cy="1374350"/>
          </a:xfrm>
        </p:grpSpPr>
        <p:sp>
          <p:nvSpPr>
            <p:cNvPr id="88" name="Shape 12"/>
            <p:cNvSpPr/>
            <p:nvPr/>
          </p:nvSpPr>
          <p:spPr>
            <a:xfrm>
              <a:off x="9713808" y="807926"/>
              <a:ext cx="774091" cy="1051011"/>
            </a:xfrm>
            <a:custGeom>
              <a:avLst/>
              <a:gdLst/>
              <a:ahLst/>
              <a:cxnLst>
                <a:cxn ang="0">
                  <a:pos x="wd2" y="hd2"/>
                </a:cxn>
                <a:cxn ang="5400000">
                  <a:pos x="wd2" y="hd2"/>
                </a:cxn>
                <a:cxn ang="10800000">
                  <a:pos x="wd2" y="hd2"/>
                </a:cxn>
                <a:cxn ang="16200000">
                  <a:pos x="wd2" y="hd2"/>
                </a:cxn>
              </a:cxnLst>
              <a:rect l="0" t="0" r="r" b="b"/>
              <a:pathLst>
                <a:path w="13721" h="21600" extrusionOk="0">
                  <a:moveTo>
                    <a:pt x="6850" y="0"/>
                  </a:moveTo>
                  <a:cubicBezTo>
                    <a:pt x="-3950" y="0"/>
                    <a:pt x="-458" y="21600"/>
                    <a:pt x="6873" y="21600"/>
                  </a:cubicBezTo>
                  <a:cubicBezTo>
                    <a:pt x="14204" y="21600"/>
                    <a:pt x="17650" y="0"/>
                    <a:pt x="6850" y="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91" name="Shape 15"/>
            <p:cNvSpPr/>
            <p:nvPr/>
          </p:nvSpPr>
          <p:spPr>
            <a:xfrm>
              <a:off x="10270892" y="1686040"/>
              <a:ext cx="360901" cy="464670"/>
            </a:xfrm>
            <a:custGeom>
              <a:avLst/>
              <a:gdLst/>
              <a:ahLst/>
              <a:cxnLst>
                <a:cxn ang="0">
                  <a:pos x="wd2" y="hd2"/>
                </a:cxn>
                <a:cxn ang="5400000">
                  <a:pos x="wd2" y="hd2"/>
                </a:cxn>
                <a:cxn ang="10800000">
                  <a:pos x="wd2" y="hd2"/>
                </a:cxn>
                <a:cxn ang="16200000">
                  <a:pos x="wd2" y="hd2"/>
                </a:cxn>
              </a:cxnLst>
              <a:rect l="0" t="0" r="r" b="b"/>
              <a:pathLst>
                <a:path w="17783" h="17884" extrusionOk="0">
                  <a:moveTo>
                    <a:pt x="1030" y="5413"/>
                  </a:moveTo>
                  <a:lnTo>
                    <a:pt x="12855" y="17412"/>
                  </a:lnTo>
                  <a:cubicBezTo>
                    <a:pt x="14536" y="19117"/>
                    <a:pt x="18833" y="15781"/>
                    <a:pt x="17547" y="14094"/>
                  </a:cubicBezTo>
                  <a:lnTo>
                    <a:pt x="8263" y="1911"/>
                  </a:lnTo>
                  <a:cubicBezTo>
                    <a:pt x="4915" y="-2483"/>
                    <a:pt x="-2767" y="1560"/>
                    <a:pt x="1030" y="5413"/>
                  </a:cubicBezTo>
                  <a:close/>
                </a:path>
              </a:pathLst>
            </a:custGeom>
            <a:solidFill>
              <a:schemeClr val="accent4">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92" name="Shape 16"/>
            <p:cNvSpPr/>
            <p:nvPr/>
          </p:nvSpPr>
          <p:spPr>
            <a:xfrm>
              <a:off x="9558015" y="1686040"/>
              <a:ext cx="361124" cy="462098"/>
            </a:xfrm>
            <a:custGeom>
              <a:avLst/>
              <a:gdLst/>
              <a:ahLst/>
              <a:cxnLst>
                <a:cxn ang="0">
                  <a:pos x="wd2" y="hd2"/>
                </a:cxn>
                <a:cxn ang="5400000">
                  <a:pos x="wd2" y="hd2"/>
                </a:cxn>
                <a:cxn ang="10800000">
                  <a:pos x="wd2" y="hd2"/>
                </a:cxn>
                <a:cxn ang="16200000">
                  <a:pos x="wd2" y="hd2"/>
                </a:cxn>
              </a:cxnLst>
              <a:rect l="0" t="0" r="r" b="b"/>
              <a:pathLst>
                <a:path w="17773" h="17871" extrusionOk="0">
                  <a:moveTo>
                    <a:pt x="16737" y="5434"/>
                  </a:moveTo>
                  <a:lnTo>
                    <a:pt x="4925" y="17399"/>
                  </a:lnTo>
                  <a:cubicBezTo>
                    <a:pt x="3239" y="19108"/>
                    <a:pt x="-1052" y="15757"/>
                    <a:pt x="239" y="14066"/>
                  </a:cubicBezTo>
                  <a:lnTo>
                    <a:pt x="9512" y="1914"/>
                  </a:lnTo>
                  <a:cubicBezTo>
                    <a:pt x="12876" y="-2492"/>
                    <a:pt x="20548" y="1572"/>
                    <a:pt x="16737" y="5434"/>
                  </a:cubicBezTo>
                  <a:close/>
                </a:path>
              </a:pathLst>
            </a:custGeom>
            <a:solidFill>
              <a:schemeClr val="accent4">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95" name="Shape 19"/>
            <p:cNvSpPr/>
            <p:nvPr/>
          </p:nvSpPr>
          <p:spPr>
            <a:xfrm>
              <a:off x="9671320" y="1686040"/>
              <a:ext cx="247837" cy="285042"/>
            </a:xfrm>
            <a:custGeom>
              <a:avLst/>
              <a:gdLst/>
              <a:ahLst/>
              <a:cxnLst>
                <a:cxn ang="0">
                  <a:pos x="wd2" y="hd2"/>
                </a:cxn>
                <a:cxn ang="5400000">
                  <a:pos x="wd2" y="hd2"/>
                </a:cxn>
                <a:cxn ang="10800000">
                  <a:pos x="wd2" y="hd2"/>
                </a:cxn>
                <a:cxn ang="16200000">
                  <a:pos x="wd2" y="hd2"/>
                </a:cxn>
              </a:cxnLst>
              <a:rect l="0" t="0" r="r" b="b"/>
              <a:pathLst>
                <a:path w="21600" h="19267" extrusionOk="0">
                  <a:moveTo>
                    <a:pt x="0" y="12649"/>
                  </a:moveTo>
                  <a:lnTo>
                    <a:pt x="7194" y="3346"/>
                  </a:lnTo>
                  <a:cubicBezTo>
                    <a:pt x="11584" y="-2333"/>
                    <a:pt x="20125" y="38"/>
                    <a:pt x="21600" y="4382"/>
                  </a:cubicBezTo>
                  <a:lnTo>
                    <a:pt x="14831" y="14651"/>
                  </a:lnTo>
                  <a:lnTo>
                    <a:pt x="10214" y="19267"/>
                  </a:lnTo>
                  <a:cubicBezTo>
                    <a:pt x="10214" y="19267"/>
                    <a:pt x="0" y="12649"/>
                    <a:pt x="0" y="12649"/>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96" name="Shape 20"/>
            <p:cNvSpPr/>
            <p:nvPr/>
          </p:nvSpPr>
          <p:spPr>
            <a:xfrm>
              <a:off x="10280334" y="1686040"/>
              <a:ext cx="247837" cy="285042"/>
            </a:xfrm>
            <a:custGeom>
              <a:avLst/>
              <a:gdLst/>
              <a:ahLst/>
              <a:cxnLst>
                <a:cxn ang="0">
                  <a:pos x="wd2" y="hd2"/>
                </a:cxn>
                <a:cxn ang="5400000">
                  <a:pos x="wd2" y="hd2"/>
                </a:cxn>
                <a:cxn ang="10800000">
                  <a:pos x="wd2" y="hd2"/>
                </a:cxn>
                <a:cxn ang="16200000">
                  <a:pos x="wd2" y="hd2"/>
                </a:cxn>
              </a:cxnLst>
              <a:rect l="0" t="0" r="r" b="b"/>
              <a:pathLst>
                <a:path w="21600" h="19267" extrusionOk="0">
                  <a:moveTo>
                    <a:pt x="21600" y="12649"/>
                  </a:moveTo>
                  <a:lnTo>
                    <a:pt x="14406" y="3346"/>
                  </a:lnTo>
                  <a:cubicBezTo>
                    <a:pt x="10016" y="-2333"/>
                    <a:pt x="1475" y="38"/>
                    <a:pt x="0" y="4382"/>
                  </a:cubicBezTo>
                  <a:lnTo>
                    <a:pt x="6769" y="14651"/>
                  </a:lnTo>
                  <a:lnTo>
                    <a:pt x="11386" y="19267"/>
                  </a:lnTo>
                  <a:cubicBezTo>
                    <a:pt x="11386" y="19267"/>
                    <a:pt x="21600" y="12649"/>
                    <a:pt x="21600" y="12649"/>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97" name="Shape 21"/>
            <p:cNvSpPr/>
            <p:nvPr/>
          </p:nvSpPr>
          <p:spPr>
            <a:xfrm>
              <a:off x="9827113" y="1681318"/>
              <a:ext cx="543170" cy="50095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871" y="21600"/>
                  </a:lnTo>
                  <a:lnTo>
                    <a:pt x="10652" y="21600"/>
                  </a:lnTo>
                  <a:lnTo>
                    <a:pt x="1728" y="21600"/>
                  </a:lnTo>
                  <a:lnTo>
                    <a:pt x="0" y="0"/>
                  </a:lnTo>
                  <a:cubicBezTo>
                    <a:pt x="0" y="0"/>
                    <a:pt x="21600" y="0"/>
                    <a:pt x="21600" y="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98" name="Shape 22"/>
            <p:cNvSpPr/>
            <p:nvPr/>
          </p:nvSpPr>
          <p:spPr>
            <a:xfrm>
              <a:off x="9968744" y="1501919"/>
              <a:ext cx="262528" cy="30715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800" y="0"/>
                  </a:lnTo>
                  <a:cubicBezTo>
                    <a:pt x="16739" y="0"/>
                    <a:pt x="21600" y="2330"/>
                    <a:pt x="21600" y="5178"/>
                  </a:cubicBezTo>
                  <a:lnTo>
                    <a:pt x="21600" y="16422"/>
                  </a:lnTo>
                  <a:cubicBezTo>
                    <a:pt x="21600" y="19270"/>
                    <a:pt x="16739" y="21600"/>
                    <a:pt x="10800" y="21600"/>
                  </a:cubicBezTo>
                  <a:lnTo>
                    <a:pt x="10800" y="21600"/>
                  </a:lnTo>
                  <a:cubicBezTo>
                    <a:pt x="4861" y="21600"/>
                    <a:pt x="0" y="19270"/>
                    <a:pt x="0" y="16422"/>
                  </a:cubicBezTo>
                  <a:lnTo>
                    <a:pt x="0" y="5178"/>
                  </a:lnTo>
                  <a:cubicBezTo>
                    <a:pt x="0" y="2330"/>
                    <a:pt x="4861" y="0"/>
                    <a:pt x="10800" y="0"/>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99" name="Shape 23"/>
            <p:cNvSpPr/>
            <p:nvPr/>
          </p:nvSpPr>
          <p:spPr>
            <a:xfrm>
              <a:off x="9968744" y="1501919"/>
              <a:ext cx="262528" cy="164385"/>
            </a:xfrm>
            <a:custGeom>
              <a:avLst/>
              <a:gdLst/>
              <a:ahLst/>
              <a:cxnLst>
                <a:cxn ang="0">
                  <a:pos x="wd2" y="hd2"/>
                </a:cxn>
                <a:cxn ang="5400000">
                  <a:pos x="wd2" y="hd2"/>
                </a:cxn>
                <a:cxn ang="10800000">
                  <a:pos x="wd2" y="hd2"/>
                </a:cxn>
                <a:cxn ang="16200000">
                  <a:pos x="wd2" y="hd2"/>
                </a:cxn>
              </a:cxnLst>
              <a:rect l="0" t="0" r="r" b="b"/>
              <a:pathLst>
                <a:path w="21600" h="16200" extrusionOk="0">
                  <a:moveTo>
                    <a:pt x="21600" y="8099"/>
                  </a:moveTo>
                  <a:lnTo>
                    <a:pt x="21600" y="8099"/>
                  </a:lnTo>
                  <a:cubicBezTo>
                    <a:pt x="21600" y="18900"/>
                    <a:pt x="0" y="18900"/>
                    <a:pt x="0" y="8099"/>
                  </a:cubicBezTo>
                  <a:lnTo>
                    <a:pt x="0" y="8099"/>
                  </a:lnTo>
                  <a:cubicBezTo>
                    <a:pt x="0" y="-2700"/>
                    <a:pt x="21600" y="-2700"/>
                    <a:pt x="21600" y="8099"/>
                  </a:cubicBezTo>
                  <a:close/>
                </a:path>
              </a:pathLst>
            </a:custGeom>
            <a:solidFill>
              <a:schemeClr val="accent4">
                <a:lumMod val="50000"/>
                <a:alpha val="1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02" name="Shape 26"/>
            <p:cNvSpPr/>
            <p:nvPr/>
          </p:nvSpPr>
          <p:spPr>
            <a:xfrm>
              <a:off x="9732692" y="817368"/>
              <a:ext cx="737192" cy="503351"/>
            </a:xfrm>
            <a:custGeom>
              <a:avLst/>
              <a:gdLst/>
              <a:ahLst/>
              <a:cxnLst>
                <a:cxn ang="0">
                  <a:pos x="wd2" y="hd2"/>
                </a:cxn>
                <a:cxn ang="5400000">
                  <a:pos x="wd2" y="hd2"/>
                </a:cxn>
                <a:cxn ang="10800000">
                  <a:pos x="wd2" y="hd2"/>
                </a:cxn>
                <a:cxn ang="16200000">
                  <a:pos x="wd2" y="hd2"/>
                </a:cxn>
              </a:cxnLst>
              <a:rect l="0" t="0" r="r" b="b"/>
              <a:pathLst>
                <a:path w="21439" h="19857" extrusionOk="0">
                  <a:moveTo>
                    <a:pt x="21421" y="12230"/>
                  </a:moveTo>
                  <a:cubicBezTo>
                    <a:pt x="21407" y="11956"/>
                    <a:pt x="21315" y="11658"/>
                    <a:pt x="21169" y="11360"/>
                  </a:cubicBezTo>
                  <a:cubicBezTo>
                    <a:pt x="20879" y="6471"/>
                    <a:pt x="17739" y="2387"/>
                    <a:pt x="15060" y="1403"/>
                  </a:cubicBezTo>
                  <a:cubicBezTo>
                    <a:pt x="12580" y="-619"/>
                    <a:pt x="8480" y="-427"/>
                    <a:pt x="5273" y="1797"/>
                  </a:cubicBezTo>
                  <a:cubicBezTo>
                    <a:pt x="2404" y="3787"/>
                    <a:pt x="329" y="8651"/>
                    <a:pt x="97" y="11798"/>
                  </a:cubicBezTo>
                  <a:cubicBezTo>
                    <a:pt x="53" y="11946"/>
                    <a:pt x="26" y="12091"/>
                    <a:pt x="19" y="12230"/>
                  </a:cubicBezTo>
                  <a:cubicBezTo>
                    <a:pt x="-80" y="14191"/>
                    <a:pt x="233" y="15942"/>
                    <a:pt x="674" y="17679"/>
                  </a:cubicBezTo>
                  <a:cubicBezTo>
                    <a:pt x="1114" y="19417"/>
                    <a:pt x="1833" y="20981"/>
                    <a:pt x="1706" y="18765"/>
                  </a:cubicBezTo>
                  <a:cubicBezTo>
                    <a:pt x="1642" y="17649"/>
                    <a:pt x="1581" y="16283"/>
                    <a:pt x="1774" y="14921"/>
                  </a:cubicBezTo>
                  <a:cubicBezTo>
                    <a:pt x="5448" y="16089"/>
                    <a:pt x="11927" y="12747"/>
                    <a:pt x="15243" y="8840"/>
                  </a:cubicBezTo>
                  <a:cubicBezTo>
                    <a:pt x="16628" y="11614"/>
                    <a:pt x="18312" y="14067"/>
                    <a:pt x="19686" y="15072"/>
                  </a:cubicBezTo>
                  <a:cubicBezTo>
                    <a:pt x="19854" y="16384"/>
                    <a:pt x="19795" y="17690"/>
                    <a:pt x="19734" y="18765"/>
                  </a:cubicBezTo>
                  <a:cubicBezTo>
                    <a:pt x="19607" y="20981"/>
                    <a:pt x="20326" y="19417"/>
                    <a:pt x="20766" y="17679"/>
                  </a:cubicBezTo>
                  <a:cubicBezTo>
                    <a:pt x="21207" y="15942"/>
                    <a:pt x="21520" y="14191"/>
                    <a:pt x="21421" y="1223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03" name="Shape 27"/>
            <p:cNvSpPr/>
            <p:nvPr/>
          </p:nvSpPr>
          <p:spPr>
            <a:xfrm>
              <a:off x="9694924" y="1039256"/>
              <a:ext cx="810843" cy="568192"/>
            </a:xfrm>
            <a:custGeom>
              <a:avLst/>
              <a:gdLst/>
              <a:ahLst/>
              <a:cxnLst>
                <a:cxn ang="0">
                  <a:pos x="wd2" y="hd2"/>
                </a:cxn>
                <a:cxn ang="5400000">
                  <a:pos x="wd2" y="hd2"/>
                </a:cxn>
                <a:cxn ang="10800000">
                  <a:pos x="wd2" y="hd2"/>
                </a:cxn>
                <a:cxn ang="16200000">
                  <a:pos x="wd2" y="hd2"/>
                </a:cxn>
              </a:cxnLst>
              <a:rect l="0" t="0" r="r" b="b"/>
              <a:pathLst>
                <a:path w="21190" h="21600" extrusionOk="0">
                  <a:moveTo>
                    <a:pt x="20385" y="5265"/>
                  </a:moveTo>
                  <a:cubicBezTo>
                    <a:pt x="20317" y="5240"/>
                    <a:pt x="20248" y="5231"/>
                    <a:pt x="20177" y="5235"/>
                  </a:cubicBezTo>
                  <a:cubicBezTo>
                    <a:pt x="20085" y="6368"/>
                    <a:pt x="19879" y="7446"/>
                    <a:pt x="19626" y="8518"/>
                  </a:cubicBezTo>
                  <a:cubicBezTo>
                    <a:pt x="19230" y="10193"/>
                    <a:pt x="18584" y="11700"/>
                    <a:pt x="18698" y="9564"/>
                  </a:cubicBezTo>
                  <a:cubicBezTo>
                    <a:pt x="18753" y="8528"/>
                    <a:pt x="18805" y="7270"/>
                    <a:pt x="18655" y="6006"/>
                  </a:cubicBezTo>
                  <a:cubicBezTo>
                    <a:pt x="17420" y="5037"/>
                    <a:pt x="15907" y="2674"/>
                    <a:pt x="14662" y="0"/>
                  </a:cubicBezTo>
                  <a:cubicBezTo>
                    <a:pt x="11682" y="3765"/>
                    <a:pt x="5861" y="6986"/>
                    <a:pt x="2559" y="5860"/>
                  </a:cubicBezTo>
                  <a:cubicBezTo>
                    <a:pt x="2386" y="7173"/>
                    <a:pt x="2441" y="8489"/>
                    <a:pt x="2498" y="9564"/>
                  </a:cubicBezTo>
                  <a:cubicBezTo>
                    <a:pt x="2612" y="11700"/>
                    <a:pt x="1966" y="10193"/>
                    <a:pt x="1570" y="8518"/>
                  </a:cubicBezTo>
                  <a:cubicBezTo>
                    <a:pt x="1317" y="7446"/>
                    <a:pt x="1111" y="6368"/>
                    <a:pt x="1019" y="5236"/>
                  </a:cubicBezTo>
                  <a:cubicBezTo>
                    <a:pt x="946" y="5231"/>
                    <a:pt x="875" y="5239"/>
                    <a:pt x="805" y="5265"/>
                  </a:cubicBezTo>
                  <a:cubicBezTo>
                    <a:pt x="87" y="5524"/>
                    <a:pt x="-205" y="7341"/>
                    <a:pt x="153" y="9324"/>
                  </a:cubicBezTo>
                  <a:cubicBezTo>
                    <a:pt x="511" y="11307"/>
                    <a:pt x="1384" y="12704"/>
                    <a:pt x="2102" y="12445"/>
                  </a:cubicBezTo>
                  <a:cubicBezTo>
                    <a:pt x="2183" y="12416"/>
                    <a:pt x="2258" y="12366"/>
                    <a:pt x="2328" y="12299"/>
                  </a:cubicBezTo>
                  <a:cubicBezTo>
                    <a:pt x="2385" y="12463"/>
                    <a:pt x="2443" y="12621"/>
                    <a:pt x="2503" y="12770"/>
                  </a:cubicBezTo>
                  <a:cubicBezTo>
                    <a:pt x="5378" y="20000"/>
                    <a:pt x="9245" y="21600"/>
                    <a:pt x="10593" y="21600"/>
                  </a:cubicBezTo>
                  <a:cubicBezTo>
                    <a:pt x="11941" y="21600"/>
                    <a:pt x="15808" y="20000"/>
                    <a:pt x="18683" y="12770"/>
                  </a:cubicBezTo>
                  <a:cubicBezTo>
                    <a:pt x="18742" y="12619"/>
                    <a:pt x="18801" y="12461"/>
                    <a:pt x="18858" y="12295"/>
                  </a:cubicBezTo>
                  <a:cubicBezTo>
                    <a:pt x="18929" y="12364"/>
                    <a:pt x="19006" y="12415"/>
                    <a:pt x="19088" y="12445"/>
                  </a:cubicBezTo>
                  <a:cubicBezTo>
                    <a:pt x="19807" y="12704"/>
                    <a:pt x="20679" y="11307"/>
                    <a:pt x="21037" y="9324"/>
                  </a:cubicBezTo>
                  <a:cubicBezTo>
                    <a:pt x="21395" y="7341"/>
                    <a:pt x="21103" y="5524"/>
                    <a:pt x="20385" y="5265"/>
                  </a:cubicBezTo>
                  <a:close/>
                </a:path>
              </a:pathLst>
            </a:custGeom>
            <a:solidFill>
              <a:schemeClr val="accent4">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08" name="Shape 32"/>
            <p:cNvSpPr/>
            <p:nvPr/>
          </p:nvSpPr>
          <p:spPr>
            <a:xfrm>
              <a:off x="9841277" y="1681318"/>
              <a:ext cx="518215" cy="229375"/>
            </a:xfrm>
            <a:custGeom>
              <a:avLst/>
              <a:gdLst/>
              <a:ahLst/>
              <a:cxnLst>
                <a:cxn ang="0">
                  <a:pos x="wd2" y="hd2"/>
                </a:cxn>
                <a:cxn ang="5400000">
                  <a:pos x="wd2" y="hd2"/>
                </a:cxn>
                <a:cxn ang="10800000">
                  <a:pos x="wd2" y="hd2"/>
                </a:cxn>
                <a:cxn ang="16200000">
                  <a:pos x="wd2" y="hd2"/>
                </a:cxn>
              </a:cxnLst>
              <a:rect l="0" t="0" r="r" b="b"/>
              <a:pathLst>
                <a:path w="21600" h="21600" extrusionOk="0">
                  <a:moveTo>
                    <a:pt x="5021" y="163"/>
                  </a:moveTo>
                  <a:lnTo>
                    <a:pt x="10810" y="12014"/>
                  </a:lnTo>
                  <a:lnTo>
                    <a:pt x="16282" y="0"/>
                  </a:lnTo>
                  <a:lnTo>
                    <a:pt x="21600" y="21600"/>
                  </a:lnTo>
                  <a:lnTo>
                    <a:pt x="0" y="20796"/>
                  </a:lnTo>
                  <a:cubicBezTo>
                    <a:pt x="0" y="20796"/>
                    <a:pt x="5021" y="163"/>
                    <a:pt x="5021" y="163"/>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09" name="Freeform 108"/>
            <p:cNvSpPr/>
            <p:nvPr/>
          </p:nvSpPr>
          <p:spPr>
            <a:xfrm>
              <a:off x="9935697" y="1643550"/>
              <a:ext cx="331610" cy="164495"/>
            </a:xfrm>
            <a:custGeom>
              <a:avLst/>
              <a:gdLst>
                <a:gd name="connsiteX0" fmla="*/ 35108 w 331610"/>
                <a:gd name="connsiteY0" fmla="*/ 0 h 164495"/>
                <a:gd name="connsiteX1" fmla="*/ 115837 w 331610"/>
                <a:gd name="connsiteY1" fmla="*/ 68273 h 164495"/>
                <a:gd name="connsiteX2" fmla="*/ 165805 w 331610"/>
                <a:gd name="connsiteY2" fmla="*/ 163414 h 164495"/>
                <a:gd name="connsiteX3" fmla="*/ 215773 w 331610"/>
                <a:gd name="connsiteY3" fmla="*/ 68273 h 164495"/>
                <a:gd name="connsiteX4" fmla="*/ 296502 w 331610"/>
                <a:gd name="connsiteY4" fmla="*/ 0 h 164495"/>
                <a:gd name="connsiteX5" fmla="*/ 331610 w 331610"/>
                <a:gd name="connsiteY5" fmla="*/ 38641 h 164495"/>
                <a:gd name="connsiteX6" fmla="*/ 166050 w 331610"/>
                <a:gd name="connsiteY6" fmla="*/ 163880 h 164495"/>
                <a:gd name="connsiteX7" fmla="*/ 166373 w 331610"/>
                <a:gd name="connsiteY7" fmla="*/ 164495 h 164495"/>
                <a:gd name="connsiteX8" fmla="*/ 165805 w 331610"/>
                <a:gd name="connsiteY8" fmla="*/ 164066 h 164495"/>
                <a:gd name="connsiteX9" fmla="*/ 165237 w 331610"/>
                <a:gd name="connsiteY9" fmla="*/ 164495 h 164495"/>
                <a:gd name="connsiteX10" fmla="*/ 165560 w 331610"/>
                <a:gd name="connsiteY10" fmla="*/ 163880 h 164495"/>
                <a:gd name="connsiteX11" fmla="*/ 0 w 331610"/>
                <a:gd name="connsiteY11" fmla="*/ 38641 h 164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1610" h="164495">
                  <a:moveTo>
                    <a:pt x="35108" y="0"/>
                  </a:moveTo>
                  <a:cubicBezTo>
                    <a:pt x="35108" y="0"/>
                    <a:pt x="115837" y="68273"/>
                    <a:pt x="115837" y="68273"/>
                  </a:cubicBezTo>
                  <a:lnTo>
                    <a:pt x="165805" y="163414"/>
                  </a:lnTo>
                  <a:lnTo>
                    <a:pt x="215773" y="68273"/>
                  </a:lnTo>
                  <a:cubicBezTo>
                    <a:pt x="215773" y="68273"/>
                    <a:pt x="296502" y="0"/>
                    <a:pt x="296502" y="0"/>
                  </a:cubicBezTo>
                  <a:lnTo>
                    <a:pt x="331610" y="38641"/>
                  </a:lnTo>
                  <a:lnTo>
                    <a:pt x="166050" y="163880"/>
                  </a:lnTo>
                  <a:lnTo>
                    <a:pt x="166373" y="164495"/>
                  </a:lnTo>
                  <a:lnTo>
                    <a:pt x="165805" y="164066"/>
                  </a:lnTo>
                  <a:lnTo>
                    <a:pt x="165237" y="164495"/>
                  </a:lnTo>
                  <a:lnTo>
                    <a:pt x="165560" y="163880"/>
                  </a:lnTo>
                  <a:lnTo>
                    <a:pt x="0" y="38641"/>
                  </a:lnTo>
                  <a:close/>
                </a:path>
              </a:pathLst>
            </a:custGeom>
            <a:solidFill>
              <a:schemeClr val="accent5">
                <a:lumMod val="5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10" name="Shape 35"/>
            <p:cNvSpPr/>
            <p:nvPr/>
          </p:nvSpPr>
          <p:spPr>
            <a:xfrm>
              <a:off x="9935698" y="1643550"/>
              <a:ext cx="332746" cy="184048"/>
            </a:xfrm>
            <a:custGeom>
              <a:avLst/>
              <a:gdLst/>
              <a:ahLst/>
              <a:cxnLst>
                <a:cxn ang="0">
                  <a:pos x="wd2" y="hd2"/>
                </a:cxn>
                <a:cxn ang="5400000">
                  <a:pos x="wd2" y="hd2"/>
                </a:cxn>
                <a:cxn ang="10800000">
                  <a:pos x="wd2" y="hd2"/>
                </a:cxn>
                <a:cxn ang="16200000">
                  <a:pos x="wd2" y="hd2"/>
                </a:cxn>
              </a:cxnLst>
              <a:rect l="0" t="0" r="r" b="b"/>
              <a:pathLst>
                <a:path w="21600" h="21600" extrusionOk="0">
                  <a:moveTo>
                    <a:pt x="19321" y="0"/>
                  </a:moveTo>
                  <a:lnTo>
                    <a:pt x="21600" y="4535"/>
                  </a:lnTo>
                  <a:lnTo>
                    <a:pt x="19420" y="21600"/>
                  </a:lnTo>
                  <a:lnTo>
                    <a:pt x="14081" y="8012"/>
                  </a:lnTo>
                  <a:cubicBezTo>
                    <a:pt x="14081" y="8012"/>
                    <a:pt x="19321" y="0"/>
                    <a:pt x="19321" y="0"/>
                  </a:cubicBezTo>
                  <a:close/>
                  <a:moveTo>
                    <a:pt x="2279" y="0"/>
                  </a:moveTo>
                  <a:lnTo>
                    <a:pt x="0" y="4535"/>
                  </a:lnTo>
                  <a:lnTo>
                    <a:pt x="2180" y="21600"/>
                  </a:lnTo>
                  <a:lnTo>
                    <a:pt x="7519" y="8012"/>
                  </a:lnTo>
                  <a:lnTo>
                    <a:pt x="2279" y="0"/>
                  </a:lnTo>
                  <a:cubicBezTo>
                    <a:pt x="2279" y="0"/>
                    <a:pt x="2279" y="0"/>
                    <a:pt x="2279" y="0"/>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13" name="Shape 38"/>
            <p:cNvSpPr/>
            <p:nvPr/>
          </p:nvSpPr>
          <p:spPr>
            <a:xfrm>
              <a:off x="10185913" y="1204493"/>
              <a:ext cx="52402" cy="93373"/>
            </a:xfrm>
            <a:custGeom>
              <a:avLst/>
              <a:gdLst/>
              <a:ahLst/>
              <a:cxnLst>
                <a:cxn ang="0">
                  <a:pos x="wd2" y="hd2"/>
                </a:cxn>
                <a:cxn ang="5400000">
                  <a:pos x="wd2" y="hd2"/>
                </a:cxn>
                <a:cxn ang="10800000">
                  <a:pos x="wd2" y="hd2"/>
                </a:cxn>
                <a:cxn ang="16200000">
                  <a:pos x="wd2" y="hd2"/>
                </a:cxn>
              </a:cxnLst>
              <a:rect l="0" t="0" r="r" b="b"/>
              <a:pathLst>
                <a:path w="21600" h="21600" extrusionOk="0">
                  <a:moveTo>
                    <a:pt x="10803" y="21600"/>
                  </a:moveTo>
                  <a:cubicBezTo>
                    <a:pt x="16751" y="21600"/>
                    <a:pt x="21600" y="16749"/>
                    <a:pt x="21600" y="10800"/>
                  </a:cubicBezTo>
                  <a:cubicBezTo>
                    <a:pt x="21600" y="4851"/>
                    <a:pt x="16751" y="0"/>
                    <a:pt x="10803" y="0"/>
                  </a:cubicBezTo>
                  <a:cubicBezTo>
                    <a:pt x="4849" y="0"/>
                    <a:pt x="0" y="4851"/>
                    <a:pt x="0" y="10800"/>
                  </a:cubicBezTo>
                  <a:cubicBezTo>
                    <a:pt x="0" y="16749"/>
                    <a:pt x="4849" y="21600"/>
                    <a:pt x="10803" y="2160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14" name="Shape 39"/>
            <p:cNvSpPr/>
            <p:nvPr/>
          </p:nvSpPr>
          <p:spPr>
            <a:xfrm>
              <a:off x="9959302" y="1204493"/>
              <a:ext cx="52420" cy="93373"/>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52" y="21600"/>
                    <a:pt x="21600" y="16749"/>
                    <a:pt x="21600" y="10800"/>
                  </a:cubicBezTo>
                  <a:cubicBezTo>
                    <a:pt x="21600" y="4851"/>
                    <a:pt x="16752" y="0"/>
                    <a:pt x="10800" y="0"/>
                  </a:cubicBezTo>
                  <a:cubicBezTo>
                    <a:pt x="4854" y="0"/>
                    <a:pt x="0" y="4851"/>
                    <a:pt x="0" y="10800"/>
                  </a:cubicBezTo>
                  <a:cubicBezTo>
                    <a:pt x="0" y="16749"/>
                    <a:pt x="4854" y="21600"/>
                    <a:pt x="10800" y="2160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15" name="Shape 40"/>
            <p:cNvSpPr/>
            <p:nvPr/>
          </p:nvSpPr>
          <p:spPr>
            <a:xfrm>
              <a:off x="9831835" y="1195051"/>
              <a:ext cx="538203" cy="164996"/>
            </a:xfrm>
            <a:custGeom>
              <a:avLst/>
              <a:gdLst/>
              <a:ahLst/>
              <a:cxnLst>
                <a:cxn ang="0">
                  <a:pos x="wd2" y="hd2"/>
                </a:cxn>
                <a:cxn ang="5400000">
                  <a:pos x="wd2" y="hd2"/>
                </a:cxn>
                <a:cxn ang="10800000">
                  <a:pos x="wd2" y="hd2"/>
                </a:cxn>
                <a:cxn ang="16200000">
                  <a:pos x="wd2" y="hd2"/>
                </a:cxn>
              </a:cxnLst>
              <a:rect l="0" t="0" r="r" b="b"/>
              <a:pathLst>
                <a:path w="21561" h="21282" extrusionOk="0">
                  <a:moveTo>
                    <a:pt x="4986" y="316"/>
                  </a:moveTo>
                  <a:cubicBezTo>
                    <a:pt x="3272" y="29"/>
                    <a:pt x="991" y="642"/>
                    <a:pt x="576" y="1060"/>
                  </a:cubicBezTo>
                  <a:cubicBezTo>
                    <a:pt x="44" y="1594"/>
                    <a:pt x="28" y="1730"/>
                    <a:pt x="5" y="2996"/>
                  </a:cubicBezTo>
                  <a:cubicBezTo>
                    <a:pt x="-19" y="4261"/>
                    <a:pt x="48" y="5347"/>
                    <a:pt x="361" y="5675"/>
                  </a:cubicBezTo>
                  <a:cubicBezTo>
                    <a:pt x="790" y="6122"/>
                    <a:pt x="794" y="7814"/>
                    <a:pt x="1075" y="12672"/>
                  </a:cubicBezTo>
                  <a:cubicBezTo>
                    <a:pt x="1332" y="17097"/>
                    <a:pt x="1956" y="20597"/>
                    <a:pt x="4642" y="21232"/>
                  </a:cubicBezTo>
                  <a:cubicBezTo>
                    <a:pt x="4760" y="21260"/>
                    <a:pt x="4875" y="21276"/>
                    <a:pt x="4986" y="21281"/>
                  </a:cubicBezTo>
                  <a:lnTo>
                    <a:pt x="4986" y="20047"/>
                  </a:lnTo>
                  <a:cubicBezTo>
                    <a:pt x="3768" y="20035"/>
                    <a:pt x="2415" y="18671"/>
                    <a:pt x="1931" y="15947"/>
                  </a:cubicBezTo>
                  <a:cubicBezTo>
                    <a:pt x="1244" y="12075"/>
                    <a:pt x="1073" y="4252"/>
                    <a:pt x="1955" y="2622"/>
                  </a:cubicBezTo>
                  <a:cubicBezTo>
                    <a:pt x="2339" y="1913"/>
                    <a:pt x="3640" y="1432"/>
                    <a:pt x="4986" y="1627"/>
                  </a:cubicBezTo>
                  <a:cubicBezTo>
                    <a:pt x="4986" y="1627"/>
                    <a:pt x="4986" y="316"/>
                    <a:pt x="4986" y="316"/>
                  </a:cubicBezTo>
                  <a:close/>
                  <a:moveTo>
                    <a:pt x="10971" y="2846"/>
                  </a:moveTo>
                  <a:cubicBezTo>
                    <a:pt x="10377" y="2888"/>
                    <a:pt x="7067" y="835"/>
                    <a:pt x="5333" y="390"/>
                  </a:cubicBezTo>
                  <a:cubicBezTo>
                    <a:pt x="5220" y="361"/>
                    <a:pt x="5104" y="337"/>
                    <a:pt x="4986" y="316"/>
                  </a:cubicBezTo>
                  <a:lnTo>
                    <a:pt x="4986" y="1627"/>
                  </a:lnTo>
                  <a:cubicBezTo>
                    <a:pt x="6385" y="1830"/>
                    <a:pt x="7833" y="2762"/>
                    <a:pt x="8353" y="4930"/>
                  </a:cubicBezTo>
                  <a:cubicBezTo>
                    <a:pt x="9209" y="8503"/>
                    <a:pt x="7830" y="17213"/>
                    <a:pt x="6522" y="19148"/>
                  </a:cubicBezTo>
                  <a:cubicBezTo>
                    <a:pt x="6112" y="19753"/>
                    <a:pt x="5565" y="20052"/>
                    <a:pt x="4986" y="20047"/>
                  </a:cubicBezTo>
                  <a:lnTo>
                    <a:pt x="4986" y="21281"/>
                  </a:lnTo>
                  <a:cubicBezTo>
                    <a:pt x="7357" y="21387"/>
                    <a:pt x="8175" y="16466"/>
                    <a:pt x="8448" y="14830"/>
                  </a:cubicBezTo>
                  <a:cubicBezTo>
                    <a:pt x="8957" y="11778"/>
                    <a:pt x="9659" y="7570"/>
                    <a:pt x="10991" y="7570"/>
                  </a:cubicBezTo>
                  <a:cubicBezTo>
                    <a:pt x="12322" y="7570"/>
                    <a:pt x="12629" y="11461"/>
                    <a:pt x="13137" y="14513"/>
                  </a:cubicBezTo>
                  <a:cubicBezTo>
                    <a:pt x="13410" y="16148"/>
                    <a:pt x="14207" y="21138"/>
                    <a:pt x="16576" y="21038"/>
                  </a:cubicBezTo>
                  <a:lnTo>
                    <a:pt x="16576" y="19805"/>
                  </a:lnTo>
                  <a:cubicBezTo>
                    <a:pt x="15997" y="19810"/>
                    <a:pt x="15449" y="19511"/>
                    <a:pt x="15040" y="18906"/>
                  </a:cubicBezTo>
                  <a:cubicBezTo>
                    <a:pt x="13732" y="16971"/>
                    <a:pt x="12352" y="8261"/>
                    <a:pt x="13209" y="4688"/>
                  </a:cubicBezTo>
                  <a:cubicBezTo>
                    <a:pt x="13728" y="2520"/>
                    <a:pt x="15177" y="1588"/>
                    <a:pt x="16576" y="1385"/>
                  </a:cubicBezTo>
                  <a:lnTo>
                    <a:pt x="16576" y="75"/>
                  </a:lnTo>
                  <a:cubicBezTo>
                    <a:pt x="16458" y="95"/>
                    <a:pt x="16341" y="118"/>
                    <a:pt x="16229" y="148"/>
                  </a:cubicBezTo>
                  <a:cubicBezTo>
                    <a:pt x="14677" y="547"/>
                    <a:pt x="12370" y="2750"/>
                    <a:pt x="10971" y="2846"/>
                  </a:cubicBezTo>
                  <a:close/>
                  <a:moveTo>
                    <a:pt x="16576" y="21038"/>
                  </a:moveTo>
                  <a:cubicBezTo>
                    <a:pt x="16687" y="21033"/>
                    <a:pt x="16802" y="21018"/>
                    <a:pt x="16919" y="20990"/>
                  </a:cubicBezTo>
                  <a:cubicBezTo>
                    <a:pt x="19606" y="20353"/>
                    <a:pt x="20230" y="16854"/>
                    <a:pt x="20487" y="12429"/>
                  </a:cubicBezTo>
                  <a:cubicBezTo>
                    <a:pt x="20768" y="7571"/>
                    <a:pt x="20772" y="5879"/>
                    <a:pt x="21200" y="5433"/>
                  </a:cubicBezTo>
                  <a:cubicBezTo>
                    <a:pt x="21514" y="5105"/>
                    <a:pt x="21581" y="4019"/>
                    <a:pt x="21557" y="2753"/>
                  </a:cubicBezTo>
                  <a:cubicBezTo>
                    <a:pt x="21534" y="1487"/>
                    <a:pt x="21518" y="1351"/>
                    <a:pt x="20986" y="817"/>
                  </a:cubicBezTo>
                  <a:cubicBezTo>
                    <a:pt x="20571" y="399"/>
                    <a:pt x="18290" y="-213"/>
                    <a:pt x="16576" y="75"/>
                  </a:cubicBezTo>
                  <a:lnTo>
                    <a:pt x="16576" y="1385"/>
                  </a:lnTo>
                  <a:cubicBezTo>
                    <a:pt x="17922" y="1190"/>
                    <a:pt x="19223" y="1670"/>
                    <a:pt x="19607" y="2380"/>
                  </a:cubicBezTo>
                  <a:cubicBezTo>
                    <a:pt x="20489" y="4009"/>
                    <a:pt x="20318" y="11833"/>
                    <a:pt x="19631" y="15705"/>
                  </a:cubicBezTo>
                  <a:cubicBezTo>
                    <a:pt x="19147" y="18430"/>
                    <a:pt x="17794" y="19793"/>
                    <a:pt x="16576" y="19805"/>
                  </a:cubicBezTo>
                  <a:cubicBezTo>
                    <a:pt x="16576" y="19805"/>
                    <a:pt x="16576" y="21038"/>
                    <a:pt x="16576" y="21038"/>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16" name="Shape 41"/>
            <p:cNvSpPr/>
            <p:nvPr/>
          </p:nvSpPr>
          <p:spPr>
            <a:xfrm>
              <a:off x="9964024" y="1407498"/>
              <a:ext cx="272662" cy="78215"/>
            </a:xfrm>
            <a:custGeom>
              <a:avLst/>
              <a:gdLst/>
              <a:ahLst/>
              <a:cxnLst>
                <a:cxn ang="0">
                  <a:pos x="wd2" y="hd2"/>
                </a:cxn>
                <a:cxn ang="5400000">
                  <a:pos x="wd2" y="hd2"/>
                </a:cxn>
                <a:cxn ang="10800000">
                  <a:pos x="wd2" y="hd2"/>
                </a:cxn>
                <a:cxn ang="16200000">
                  <a:pos x="wd2" y="hd2"/>
                </a:cxn>
              </a:cxnLst>
              <a:rect l="0" t="0" r="r" b="b"/>
              <a:pathLst>
                <a:path w="21600" h="16200" extrusionOk="0">
                  <a:moveTo>
                    <a:pt x="21600" y="0"/>
                  </a:moveTo>
                  <a:cubicBezTo>
                    <a:pt x="17455" y="21600"/>
                    <a:pt x="4145" y="21600"/>
                    <a:pt x="0" y="0"/>
                  </a:cubicBezTo>
                  <a:cubicBezTo>
                    <a:pt x="6225" y="8734"/>
                    <a:pt x="15375" y="8734"/>
                    <a:pt x="21600" y="0"/>
                  </a:cubicBezTo>
                  <a:close/>
                </a:path>
              </a:pathLst>
            </a:custGeom>
            <a:solidFill>
              <a:schemeClr val="accent4">
                <a:lumMod val="50000"/>
                <a:alpha val="2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grpSp>
      <p:sp>
        <p:nvSpPr>
          <p:cNvPr id="120" name="TextBox 119"/>
          <p:cNvSpPr txBox="1"/>
          <p:nvPr/>
        </p:nvSpPr>
        <p:spPr>
          <a:xfrm>
            <a:off x="8509482" y="2347094"/>
            <a:ext cx="619634" cy="400110"/>
          </a:xfrm>
          <a:prstGeom prst="rect">
            <a:avLst/>
          </a:prstGeom>
          <a:noFill/>
        </p:spPr>
        <p:txBody>
          <a:bodyPr wrap="square" rtlCol="0">
            <a:spAutoFit/>
          </a:bodyPr>
          <a:lstStyle/>
          <a:p>
            <a:pPr algn="ctr"/>
            <a:r>
              <a:rPr lang="en-US" sz="2000" b="1" smtClean="0">
                <a:solidFill>
                  <a:schemeClr val="bg1"/>
                </a:solidFill>
                <a:latin typeface="微软雅黑" panose="020B0503020204020204" pitchFamily="34" charset="-122"/>
                <a:ea typeface="微软雅黑" panose="020B0503020204020204" pitchFamily="34" charset="-122"/>
                <a:cs typeface="Montserrat" charset="0"/>
              </a:rPr>
              <a:t>8%</a:t>
            </a:r>
            <a:endParaRPr lang="en-US" sz="2000" b="1" dirty="0" smtClean="0">
              <a:solidFill>
                <a:schemeClr val="bg1"/>
              </a:solidFill>
              <a:latin typeface="微软雅黑" panose="020B0503020204020204" pitchFamily="34" charset="-122"/>
              <a:ea typeface="微软雅黑" panose="020B0503020204020204" pitchFamily="34" charset="-122"/>
              <a:cs typeface="Montserrat" charset="0"/>
            </a:endParaRPr>
          </a:p>
        </p:txBody>
      </p:sp>
      <p:sp>
        <p:nvSpPr>
          <p:cNvPr id="122" name="TextBox 121"/>
          <p:cNvSpPr txBox="1"/>
          <p:nvPr/>
        </p:nvSpPr>
        <p:spPr>
          <a:xfrm>
            <a:off x="8496531" y="2998078"/>
            <a:ext cx="873921" cy="338554"/>
          </a:xfrm>
          <a:prstGeom prst="rect">
            <a:avLst/>
          </a:prstGeom>
          <a:noFill/>
        </p:spPr>
        <p:txBody>
          <a:bodyPr wrap="square" numCol="1" spcCol="457200" rtlCol="0">
            <a:spAutoFit/>
          </a:bodyPr>
          <a:lstStyle/>
          <a:p>
            <a:r>
              <a:rPr lang="en-US" sz="800" b="1" dirty="0" smtClean="0">
                <a:solidFill>
                  <a:schemeClr val="bg1"/>
                </a:solidFill>
                <a:latin typeface="微软雅黑" panose="020B0503020204020204" pitchFamily="34" charset="-122"/>
                <a:ea typeface="微软雅黑" panose="020B0503020204020204" pitchFamily="34" charset="-122"/>
                <a:cs typeface="Montserrat" charset="0"/>
              </a:rPr>
              <a:t>Fruitful </a:t>
            </a:r>
            <a:r>
              <a:rPr lang="en-US" sz="800" b="1" dirty="0">
                <a:solidFill>
                  <a:schemeClr val="bg1"/>
                </a:solidFill>
                <a:latin typeface="微软雅黑" panose="020B0503020204020204" pitchFamily="34" charset="-122"/>
                <a:ea typeface="微软雅黑" panose="020B0503020204020204" pitchFamily="34" charset="-122"/>
                <a:cs typeface="Montserrat" charset="0"/>
              </a:rPr>
              <a:t>were hath </a:t>
            </a:r>
            <a:r>
              <a:rPr lang="en-US" sz="800" b="1" dirty="0" smtClean="0">
                <a:solidFill>
                  <a:schemeClr val="bg1"/>
                </a:solidFill>
                <a:latin typeface="微软雅黑" panose="020B0503020204020204" pitchFamily="34" charset="-122"/>
                <a:ea typeface="微软雅黑" panose="020B0503020204020204" pitchFamily="34" charset="-122"/>
                <a:cs typeface="Montserrat" charset="0"/>
              </a:rPr>
              <a:t>waters</a:t>
            </a:r>
          </a:p>
        </p:txBody>
      </p:sp>
      <p:sp>
        <p:nvSpPr>
          <p:cNvPr id="123" name="Oval 122"/>
          <p:cNvSpPr/>
          <p:nvPr/>
        </p:nvSpPr>
        <p:spPr>
          <a:xfrm>
            <a:off x="10355251" y="2202623"/>
            <a:ext cx="714756" cy="71475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sp>
        <p:nvSpPr>
          <p:cNvPr id="124" name="TextBox 123"/>
          <p:cNvSpPr txBox="1"/>
          <p:nvPr/>
        </p:nvSpPr>
        <p:spPr>
          <a:xfrm>
            <a:off x="10417261" y="2347094"/>
            <a:ext cx="619634" cy="400110"/>
          </a:xfrm>
          <a:prstGeom prst="rect">
            <a:avLst/>
          </a:prstGeom>
          <a:noFill/>
        </p:spPr>
        <p:txBody>
          <a:bodyPr wrap="square" rtlCol="0">
            <a:spAutoFit/>
          </a:bodyPr>
          <a:lstStyle/>
          <a:p>
            <a:pPr algn="ctr"/>
            <a:r>
              <a:rPr lang="en-US" sz="2000" b="1" dirty="0" smtClean="0">
                <a:solidFill>
                  <a:schemeClr val="bg1"/>
                </a:solidFill>
                <a:latin typeface="微软雅黑" panose="020B0503020204020204" pitchFamily="34" charset="-122"/>
                <a:ea typeface="微软雅黑" panose="020B0503020204020204" pitchFamily="34" charset="-122"/>
                <a:cs typeface="Montserrat" charset="0"/>
              </a:rPr>
              <a:t>8%</a:t>
            </a:r>
          </a:p>
        </p:txBody>
      </p:sp>
      <p:sp>
        <p:nvSpPr>
          <p:cNvPr id="125" name="TextBox 124"/>
          <p:cNvSpPr txBox="1"/>
          <p:nvPr/>
        </p:nvSpPr>
        <p:spPr>
          <a:xfrm>
            <a:off x="10404310" y="2998078"/>
            <a:ext cx="873921" cy="338554"/>
          </a:xfrm>
          <a:prstGeom prst="rect">
            <a:avLst/>
          </a:prstGeom>
          <a:noFill/>
        </p:spPr>
        <p:txBody>
          <a:bodyPr wrap="square" numCol="1" spcCol="457200" rtlCol="0">
            <a:spAutoFit/>
          </a:bodyPr>
          <a:lstStyle/>
          <a:p>
            <a:r>
              <a:rPr lang="en-US" sz="800" b="1" dirty="0" smtClean="0">
                <a:solidFill>
                  <a:schemeClr val="bg1"/>
                </a:solidFill>
                <a:latin typeface="微软雅黑" panose="020B0503020204020204" pitchFamily="34" charset="-122"/>
                <a:ea typeface="微软雅黑" panose="020B0503020204020204" pitchFamily="34" charset="-122"/>
                <a:cs typeface="Montserrat" charset="0"/>
              </a:rPr>
              <a:t>Were </a:t>
            </a:r>
            <a:r>
              <a:rPr lang="en-US" sz="800" b="1" dirty="0">
                <a:solidFill>
                  <a:schemeClr val="bg1"/>
                </a:solidFill>
                <a:latin typeface="微软雅黑" panose="020B0503020204020204" pitchFamily="34" charset="-122"/>
                <a:ea typeface="微软雅黑" panose="020B0503020204020204" pitchFamily="34" charset="-122"/>
                <a:cs typeface="Montserrat" charset="0"/>
              </a:rPr>
              <a:t>hath </a:t>
            </a:r>
            <a:r>
              <a:rPr lang="en-US" sz="800" b="1" dirty="0" smtClean="0">
                <a:solidFill>
                  <a:schemeClr val="bg1"/>
                </a:solidFill>
                <a:latin typeface="微软雅黑" panose="020B0503020204020204" pitchFamily="34" charset="-122"/>
                <a:ea typeface="微软雅黑" panose="020B0503020204020204" pitchFamily="34" charset="-122"/>
                <a:cs typeface="Montserrat" charset="0"/>
              </a:rPr>
              <a:t>waters</a:t>
            </a:r>
          </a:p>
        </p:txBody>
      </p:sp>
      <p:cxnSp>
        <p:nvCxnSpPr>
          <p:cNvPr id="126" name="Straight Connector 125"/>
          <p:cNvCxnSpPr/>
          <p:nvPr/>
        </p:nvCxnSpPr>
        <p:spPr>
          <a:xfrm>
            <a:off x="7729979" y="3642801"/>
            <a:ext cx="3445016" cy="0"/>
          </a:xfrm>
          <a:prstGeom prst="line">
            <a:avLst/>
          </a:prstGeom>
          <a:ln w="6350">
            <a:solidFill>
              <a:schemeClr val="bg2">
                <a:alpha val="50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advTm="6179">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0-#ppt_w/2"/>
                                          </p:val>
                                        </p:tav>
                                        <p:tav tm="100000">
                                          <p:val>
                                            <p:strVal val="#ppt_x"/>
                                          </p:val>
                                        </p:tav>
                                      </p:tavLst>
                                    </p:anim>
                                    <p:anim calcmode="lin" valueType="num">
                                      <p:cBhvr additive="base">
                                        <p:cTn id="12" dur="500" fill="hold"/>
                                        <p:tgtEl>
                                          <p:spTgt spid="3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0-#ppt_w/2"/>
                                          </p:val>
                                        </p:tav>
                                        <p:tav tm="100000">
                                          <p:val>
                                            <p:strVal val="#ppt_x"/>
                                          </p:val>
                                        </p:tav>
                                      </p:tavLst>
                                    </p:anim>
                                    <p:anim calcmode="lin" valueType="num">
                                      <p:cBhvr additive="base">
                                        <p:cTn id="16" dur="5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0-#ppt_w/2"/>
                                          </p:val>
                                        </p:tav>
                                        <p:tav tm="100000">
                                          <p:val>
                                            <p:strVal val="#ppt_x"/>
                                          </p:val>
                                        </p:tav>
                                      </p:tavLst>
                                    </p:anim>
                                    <p:anim calcmode="lin" valueType="num">
                                      <p:cBhvr additive="base">
                                        <p:cTn id="20" dur="500" fill="hold"/>
                                        <p:tgtEl>
                                          <p:spTgt spid="4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1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0-#ppt_w/2"/>
                                          </p:val>
                                        </p:tav>
                                        <p:tav tm="100000">
                                          <p:val>
                                            <p:strVal val="#ppt_x"/>
                                          </p:val>
                                        </p:tav>
                                      </p:tavLst>
                                    </p:anim>
                                    <p:anim calcmode="lin" valueType="num">
                                      <p:cBhvr additive="base">
                                        <p:cTn id="24" dur="5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0-#ppt_w/2"/>
                                          </p:val>
                                        </p:tav>
                                        <p:tav tm="100000">
                                          <p:val>
                                            <p:strVal val="#ppt_x"/>
                                          </p:val>
                                        </p:tav>
                                      </p:tavLst>
                                    </p:anim>
                                    <p:anim calcmode="lin" valueType="num">
                                      <p:cBhvr additive="base">
                                        <p:cTn id="28" dur="5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0-#ppt_w/2"/>
                                          </p:val>
                                        </p:tav>
                                        <p:tav tm="100000">
                                          <p:val>
                                            <p:strVal val="#ppt_x"/>
                                          </p:val>
                                        </p:tav>
                                      </p:tavLst>
                                    </p:anim>
                                    <p:anim calcmode="lin" valueType="num">
                                      <p:cBhvr additive="base">
                                        <p:cTn id="32" dur="500" fill="hold"/>
                                        <p:tgtEl>
                                          <p:spTgt spid="3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0-#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fill="hold"/>
                                        <p:tgtEl>
                                          <p:spTgt spid="38"/>
                                        </p:tgtEl>
                                        <p:attrNameLst>
                                          <p:attrName>ppt_x</p:attrName>
                                        </p:attrNameLst>
                                      </p:cBhvr>
                                      <p:tavLst>
                                        <p:tav tm="0">
                                          <p:val>
                                            <p:strVal val="0-#ppt_w/2"/>
                                          </p:val>
                                        </p:tav>
                                        <p:tav tm="100000">
                                          <p:val>
                                            <p:strVal val="#ppt_x"/>
                                          </p:val>
                                        </p:tav>
                                      </p:tavLst>
                                    </p:anim>
                                    <p:anim calcmode="lin" valueType="num">
                                      <p:cBhvr additive="base">
                                        <p:cTn id="40" dur="5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100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0-#ppt_w/2"/>
                                          </p:val>
                                        </p:tav>
                                        <p:tav tm="100000">
                                          <p:val>
                                            <p:strVal val="#ppt_x"/>
                                          </p:val>
                                        </p:tav>
                                      </p:tavLst>
                                    </p:anim>
                                    <p:anim calcmode="lin" valueType="num">
                                      <p:cBhvr additive="base">
                                        <p:cTn id="44" dur="500" fill="hold"/>
                                        <p:tgtEl>
                                          <p:spTgt spid="4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additive="base">
                                        <p:cTn id="47" dur="500" fill="hold"/>
                                        <p:tgtEl>
                                          <p:spTgt spid="41"/>
                                        </p:tgtEl>
                                        <p:attrNameLst>
                                          <p:attrName>ppt_x</p:attrName>
                                        </p:attrNameLst>
                                      </p:cBhvr>
                                      <p:tavLst>
                                        <p:tav tm="0">
                                          <p:val>
                                            <p:strVal val="0-#ppt_w/2"/>
                                          </p:val>
                                        </p:tav>
                                        <p:tav tm="100000">
                                          <p:val>
                                            <p:strVal val="#ppt_x"/>
                                          </p:val>
                                        </p:tav>
                                      </p:tavLst>
                                    </p:anim>
                                    <p:anim calcmode="lin" valueType="num">
                                      <p:cBhvr additive="base">
                                        <p:cTn id="48" dur="500" fill="hold"/>
                                        <p:tgtEl>
                                          <p:spTgt spid="4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500"/>
                                  </p:stCondLst>
                                  <p:childTnLst>
                                    <p:set>
                                      <p:cBhvr>
                                        <p:cTn id="50" dur="1" fill="hold">
                                          <p:stCondLst>
                                            <p:cond delay="0"/>
                                          </p:stCondLst>
                                        </p:cTn>
                                        <p:tgtEl>
                                          <p:spTgt spid="42"/>
                                        </p:tgtEl>
                                        <p:attrNameLst>
                                          <p:attrName>style.visibility</p:attrName>
                                        </p:attrNameLst>
                                      </p:cBhvr>
                                      <p:to>
                                        <p:strVal val="visible"/>
                                      </p:to>
                                    </p:set>
                                    <p:anim calcmode="lin" valueType="num">
                                      <p:cBhvr additive="base">
                                        <p:cTn id="51" dur="500" fill="hold"/>
                                        <p:tgtEl>
                                          <p:spTgt spid="42"/>
                                        </p:tgtEl>
                                        <p:attrNameLst>
                                          <p:attrName>ppt_x</p:attrName>
                                        </p:attrNameLst>
                                      </p:cBhvr>
                                      <p:tavLst>
                                        <p:tav tm="0">
                                          <p:val>
                                            <p:strVal val="0-#ppt_w/2"/>
                                          </p:val>
                                        </p:tav>
                                        <p:tav tm="100000">
                                          <p:val>
                                            <p:strVal val="#ppt_x"/>
                                          </p:val>
                                        </p:tav>
                                      </p:tavLst>
                                    </p:anim>
                                    <p:anim calcmode="lin" valueType="num">
                                      <p:cBhvr additive="base">
                                        <p:cTn id="52" dur="500" fill="hold"/>
                                        <p:tgtEl>
                                          <p:spTgt spid="4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50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500" fill="hold"/>
                                        <p:tgtEl>
                                          <p:spTgt spid="44"/>
                                        </p:tgtEl>
                                        <p:attrNameLst>
                                          <p:attrName>ppt_x</p:attrName>
                                        </p:attrNameLst>
                                      </p:cBhvr>
                                      <p:tavLst>
                                        <p:tav tm="0">
                                          <p:val>
                                            <p:strVal val="0-#ppt_w/2"/>
                                          </p:val>
                                        </p:tav>
                                        <p:tav tm="100000">
                                          <p:val>
                                            <p:strVal val="#ppt_x"/>
                                          </p:val>
                                        </p:tav>
                                      </p:tavLst>
                                    </p:anim>
                                    <p:anim calcmode="lin" valueType="num">
                                      <p:cBhvr additive="base">
                                        <p:cTn id="56" dur="500" fill="hold"/>
                                        <p:tgtEl>
                                          <p:spTgt spid="44"/>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500" fill="hold"/>
                                        <p:tgtEl>
                                          <p:spTgt spid="45"/>
                                        </p:tgtEl>
                                        <p:attrNameLst>
                                          <p:attrName>ppt_x</p:attrName>
                                        </p:attrNameLst>
                                      </p:cBhvr>
                                      <p:tavLst>
                                        <p:tav tm="0">
                                          <p:val>
                                            <p:strVal val="0-#ppt_w/2"/>
                                          </p:val>
                                        </p:tav>
                                        <p:tav tm="100000">
                                          <p:val>
                                            <p:strVal val="#ppt_x"/>
                                          </p:val>
                                        </p:tav>
                                      </p:tavLst>
                                    </p:anim>
                                    <p:anim calcmode="lin" valueType="num">
                                      <p:cBhvr additive="base">
                                        <p:cTn id="60" dur="500" fill="hold"/>
                                        <p:tgtEl>
                                          <p:spTgt spid="45"/>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50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500" fill="hold"/>
                                        <p:tgtEl>
                                          <p:spTgt spid="46"/>
                                        </p:tgtEl>
                                        <p:attrNameLst>
                                          <p:attrName>ppt_x</p:attrName>
                                        </p:attrNameLst>
                                      </p:cBhvr>
                                      <p:tavLst>
                                        <p:tav tm="0">
                                          <p:val>
                                            <p:strVal val="0-#ppt_w/2"/>
                                          </p:val>
                                        </p:tav>
                                        <p:tav tm="100000">
                                          <p:val>
                                            <p:strVal val="#ppt_x"/>
                                          </p:val>
                                        </p:tav>
                                      </p:tavLst>
                                    </p:anim>
                                    <p:anim calcmode="lin" valueType="num">
                                      <p:cBhvr additive="base">
                                        <p:cTn id="64" dur="500" fill="hold"/>
                                        <p:tgtEl>
                                          <p:spTgt spid="46"/>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500" fill="hold"/>
                                        <p:tgtEl>
                                          <p:spTgt spid="11"/>
                                        </p:tgtEl>
                                        <p:attrNameLst>
                                          <p:attrName>ppt_x</p:attrName>
                                        </p:attrNameLst>
                                      </p:cBhvr>
                                      <p:tavLst>
                                        <p:tav tm="0">
                                          <p:val>
                                            <p:strVal val="0-#ppt_w/2"/>
                                          </p:val>
                                        </p:tav>
                                        <p:tav tm="100000">
                                          <p:val>
                                            <p:strVal val="#ppt_x"/>
                                          </p:val>
                                        </p:tav>
                                      </p:tavLst>
                                    </p:anim>
                                    <p:anim calcmode="lin" valueType="num">
                                      <p:cBhvr additive="base">
                                        <p:cTn id="6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grpId="0" nodeType="clickEffect">
                                  <p:stCondLst>
                                    <p:cond delay="0"/>
                                  </p:stCondLst>
                                  <p:childTnLst>
                                    <p:set>
                                      <p:cBhvr>
                                        <p:cTn id="72" dur="1" fill="hold">
                                          <p:stCondLst>
                                            <p:cond delay="0"/>
                                          </p:stCondLst>
                                        </p:cTn>
                                        <p:tgtEl>
                                          <p:spTgt spid="121"/>
                                        </p:tgtEl>
                                        <p:attrNameLst>
                                          <p:attrName>style.visibility</p:attrName>
                                        </p:attrNameLst>
                                      </p:cBhvr>
                                      <p:to>
                                        <p:strVal val="visible"/>
                                      </p:to>
                                    </p:set>
                                    <p:anim calcmode="lin" valueType="num">
                                      <p:cBhvr>
                                        <p:cTn id="73" dur="500" fill="hold"/>
                                        <p:tgtEl>
                                          <p:spTgt spid="121"/>
                                        </p:tgtEl>
                                        <p:attrNameLst>
                                          <p:attrName>ppt_w</p:attrName>
                                        </p:attrNameLst>
                                      </p:cBhvr>
                                      <p:tavLst>
                                        <p:tav tm="0">
                                          <p:val>
                                            <p:fltVal val="0"/>
                                          </p:val>
                                        </p:tav>
                                        <p:tav tm="100000">
                                          <p:val>
                                            <p:strVal val="#ppt_w"/>
                                          </p:val>
                                        </p:tav>
                                      </p:tavLst>
                                    </p:anim>
                                    <p:anim calcmode="lin" valueType="num">
                                      <p:cBhvr>
                                        <p:cTn id="74" dur="500" fill="hold"/>
                                        <p:tgtEl>
                                          <p:spTgt spid="121"/>
                                        </p:tgtEl>
                                        <p:attrNameLst>
                                          <p:attrName>ppt_h</p:attrName>
                                        </p:attrNameLst>
                                      </p:cBhvr>
                                      <p:tavLst>
                                        <p:tav tm="0">
                                          <p:val>
                                            <p:fltVal val="0"/>
                                          </p:val>
                                        </p:tav>
                                        <p:tav tm="100000">
                                          <p:val>
                                            <p:strVal val="#ppt_h"/>
                                          </p:val>
                                        </p:tav>
                                      </p:tavLst>
                                    </p:anim>
                                    <p:animEffect transition="in" filter="fade">
                                      <p:cBhvr>
                                        <p:cTn id="75" dur="500"/>
                                        <p:tgtEl>
                                          <p:spTgt spid="121"/>
                                        </p:tgtEl>
                                      </p:cBhvr>
                                    </p:animEffect>
                                  </p:childTnLst>
                                </p:cTn>
                              </p:par>
                              <p:par>
                                <p:cTn id="76" presetID="53" presetClass="entr" presetSubtype="16" fill="hold" nodeType="withEffect">
                                  <p:stCondLst>
                                    <p:cond delay="0"/>
                                  </p:stCondLst>
                                  <p:childTnLst>
                                    <p:set>
                                      <p:cBhvr>
                                        <p:cTn id="77" dur="1" fill="hold">
                                          <p:stCondLst>
                                            <p:cond delay="0"/>
                                          </p:stCondLst>
                                        </p:cTn>
                                        <p:tgtEl>
                                          <p:spTgt spid="117"/>
                                        </p:tgtEl>
                                        <p:attrNameLst>
                                          <p:attrName>style.visibility</p:attrName>
                                        </p:attrNameLst>
                                      </p:cBhvr>
                                      <p:to>
                                        <p:strVal val="visible"/>
                                      </p:to>
                                    </p:set>
                                    <p:anim calcmode="lin" valueType="num">
                                      <p:cBhvr>
                                        <p:cTn id="78" dur="500" fill="hold"/>
                                        <p:tgtEl>
                                          <p:spTgt spid="117"/>
                                        </p:tgtEl>
                                        <p:attrNameLst>
                                          <p:attrName>ppt_w</p:attrName>
                                        </p:attrNameLst>
                                      </p:cBhvr>
                                      <p:tavLst>
                                        <p:tav tm="0">
                                          <p:val>
                                            <p:fltVal val="0"/>
                                          </p:val>
                                        </p:tav>
                                        <p:tav tm="100000">
                                          <p:val>
                                            <p:strVal val="#ppt_w"/>
                                          </p:val>
                                        </p:tav>
                                      </p:tavLst>
                                    </p:anim>
                                    <p:anim calcmode="lin" valueType="num">
                                      <p:cBhvr>
                                        <p:cTn id="79" dur="500" fill="hold"/>
                                        <p:tgtEl>
                                          <p:spTgt spid="117"/>
                                        </p:tgtEl>
                                        <p:attrNameLst>
                                          <p:attrName>ppt_h</p:attrName>
                                        </p:attrNameLst>
                                      </p:cBhvr>
                                      <p:tavLst>
                                        <p:tav tm="0">
                                          <p:val>
                                            <p:fltVal val="0"/>
                                          </p:val>
                                        </p:tav>
                                        <p:tav tm="100000">
                                          <p:val>
                                            <p:strVal val="#ppt_h"/>
                                          </p:val>
                                        </p:tav>
                                      </p:tavLst>
                                    </p:anim>
                                    <p:animEffect transition="in" filter="fade">
                                      <p:cBhvr>
                                        <p:cTn id="80" dur="500"/>
                                        <p:tgtEl>
                                          <p:spTgt spid="117"/>
                                        </p:tgtEl>
                                      </p:cBhvr>
                                    </p:animEffect>
                                  </p:childTnLst>
                                </p:cTn>
                              </p:par>
                              <p:par>
                                <p:cTn id="81" presetID="53" presetClass="entr" presetSubtype="16" fill="hold" nodeType="withEffect">
                                  <p:stCondLst>
                                    <p:cond delay="0"/>
                                  </p:stCondLst>
                                  <p:childTnLst>
                                    <p:set>
                                      <p:cBhvr>
                                        <p:cTn id="82" dur="1" fill="hold">
                                          <p:stCondLst>
                                            <p:cond delay="0"/>
                                          </p:stCondLst>
                                        </p:cTn>
                                        <p:tgtEl>
                                          <p:spTgt spid="118"/>
                                        </p:tgtEl>
                                        <p:attrNameLst>
                                          <p:attrName>style.visibility</p:attrName>
                                        </p:attrNameLst>
                                      </p:cBhvr>
                                      <p:to>
                                        <p:strVal val="visible"/>
                                      </p:to>
                                    </p:set>
                                    <p:anim calcmode="lin" valueType="num">
                                      <p:cBhvr>
                                        <p:cTn id="83" dur="500" fill="hold"/>
                                        <p:tgtEl>
                                          <p:spTgt spid="118"/>
                                        </p:tgtEl>
                                        <p:attrNameLst>
                                          <p:attrName>ppt_w</p:attrName>
                                        </p:attrNameLst>
                                      </p:cBhvr>
                                      <p:tavLst>
                                        <p:tav tm="0">
                                          <p:val>
                                            <p:fltVal val="0"/>
                                          </p:val>
                                        </p:tav>
                                        <p:tav tm="100000">
                                          <p:val>
                                            <p:strVal val="#ppt_w"/>
                                          </p:val>
                                        </p:tav>
                                      </p:tavLst>
                                    </p:anim>
                                    <p:anim calcmode="lin" valueType="num">
                                      <p:cBhvr>
                                        <p:cTn id="84" dur="500" fill="hold"/>
                                        <p:tgtEl>
                                          <p:spTgt spid="118"/>
                                        </p:tgtEl>
                                        <p:attrNameLst>
                                          <p:attrName>ppt_h</p:attrName>
                                        </p:attrNameLst>
                                      </p:cBhvr>
                                      <p:tavLst>
                                        <p:tav tm="0">
                                          <p:val>
                                            <p:fltVal val="0"/>
                                          </p:val>
                                        </p:tav>
                                        <p:tav tm="100000">
                                          <p:val>
                                            <p:strVal val="#ppt_h"/>
                                          </p:val>
                                        </p:tav>
                                      </p:tavLst>
                                    </p:anim>
                                    <p:animEffect transition="in" filter="fade">
                                      <p:cBhvr>
                                        <p:cTn id="85" dur="500"/>
                                        <p:tgtEl>
                                          <p:spTgt spid="118"/>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20"/>
                                        </p:tgtEl>
                                        <p:attrNameLst>
                                          <p:attrName>style.visibility</p:attrName>
                                        </p:attrNameLst>
                                      </p:cBhvr>
                                      <p:to>
                                        <p:strVal val="visible"/>
                                      </p:to>
                                    </p:set>
                                    <p:anim calcmode="lin" valueType="num">
                                      <p:cBhvr>
                                        <p:cTn id="88" dur="500" fill="hold"/>
                                        <p:tgtEl>
                                          <p:spTgt spid="120"/>
                                        </p:tgtEl>
                                        <p:attrNameLst>
                                          <p:attrName>ppt_w</p:attrName>
                                        </p:attrNameLst>
                                      </p:cBhvr>
                                      <p:tavLst>
                                        <p:tav tm="0">
                                          <p:val>
                                            <p:fltVal val="0"/>
                                          </p:val>
                                        </p:tav>
                                        <p:tav tm="100000">
                                          <p:val>
                                            <p:strVal val="#ppt_w"/>
                                          </p:val>
                                        </p:tav>
                                      </p:tavLst>
                                    </p:anim>
                                    <p:anim calcmode="lin" valueType="num">
                                      <p:cBhvr>
                                        <p:cTn id="89" dur="500" fill="hold"/>
                                        <p:tgtEl>
                                          <p:spTgt spid="120"/>
                                        </p:tgtEl>
                                        <p:attrNameLst>
                                          <p:attrName>ppt_h</p:attrName>
                                        </p:attrNameLst>
                                      </p:cBhvr>
                                      <p:tavLst>
                                        <p:tav tm="0">
                                          <p:val>
                                            <p:fltVal val="0"/>
                                          </p:val>
                                        </p:tav>
                                        <p:tav tm="100000">
                                          <p:val>
                                            <p:strVal val="#ppt_h"/>
                                          </p:val>
                                        </p:tav>
                                      </p:tavLst>
                                    </p:anim>
                                    <p:animEffect transition="in" filter="fade">
                                      <p:cBhvr>
                                        <p:cTn id="90" dur="500"/>
                                        <p:tgtEl>
                                          <p:spTgt spid="120"/>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122"/>
                                        </p:tgtEl>
                                        <p:attrNameLst>
                                          <p:attrName>style.visibility</p:attrName>
                                        </p:attrNameLst>
                                      </p:cBhvr>
                                      <p:to>
                                        <p:strVal val="visible"/>
                                      </p:to>
                                    </p:set>
                                    <p:anim calcmode="lin" valueType="num">
                                      <p:cBhvr>
                                        <p:cTn id="93" dur="500" fill="hold"/>
                                        <p:tgtEl>
                                          <p:spTgt spid="122"/>
                                        </p:tgtEl>
                                        <p:attrNameLst>
                                          <p:attrName>ppt_w</p:attrName>
                                        </p:attrNameLst>
                                      </p:cBhvr>
                                      <p:tavLst>
                                        <p:tav tm="0">
                                          <p:val>
                                            <p:fltVal val="0"/>
                                          </p:val>
                                        </p:tav>
                                        <p:tav tm="100000">
                                          <p:val>
                                            <p:strVal val="#ppt_w"/>
                                          </p:val>
                                        </p:tav>
                                      </p:tavLst>
                                    </p:anim>
                                    <p:anim calcmode="lin" valueType="num">
                                      <p:cBhvr>
                                        <p:cTn id="94" dur="500" fill="hold"/>
                                        <p:tgtEl>
                                          <p:spTgt spid="122"/>
                                        </p:tgtEl>
                                        <p:attrNameLst>
                                          <p:attrName>ppt_h</p:attrName>
                                        </p:attrNameLst>
                                      </p:cBhvr>
                                      <p:tavLst>
                                        <p:tav tm="0">
                                          <p:val>
                                            <p:fltVal val="0"/>
                                          </p:val>
                                        </p:tav>
                                        <p:tav tm="100000">
                                          <p:val>
                                            <p:strVal val="#ppt_h"/>
                                          </p:val>
                                        </p:tav>
                                      </p:tavLst>
                                    </p:anim>
                                    <p:animEffect transition="in" filter="fade">
                                      <p:cBhvr>
                                        <p:cTn id="95" dur="500"/>
                                        <p:tgtEl>
                                          <p:spTgt spid="122"/>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123"/>
                                        </p:tgtEl>
                                        <p:attrNameLst>
                                          <p:attrName>style.visibility</p:attrName>
                                        </p:attrNameLst>
                                      </p:cBhvr>
                                      <p:to>
                                        <p:strVal val="visible"/>
                                      </p:to>
                                    </p:set>
                                    <p:anim calcmode="lin" valueType="num">
                                      <p:cBhvr>
                                        <p:cTn id="98" dur="500" fill="hold"/>
                                        <p:tgtEl>
                                          <p:spTgt spid="123"/>
                                        </p:tgtEl>
                                        <p:attrNameLst>
                                          <p:attrName>ppt_w</p:attrName>
                                        </p:attrNameLst>
                                      </p:cBhvr>
                                      <p:tavLst>
                                        <p:tav tm="0">
                                          <p:val>
                                            <p:fltVal val="0"/>
                                          </p:val>
                                        </p:tav>
                                        <p:tav tm="100000">
                                          <p:val>
                                            <p:strVal val="#ppt_w"/>
                                          </p:val>
                                        </p:tav>
                                      </p:tavLst>
                                    </p:anim>
                                    <p:anim calcmode="lin" valueType="num">
                                      <p:cBhvr>
                                        <p:cTn id="99" dur="500" fill="hold"/>
                                        <p:tgtEl>
                                          <p:spTgt spid="123"/>
                                        </p:tgtEl>
                                        <p:attrNameLst>
                                          <p:attrName>ppt_h</p:attrName>
                                        </p:attrNameLst>
                                      </p:cBhvr>
                                      <p:tavLst>
                                        <p:tav tm="0">
                                          <p:val>
                                            <p:fltVal val="0"/>
                                          </p:val>
                                        </p:tav>
                                        <p:tav tm="100000">
                                          <p:val>
                                            <p:strVal val="#ppt_h"/>
                                          </p:val>
                                        </p:tav>
                                      </p:tavLst>
                                    </p:anim>
                                    <p:animEffect transition="in" filter="fade">
                                      <p:cBhvr>
                                        <p:cTn id="100" dur="500"/>
                                        <p:tgtEl>
                                          <p:spTgt spid="123"/>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124"/>
                                        </p:tgtEl>
                                        <p:attrNameLst>
                                          <p:attrName>style.visibility</p:attrName>
                                        </p:attrNameLst>
                                      </p:cBhvr>
                                      <p:to>
                                        <p:strVal val="visible"/>
                                      </p:to>
                                    </p:set>
                                    <p:anim calcmode="lin" valueType="num">
                                      <p:cBhvr>
                                        <p:cTn id="103" dur="500" fill="hold"/>
                                        <p:tgtEl>
                                          <p:spTgt spid="124"/>
                                        </p:tgtEl>
                                        <p:attrNameLst>
                                          <p:attrName>ppt_w</p:attrName>
                                        </p:attrNameLst>
                                      </p:cBhvr>
                                      <p:tavLst>
                                        <p:tav tm="0">
                                          <p:val>
                                            <p:fltVal val="0"/>
                                          </p:val>
                                        </p:tav>
                                        <p:tav tm="100000">
                                          <p:val>
                                            <p:strVal val="#ppt_w"/>
                                          </p:val>
                                        </p:tav>
                                      </p:tavLst>
                                    </p:anim>
                                    <p:anim calcmode="lin" valueType="num">
                                      <p:cBhvr>
                                        <p:cTn id="104" dur="500" fill="hold"/>
                                        <p:tgtEl>
                                          <p:spTgt spid="124"/>
                                        </p:tgtEl>
                                        <p:attrNameLst>
                                          <p:attrName>ppt_h</p:attrName>
                                        </p:attrNameLst>
                                      </p:cBhvr>
                                      <p:tavLst>
                                        <p:tav tm="0">
                                          <p:val>
                                            <p:fltVal val="0"/>
                                          </p:val>
                                        </p:tav>
                                        <p:tav tm="100000">
                                          <p:val>
                                            <p:strVal val="#ppt_h"/>
                                          </p:val>
                                        </p:tav>
                                      </p:tavLst>
                                    </p:anim>
                                    <p:animEffect transition="in" filter="fade">
                                      <p:cBhvr>
                                        <p:cTn id="105" dur="500"/>
                                        <p:tgtEl>
                                          <p:spTgt spid="124"/>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125"/>
                                        </p:tgtEl>
                                        <p:attrNameLst>
                                          <p:attrName>style.visibility</p:attrName>
                                        </p:attrNameLst>
                                      </p:cBhvr>
                                      <p:to>
                                        <p:strVal val="visible"/>
                                      </p:to>
                                    </p:set>
                                    <p:anim calcmode="lin" valueType="num">
                                      <p:cBhvr>
                                        <p:cTn id="108" dur="500" fill="hold"/>
                                        <p:tgtEl>
                                          <p:spTgt spid="125"/>
                                        </p:tgtEl>
                                        <p:attrNameLst>
                                          <p:attrName>ppt_w</p:attrName>
                                        </p:attrNameLst>
                                      </p:cBhvr>
                                      <p:tavLst>
                                        <p:tav tm="0">
                                          <p:val>
                                            <p:fltVal val="0"/>
                                          </p:val>
                                        </p:tav>
                                        <p:tav tm="100000">
                                          <p:val>
                                            <p:strVal val="#ppt_w"/>
                                          </p:val>
                                        </p:tav>
                                      </p:tavLst>
                                    </p:anim>
                                    <p:anim calcmode="lin" valueType="num">
                                      <p:cBhvr>
                                        <p:cTn id="109" dur="500" fill="hold"/>
                                        <p:tgtEl>
                                          <p:spTgt spid="125"/>
                                        </p:tgtEl>
                                        <p:attrNameLst>
                                          <p:attrName>ppt_h</p:attrName>
                                        </p:attrNameLst>
                                      </p:cBhvr>
                                      <p:tavLst>
                                        <p:tav tm="0">
                                          <p:val>
                                            <p:fltVal val="0"/>
                                          </p:val>
                                        </p:tav>
                                        <p:tav tm="100000">
                                          <p:val>
                                            <p:strVal val="#ppt_h"/>
                                          </p:val>
                                        </p:tav>
                                      </p:tavLst>
                                    </p:anim>
                                    <p:animEffect transition="in" filter="fade">
                                      <p:cBhvr>
                                        <p:cTn id="110" dur="500"/>
                                        <p:tgtEl>
                                          <p:spTgt spid="125"/>
                                        </p:tgtEl>
                                      </p:cBhvr>
                                    </p:animEffect>
                                  </p:childTnLst>
                                </p:cTn>
                              </p:par>
                              <p:par>
                                <p:cTn id="111" presetID="53" presetClass="entr" presetSubtype="16" fill="hold" nodeType="withEffect">
                                  <p:stCondLst>
                                    <p:cond delay="0"/>
                                  </p:stCondLst>
                                  <p:childTnLst>
                                    <p:set>
                                      <p:cBhvr>
                                        <p:cTn id="112" dur="1" fill="hold">
                                          <p:stCondLst>
                                            <p:cond delay="0"/>
                                          </p:stCondLst>
                                        </p:cTn>
                                        <p:tgtEl>
                                          <p:spTgt spid="126"/>
                                        </p:tgtEl>
                                        <p:attrNameLst>
                                          <p:attrName>style.visibility</p:attrName>
                                        </p:attrNameLst>
                                      </p:cBhvr>
                                      <p:to>
                                        <p:strVal val="visible"/>
                                      </p:to>
                                    </p:set>
                                    <p:anim calcmode="lin" valueType="num">
                                      <p:cBhvr>
                                        <p:cTn id="113" dur="500" fill="hold"/>
                                        <p:tgtEl>
                                          <p:spTgt spid="126"/>
                                        </p:tgtEl>
                                        <p:attrNameLst>
                                          <p:attrName>ppt_w</p:attrName>
                                        </p:attrNameLst>
                                      </p:cBhvr>
                                      <p:tavLst>
                                        <p:tav tm="0">
                                          <p:val>
                                            <p:fltVal val="0"/>
                                          </p:val>
                                        </p:tav>
                                        <p:tav tm="100000">
                                          <p:val>
                                            <p:strVal val="#ppt_w"/>
                                          </p:val>
                                        </p:tav>
                                      </p:tavLst>
                                    </p:anim>
                                    <p:anim calcmode="lin" valueType="num">
                                      <p:cBhvr>
                                        <p:cTn id="114" dur="500" fill="hold"/>
                                        <p:tgtEl>
                                          <p:spTgt spid="126"/>
                                        </p:tgtEl>
                                        <p:attrNameLst>
                                          <p:attrName>ppt_h</p:attrName>
                                        </p:attrNameLst>
                                      </p:cBhvr>
                                      <p:tavLst>
                                        <p:tav tm="0">
                                          <p:val>
                                            <p:fltVal val="0"/>
                                          </p:val>
                                        </p:tav>
                                        <p:tav tm="100000">
                                          <p:val>
                                            <p:strVal val="#ppt_h"/>
                                          </p:val>
                                        </p:tav>
                                      </p:tavLst>
                                    </p:anim>
                                    <p:animEffect transition="in" filter="fade">
                                      <p:cBhvr>
                                        <p:cTn id="115" dur="500"/>
                                        <p:tgtEl>
                                          <p:spTgt spid="126"/>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47"/>
                                        </p:tgtEl>
                                        <p:attrNameLst>
                                          <p:attrName>style.visibility</p:attrName>
                                        </p:attrNameLst>
                                      </p:cBhvr>
                                      <p:to>
                                        <p:strVal val="visible"/>
                                      </p:to>
                                    </p:set>
                                    <p:animEffect transition="in" filter="fade">
                                      <p:cBhvr>
                                        <p:cTn id="120" dur="500"/>
                                        <p:tgtEl>
                                          <p:spTgt spid="47"/>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48"/>
                                        </p:tgtEl>
                                        <p:attrNameLst>
                                          <p:attrName>style.visibility</p:attrName>
                                        </p:attrNameLst>
                                      </p:cBhvr>
                                      <p:to>
                                        <p:strVal val="visible"/>
                                      </p:to>
                                    </p:set>
                                    <p:animEffect transition="in" filter="fade">
                                      <p:cBhvr>
                                        <p:cTn id="123" dur="500"/>
                                        <p:tgtEl>
                                          <p:spTgt spid="48"/>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49"/>
                                        </p:tgtEl>
                                        <p:attrNameLst>
                                          <p:attrName>style.visibility</p:attrName>
                                        </p:attrNameLst>
                                      </p:cBhvr>
                                      <p:to>
                                        <p:strVal val="visible"/>
                                      </p:to>
                                    </p:set>
                                    <p:animEffect transition="in" filter="fade">
                                      <p:cBhvr>
                                        <p:cTn id="12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bldLvl="0" animBg="1"/>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120" grpId="0"/>
      <p:bldP spid="122" grpId="0"/>
      <p:bldP spid="123" grpId="0" bldLvl="0" animBg="1"/>
      <p:bldP spid="124" grpId="0"/>
      <p:bldP spid="1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点击此处添加</a:t>
            </a:r>
            <a:r>
              <a:rPr lang="zh-CN" altLang="en-US" sz="2000" b="1" dirty="0" smtClean="0">
                <a:solidFill>
                  <a:schemeClr val="bg1"/>
                </a:solidFill>
                <a:latin typeface="微软雅黑" panose="020B0503020204020204" pitchFamily="34" charset="-122"/>
                <a:ea typeface="微软雅黑" panose="020B0503020204020204" pitchFamily="34" charset="-122"/>
              </a:rPr>
              <a:t>文本</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1098029" y="501753"/>
            <a:ext cx="2616998"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7" name="文本框 6"/>
            <p:cNvSpPr txBox="1"/>
            <p:nvPr/>
          </p:nvSpPr>
          <p:spPr>
            <a:xfrm>
              <a:off x="463503" y="478989"/>
              <a:ext cx="486030" cy="400110"/>
            </a:xfrm>
            <a:prstGeom prst="rect">
              <a:avLst/>
            </a:prstGeom>
            <a:noFill/>
          </p:spPr>
          <p:txBody>
            <a:bodyPr wrap="none" rtlCol="0">
              <a:spAutoFit/>
            </a:bodyPr>
            <a:lstStyle/>
            <a:p>
              <a:r>
                <a:rPr lang="en-US" altLang="zh-CN" sz="2000" dirty="0" smtClean="0">
                  <a:solidFill>
                    <a:schemeClr val="tx1"/>
                  </a:solidFill>
                  <a:latin typeface="微软雅黑" panose="020B0503020204020204" pitchFamily="34" charset="-122"/>
                  <a:ea typeface="微软雅黑" panose="020B0503020204020204" pitchFamily="34" charset="-122"/>
                </a:rPr>
                <a:t>01</a:t>
              </a:r>
            </a:p>
          </p:txBody>
        </p:sp>
      </p:grpSp>
      <p:sp>
        <p:nvSpPr>
          <p:cNvPr id="27" name="矩形 26"/>
          <p:cNvSpPr/>
          <p:nvPr/>
        </p:nvSpPr>
        <p:spPr>
          <a:xfrm>
            <a:off x="1188048" y="2937643"/>
            <a:ext cx="2249334"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点击此处添加文本</a:t>
            </a:r>
          </a:p>
        </p:txBody>
      </p:sp>
      <p:sp>
        <p:nvSpPr>
          <p:cNvPr id="28" name="矩形 27"/>
          <p:cNvSpPr/>
          <p:nvPr/>
        </p:nvSpPr>
        <p:spPr>
          <a:xfrm>
            <a:off x="5101430" y="2937643"/>
            <a:ext cx="2249334"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点击此处添加文本</a:t>
            </a:r>
          </a:p>
        </p:txBody>
      </p:sp>
      <p:sp>
        <p:nvSpPr>
          <p:cNvPr id="29" name="矩形 28"/>
          <p:cNvSpPr/>
          <p:nvPr/>
        </p:nvSpPr>
        <p:spPr>
          <a:xfrm>
            <a:off x="9029738" y="2922946"/>
            <a:ext cx="2249334"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点击此处添加文本</a:t>
            </a:r>
          </a:p>
        </p:txBody>
      </p:sp>
      <p:sp>
        <p:nvSpPr>
          <p:cNvPr id="33" name="矩形 32"/>
          <p:cNvSpPr/>
          <p:nvPr/>
        </p:nvSpPr>
        <p:spPr>
          <a:xfrm>
            <a:off x="3121856" y="5218537"/>
            <a:ext cx="2249334"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点击此处添加文本</a:t>
            </a:r>
          </a:p>
        </p:txBody>
      </p:sp>
      <p:sp>
        <p:nvSpPr>
          <p:cNvPr id="34" name="矩形 33"/>
          <p:cNvSpPr/>
          <p:nvPr/>
        </p:nvSpPr>
        <p:spPr>
          <a:xfrm>
            <a:off x="7060446" y="5218537"/>
            <a:ext cx="2249334"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点击此处添加文本</a:t>
            </a:r>
          </a:p>
        </p:txBody>
      </p:sp>
      <p:grpSp>
        <p:nvGrpSpPr>
          <p:cNvPr id="56" name="组合 55"/>
          <p:cNvGrpSpPr/>
          <p:nvPr/>
        </p:nvGrpSpPr>
        <p:grpSpPr>
          <a:xfrm>
            <a:off x="1527368" y="1140020"/>
            <a:ext cx="1499870" cy="1670036"/>
            <a:chOff x="1527368" y="2073286"/>
            <a:chExt cx="1499870" cy="1670036"/>
          </a:xfrm>
          <a:effectLst>
            <a:outerShdw blurRad="431800" dist="203200" dir="2700000" algn="tl" rotWithShape="0">
              <a:prstClr val="black">
                <a:alpha val="27000"/>
              </a:prstClr>
            </a:outerShdw>
          </a:effectLst>
        </p:grpSpPr>
        <p:pic>
          <p:nvPicPr>
            <p:cNvPr id="37" name="图片 36" descr="C:\Users\Administrator\Desktop\QQ截图20170322165859.jpgQQ截图20170322165859"/>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527368" y="2073921"/>
              <a:ext cx="1499870" cy="1654810"/>
            </a:xfrm>
            <a:custGeom>
              <a:avLst/>
              <a:gdLst>
                <a:gd name="connsiteX0" fmla="*/ 744639 w 1499724"/>
                <a:gd name="connsiteY0" fmla="*/ 0 h 1670042"/>
                <a:gd name="connsiteX1" fmla="*/ 750678 w 1499724"/>
                <a:gd name="connsiteY1" fmla="*/ 159 h 1670042"/>
                <a:gd name="connsiteX2" fmla="*/ 756720 w 1499724"/>
                <a:gd name="connsiteY2" fmla="*/ 0 h 1670042"/>
                <a:gd name="connsiteX3" fmla="*/ 758967 w 1499724"/>
                <a:gd name="connsiteY3" fmla="*/ 377 h 1670042"/>
                <a:gd name="connsiteX4" fmla="*/ 774976 w 1499724"/>
                <a:gd name="connsiteY4" fmla="*/ 799 h 1670042"/>
                <a:gd name="connsiteX5" fmla="*/ 834076 w 1499724"/>
                <a:gd name="connsiteY5" fmla="*/ 20672 h 1670042"/>
                <a:gd name="connsiteX6" fmla="*/ 1416332 w 1499724"/>
                <a:gd name="connsiteY6" fmla="*/ 356838 h 1670042"/>
                <a:gd name="connsiteX7" fmla="*/ 1428021 w 1499724"/>
                <a:gd name="connsiteY7" fmla="*/ 365255 h 1670042"/>
                <a:gd name="connsiteX8" fmla="*/ 1430496 w 1499724"/>
                <a:gd name="connsiteY8" fmla="*/ 366598 h 1670042"/>
                <a:gd name="connsiteX9" fmla="*/ 1434675 w 1499724"/>
                <a:gd name="connsiteY9" fmla="*/ 370046 h 1670042"/>
                <a:gd name="connsiteX10" fmla="*/ 1442142 w 1499724"/>
                <a:gd name="connsiteY10" fmla="*/ 375423 h 1670042"/>
                <a:gd name="connsiteX11" fmla="*/ 1445199 w 1499724"/>
                <a:gd name="connsiteY11" fmla="*/ 378729 h 1670042"/>
                <a:gd name="connsiteX12" fmla="*/ 1453734 w 1499724"/>
                <a:gd name="connsiteY12" fmla="*/ 385772 h 1670042"/>
                <a:gd name="connsiteX13" fmla="*/ 1499724 w 1499724"/>
                <a:gd name="connsiteY13" fmla="*/ 496801 h 1670042"/>
                <a:gd name="connsiteX14" fmla="*/ 1499724 w 1499724"/>
                <a:gd name="connsiteY14" fmla="*/ 1169134 h 1670042"/>
                <a:gd name="connsiteX15" fmla="*/ 1472908 w 1499724"/>
                <a:gd name="connsiteY15" fmla="*/ 1256925 h 1670042"/>
                <a:gd name="connsiteX16" fmla="*/ 1469646 w 1499724"/>
                <a:gd name="connsiteY16" fmla="*/ 1260877 h 1670042"/>
                <a:gd name="connsiteX17" fmla="*/ 1463094 w 1499724"/>
                <a:gd name="connsiteY17" fmla="*/ 1271568 h 1670042"/>
                <a:gd name="connsiteX18" fmla="*/ 1416333 w 1499724"/>
                <a:gd name="connsiteY18" fmla="*/ 1312813 h 1670042"/>
                <a:gd name="connsiteX19" fmla="*/ 834076 w 1499724"/>
                <a:gd name="connsiteY19" fmla="*/ 1648980 h 1670042"/>
                <a:gd name="connsiteX20" fmla="*/ 714927 w 1499724"/>
                <a:gd name="connsiteY20" fmla="*/ 1664666 h 1670042"/>
                <a:gd name="connsiteX21" fmla="*/ 703168 w 1499724"/>
                <a:gd name="connsiteY21" fmla="*/ 1660275 h 1670042"/>
                <a:gd name="connsiteX22" fmla="*/ 696283 w 1499724"/>
                <a:gd name="connsiteY22" fmla="*/ 1658717 h 1670042"/>
                <a:gd name="connsiteX23" fmla="*/ 667283 w 1499724"/>
                <a:gd name="connsiteY23" fmla="*/ 1645657 h 1670042"/>
                <a:gd name="connsiteX24" fmla="*/ 85026 w 1499724"/>
                <a:gd name="connsiteY24" fmla="*/ 1309490 h 1670042"/>
                <a:gd name="connsiteX25" fmla="*/ 75001 w 1499724"/>
                <a:gd name="connsiteY25" fmla="*/ 1302272 h 1670042"/>
                <a:gd name="connsiteX26" fmla="*/ 69228 w 1499724"/>
                <a:gd name="connsiteY26" fmla="*/ 1299138 h 1670042"/>
                <a:gd name="connsiteX27" fmla="*/ 59482 w 1499724"/>
                <a:gd name="connsiteY27" fmla="*/ 1291097 h 1670042"/>
                <a:gd name="connsiteX28" fmla="*/ 59216 w 1499724"/>
                <a:gd name="connsiteY28" fmla="*/ 1290905 h 1670042"/>
                <a:gd name="connsiteX29" fmla="*/ 59107 w 1499724"/>
                <a:gd name="connsiteY29" fmla="*/ 1290787 h 1670042"/>
                <a:gd name="connsiteX30" fmla="*/ 45990 w 1499724"/>
                <a:gd name="connsiteY30" fmla="*/ 1279965 h 1670042"/>
                <a:gd name="connsiteX31" fmla="*/ 0 w 1499724"/>
                <a:gd name="connsiteY31" fmla="*/ 1168935 h 1670042"/>
                <a:gd name="connsiteX32" fmla="*/ 0 w 1499724"/>
                <a:gd name="connsiteY32" fmla="*/ 496603 h 1670042"/>
                <a:gd name="connsiteX33" fmla="*/ 69228 w 1499724"/>
                <a:gd name="connsiteY33" fmla="*/ 366400 h 1670042"/>
                <a:gd name="connsiteX34" fmla="*/ 79457 w 1499724"/>
                <a:gd name="connsiteY34" fmla="*/ 360848 h 1670042"/>
                <a:gd name="connsiteX35" fmla="*/ 85026 w 1499724"/>
                <a:gd name="connsiteY35" fmla="*/ 356838 h 1670042"/>
                <a:gd name="connsiteX36" fmla="*/ 667282 w 1499724"/>
                <a:gd name="connsiteY36" fmla="*/ 20672 h 1670042"/>
                <a:gd name="connsiteX37" fmla="*/ 726383 w 1499724"/>
                <a:gd name="connsiteY37" fmla="*/ 799 h 1670042"/>
                <a:gd name="connsiteX38" fmla="*/ 742391 w 1499724"/>
                <a:gd name="connsiteY38" fmla="*/ 377 h 167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99724" h="1670042">
                  <a:moveTo>
                    <a:pt x="744639" y="0"/>
                  </a:moveTo>
                  <a:lnTo>
                    <a:pt x="750678" y="159"/>
                  </a:lnTo>
                  <a:lnTo>
                    <a:pt x="756720" y="0"/>
                  </a:lnTo>
                  <a:lnTo>
                    <a:pt x="758967" y="377"/>
                  </a:lnTo>
                  <a:lnTo>
                    <a:pt x="774976" y="799"/>
                  </a:lnTo>
                  <a:cubicBezTo>
                    <a:pt x="795217" y="3310"/>
                    <a:pt x="815300" y="9831"/>
                    <a:pt x="834076" y="20672"/>
                  </a:cubicBezTo>
                  <a:lnTo>
                    <a:pt x="1416332" y="356838"/>
                  </a:lnTo>
                  <a:lnTo>
                    <a:pt x="1428021" y="365255"/>
                  </a:lnTo>
                  <a:lnTo>
                    <a:pt x="1430496" y="366598"/>
                  </a:lnTo>
                  <a:lnTo>
                    <a:pt x="1434675" y="370046"/>
                  </a:lnTo>
                  <a:lnTo>
                    <a:pt x="1442142" y="375423"/>
                  </a:lnTo>
                  <a:lnTo>
                    <a:pt x="1445199" y="378729"/>
                  </a:lnTo>
                  <a:lnTo>
                    <a:pt x="1453734" y="385772"/>
                  </a:lnTo>
                  <a:cubicBezTo>
                    <a:pt x="1482149" y="414187"/>
                    <a:pt x="1499724" y="453442"/>
                    <a:pt x="1499724" y="496801"/>
                  </a:cubicBezTo>
                  <a:lnTo>
                    <a:pt x="1499724" y="1169134"/>
                  </a:lnTo>
                  <a:cubicBezTo>
                    <a:pt x="1499724" y="1201653"/>
                    <a:pt x="1489838" y="1231864"/>
                    <a:pt x="1472908" y="1256925"/>
                  </a:cubicBezTo>
                  <a:lnTo>
                    <a:pt x="1469646" y="1260877"/>
                  </a:lnTo>
                  <a:lnTo>
                    <a:pt x="1463094" y="1271568"/>
                  </a:lnTo>
                  <a:cubicBezTo>
                    <a:pt x="1450798" y="1287841"/>
                    <a:pt x="1435108" y="1301973"/>
                    <a:pt x="1416333" y="1312813"/>
                  </a:cubicBezTo>
                  <a:lnTo>
                    <a:pt x="834076" y="1648980"/>
                  </a:lnTo>
                  <a:cubicBezTo>
                    <a:pt x="796525" y="1670659"/>
                    <a:pt x="753743" y="1675066"/>
                    <a:pt x="714927" y="1664666"/>
                  </a:cubicBezTo>
                  <a:lnTo>
                    <a:pt x="703168" y="1660275"/>
                  </a:lnTo>
                  <a:lnTo>
                    <a:pt x="696283" y="1658717"/>
                  </a:lnTo>
                  <a:cubicBezTo>
                    <a:pt x="686385" y="1655417"/>
                    <a:pt x="676671" y="1651077"/>
                    <a:pt x="667283" y="1645657"/>
                  </a:cubicBezTo>
                  <a:lnTo>
                    <a:pt x="85026" y="1309490"/>
                  </a:lnTo>
                  <a:lnTo>
                    <a:pt x="75001" y="1302272"/>
                  </a:lnTo>
                  <a:lnTo>
                    <a:pt x="69228" y="1299138"/>
                  </a:lnTo>
                  <a:lnTo>
                    <a:pt x="59482" y="1291097"/>
                  </a:lnTo>
                  <a:lnTo>
                    <a:pt x="59216" y="1290905"/>
                  </a:lnTo>
                  <a:lnTo>
                    <a:pt x="59107" y="1290787"/>
                  </a:lnTo>
                  <a:lnTo>
                    <a:pt x="45990" y="1279965"/>
                  </a:lnTo>
                  <a:cubicBezTo>
                    <a:pt x="17575" y="1251550"/>
                    <a:pt x="0" y="1212295"/>
                    <a:pt x="0" y="1168935"/>
                  </a:cubicBezTo>
                  <a:lnTo>
                    <a:pt x="0" y="496603"/>
                  </a:lnTo>
                  <a:cubicBezTo>
                    <a:pt x="0" y="442403"/>
                    <a:pt x="27461" y="394617"/>
                    <a:pt x="69228" y="366400"/>
                  </a:cubicBezTo>
                  <a:lnTo>
                    <a:pt x="79457" y="360848"/>
                  </a:lnTo>
                  <a:lnTo>
                    <a:pt x="85026" y="356838"/>
                  </a:lnTo>
                  <a:lnTo>
                    <a:pt x="667282" y="20672"/>
                  </a:lnTo>
                  <a:cubicBezTo>
                    <a:pt x="686058" y="9831"/>
                    <a:pt x="706141" y="3310"/>
                    <a:pt x="726383" y="799"/>
                  </a:cubicBezTo>
                  <a:lnTo>
                    <a:pt x="742391" y="377"/>
                  </a:lnTo>
                  <a:close/>
                </a:path>
              </a:pathLst>
            </a:custGeom>
            <a:ln>
              <a:solidFill>
                <a:srgbClr val="FFC000"/>
              </a:solidFill>
            </a:ln>
          </p:spPr>
        </p:pic>
        <p:sp>
          <p:nvSpPr>
            <p:cNvPr id="51" name="任意多边形 50"/>
            <p:cNvSpPr/>
            <p:nvPr/>
          </p:nvSpPr>
          <p:spPr>
            <a:xfrm rot="5400000">
              <a:off x="1442212" y="2158444"/>
              <a:ext cx="1670036" cy="149972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5465956" y="1129066"/>
            <a:ext cx="1499870" cy="1670036"/>
            <a:chOff x="5465956" y="2062332"/>
            <a:chExt cx="1499870" cy="1670036"/>
          </a:xfrm>
          <a:effectLst>
            <a:outerShdw blurRad="431800" dist="203200" dir="2700000" algn="tl" rotWithShape="0">
              <a:prstClr val="black">
                <a:alpha val="27000"/>
              </a:prstClr>
            </a:outerShdw>
          </a:effectLst>
        </p:grpSpPr>
        <p:pic>
          <p:nvPicPr>
            <p:cNvPr id="43" name="图片 42" descr="C:\Users\Administrator\Desktop\QQ截图20170322165924.jpgQQ截图2017032216592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465956" y="2073127"/>
              <a:ext cx="1499870" cy="1656080"/>
            </a:xfrm>
            <a:custGeom>
              <a:avLst/>
              <a:gdLst>
                <a:gd name="connsiteX0" fmla="*/ 744639 w 1499724"/>
                <a:gd name="connsiteY0" fmla="*/ 0 h 1670042"/>
                <a:gd name="connsiteX1" fmla="*/ 750678 w 1499724"/>
                <a:gd name="connsiteY1" fmla="*/ 159 h 1670042"/>
                <a:gd name="connsiteX2" fmla="*/ 756720 w 1499724"/>
                <a:gd name="connsiteY2" fmla="*/ 0 h 1670042"/>
                <a:gd name="connsiteX3" fmla="*/ 758967 w 1499724"/>
                <a:gd name="connsiteY3" fmla="*/ 377 h 1670042"/>
                <a:gd name="connsiteX4" fmla="*/ 774976 w 1499724"/>
                <a:gd name="connsiteY4" fmla="*/ 799 h 1670042"/>
                <a:gd name="connsiteX5" fmla="*/ 834076 w 1499724"/>
                <a:gd name="connsiteY5" fmla="*/ 20672 h 1670042"/>
                <a:gd name="connsiteX6" fmla="*/ 1416332 w 1499724"/>
                <a:gd name="connsiteY6" fmla="*/ 356838 h 1670042"/>
                <a:gd name="connsiteX7" fmla="*/ 1428021 w 1499724"/>
                <a:gd name="connsiteY7" fmla="*/ 365255 h 1670042"/>
                <a:gd name="connsiteX8" fmla="*/ 1430496 w 1499724"/>
                <a:gd name="connsiteY8" fmla="*/ 366598 h 1670042"/>
                <a:gd name="connsiteX9" fmla="*/ 1434675 w 1499724"/>
                <a:gd name="connsiteY9" fmla="*/ 370046 h 1670042"/>
                <a:gd name="connsiteX10" fmla="*/ 1442142 w 1499724"/>
                <a:gd name="connsiteY10" fmla="*/ 375423 h 1670042"/>
                <a:gd name="connsiteX11" fmla="*/ 1445199 w 1499724"/>
                <a:gd name="connsiteY11" fmla="*/ 378729 h 1670042"/>
                <a:gd name="connsiteX12" fmla="*/ 1453734 w 1499724"/>
                <a:gd name="connsiteY12" fmla="*/ 385772 h 1670042"/>
                <a:gd name="connsiteX13" fmla="*/ 1499724 w 1499724"/>
                <a:gd name="connsiteY13" fmla="*/ 496801 h 1670042"/>
                <a:gd name="connsiteX14" fmla="*/ 1499724 w 1499724"/>
                <a:gd name="connsiteY14" fmla="*/ 1169134 h 1670042"/>
                <a:gd name="connsiteX15" fmla="*/ 1472908 w 1499724"/>
                <a:gd name="connsiteY15" fmla="*/ 1256925 h 1670042"/>
                <a:gd name="connsiteX16" fmla="*/ 1469647 w 1499724"/>
                <a:gd name="connsiteY16" fmla="*/ 1260877 h 1670042"/>
                <a:gd name="connsiteX17" fmla="*/ 1463094 w 1499724"/>
                <a:gd name="connsiteY17" fmla="*/ 1271568 h 1670042"/>
                <a:gd name="connsiteX18" fmla="*/ 1416333 w 1499724"/>
                <a:gd name="connsiteY18" fmla="*/ 1312813 h 1670042"/>
                <a:gd name="connsiteX19" fmla="*/ 834076 w 1499724"/>
                <a:gd name="connsiteY19" fmla="*/ 1648980 h 1670042"/>
                <a:gd name="connsiteX20" fmla="*/ 714927 w 1499724"/>
                <a:gd name="connsiteY20" fmla="*/ 1664666 h 1670042"/>
                <a:gd name="connsiteX21" fmla="*/ 703168 w 1499724"/>
                <a:gd name="connsiteY21" fmla="*/ 1660275 h 1670042"/>
                <a:gd name="connsiteX22" fmla="*/ 696283 w 1499724"/>
                <a:gd name="connsiteY22" fmla="*/ 1658717 h 1670042"/>
                <a:gd name="connsiteX23" fmla="*/ 667283 w 1499724"/>
                <a:gd name="connsiteY23" fmla="*/ 1645657 h 1670042"/>
                <a:gd name="connsiteX24" fmla="*/ 85026 w 1499724"/>
                <a:gd name="connsiteY24" fmla="*/ 1309490 h 1670042"/>
                <a:gd name="connsiteX25" fmla="*/ 75001 w 1499724"/>
                <a:gd name="connsiteY25" fmla="*/ 1302272 h 1670042"/>
                <a:gd name="connsiteX26" fmla="*/ 69228 w 1499724"/>
                <a:gd name="connsiteY26" fmla="*/ 1299138 h 1670042"/>
                <a:gd name="connsiteX27" fmla="*/ 59483 w 1499724"/>
                <a:gd name="connsiteY27" fmla="*/ 1291097 h 1670042"/>
                <a:gd name="connsiteX28" fmla="*/ 59216 w 1499724"/>
                <a:gd name="connsiteY28" fmla="*/ 1290905 h 1670042"/>
                <a:gd name="connsiteX29" fmla="*/ 59107 w 1499724"/>
                <a:gd name="connsiteY29" fmla="*/ 1290787 h 1670042"/>
                <a:gd name="connsiteX30" fmla="*/ 45990 w 1499724"/>
                <a:gd name="connsiteY30" fmla="*/ 1279965 h 1670042"/>
                <a:gd name="connsiteX31" fmla="*/ 0 w 1499724"/>
                <a:gd name="connsiteY31" fmla="*/ 1168935 h 1670042"/>
                <a:gd name="connsiteX32" fmla="*/ 0 w 1499724"/>
                <a:gd name="connsiteY32" fmla="*/ 496603 h 1670042"/>
                <a:gd name="connsiteX33" fmla="*/ 69228 w 1499724"/>
                <a:gd name="connsiteY33" fmla="*/ 366400 h 1670042"/>
                <a:gd name="connsiteX34" fmla="*/ 79457 w 1499724"/>
                <a:gd name="connsiteY34" fmla="*/ 360848 h 1670042"/>
                <a:gd name="connsiteX35" fmla="*/ 85026 w 1499724"/>
                <a:gd name="connsiteY35" fmla="*/ 356838 h 1670042"/>
                <a:gd name="connsiteX36" fmla="*/ 667282 w 1499724"/>
                <a:gd name="connsiteY36" fmla="*/ 20672 h 1670042"/>
                <a:gd name="connsiteX37" fmla="*/ 726383 w 1499724"/>
                <a:gd name="connsiteY37" fmla="*/ 799 h 1670042"/>
                <a:gd name="connsiteX38" fmla="*/ 742391 w 1499724"/>
                <a:gd name="connsiteY38" fmla="*/ 377 h 167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99724" h="1670042">
                  <a:moveTo>
                    <a:pt x="744639" y="0"/>
                  </a:moveTo>
                  <a:lnTo>
                    <a:pt x="750678" y="159"/>
                  </a:lnTo>
                  <a:lnTo>
                    <a:pt x="756720" y="0"/>
                  </a:lnTo>
                  <a:lnTo>
                    <a:pt x="758967" y="377"/>
                  </a:lnTo>
                  <a:lnTo>
                    <a:pt x="774976" y="799"/>
                  </a:lnTo>
                  <a:cubicBezTo>
                    <a:pt x="795217" y="3310"/>
                    <a:pt x="815300" y="9831"/>
                    <a:pt x="834076" y="20672"/>
                  </a:cubicBezTo>
                  <a:lnTo>
                    <a:pt x="1416332" y="356838"/>
                  </a:lnTo>
                  <a:lnTo>
                    <a:pt x="1428021" y="365255"/>
                  </a:lnTo>
                  <a:lnTo>
                    <a:pt x="1430496" y="366598"/>
                  </a:lnTo>
                  <a:lnTo>
                    <a:pt x="1434675" y="370046"/>
                  </a:lnTo>
                  <a:lnTo>
                    <a:pt x="1442142" y="375423"/>
                  </a:lnTo>
                  <a:lnTo>
                    <a:pt x="1445199" y="378729"/>
                  </a:lnTo>
                  <a:lnTo>
                    <a:pt x="1453734" y="385772"/>
                  </a:lnTo>
                  <a:cubicBezTo>
                    <a:pt x="1482149" y="414187"/>
                    <a:pt x="1499724" y="453442"/>
                    <a:pt x="1499724" y="496801"/>
                  </a:cubicBezTo>
                  <a:lnTo>
                    <a:pt x="1499724" y="1169134"/>
                  </a:lnTo>
                  <a:cubicBezTo>
                    <a:pt x="1499724" y="1201653"/>
                    <a:pt x="1489838" y="1231864"/>
                    <a:pt x="1472908" y="1256925"/>
                  </a:cubicBezTo>
                  <a:lnTo>
                    <a:pt x="1469647" y="1260877"/>
                  </a:lnTo>
                  <a:lnTo>
                    <a:pt x="1463094" y="1271568"/>
                  </a:lnTo>
                  <a:cubicBezTo>
                    <a:pt x="1450798" y="1287841"/>
                    <a:pt x="1435108" y="1301973"/>
                    <a:pt x="1416333" y="1312813"/>
                  </a:cubicBezTo>
                  <a:lnTo>
                    <a:pt x="834076" y="1648980"/>
                  </a:lnTo>
                  <a:cubicBezTo>
                    <a:pt x="796525" y="1670659"/>
                    <a:pt x="753743" y="1675066"/>
                    <a:pt x="714927" y="1664666"/>
                  </a:cubicBezTo>
                  <a:lnTo>
                    <a:pt x="703168" y="1660275"/>
                  </a:lnTo>
                  <a:lnTo>
                    <a:pt x="696283" y="1658717"/>
                  </a:lnTo>
                  <a:cubicBezTo>
                    <a:pt x="686385" y="1655417"/>
                    <a:pt x="676671" y="1651077"/>
                    <a:pt x="667283" y="1645657"/>
                  </a:cubicBezTo>
                  <a:lnTo>
                    <a:pt x="85026" y="1309490"/>
                  </a:lnTo>
                  <a:lnTo>
                    <a:pt x="75001" y="1302272"/>
                  </a:lnTo>
                  <a:lnTo>
                    <a:pt x="69228" y="1299138"/>
                  </a:lnTo>
                  <a:lnTo>
                    <a:pt x="59483" y="1291097"/>
                  </a:lnTo>
                  <a:lnTo>
                    <a:pt x="59216" y="1290905"/>
                  </a:lnTo>
                  <a:lnTo>
                    <a:pt x="59107" y="1290787"/>
                  </a:lnTo>
                  <a:lnTo>
                    <a:pt x="45990" y="1279965"/>
                  </a:lnTo>
                  <a:cubicBezTo>
                    <a:pt x="17575" y="1251550"/>
                    <a:pt x="0" y="1212295"/>
                    <a:pt x="0" y="1168935"/>
                  </a:cubicBezTo>
                  <a:lnTo>
                    <a:pt x="0" y="496603"/>
                  </a:lnTo>
                  <a:cubicBezTo>
                    <a:pt x="0" y="442403"/>
                    <a:pt x="27461" y="394617"/>
                    <a:pt x="69228" y="366400"/>
                  </a:cubicBezTo>
                  <a:lnTo>
                    <a:pt x="79457" y="360848"/>
                  </a:lnTo>
                  <a:lnTo>
                    <a:pt x="85026" y="356838"/>
                  </a:lnTo>
                  <a:lnTo>
                    <a:pt x="667282" y="20672"/>
                  </a:lnTo>
                  <a:cubicBezTo>
                    <a:pt x="686058" y="9831"/>
                    <a:pt x="706141" y="3310"/>
                    <a:pt x="726383" y="799"/>
                  </a:cubicBezTo>
                  <a:lnTo>
                    <a:pt x="742391" y="377"/>
                  </a:lnTo>
                  <a:close/>
                </a:path>
              </a:pathLst>
            </a:custGeom>
          </p:spPr>
        </p:pic>
        <p:sp>
          <p:nvSpPr>
            <p:cNvPr id="52" name="任意多边形 51"/>
            <p:cNvSpPr/>
            <p:nvPr/>
          </p:nvSpPr>
          <p:spPr>
            <a:xfrm rot="5400000">
              <a:off x="5380802" y="2147490"/>
              <a:ext cx="1670036" cy="149972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rgbClr val="C00000"/>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9404543" y="1125900"/>
            <a:ext cx="1499870" cy="1670050"/>
            <a:chOff x="9404543" y="2059166"/>
            <a:chExt cx="1499870" cy="1670050"/>
          </a:xfrm>
          <a:effectLst>
            <a:outerShdw blurRad="431800" dist="203200" dir="2700000" algn="tl" rotWithShape="0">
              <a:prstClr val="black">
                <a:alpha val="27000"/>
              </a:prstClr>
            </a:outerShdw>
          </a:effectLst>
        </p:grpSpPr>
        <p:pic>
          <p:nvPicPr>
            <p:cNvPr id="45" name="图片 44" descr="C:\Users\Administrator\Desktop\QQ截图20170322165912.jpgQQ截图2017032216591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9404543" y="2059166"/>
              <a:ext cx="1499870" cy="1670050"/>
            </a:xfrm>
            <a:custGeom>
              <a:avLst/>
              <a:gdLst>
                <a:gd name="connsiteX0" fmla="*/ 744638 w 1499724"/>
                <a:gd name="connsiteY0" fmla="*/ 0 h 1670042"/>
                <a:gd name="connsiteX1" fmla="*/ 750678 w 1499724"/>
                <a:gd name="connsiteY1" fmla="*/ 159 h 1670042"/>
                <a:gd name="connsiteX2" fmla="*/ 756720 w 1499724"/>
                <a:gd name="connsiteY2" fmla="*/ 0 h 1670042"/>
                <a:gd name="connsiteX3" fmla="*/ 758967 w 1499724"/>
                <a:gd name="connsiteY3" fmla="*/ 377 h 1670042"/>
                <a:gd name="connsiteX4" fmla="*/ 774976 w 1499724"/>
                <a:gd name="connsiteY4" fmla="*/ 799 h 1670042"/>
                <a:gd name="connsiteX5" fmla="*/ 834075 w 1499724"/>
                <a:gd name="connsiteY5" fmla="*/ 20672 h 1670042"/>
                <a:gd name="connsiteX6" fmla="*/ 1416332 w 1499724"/>
                <a:gd name="connsiteY6" fmla="*/ 356838 h 1670042"/>
                <a:gd name="connsiteX7" fmla="*/ 1428020 w 1499724"/>
                <a:gd name="connsiteY7" fmla="*/ 365255 h 1670042"/>
                <a:gd name="connsiteX8" fmla="*/ 1430496 w 1499724"/>
                <a:gd name="connsiteY8" fmla="*/ 366598 h 1670042"/>
                <a:gd name="connsiteX9" fmla="*/ 1434675 w 1499724"/>
                <a:gd name="connsiteY9" fmla="*/ 370046 h 1670042"/>
                <a:gd name="connsiteX10" fmla="*/ 1442142 w 1499724"/>
                <a:gd name="connsiteY10" fmla="*/ 375423 h 1670042"/>
                <a:gd name="connsiteX11" fmla="*/ 1445199 w 1499724"/>
                <a:gd name="connsiteY11" fmla="*/ 378729 h 1670042"/>
                <a:gd name="connsiteX12" fmla="*/ 1453734 w 1499724"/>
                <a:gd name="connsiteY12" fmla="*/ 385772 h 1670042"/>
                <a:gd name="connsiteX13" fmla="*/ 1499724 w 1499724"/>
                <a:gd name="connsiteY13" fmla="*/ 496801 h 1670042"/>
                <a:gd name="connsiteX14" fmla="*/ 1499724 w 1499724"/>
                <a:gd name="connsiteY14" fmla="*/ 1169134 h 1670042"/>
                <a:gd name="connsiteX15" fmla="*/ 1472908 w 1499724"/>
                <a:gd name="connsiteY15" fmla="*/ 1256925 h 1670042"/>
                <a:gd name="connsiteX16" fmla="*/ 1469646 w 1499724"/>
                <a:gd name="connsiteY16" fmla="*/ 1260877 h 1670042"/>
                <a:gd name="connsiteX17" fmla="*/ 1463094 w 1499724"/>
                <a:gd name="connsiteY17" fmla="*/ 1271568 h 1670042"/>
                <a:gd name="connsiteX18" fmla="*/ 1416333 w 1499724"/>
                <a:gd name="connsiteY18" fmla="*/ 1312813 h 1670042"/>
                <a:gd name="connsiteX19" fmla="*/ 834076 w 1499724"/>
                <a:gd name="connsiteY19" fmla="*/ 1648980 h 1670042"/>
                <a:gd name="connsiteX20" fmla="*/ 714927 w 1499724"/>
                <a:gd name="connsiteY20" fmla="*/ 1664666 h 1670042"/>
                <a:gd name="connsiteX21" fmla="*/ 703167 w 1499724"/>
                <a:gd name="connsiteY21" fmla="*/ 1660275 h 1670042"/>
                <a:gd name="connsiteX22" fmla="*/ 696283 w 1499724"/>
                <a:gd name="connsiteY22" fmla="*/ 1658717 h 1670042"/>
                <a:gd name="connsiteX23" fmla="*/ 667283 w 1499724"/>
                <a:gd name="connsiteY23" fmla="*/ 1645657 h 1670042"/>
                <a:gd name="connsiteX24" fmla="*/ 85026 w 1499724"/>
                <a:gd name="connsiteY24" fmla="*/ 1309490 h 1670042"/>
                <a:gd name="connsiteX25" fmla="*/ 75001 w 1499724"/>
                <a:gd name="connsiteY25" fmla="*/ 1302272 h 1670042"/>
                <a:gd name="connsiteX26" fmla="*/ 69228 w 1499724"/>
                <a:gd name="connsiteY26" fmla="*/ 1299138 h 1670042"/>
                <a:gd name="connsiteX27" fmla="*/ 59482 w 1499724"/>
                <a:gd name="connsiteY27" fmla="*/ 1291097 h 1670042"/>
                <a:gd name="connsiteX28" fmla="*/ 59215 w 1499724"/>
                <a:gd name="connsiteY28" fmla="*/ 1290905 h 1670042"/>
                <a:gd name="connsiteX29" fmla="*/ 59107 w 1499724"/>
                <a:gd name="connsiteY29" fmla="*/ 1290787 h 1670042"/>
                <a:gd name="connsiteX30" fmla="*/ 45990 w 1499724"/>
                <a:gd name="connsiteY30" fmla="*/ 1279965 h 1670042"/>
                <a:gd name="connsiteX31" fmla="*/ 0 w 1499724"/>
                <a:gd name="connsiteY31" fmla="*/ 1168935 h 1670042"/>
                <a:gd name="connsiteX32" fmla="*/ 0 w 1499724"/>
                <a:gd name="connsiteY32" fmla="*/ 496603 h 1670042"/>
                <a:gd name="connsiteX33" fmla="*/ 69228 w 1499724"/>
                <a:gd name="connsiteY33" fmla="*/ 366400 h 1670042"/>
                <a:gd name="connsiteX34" fmla="*/ 79457 w 1499724"/>
                <a:gd name="connsiteY34" fmla="*/ 360848 h 1670042"/>
                <a:gd name="connsiteX35" fmla="*/ 85025 w 1499724"/>
                <a:gd name="connsiteY35" fmla="*/ 356838 h 1670042"/>
                <a:gd name="connsiteX36" fmla="*/ 667282 w 1499724"/>
                <a:gd name="connsiteY36" fmla="*/ 20672 h 1670042"/>
                <a:gd name="connsiteX37" fmla="*/ 726383 w 1499724"/>
                <a:gd name="connsiteY37" fmla="*/ 799 h 1670042"/>
                <a:gd name="connsiteX38" fmla="*/ 742391 w 1499724"/>
                <a:gd name="connsiteY38" fmla="*/ 377 h 167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99724" h="1670042">
                  <a:moveTo>
                    <a:pt x="744638" y="0"/>
                  </a:moveTo>
                  <a:lnTo>
                    <a:pt x="750678" y="159"/>
                  </a:lnTo>
                  <a:lnTo>
                    <a:pt x="756720" y="0"/>
                  </a:lnTo>
                  <a:lnTo>
                    <a:pt x="758967" y="377"/>
                  </a:lnTo>
                  <a:lnTo>
                    <a:pt x="774976" y="799"/>
                  </a:lnTo>
                  <a:cubicBezTo>
                    <a:pt x="795217" y="3310"/>
                    <a:pt x="815300" y="9831"/>
                    <a:pt x="834075" y="20672"/>
                  </a:cubicBezTo>
                  <a:lnTo>
                    <a:pt x="1416332" y="356838"/>
                  </a:lnTo>
                  <a:lnTo>
                    <a:pt x="1428020" y="365255"/>
                  </a:lnTo>
                  <a:lnTo>
                    <a:pt x="1430496" y="366598"/>
                  </a:lnTo>
                  <a:lnTo>
                    <a:pt x="1434675" y="370046"/>
                  </a:lnTo>
                  <a:lnTo>
                    <a:pt x="1442142" y="375423"/>
                  </a:lnTo>
                  <a:lnTo>
                    <a:pt x="1445199" y="378729"/>
                  </a:lnTo>
                  <a:lnTo>
                    <a:pt x="1453734" y="385772"/>
                  </a:lnTo>
                  <a:cubicBezTo>
                    <a:pt x="1482149" y="414187"/>
                    <a:pt x="1499724" y="453442"/>
                    <a:pt x="1499724" y="496801"/>
                  </a:cubicBezTo>
                  <a:lnTo>
                    <a:pt x="1499724" y="1169134"/>
                  </a:lnTo>
                  <a:cubicBezTo>
                    <a:pt x="1499724" y="1201653"/>
                    <a:pt x="1489838" y="1231864"/>
                    <a:pt x="1472908" y="1256925"/>
                  </a:cubicBezTo>
                  <a:lnTo>
                    <a:pt x="1469646" y="1260877"/>
                  </a:lnTo>
                  <a:lnTo>
                    <a:pt x="1463094" y="1271568"/>
                  </a:lnTo>
                  <a:cubicBezTo>
                    <a:pt x="1450798" y="1287841"/>
                    <a:pt x="1435108" y="1301973"/>
                    <a:pt x="1416333" y="1312813"/>
                  </a:cubicBezTo>
                  <a:lnTo>
                    <a:pt x="834076" y="1648980"/>
                  </a:lnTo>
                  <a:cubicBezTo>
                    <a:pt x="796525" y="1670659"/>
                    <a:pt x="753742" y="1675066"/>
                    <a:pt x="714927" y="1664666"/>
                  </a:cubicBezTo>
                  <a:lnTo>
                    <a:pt x="703167" y="1660275"/>
                  </a:lnTo>
                  <a:lnTo>
                    <a:pt x="696283" y="1658717"/>
                  </a:lnTo>
                  <a:cubicBezTo>
                    <a:pt x="686385" y="1655417"/>
                    <a:pt x="676670" y="1651077"/>
                    <a:pt x="667283" y="1645657"/>
                  </a:cubicBezTo>
                  <a:lnTo>
                    <a:pt x="85026" y="1309490"/>
                  </a:lnTo>
                  <a:lnTo>
                    <a:pt x="75001" y="1302272"/>
                  </a:lnTo>
                  <a:lnTo>
                    <a:pt x="69228" y="1299138"/>
                  </a:lnTo>
                  <a:lnTo>
                    <a:pt x="59482" y="1291097"/>
                  </a:lnTo>
                  <a:lnTo>
                    <a:pt x="59215" y="1290905"/>
                  </a:lnTo>
                  <a:lnTo>
                    <a:pt x="59107" y="1290787"/>
                  </a:lnTo>
                  <a:lnTo>
                    <a:pt x="45990" y="1279965"/>
                  </a:lnTo>
                  <a:cubicBezTo>
                    <a:pt x="17575" y="1251550"/>
                    <a:pt x="0" y="1212295"/>
                    <a:pt x="0" y="1168935"/>
                  </a:cubicBezTo>
                  <a:lnTo>
                    <a:pt x="0" y="496603"/>
                  </a:lnTo>
                  <a:cubicBezTo>
                    <a:pt x="0" y="442403"/>
                    <a:pt x="27461" y="394617"/>
                    <a:pt x="69228" y="366400"/>
                  </a:cubicBezTo>
                  <a:lnTo>
                    <a:pt x="79457" y="360848"/>
                  </a:lnTo>
                  <a:lnTo>
                    <a:pt x="85025" y="356838"/>
                  </a:lnTo>
                  <a:lnTo>
                    <a:pt x="667282" y="20672"/>
                  </a:lnTo>
                  <a:cubicBezTo>
                    <a:pt x="686057" y="9831"/>
                    <a:pt x="706141" y="3310"/>
                    <a:pt x="726383" y="799"/>
                  </a:cubicBezTo>
                  <a:lnTo>
                    <a:pt x="742391" y="377"/>
                  </a:lnTo>
                  <a:close/>
                </a:path>
              </a:pathLst>
            </a:custGeom>
          </p:spPr>
        </p:pic>
        <p:sp>
          <p:nvSpPr>
            <p:cNvPr id="53" name="任意多边形 52"/>
            <p:cNvSpPr/>
            <p:nvPr/>
          </p:nvSpPr>
          <p:spPr>
            <a:xfrm rot="5400000">
              <a:off x="9319389" y="2144324"/>
              <a:ext cx="1670036" cy="149972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rgbClr val="FFC000"/>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3782927" y="4047242"/>
            <a:ext cx="908142" cy="1011276"/>
            <a:chOff x="3786778" y="3736166"/>
            <a:chExt cx="908142" cy="1011276"/>
          </a:xfrm>
          <a:effectLst>
            <a:outerShdw blurRad="431800" dist="203200" dir="2700000" algn="tl" rotWithShape="0">
              <a:prstClr val="black">
                <a:alpha val="27000"/>
              </a:prstClr>
            </a:outerShdw>
          </a:effectLst>
        </p:grpSpPr>
        <p:pic>
          <p:nvPicPr>
            <p:cNvPr id="47" name="图片 46"/>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3798881" y="3743325"/>
              <a:ext cx="895284" cy="996958"/>
            </a:xfrm>
            <a:custGeom>
              <a:avLst/>
              <a:gdLst>
                <a:gd name="connsiteX0" fmla="*/ 444524 w 895284"/>
                <a:gd name="connsiteY0" fmla="*/ 0 h 996958"/>
                <a:gd name="connsiteX1" fmla="*/ 448130 w 895284"/>
                <a:gd name="connsiteY1" fmla="*/ 95 h 996958"/>
                <a:gd name="connsiteX2" fmla="*/ 451736 w 895284"/>
                <a:gd name="connsiteY2" fmla="*/ 0 h 996958"/>
                <a:gd name="connsiteX3" fmla="*/ 453078 w 895284"/>
                <a:gd name="connsiteY3" fmla="*/ 225 h 996958"/>
                <a:gd name="connsiteX4" fmla="*/ 462634 w 895284"/>
                <a:gd name="connsiteY4" fmla="*/ 477 h 996958"/>
                <a:gd name="connsiteX5" fmla="*/ 497915 w 895284"/>
                <a:gd name="connsiteY5" fmla="*/ 12340 h 996958"/>
                <a:gd name="connsiteX6" fmla="*/ 845502 w 895284"/>
                <a:gd name="connsiteY6" fmla="*/ 213020 h 996958"/>
                <a:gd name="connsiteX7" fmla="*/ 852480 w 895284"/>
                <a:gd name="connsiteY7" fmla="*/ 218045 h 996958"/>
                <a:gd name="connsiteX8" fmla="*/ 853957 w 895284"/>
                <a:gd name="connsiteY8" fmla="*/ 218847 h 996958"/>
                <a:gd name="connsiteX9" fmla="*/ 856452 w 895284"/>
                <a:gd name="connsiteY9" fmla="*/ 220905 h 996958"/>
                <a:gd name="connsiteX10" fmla="*/ 860910 w 895284"/>
                <a:gd name="connsiteY10" fmla="*/ 224115 h 996958"/>
                <a:gd name="connsiteX11" fmla="*/ 862735 w 895284"/>
                <a:gd name="connsiteY11" fmla="*/ 226088 h 996958"/>
                <a:gd name="connsiteX12" fmla="*/ 867830 w 895284"/>
                <a:gd name="connsiteY12" fmla="*/ 230293 h 996958"/>
                <a:gd name="connsiteX13" fmla="*/ 895284 w 895284"/>
                <a:gd name="connsiteY13" fmla="*/ 296573 h 996958"/>
                <a:gd name="connsiteX14" fmla="*/ 895284 w 895284"/>
                <a:gd name="connsiteY14" fmla="*/ 697933 h 996958"/>
                <a:gd name="connsiteX15" fmla="*/ 879276 w 895284"/>
                <a:gd name="connsiteY15" fmla="*/ 750341 h 996958"/>
                <a:gd name="connsiteX16" fmla="*/ 877329 w 895284"/>
                <a:gd name="connsiteY16" fmla="*/ 752701 h 996958"/>
                <a:gd name="connsiteX17" fmla="*/ 873417 w 895284"/>
                <a:gd name="connsiteY17" fmla="*/ 759082 h 996958"/>
                <a:gd name="connsiteX18" fmla="*/ 845502 w 895284"/>
                <a:gd name="connsiteY18" fmla="*/ 783705 h 996958"/>
                <a:gd name="connsiteX19" fmla="*/ 497915 w 895284"/>
                <a:gd name="connsiteY19" fmla="*/ 984385 h 996958"/>
                <a:gd name="connsiteX20" fmla="*/ 426787 w 895284"/>
                <a:gd name="connsiteY20" fmla="*/ 993749 h 996958"/>
                <a:gd name="connsiteX21" fmla="*/ 419767 w 895284"/>
                <a:gd name="connsiteY21" fmla="*/ 991128 h 996958"/>
                <a:gd name="connsiteX22" fmla="*/ 415657 w 895284"/>
                <a:gd name="connsiteY22" fmla="*/ 990197 h 996958"/>
                <a:gd name="connsiteX23" fmla="*/ 398345 w 895284"/>
                <a:gd name="connsiteY23" fmla="*/ 982401 h 996958"/>
                <a:gd name="connsiteX24" fmla="*/ 50758 w 895284"/>
                <a:gd name="connsiteY24" fmla="*/ 781721 h 996958"/>
                <a:gd name="connsiteX25" fmla="*/ 44773 w 895284"/>
                <a:gd name="connsiteY25" fmla="*/ 777412 h 996958"/>
                <a:gd name="connsiteX26" fmla="*/ 41327 w 895284"/>
                <a:gd name="connsiteY26" fmla="*/ 775541 h 996958"/>
                <a:gd name="connsiteX27" fmla="*/ 35509 w 895284"/>
                <a:gd name="connsiteY27" fmla="*/ 770741 h 996958"/>
                <a:gd name="connsiteX28" fmla="*/ 35350 w 895284"/>
                <a:gd name="connsiteY28" fmla="*/ 770627 h 996958"/>
                <a:gd name="connsiteX29" fmla="*/ 35285 w 895284"/>
                <a:gd name="connsiteY29" fmla="*/ 770556 h 996958"/>
                <a:gd name="connsiteX30" fmla="*/ 27454 w 895284"/>
                <a:gd name="connsiteY30" fmla="*/ 764095 h 996958"/>
                <a:gd name="connsiteX31" fmla="*/ 0 w 895284"/>
                <a:gd name="connsiteY31" fmla="*/ 697815 h 996958"/>
                <a:gd name="connsiteX32" fmla="*/ 0 w 895284"/>
                <a:gd name="connsiteY32" fmla="*/ 296455 h 996958"/>
                <a:gd name="connsiteX33" fmla="*/ 41327 w 895284"/>
                <a:gd name="connsiteY33" fmla="*/ 218728 h 996958"/>
                <a:gd name="connsiteX34" fmla="*/ 47433 w 895284"/>
                <a:gd name="connsiteY34" fmla="*/ 215414 h 996958"/>
                <a:gd name="connsiteX35" fmla="*/ 50758 w 895284"/>
                <a:gd name="connsiteY35" fmla="*/ 213020 h 996958"/>
                <a:gd name="connsiteX36" fmla="*/ 398345 w 895284"/>
                <a:gd name="connsiteY36" fmla="*/ 12340 h 996958"/>
                <a:gd name="connsiteX37" fmla="*/ 433626 w 895284"/>
                <a:gd name="connsiteY37" fmla="*/ 477 h 996958"/>
                <a:gd name="connsiteX38" fmla="*/ 443182 w 895284"/>
                <a:gd name="connsiteY38" fmla="*/ 225 h 99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895284" h="996958">
                  <a:moveTo>
                    <a:pt x="444524" y="0"/>
                  </a:moveTo>
                  <a:lnTo>
                    <a:pt x="448130" y="95"/>
                  </a:lnTo>
                  <a:lnTo>
                    <a:pt x="451736" y="0"/>
                  </a:lnTo>
                  <a:lnTo>
                    <a:pt x="453078" y="225"/>
                  </a:lnTo>
                  <a:lnTo>
                    <a:pt x="462634" y="477"/>
                  </a:lnTo>
                  <a:cubicBezTo>
                    <a:pt x="474717" y="1976"/>
                    <a:pt x="486707" y="5869"/>
                    <a:pt x="497915" y="12340"/>
                  </a:cubicBezTo>
                  <a:lnTo>
                    <a:pt x="845502" y="213020"/>
                  </a:lnTo>
                  <a:lnTo>
                    <a:pt x="852480" y="218045"/>
                  </a:lnTo>
                  <a:lnTo>
                    <a:pt x="853957" y="218847"/>
                  </a:lnTo>
                  <a:lnTo>
                    <a:pt x="856452" y="220905"/>
                  </a:lnTo>
                  <a:lnTo>
                    <a:pt x="860910" y="224115"/>
                  </a:lnTo>
                  <a:lnTo>
                    <a:pt x="862735" y="226088"/>
                  </a:lnTo>
                  <a:lnTo>
                    <a:pt x="867830" y="230293"/>
                  </a:lnTo>
                  <a:cubicBezTo>
                    <a:pt x="884793" y="247255"/>
                    <a:pt x="895284" y="270689"/>
                    <a:pt x="895284" y="296573"/>
                  </a:cubicBezTo>
                  <a:lnTo>
                    <a:pt x="895284" y="697933"/>
                  </a:lnTo>
                  <a:cubicBezTo>
                    <a:pt x="895284" y="717346"/>
                    <a:pt x="889383" y="735381"/>
                    <a:pt x="879276" y="750341"/>
                  </a:cubicBezTo>
                  <a:lnTo>
                    <a:pt x="877329" y="752701"/>
                  </a:lnTo>
                  <a:lnTo>
                    <a:pt x="873417" y="759082"/>
                  </a:lnTo>
                  <a:cubicBezTo>
                    <a:pt x="866077" y="768797"/>
                    <a:pt x="856711" y="777234"/>
                    <a:pt x="845502" y="783705"/>
                  </a:cubicBezTo>
                  <a:lnTo>
                    <a:pt x="497915" y="984385"/>
                  </a:lnTo>
                  <a:cubicBezTo>
                    <a:pt x="475499" y="997326"/>
                    <a:pt x="449959" y="999958"/>
                    <a:pt x="426787" y="993749"/>
                  </a:cubicBezTo>
                  <a:lnTo>
                    <a:pt x="419767" y="991128"/>
                  </a:lnTo>
                  <a:lnTo>
                    <a:pt x="415657" y="990197"/>
                  </a:lnTo>
                  <a:cubicBezTo>
                    <a:pt x="409749" y="988228"/>
                    <a:pt x="403949" y="985637"/>
                    <a:pt x="398345" y="982401"/>
                  </a:cubicBezTo>
                  <a:lnTo>
                    <a:pt x="50758" y="781721"/>
                  </a:lnTo>
                  <a:lnTo>
                    <a:pt x="44773" y="777412"/>
                  </a:lnTo>
                  <a:lnTo>
                    <a:pt x="41327" y="775541"/>
                  </a:lnTo>
                  <a:lnTo>
                    <a:pt x="35509" y="770741"/>
                  </a:lnTo>
                  <a:lnTo>
                    <a:pt x="35350" y="770627"/>
                  </a:lnTo>
                  <a:lnTo>
                    <a:pt x="35285" y="770556"/>
                  </a:lnTo>
                  <a:lnTo>
                    <a:pt x="27454" y="764095"/>
                  </a:lnTo>
                  <a:cubicBezTo>
                    <a:pt x="10492" y="747133"/>
                    <a:pt x="0" y="723699"/>
                    <a:pt x="0" y="697815"/>
                  </a:cubicBezTo>
                  <a:lnTo>
                    <a:pt x="0" y="296455"/>
                  </a:lnTo>
                  <a:cubicBezTo>
                    <a:pt x="0" y="264100"/>
                    <a:pt x="16393" y="235573"/>
                    <a:pt x="41327" y="218728"/>
                  </a:cubicBezTo>
                  <a:lnTo>
                    <a:pt x="47433" y="215414"/>
                  </a:lnTo>
                  <a:lnTo>
                    <a:pt x="50758" y="213020"/>
                  </a:lnTo>
                  <a:lnTo>
                    <a:pt x="398345" y="12340"/>
                  </a:lnTo>
                  <a:cubicBezTo>
                    <a:pt x="409553" y="5869"/>
                    <a:pt x="421542" y="1976"/>
                    <a:pt x="433626" y="477"/>
                  </a:cubicBezTo>
                  <a:lnTo>
                    <a:pt x="443182" y="225"/>
                  </a:lnTo>
                  <a:close/>
                </a:path>
              </a:pathLst>
            </a:custGeom>
          </p:spPr>
        </p:pic>
        <p:sp>
          <p:nvSpPr>
            <p:cNvPr id="57" name="任意多边形 56"/>
            <p:cNvSpPr/>
            <p:nvPr/>
          </p:nvSpPr>
          <p:spPr>
            <a:xfrm rot="5400000">
              <a:off x="3735211" y="3787733"/>
              <a:ext cx="1011276" cy="90814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7730884" y="4047242"/>
            <a:ext cx="908458" cy="1011276"/>
            <a:chOff x="7737469" y="3736166"/>
            <a:chExt cx="908458" cy="1011276"/>
          </a:xfrm>
          <a:effectLst>
            <a:outerShdw blurRad="431800" dist="203200" dir="2700000" algn="tl" rotWithShape="0">
              <a:prstClr val="black">
                <a:alpha val="27000"/>
              </a:prstClr>
            </a:outerShdw>
          </a:effectLst>
        </p:grpSpPr>
        <p:pic>
          <p:nvPicPr>
            <p:cNvPr id="50" name="图片 49"/>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7737469" y="3743325"/>
              <a:ext cx="895284" cy="996958"/>
            </a:xfrm>
            <a:custGeom>
              <a:avLst/>
              <a:gdLst>
                <a:gd name="connsiteX0" fmla="*/ 444524 w 895284"/>
                <a:gd name="connsiteY0" fmla="*/ 0 h 996958"/>
                <a:gd name="connsiteX1" fmla="*/ 448130 w 895284"/>
                <a:gd name="connsiteY1" fmla="*/ 95 h 996958"/>
                <a:gd name="connsiteX2" fmla="*/ 451736 w 895284"/>
                <a:gd name="connsiteY2" fmla="*/ 0 h 996958"/>
                <a:gd name="connsiteX3" fmla="*/ 453078 w 895284"/>
                <a:gd name="connsiteY3" fmla="*/ 225 h 996958"/>
                <a:gd name="connsiteX4" fmla="*/ 462634 w 895284"/>
                <a:gd name="connsiteY4" fmla="*/ 477 h 996958"/>
                <a:gd name="connsiteX5" fmla="*/ 497915 w 895284"/>
                <a:gd name="connsiteY5" fmla="*/ 12340 h 996958"/>
                <a:gd name="connsiteX6" fmla="*/ 845502 w 895284"/>
                <a:gd name="connsiteY6" fmla="*/ 213020 h 996958"/>
                <a:gd name="connsiteX7" fmla="*/ 852479 w 895284"/>
                <a:gd name="connsiteY7" fmla="*/ 218045 h 996958"/>
                <a:gd name="connsiteX8" fmla="*/ 853957 w 895284"/>
                <a:gd name="connsiteY8" fmla="*/ 218847 h 996958"/>
                <a:gd name="connsiteX9" fmla="*/ 856452 w 895284"/>
                <a:gd name="connsiteY9" fmla="*/ 220905 h 996958"/>
                <a:gd name="connsiteX10" fmla="*/ 860910 w 895284"/>
                <a:gd name="connsiteY10" fmla="*/ 224115 h 996958"/>
                <a:gd name="connsiteX11" fmla="*/ 862734 w 895284"/>
                <a:gd name="connsiteY11" fmla="*/ 226088 h 996958"/>
                <a:gd name="connsiteX12" fmla="*/ 867830 w 895284"/>
                <a:gd name="connsiteY12" fmla="*/ 230293 h 996958"/>
                <a:gd name="connsiteX13" fmla="*/ 895284 w 895284"/>
                <a:gd name="connsiteY13" fmla="*/ 296573 h 996958"/>
                <a:gd name="connsiteX14" fmla="*/ 895284 w 895284"/>
                <a:gd name="connsiteY14" fmla="*/ 697933 h 996958"/>
                <a:gd name="connsiteX15" fmla="*/ 879276 w 895284"/>
                <a:gd name="connsiteY15" fmla="*/ 750341 h 996958"/>
                <a:gd name="connsiteX16" fmla="*/ 877329 w 895284"/>
                <a:gd name="connsiteY16" fmla="*/ 752701 h 996958"/>
                <a:gd name="connsiteX17" fmla="*/ 873417 w 895284"/>
                <a:gd name="connsiteY17" fmla="*/ 759082 h 996958"/>
                <a:gd name="connsiteX18" fmla="*/ 845502 w 895284"/>
                <a:gd name="connsiteY18" fmla="*/ 783705 h 996958"/>
                <a:gd name="connsiteX19" fmla="*/ 497915 w 895284"/>
                <a:gd name="connsiteY19" fmla="*/ 984385 h 996958"/>
                <a:gd name="connsiteX20" fmla="*/ 426787 w 895284"/>
                <a:gd name="connsiteY20" fmla="*/ 993749 h 996958"/>
                <a:gd name="connsiteX21" fmla="*/ 419767 w 895284"/>
                <a:gd name="connsiteY21" fmla="*/ 991128 h 996958"/>
                <a:gd name="connsiteX22" fmla="*/ 415657 w 895284"/>
                <a:gd name="connsiteY22" fmla="*/ 990197 h 996958"/>
                <a:gd name="connsiteX23" fmla="*/ 398345 w 895284"/>
                <a:gd name="connsiteY23" fmla="*/ 982401 h 996958"/>
                <a:gd name="connsiteX24" fmla="*/ 50758 w 895284"/>
                <a:gd name="connsiteY24" fmla="*/ 781721 h 996958"/>
                <a:gd name="connsiteX25" fmla="*/ 44773 w 895284"/>
                <a:gd name="connsiteY25" fmla="*/ 777412 h 996958"/>
                <a:gd name="connsiteX26" fmla="*/ 41327 w 895284"/>
                <a:gd name="connsiteY26" fmla="*/ 775541 h 996958"/>
                <a:gd name="connsiteX27" fmla="*/ 35509 w 895284"/>
                <a:gd name="connsiteY27" fmla="*/ 770741 h 996958"/>
                <a:gd name="connsiteX28" fmla="*/ 35350 w 895284"/>
                <a:gd name="connsiteY28" fmla="*/ 770627 h 996958"/>
                <a:gd name="connsiteX29" fmla="*/ 35285 w 895284"/>
                <a:gd name="connsiteY29" fmla="*/ 770556 h 996958"/>
                <a:gd name="connsiteX30" fmla="*/ 27455 w 895284"/>
                <a:gd name="connsiteY30" fmla="*/ 764095 h 996958"/>
                <a:gd name="connsiteX31" fmla="*/ 0 w 895284"/>
                <a:gd name="connsiteY31" fmla="*/ 697815 h 996958"/>
                <a:gd name="connsiteX32" fmla="*/ 0 w 895284"/>
                <a:gd name="connsiteY32" fmla="*/ 296455 h 996958"/>
                <a:gd name="connsiteX33" fmla="*/ 41327 w 895284"/>
                <a:gd name="connsiteY33" fmla="*/ 218728 h 996958"/>
                <a:gd name="connsiteX34" fmla="*/ 47433 w 895284"/>
                <a:gd name="connsiteY34" fmla="*/ 215414 h 996958"/>
                <a:gd name="connsiteX35" fmla="*/ 50758 w 895284"/>
                <a:gd name="connsiteY35" fmla="*/ 213020 h 996958"/>
                <a:gd name="connsiteX36" fmla="*/ 398345 w 895284"/>
                <a:gd name="connsiteY36" fmla="*/ 12340 h 996958"/>
                <a:gd name="connsiteX37" fmla="*/ 433626 w 895284"/>
                <a:gd name="connsiteY37" fmla="*/ 477 h 996958"/>
                <a:gd name="connsiteX38" fmla="*/ 443182 w 895284"/>
                <a:gd name="connsiteY38" fmla="*/ 225 h 99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895284" h="996958">
                  <a:moveTo>
                    <a:pt x="444524" y="0"/>
                  </a:moveTo>
                  <a:lnTo>
                    <a:pt x="448130" y="95"/>
                  </a:lnTo>
                  <a:lnTo>
                    <a:pt x="451736" y="0"/>
                  </a:lnTo>
                  <a:lnTo>
                    <a:pt x="453078" y="225"/>
                  </a:lnTo>
                  <a:lnTo>
                    <a:pt x="462634" y="477"/>
                  </a:lnTo>
                  <a:cubicBezTo>
                    <a:pt x="474717" y="1976"/>
                    <a:pt x="486707" y="5869"/>
                    <a:pt x="497915" y="12340"/>
                  </a:cubicBezTo>
                  <a:lnTo>
                    <a:pt x="845502" y="213020"/>
                  </a:lnTo>
                  <a:lnTo>
                    <a:pt x="852479" y="218045"/>
                  </a:lnTo>
                  <a:lnTo>
                    <a:pt x="853957" y="218847"/>
                  </a:lnTo>
                  <a:lnTo>
                    <a:pt x="856452" y="220905"/>
                  </a:lnTo>
                  <a:lnTo>
                    <a:pt x="860910" y="224115"/>
                  </a:lnTo>
                  <a:lnTo>
                    <a:pt x="862734" y="226088"/>
                  </a:lnTo>
                  <a:lnTo>
                    <a:pt x="867830" y="230293"/>
                  </a:lnTo>
                  <a:cubicBezTo>
                    <a:pt x="884792" y="247255"/>
                    <a:pt x="895284" y="270689"/>
                    <a:pt x="895284" y="296573"/>
                  </a:cubicBezTo>
                  <a:lnTo>
                    <a:pt x="895284" y="697933"/>
                  </a:lnTo>
                  <a:cubicBezTo>
                    <a:pt x="895284" y="717346"/>
                    <a:pt x="889382" y="735381"/>
                    <a:pt x="879276" y="750341"/>
                  </a:cubicBezTo>
                  <a:lnTo>
                    <a:pt x="877329" y="752701"/>
                  </a:lnTo>
                  <a:lnTo>
                    <a:pt x="873417" y="759082"/>
                  </a:lnTo>
                  <a:cubicBezTo>
                    <a:pt x="866077" y="768797"/>
                    <a:pt x="856710" y="777234"/>
                    <a:pt x="845502" y="783705"/>
                  </a:cubicBezTo>
                  <a:lnTo>
                    <a:pt x="497915" y="984385"/>
                  </a:lnTo>
                  <a:cubicBezTo>
                    <a:pt x="475499" y="997326"/>
                    <a:pt x="449959" y="999958"/>
                    <a:pt x="426787" y="993749"/>
                  </a:cubicBezTo>
                  <a:lnTo>
                    <a:pt x="419767" y="991128"/>
                  </a:lnTo>
                  <a:lnTo>
                    <a:pt x="415657" y="990197"/>
                  </a:lnTo>
                  <a:cubicBezTo>
                    <a:pt x="409749" y="988228"/>
                    <a:pt x="403949" y="985637"/>
                    <a:pt x="398345" y="982401"/>
                  </a:cubicBezTo>
                  <a:lnTo>
                    <a:pt x="50758" y="781721"/>
                  </a:lnTo>
                  <a:lnTo>
                    <a:pt x="44773" y="777412"/>
                  </a:lnTo>
                  <a:lnTo>
                    <a:pt x="41327" y="775541"/>
                  </a:lnTo>
                  <a:lnTo>
                    <a:pt x="35509" y="770741"/>
                  </a:lnTo>
                  <a:lnTo>
                    <a:pt x="35350" y="770627"/>
                  </a:lnTo>
                  <a:lnTo>
                    <a:pt x="35285" y="770556"/>
                  </a:lnTo>
                  <a:lnTo>
                    <a:pt x="27455" y="764095"/>
                  </a:lnTo>
                  <a:cubicBezTo>
                    <a:pt x="10492" y="747133"/>
                    <a:pt x="0" y="723699"/>
                    <a:pt x="0" y="697815"/>
                  </a:cubicBezTo>
                  <a:lnTo>
                    <a:pt x="0" y="296455"/>
                  </a:lnTo>
                  <a:cubicBezTo>
                    <a:pt x="0" y="264100"/>
                    <a:pt x="16393" y="235573"/>
                    <a:pt x="41327" y="218728"/>
                  </a:cubicBezTo>
                  <a:lnTo>
                    <a:pt x="47433" y="215414"/>
                  </a:lnTo>
                  <a:lnTo>
                    <a:pt x="50758" y="213020"/>
                  </a:lnTo>
                  <a:lnTo>
                    <a:pt x="398345" y="12340"/>
                  </a:lnTo>
                  <a:cubicBezTo>
                    <a:pt x="409553" y="5869"/>
                    <a:pt x="421542" y="1976"/>
                    <a:pt x="433626" y="477"/>
                  </a:cubicBezTo>
                  <a:lnTo>
                    <a:pt x="443182" y="225"/>
                  </a:lnTo>
                  <a:close/>
                </a:path>
              </a:pathLst>
            </a:custGeom>
          </p:spPr>
        </p:pic>
        <p:sp>
          <p:nvSpPr>
            <p:cNvPr id="58" name="任意多边形 57"/>
            <p:cNvSpPr/>
            <p:nvPr/>
          </p:nvSpPr>
          <p:spPr>
            <a:xfrm rot="5400000">
              <a:off x="7686218" y="3787733"/>
              <a:ext cx="1011276" cy="90814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1" name="矩形 60"/>
          <p:cNvSpPr/>
          <p:nvPr/>
        </p:nvSpPr>
        <p:spPr>
          <a:xfrm>
            <a:off x="1466751" y="345006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2" name="矩形 61"/>
          <p:cNvSpPr/>
          <p:nvPr/>
        </p:nvSpPr>
        <p:spPr>
          <a:xfrm>
            <a:off x="5402583" y="345006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9338415" y="345006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6" name="矩形 65"/>
          <p:cNvSpPr/>
          <p:nvPr/>
        </p:nvSpPr>
        <p:spPr>
          <a:xfrm>
            <a:off x="3436045" y="578582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7374635" y="578582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advTm="7020">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Scale>
                                      <p:cBhvr>
                                        <p:cTn id="7"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6"/>
                                        </p:tgtEl>
                                        <p:attrNameLst>
                                          <p:attrName>ppt_x</p:attrName>
                                          <p:attrName>ppt_y</p:attrName>
                                        </p:attrNameLst>
                                      </p:cBhvr>
                                    </p:animMotion>
                                    <p:animEffect transition="in" filter="fade">
                                      <p:cBhvr>
                                        <p:cTn id="9" dur="1000"/>
                                        <p:tgtEl>
                                          <p:spTgt spid="56"/>
                                        </p:tgtEl>
                                      </p:cBhvr>
                                    </p:animEffect>
                                  </p:childTnLst>
                                </p:cTn>
                              </p:par>
                              <p:par>
                                <p:cTn id="10" presetID="52" presetClass="entr" presetSubtype="0" fill="hold" nodeType="withEffect">
                                  <p:stCondLst>
                                    <p:cond delay="0"/>
                                  </p:stCondLst>
                                  <p:childTnLst>
                                    <p:set>
                                      <p:cBhvr>
                                        <p:cTn id="11" dur="1" fill="hold">
                                          <p:stCondLst>
                                            <p:cond delay="0"/>
                                          </p:stCondLst>
                                        </p:cTn>
                                        <p:tgtEl>
                                          <p:spTgt spid="55"/>
                                        </p:tgtEl>
                                        <p:attrNameLst>
                                          <p:attrName>style.visibility</p:attrName>
                                        </p:attrNameLst>
                                      </p:cBhvr>
                                      <p:to>
                                        <p:strVal val="visible"/>
                                      </p:to>
                                    </p:set>
                                    <p:animScale>
                                      <p:cBhvr>
                                        <p:cTn id="12" dur="1000" decel="50000" fill="hold">
                                          <p:stCondLst>
                                            <p:cond delay="0"/>
                                          </p:stCondLst>
                                        </p:cTn>
                                        <p:tgtEl>
                                          <p:spTgt spid="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5"/>
                                        </p:tgtEl>
                                        <p:attrNameLst>
                                          <p:attrName>ppt_x</p:attrName>
                                          <p:attrName>ppt_y</p:attrName>
                                        </p:attrNameLst>
                                      </p:cBhvr>
                                    </p:animMotion>
                                    <p:animEffect transition="in" filter="fade">
                                      <p:cBhvr>
                                        <p:cTn id="14" dur="1000"/>
                                        <p:tgtEl>
                                          <p:spTgt spid="55"/>
                                        </p:tgtEl>
                                      </p:cBhvr>
                                    </p:animEffect>
                                  </p:childTnLst>
                                </p:cTn>
                              </p:par>
                              <p:par>
                                <p:cTn id="15" presetID="52"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Scale>
                                      <p:cBhvr>
                                        <p:cTn id="17" dur="1000" decel="50000" fill="hold">
                                          <p:stCondLst>
                                            <p:cond delay="0"/>
                                          </p:stCondLst>
                                        </p:cTn>
                                        <p:tgtEl>
                                          <p:spTgt spid="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54"/>
                                        </p:tgtEl>
                                        <p:attrNameLst>
                                          <p:attrName>ppt_x</p:attrName>
                                          <p:attrName>ppt_y</p:attrName>
                                        </p:attrNameLst>
                                      </p:cBhvr>
                                    </p:animMotion>
                                    <p:animEffect transition="in" filter="fade">
                                      <p:cBhvr>
                                        <p:cTn id="19" dur="1000"/>
                                        <p:tgtEl>
                                          <p:spTgt spid="54"/>
                                        </p:tgtEl>
                                      </p:cBhvr>
                                    </p:animEffect>
                                  </p:childTnLst>
                                </p:cTn>
                              </p:par>
                            </p:childTnLst>
                          </p:cTn>
                        </p:par>
                        <p:par>
                          <p:cTn id="20" fill="hold">
                            <p:stCondLst>
                              <p:cond delay="1000"/>
                            </p:stCondLst>
                            <p:childTnLst>
                              <p:par>
                                <p:cTn id="21" presetID="47"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anim calcmode="lin" valueType="num">
                                      <p:cBhvr>
                                        <p:cTn id="24" dur="500" fill="hold"/>
                                        <p:tgtEl>
                                          <p:spTgt spid="27"/>
                                        </p:tgtEl>
                                        <p:attrNameLst>
                                          <p:attrName>ppt_x</p:attrName>
                                        </p:attrNameLst>
                                      </p:cBhvr>
                                      <p:tavLst>
                                        <p:tav tm="0">
                                          <p:val>
                                            <p:strVal val="#ppt_x"/>
                                          </p:val>
                                        </p:tav>
                                        <p:tav tm="100000">
                                          <p:val>
                                            <p:strVal val="#ppt_x"/>
                                          </p:val>
                                        </p:tav>
                                      </p:tavLst>
                                    </p:anim>
                                    <p:anim calcmode="lin" valueType="num">
                                      <p:cBhvr>
                                        <p:cTn id="25" dur="500" fill="hold"/>
                                        <p:tgtEl>
                                          <p:spTgt spid="27"/>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50" presetClass="entr" presetSubtype="0" decel="100000"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p:cTn id="29" dur="500" fill="hold"/>
                                        <p:tgtEl>
                                          <p:spTgt spid="61"/>
                                        </p:tgtEl>
                                        <p:attrNameLst>
                                          <p:attrName>ppt_w</p:attrName>
                                        </p:attrNameLst>
                                      </p:cBhvr>
                                      <p:tavLst>
                                        <p:tav tm="0">
                                          <p:val>
                                            <p:strVal val="#ppt_w+.3"/>
                                          </p:val>
                                        </p:tav>
                                        <p:tav tm="100000">
                                          <p:val>
                                            <p:strVal val="#ppt_w"/>
                                          </p:val>
                                        </p:tav>
                                      </p:tavLst>
                                    </p:anim>
                                    <p:anim calcmode="lin" valueType="num">
                                      <p:cBhvr>
                                        <p:cTn id="30" dur="500" fill="hold"/>
                                        <p:tgtEl>
                                          <p:spTgt spid="61"/>
                                        </p:tgtEl>
                                        <p:attrNameLst>
                                          <p:attrName>ppt_h</p:attrName>
                                        </p:attrNameLst>
                                      </p:cBhvr>
                                      <p:tavLst>
                                        <p:tav tm="0">
                                          <p:val>
                                            <p:strVal val="#ppt_h"/>
                                          </p:val>
                                        </p:tav>
                                        <p:tav tm="100000">
                                          <p:val>
                                            <p:strVal val="#ppt_h"/>
                                          </p:val>
                                        </p:tav>
                                      </p:tavLst>
                                    </p:anim>
                                    <p:animEffect transition="in" filter="fade">
                                      <p:cBhvr>
                                        <p:cTn id="31" dur="500"/>
                                        <p:tgtEl>
                                          <p:spTgt spid="61"/>
                                        </p:tgtEl>
                                      </p:cBhvr>
                                    </p:animEffect>
                                  </p:childTnLst>
                                </p:cTn>
                              </p:par>
                            </p:childTnLst>
                          </p:cTn>
                        </p:par>
                        <p:par>
                          <p:cTn id="32" fill="hold">
                            <p:stCondLst>
                              <p:cond delay="2000"/>
                            </p:stCondLst>
                            <p:childTnLst>
                              <p:par>
                                <p:cTn id="33" presetID="47"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anim calcmode="lin" valueType="num">
                                      <p:cBhvr>
                                        <p:cTn id="36" dur="500" fill="hold"/>
                                        <p:tgtEl>
                                          <p:spTgt spid="28"/>
                                        </p:tgtEl>
                                        <p:attrNameLst>
                                          <p:attrName>ppt_x</p:attrName>
                                        </p:attrNameLst>
                                      </p:cBhvr>
                                      <p:tavLst>
                                        <p:tav tm="0">
                                          <p:val>
                                            <p:strVal val="#ppt_x"/>
                                          </p:val>
                                        </p:tav>
                                        <p:tav tm="100000">
                                          <p:val>
                                            <p:strVal val="#ppt_x"/>
                                          </p:val>
                                        </p:tav>
                                      </p:tavLst>
                                    </p:anim>
                                    <p:anim calcmode="lin" valueType="num">
                                      <p:cBhvr>
                                        <p:cTn id="37" dur="500" fill="hold"/>
                                        <p:tgtEl>
                                          <p:spTgt spid="28"/>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50" presetClass="entr" presetSubtype="0" decel="100000"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 calcmode="lin" valueType="num">
                                      <p:cBhvr>
                                        <p:cTn id="41" dur="500" fill="hold"/>
                                        <p:tgtEl>
                                          <p:spTgt spid="62"/>
                                        </p:tgtEl>
                                        <p:attrNameLst>
                                          <p:attrName>ppt_w</p:attrName>
                                        </p:attrNameLst>
                                      </p:cBhvr>
                                      <p:tavLst>
                                        <p:tav tm="0">
                                          <p:val>
                                            <p:strVal val="#ppt_w+.3"/>
                                          </p:val>
                                        </p:tav>
                                        <p:tav tm="100000">
                                          <p:val>
                                            <p:strVal val="#ppt_w"/>
                                          </p:val>
                                        </p:tav>
                                      </p:tavLst>
                                    </p:anim>
                                    <p:anim calcmode="lin" valueType="num">
                                      <p:cBhvr>
                                        <p:cTn id="42" dur="500" fill="hold"/>
                                        <p:tgtEl>
                                          <p:spTgt spid="62"/>
                                        </p:tgtEl>
                                        <p:attrNameLst>
                                          <p:attrName>ppt_h</p:attrName>
                                        </p:attrNameLst>
                                      </p:cBhvr>
                                      <p:tavLst>
                                        <p:tav tm="0">
                                          <p:val>
                                            <p:strVal val="#ppt_h"/>
                                          </p:val>
                                        </p:tav>
                                        <p:tav tm="100000">
                                          <p:val>
                                            <p:strVal val="#ppt_h"/>
                                          </p:val>
                                        </p:tav>
                                      </p:tavLst>
                                    </p:anim>
                                    <p:animEffect transition="in" filter="fade">
                                      <p:cBhvr>
                                        <p:cTn id="43" dur="500"/>
                                        <p:tgtEl>
                                          <p:spTgt spid="62"/>
                                        </p:tgtEl>
                                      </p:cBhvr>
                                    </p:animEffect>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anim calcmode="lin" valueType="num">
                                      <p:cBhvr>
                                        <p:cTn id="48" dur="500" fill="hold"/>
                                        <p:tgtEl>
                                          <p:spTgt spid="29"/>
                                        </p:tgtEl>
                                        <p:attrNameLst>
                                          <p:attrName>ppt_x</p:attrName>
                                        </p:attrNameLst>
                                      </p:cBhvr>
                                      <p:tavLst>
                                        <p:tav tm="0">
                                          <p:val>
                                            <p:strVal val="#ppt_x"/>
                                          </p:val>
                                        </p:tav>
                                        <p:tav tm="100000">
                                          <p:val>
                                            <p:strVal val="#ppt_x"/>
                                          </p:val>
                                        </p:tav>
                                      </p:tavLst>
                                    </p:anim>
                                    <p:anim calcmode="lin" valueType="num">
                                      <p:cBhvr>
                                        <p:cTn id="49" dur="500" fill="hold"/>
                                        <p:tgtEl>
                                          <p:spTgt spid="29"/>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50" presetClass="entr" presetSubtype="0" decel="100000" fill="hold" grpId="0" nodeType="afterEffect">
                                  <p:stCondLst>
                                    <p:cond delay="0"/>
                                  </p:stCondLst>
                                  <p:childTnLst>
                                    <p:set>
                                      <p:cBhvr>
                                        <p:cTn id="52" dur="1" fill="hold">
                                          <p:stCondLst>
                                            <p:cond delay="0"/>
                                          </p:stCondLst>
                                        </p:cTn>
                                        <p:tgtEl>
                                          <p:spTgt spid="65"/>
                                        </p:tgtEl>
                                        <p:attrNameLst>
                                          <p:attrName>style.visibility</p:attrName>
                                        </p:attrNameLst>
                                      </p:cBhvr>
                                      <p:to>
                                        <p:strVal val="visible"/>
                                      </p:to>
                                    </p:set>
                                    <p:anim calcmode="lin" valueType="num">
                                      <p:cBhvr>
                                        <p:cTn id="53" dur="500" fill="hold"/>
                                        <p:tgtEl>
                                          <p:spTgt spid="65"/>
                                        </p:tgtEl>
                                        <p:attrNameLst>
                                          <p:attrName>ppt_w</p:attrName>
                                        </p:attrNameLst>
                                      </p:cBhvr>
                                      <p:tavLst>
                                        <p:tav tm="0">
                                          <p:val>
                                            <p:strVal val="#ppt_w+.3"/>
                                          </p:val>
                                        </p:tav>
                                        <p:tav tm="100000">
                                          <p:val>
                                            <p:strVal val="#ppt_w"/>
                                          </p:val>
                                        </p:tav>
                                      </p:tavLst>
                                    </p:anim>
                                    <p:anim calcmode="lin" valueType="num">
                                      <p:cBhvr>
                                        <p:cTn id="54" dur="500" fill="hold"/>
                                        <p:tgtEl>
                                          <p:spTgt spid="65"/>
                                        </p:tgtEl>
                                        <p:attrNameLst>
                                          <p:attrName>ppt_h</p:attrName>
                                        </p:attrNameLst>
                                      </p:cBhvr>
                                      <p:tavLst>
                                        <p:tav tm="0">
                                          <p:val>
                                            <p:strVal val="#ppt_h"/>
                                          </p:val>
                                        </p:tav>
                                        <p:tav tm="100000">
                                          <p:val>
                                            <p:strVal val="#ppt_h"/>
                                          </p:val>
                                        </p:tav>
                                      </p:tavLst>
                                    </p:anim>
                                    <p:animEffect transition="in" filter="fade">
                                      <p:cBhvr>
                                        <p:cTn id="55" dur="500"/>
                                        <p:tgtEl>
                                          <p:spTgt spid="65"/>
                                        </p:tgtEl>
                                      </p:cBhvr>
                                    </p:animEffect>
                                  </p:childTnLst>
                                </p:cTn>
                              </p:par>
                            </p:childTnLst>
                          </p:cTn>
                        </p:par>
                        <p:par>
                          <p:cTn id="56" fill="hold">
                            <p:stCondLst>
                              <p:cond delay="4000"/>
                            </p:stCondLst>
                            <p:childTnLst>
                              <p:par>
                                <p:cTn id="57" presetID="12" presetClass="entr" presetSubtype="1"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500"/>
                                        <p:tgtEl>
                                          <p:spTgt spid="60"/>
                                        </p:tgtEl>
                                        <p:attrNameLst>
                                          <p:attrName>ppt_y</p:attrName>
                                        </p:attrNameLst>
                                      </p:cBhvr>
                                      <p:tavLst>
                                        <p:tav tm="0">
                                          <p:val>
                                            <p:strVal val="#ppt_y-#ppt_h*1.125000"/>
                                          </p:val>
                                        </p:tav>
                                        <p:tav tm="100000">
                                          <p:val>
                                            <p:strVal val="#ppt_y"/>
                                          </p:val>
                                        </p:tav>
                                      </p:tavLst>
                                    </p:anim>
                                    <p:animEffect transition="in" filter="wipe(down)">
                                      <p:cBhvr>
                                        <p:cTn id="60" dur="500"/>
                                        <p:tgtEl>
                                          <p:spTgt spid="60"/>
                                        </p:tgtEl>
                                      </p:cBhvr>
                                    </p:animEffect>
                                  </p:childTnLst>
                                </p:cTn>
                              </p:par>
                              <p:par>
                                <p:cTn id="61" presetID="12" presetClass="entr" presetSubtype="1" fill="hold" nodeType="withEffect">
                                  <p:stCondLst>
                                    <p:cond delay="0"/>
                                  </p:stCondLst>
                                  <p:childTnLst>
                                    <p:set>
                                      <p:cBhvr>
                                        <p:cTn id="62" dur="1" fill="hold">
                                          <p:stCondLst>
                                            <p:cond delay="0"/>
                                          </p:stCondLst>
                                        </p:cTn>
                                        <p:tgtEl>
                                          <p:spTgt spid="59"/>
                                        </p:tgtEl>
                                        <p:attrNameLst>
                                          <p:attrName>style.visibility</p:attrName>
                                        </p:attrNameLst>
                                      </p:cBhvr>
                                      <p:to>
                                        <p:strVal val="visible"/>
                                      </p:to>
                                    </p:set>
                                    <p:anim calcmode="lin" valueType="num">
                                      <p:cBhvr additive="base">
                                        <p:cTn id="63" dur="500"/>
                                        <p:tgtEl>
                                          <p:spTgt spid="59"/>
                                        </p:tgtEl>
                                        <p:attrNameLst>
                                          <p:attrName>ppt_y</p:attrName>
                                        </p:attrNameLst>
                                      </p:cBhvr>
                                      <p:tavLst>
                                        <p:tav tm="0">
                                          <p:val>
                                            <p:strVal val="#ppt_y-#ppt_h*1.125000"/>
                                          </p:val>
                                        </p:tav>
                                        <p:tav tm="100000">
                                          <p:val>
                                            <p:strVal val="#ppt_y"/>
                                          </p:val>
                                        </p:tav>
                                      </p:tavLst>
                                    </p:anim>
                                    <p:animEffect transition="in" filter="wipe(down)">
                                      <p:cBhvr>
                                        <p:cTn id="64" dur="500"/>
                                        <p:tgtEl>
                                          <p:spTgt spid="59"/>
                                        </p:tgtEl>
                                      </p:cBhvr>
                                    </p:animEffect>
                                  </p:childTnLst>
                                </p:cTn>
                              </p:par>
                            </p:childTnLst>
                          </p:cTn>
                        </p:par>
                        <p:par>
                          <p:cTn id="65" fill="hold">
                            <p:stCondLst>
                              <p:cond delay="4500"/>
                            </p:stCondLst>
                            <p:childTnLst>
                              <p:par>
                                <p:cTn id="66" presetID="47" presetClass="entr" presetSubtype="0"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500"/>
                                        <p:tgtEl>
                                          <p:spTgt spid="33"/>
                                        </p:tgtEl>
                                      </p:cBhvr>
                                    </p:animEffect>
                                    <p:anim calcmode="lin" valueType="num">
                                      <p:cBhvr>
                                        <p:cTn id="69" dur="500" fill="hold"/>
                                        <p:tgtEl>
                                          <p:spTgt spid="33"/>
                                        </p:tgtEl>
                                        <p:attrNameLst>
                                          <p:attrName>ppt_x</p:attrName>
                                        </p:attrNameLst>
                                      </p:cBhvr>
                                      <p:tavLst>
                                        <p:tav tm="0">
                                          <p:val>
                                            <p:strVal val="#ppt_x"/>
                                          </p:val>
                                        </p:tav>
                                        <p:tav tm="100000">
                                          <p:val>
                                            <p:strVal val="#ppt_x"/>
                                          </p:val>
                                        </p:tav>
                                      </p:tavLst>
                                    </p:anim>
                                    <p:anim calcmode="lin" valueType="num">
                                      <p:cBhvr>
                                        <p:cTn id="70" dur="500" fill="hold"/>
                                        <p:tgtEl>
                                          <p:spTgt spid="33"/>
                                        </p:tgtEl>
                                        <p:attrNameLst>
                                          <p:attrName>ppt_y</p:attrName>
                                        </p:attrNameLst>
                                      </p:cBhvr>
                                      <p:tavLst>
                                        <p:tav tm="0">
                                          <p:val>
                                            <p:strVal val="#ppt_y-.1"/>
                                          </p:val>
                                        </p:tav>
                                        <p:tav tm="100000">
                                          <p:val>
                                            <p:strVal val="#ppt_y"/>
                                          </p:val>
                                        </p:tav>
                                      </p:tavLst>
                                    </p:anim>
                                  </p:childTnLst>
                                </p:cTn>
                              </p:par>
                            </p:childTnLst>
                          </p:cTn>
                        </p:par>
                        <p:par>
                          <p:cTn id="71" fill="hold">
                            <p:stCondLst>
                              <p:cond delay="5000"/>
                            </p:stCondLst>
                            <p:childTnLst>
                              <p:par>
                                <p:cTn id="72" presetID="50" presetClass="entr" presetSubtype="0" decel="100000" fill="hold" grpId="0" nodeType="afterEffect">
                                  <p:stCondLst>
                                    <p:cond delay="0"/>
                                  </p:stCondLst>
                                  <p:childTnLst>
                                    <p:set>
                                      <p:cBhvr>
                                        <p:cTn id="73" dur="1" fill="hold">
                                          <p:stCondLst>
                                            <p:cond delay="0"/>
                                          </p:stCondLst>
                                        </p:cTn>
                                        <p:tgtEl>
                                          <p:spTgt spid="66"/>
                                        </p:tgtEl>
                                        <p:attrNameLst>
                                          <p:attrName>style.visibility</p:attrName>
                                        </p:attrNameLst>
                                      </p:cBhvr>
                                      <p:to>
                                        <p:strVal val="visible"/>
                                      </p:to>
                                    </p:set>
                                    <p:anim calcmode="lin" valueType="num">
                                      <p:cBhvr>
                                        <p:cTn id="74" dur="500" fill="hold"/>
                                        <p:tgtEl>
                                          <p:spTgt spid="66"/>
                                        </p:tgtEl>
                                        <p:attrNameLst>
                                          <p:attrName>ppt_w</p:attrName>
                                        </p:attrNameLst>
                                      </p:cBhvr>
                                      <p:tavLst>
                                        <p:tav tm="0">
                                          <p:val>
                                            <p:strVal val="#ppt_w+.3"/>
                                          </p:val>
                                        </p:tav>
                                        <p:tav tm="100000">
                                          <p:val>
                                            <p:strVal val="#ppt_w"/>
                                          </p:val>
                                        </p:tav>
                                      </p:tavLst>
                                    </p:anim>
                                    <p:anim calcmode="lin" valueType="num">
                                      <p:cBhvr>
                                        <p:cTn id="75" dur="500" fill="hold"/>
                                        <p:tgtEl>
                                          <p:spTgt spid="66"/>
                                        </p:tgtEl>
                                        <p:attrNameLst>
                                          <p:attrName>ppt_h</p:attrName>
                                        </p:attrNameLst>
                                      </p:cBhvr>
                                      <p:tavLst>
                                        <p:tav tm="0">
                                          <p:val>
                                            <p:strVal val="#ppt_h"/>
                                          </p:val>
                                        </p:tav>
                                        <p:tav tm="100000">
                                          <p:val>
                                            <p:strVal val="#ppt_h"/>
                                          </p:val>
                                        </p:tav>
                                      </p:tavLst>
                                    </p:anim>
                                    <p:animEffect transition="in" filter="fade">
                                      <p:cBhvr>
                                        <p:cTn id="76" dur="500"/>
                                        <p:tgtEl>
                                          <p:spTgt spid="66"/>
                                        </p:tgtEl>
                                      </p:cBhvr>
                                    </p:animEffect>
                                  </p:childTnLst>
                                </p:cTn>
                              </p:par>
                            </p:childTnLst>
                          </p:cTn>
                        </p:par>
                        <p:par>
                          <p:cTn id="77" fill="hold">
                            <p:stCondLst>
                              <p:cond delay="5500"/>
                            </p:stCondLst>
                            <p:childTnLst>
                              <p:par>
                                <p:cTn id="78" presetID="47" presetClass="entr" presetSubtype="0" fill="hold" grpId="0" nodeType="after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fade">
                                      <p:cBhvr>
                                        <p:cTn id="80" dur="500"/>
                                        <p:tgtEl>
                                          <p:spTgt spid="34"/>
                                        </p:tgtEl>
                                      </p:cBhvr>
                                    </p:animEffect>
                                    <p:anim calcmode="lin" valueType="num">
                                      <p:cBhvr>
                                        <p:cTn id="81" dur="500" fill="hold"/>
                                        <p:tgtEl>
                                          <p:spTgt spid="34"/>
                                        </p:tgtEl>
                                        <p:attrNameLst>
                                          <p:attrName>ppt_x</p:attrName>
                                        </p:attrNameLst>
                                      </p:cBhvr>
                                      <p:tavLst>
                                        <p:tav tm="0">
                                          <p:val>
                                            <p:strVal val="#ppt_x"/>
                                          </p:val>
                                        </p:tav>
                                        <p:tav tm="100000">
                                          <p:val>
                                            <p:strVal val="#ppt_x"/>
                                          </p:val>
                                        </p:tav>
                                      </p:tavLst>
                                    </p:anim>
                                    <p:anim calcmode="lin" valueType="num">
                                      <p:cBhvr>
                                        <p:cTn id="82" dur="500" fill="hold"/>
                                        <p:tgtEl>
                                          <p:spTgt spid="34"/>
                                        </p:tgtEl>
                                        <p:attrNameLst>
                                          <p:attrName>ppt_y</p:attrName>
                                        </p:attrNameLst>
                                      </p:cBhvr>
                                      <p:tavLst>
                                        <p:tav tm="0">
                                          <p:val>
                                            <p:strVal val="#ppt_y-.1"/>
                                          </p:val>
                                        </p:tav>
                                        <p:tav tm="100000">
                                          <p:val>
                                            <p:strVal val="#ppt_y"/>
                                          </p:val>
                                        </p:tav>
                                      </p:tavLst>
                                    </p:anim>
                                  </p:childTnLst>
                                </p:cTn>
                              </p:par>
                            </p:childTnLst>
                          </p:cTn>
                        </p:par>
                        <p:par>
                          <p:cTn id="83" fill="hold">
                            <p:stCondLst>
                              <p:cond delay="6000"/>
                            </p:stCondLst>
                            <p:childTnLst>
                              <p:par>
                                <p:cTn id="84" presetID="50" presetClass="entr" presetSubtype="0" decel="100000" fill="hold" grpId="0" nodeType="afterEffect">
                                  <p:stCondLst>
                                    <p:cond delay="0"/>
                                  </p:stCondLst>
                                  <p:childTnLst>
                                    <p:set>
                                      <p:cBhvr>
                                        <p:cTn id="85" dur="1" fill="hold">
                                          <p:stCondLst>
                                            <p:cond delay="0"/>
                                          </p:stCondLst>
                                        </p:cTn>
                                        <p:tgtEl>
                                          <p:spTgt spid="67"/>
                                        </p:tgtEl>
                                        <p:attrNameLst>
                                          <p:attrName>style.visibility</p:attrName>
                                        </p:attrNameLst>
                                      </p:cBhvr>
                                      <p:to>
                                        <p:strVal val="visible"/>
                                      </p:to>
                                    </p:set>
                                    <p:anim calcmode="lin" valueType="num">
                                      <p:cBhvr>
                                        <p:cTn id="86" dur="500" fill="hold"/>
                                        <p:tgtEl>
                                          <p:spTgt spid="67"/>
                                        </p:tgtEl>
                                        <p:attrNameLst>
                                          <p:attrName>ppt_w</p:attrName>
                                        </p:attrNameLst>
                                      </p:cBhvr>
                                      <p:tavLst>
                                        <p:tav tm="0">
                                          <p:val>
                                            <p:strVal val="#ppt_w+.3"/>
                                          </p:val>
                                        </p:tav>
                                        <p:tav tm="100000">
                                          <p:val>
                                            <p:strVal val="#ppt_w"/>
                                          </p:val>
                                        </p:tav>
                                      </p:tavLst>
                                    </p:anim>
                                    <p:anim calcmode="lin" valueType="num">
                                      <p:cBhvr>
                                        <p:cTn id="87" dur="500" fill="hold"/>
                                        <p:tgtEl>
                                          <p:spTgt spid="67"/>
                                        </p:tgtEl>
                                        <p:attrNameLst>
                                          <p:attrName>ppt_h</p:attrName>
                                        </p:attrNameLst>
                                      </p:cBhvr>
                                      <p:tavLst>
                                        <p:tav tm="0">
                                          <p:val>
                                            <p:strVal val="#ppt_h"/>
                                          </p:val>
                                        </p:tav>
                                        <p:tav tm="100000">
                                          <p:val>
                                            <p:strVal val="#ppt_h"/>
                                          </p:val>
                                        </p:tav>
                                      </p:tavLst>
                                    </p:anim>
                                    <p:animEffect transition="in" filter="fade">
                                      <p:cBhvr>
                                        <p:cTn id="8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3" grpId="0"/>
      <p:bldP spid="34" grpId="0"/>
      <p:bldP spid="61" grpId="0"/>
      <p:bldP spid="62" grpId="0"/>
      <p:bldP spid="65" grpId="0"/>
      <p:bldP spid="66" grpId="0"/>
      <p:bldP spid="6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点击此处添加</a:t>
            </a:r>
            <a:r>
              <a:rPr lang="zh-CN" altLang="en-US" sz="2000" b="1" dirty="0" smtClean="0">
                <a:solidFill>
                  <a:schemeClr val="bg1"/>
                </a:solidFill>
                <a:latin typeface="微软雅黑" panose="020B0503020204020204" pitchFamily="34" charset="-122"/>
                <a:ea typeface="微软雅黑" panose="020B0503020204020204" pitchFamily="34" charset="-122"/>
              </a:rPr>
              <a:t>文本</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1098029" y="501753"/>
            <a:ext cx="2616998"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7" name="文本框 6"/>
            <p:cNvSpPr txBox="1"/>
            <p:nvPr/>
          </p:nvSpPr>
          <p:spPr>
            <a:xfrm>
              <a:off x="463503" y="478989"/>
              <a:ext cx="486030" cy="400110"/>
            </a:xfrm>
            <a:prstGeom prst="rect">
              <a:avLst/>
            </a:prstGeom>
            <a:noFill/>
          </p:spPr>
          <p:txBody>
            <a:bodyPr wrap="none" rtlCol="0">
              <a:spAutoFit/>
            </a:bodyPr>
            <a:lstStyle/>
            <a:p>
              <a:r>
                <a:rPr lang="en-US" altLang="zh-CN" sz="2000" dirty="0" smtClean="0">
                  <a:solidFill>
                    <a:schemeClr val="tx1"/>
                  </a:solidFill>
                  <a:latin typeface="微软雅黑" panose="020B0503020204020204" pitchFamily="34" charset="-122"/>
                  <a:ea typeface="微软雅黑" panose="020B0503020204020204" pitchFamily="34" charset="-122"/>
                </a:rPr>
                <a:t>01</a:t>
              </a:r>
            </a:p>
          </p:txBody>
        </p:sp>
      </p:grpSp>
      <p:grpSp>
        <p:nvGrpSpPr>
          <p:cNvPr id="141" name="Group 61"/>
          <p:cNvGrpSpPr/>
          <p:nvPr/>
        </p:nvGrpSpPr>
        <p:grpSpPr>
          <a:xfrm>
            <a:off x="3455515" y="1856369"/>
            <a:ext cx="5334238" cy="4124597"/>
            <a:chOff x="3136498" y="1704297"/>
            <a:chExt cx="5764612" cy="4457376"/>
          </a:xfrm>
        </p:grpSpPr>
        <p:sp>
          <p:nvSpPr>
            <p:cNvPr id="142" name="Shape 9"/>
            <p:cNvSpPr/>
            <p:nvPr/>
          </p:nvSpPr>
          <p:spPr>
            <a:xfrm>
              <a:off x="6746524" y="1704297"/>
              <a:ext cx="1154320" cy="1153256"/>
            </a:xfrm>
            <a:custGeom>
              <a:avLst/>
              <a:gdLst/>
              <a:ahLst/>
              <a:cxnLst>
                <a:cxn ang="0">
                  <a:pos x="wd2" y="hd2"/>
                </a:cxn>
                <a:cxn ang="5400000">
                  <a:pos x="wd2" y="hd2"/>
                </a:cxn>
                <a:cxn ang="10800000">
                  <a:pos x="wd2" y="hd2"/>
                </a:cxn>
                <a:cxn ang="16200000">
                  <a:pos x="wd2" y="hd2"/>
                </a:cxn>
              </a:cxnLst>
              <a:rect l="0" t="0" r="r" b="b"/>
              <a:pathLst>
                <a:path w="21600" h="21600" extrusionOk="0">
                  <a:moveTo>
                    <a:pt x="19206" y="6703"/>
                  </a:moveTo>
                  <a:cubicBezTo>
                    <a:pt x="18449" y="6703"/>
                    <a:pt x="17776" y="7055"/>
                    <a:pt x="17337" y="7604"/>
                  </a:cubicBezTo>
                  <a:lnTo>
                    <a:pt x="17337" y="0"/>
                  </a:lnTo>
                  <a:cubicBezTo>
                    <a:pt x="7762" y="0"/>
                    <a:pt x="0" y="7769"/>
                    <a:pt x="0" y="17353"/>
                  </a:cubicBezTo>
                  <a:lnTo>
                    <a:pt x="7315" y="17353"/>
                  </a:lnTo>
                  <a:cubicBezTo>
                    <a:pt x="7568" y="17433"/>
                    <a:pt x="7595" y="17819"/>
                    <a:pt x="7293" y="18032"/>
                  </a:cubicBezTo>
                  <a:cubicBezTo>
                    <a:pt x="6867" y="18406"/>
                    <a:pt x="6597" y="18952"/>
                    <a:pt x="6597" y="19563"/>
                  </a:cubicBezTo>
                  <a:cubicBezTo>
                    <a:pt x="6597" y="20688"/>
                    <a:pt x="7508" y="21600"/>
                    <a:pt x="8632" y="21600"/>
                  </a:cubicBezTo>
                  <a:cubicBezTo>
                    <a:pt x="9756" y="21600"/>
                    <a:pt x="10667" y="20688"/>
                    <a:pt x="10667" y="19563"/>
                  </a:cubicBezTo>
                  <a:cubicBezTo>
                    <a:pt x="10667" y="18952"/>
                    <a:pt x="10397" y="18406"/>
                    <a:pt x="9971" y="18032"/>
                  </a:cubicBezTo>
                  <a:cubicBezTo>
                    <a:pt x="9736" y="17793"/>
                    <a:pt x="9763" y="17420"/>
                    <a:pt x="10015" y="17353"/>
                  </a:cubicBezTo>
                  <a:lnTo>
                    <a:pt x="17337" y="17353"/>
                  </a:lnTo>
                  <a:lnTo>
                    <a:pt x="17337" y="10595"/>
                  </a:lnTo>
                  <a:cubicBezTo>
                    <a:pt x="17776" y="11143"/>
                    <a:pt x="18449" y="11496"/>
                    <a:pt x="19206" y="11496"/>
                  </a:cubicBezTo>
                  <a:cubicBezTo>
                    <a:pt x="20528" y="11496"/>
                    <a:pt x="21600" y="10423"/>
                    <a:pt x="21600" y="9099"/>
                  </a:cubicBezTo>
                  <a:cubicBezTo>
                    <a:pt x="21600" y="7776"/>
                    <a:pt x="20528" y="6703"/>
                    <a:pt x="19206" y="6703"/>
                  </a:cubicBezTo>
                  <a:close/>
                </a:path>
              </a:pathLst>
            </a:custGeom>
            <a:noFill/>
            <a:ln w="19050">
              <a:solidFill>
                <a:schemeClr val="tx1">
                  <a:alpha val="3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43" name="Shape 18"/>
            <p:cNvSpPr/>
            <p:nvPr/>
          </p:nvSpPr>
          <p:spPr>
            <a:xfrm>
              <a:off x="3504467" y="4692328"/>
              <a:ext cx="1130866" cy="926514"/>
            </a:xfrm>
            <a:custGeom>
              <a:avLst/>
              <a:gdLst/>
              <a:ahLst/>
              <a:cxnLst>
                <a:cxn ang="0">
                  <a:pos x="wd2" y="hd2"/>
                </a:cxn>
                <a:cxn ang="5400000">
                  <a:pos x="wd2" y="hd2"/>
                </a:cxn>
                <a:cxn ang="10800000">
                  <a:pos x="wd2" y="hd2"/>
                </a:cxn>
                <a:cxn ang="16200000">
                  <a:pos x="wd2" y="hd2"/>
                </a:cxn>
              </a:cxnLst>
              <a:rect l="0" t="0" r="r" b="b"/>
              <a:pathLst>
                <a:path w="21600" h="21600" extrusionOk="0">
                  <a:moveTo>
                    <a:pt x="20093" y="9661"/>
                  </a:moveTo>
                  <a:cubicBezTo>
                    <a:pt x="19548" y="9661"/>
                    <a:pt x="19075" y="10018"/>
                    <a:pt x="18810" y="10547"/>
                  </a:cubicBezTo>
                  <a:cubicBezTo>
                    <a:pt x="18627" y="10953"/>
                    <a:pt x="17975" y="11268"/>
                    <a:pt x="17697" y="10589"/>
                  </a:cubicBezTo>
                  <a:lnTo>
                    <a:pt x="17697" y="0"/>
                  </a:lnTo>
                  <a:lnTo>
                    <a:pt x="10223" y="0"/>
                  </a:lnTo>
                  <a:cubicBezTo>
                    <a:pt x="9965" y="83"/>
                    <a:pt x="9938" y="547"/>
                    <a:pt x="10178" y="845"/>
                  </a:cubicBezTo>
                  <a:cubicBezTo>
                    <a:pt x="10613" y="1310"/>
                    <a:pt x="10888" y="1990"/>
                    <a:pt x="10888" y="2751"/>
                  </a:cubicBezTo>
                  <a:cubicBezTo>
                    <a:pt x="10888" y="4151"/>
                    <a:pt x="9958" y="5286"/>
                    <a:pt x="8811" y="5286"/>
                  </a:cubicBezTo>
                  <a:cubicBezTo>
                    <a:pt x="7664" y="5286"/>
                    <a:pt x="6734" y="4151"/>
                    <a:pt x="6734" y="2751"/>
                  </a:cubicBezTo>
                  <a:cubicBezTo>
                    <a:pt x="6734" y="1990"/>
                    <a:pt x="7010" y="1310"/>
                    <a:pt x="7444" y="845"/>
                  </a:cubicBezTo>
                  <a:cubicBezTo>
                    <a:pt x="7752" y="580"/>
                    <a:pt x="7725" y="99"/>
                    <a:pt x="7467" y="0"/>
                  </a:cubicBezTo>
                  <a:lnTo>
                    <a:pt x="0" y="0"/>
                  </a:lnTo>
                  <a:cubicBezTo>
                    <a:pt x="0" y="11929"/>
                    <a:pt x="7923" y="21600"/>
                    <a:pt x="17697" y="21600"/>
                  </a:cubicBezTo>
                  <a:lnTo>
                    <a:pt x="17697" y="12412"/>
                  </a:lnTo>
                  <a:cubicBezTo>
                    <a:pt x="17907" y="11948"/>
                    <a:pt x="18559" y="11931"/>
                    <a:pt x="18810" y="12454"/>
                  </a:cubicBezTo>
                  <a:cubicBezTo>
                    <a:pt x="19075" y="12983"/>
                    <a:pt x="19548" y="13340"/>
                    <a:pt x="20093" y="13340"/>
                  </a:cubicBezTo>
                  <a:cubicBezTo>
                    <a:pt x="20925" y="13340"/>
                    <a:pt x="21600" y="12516"/>
                    <a:pt x="21600" y="11500"/>
                  </a:cubicBezTo>
                  <a:cubicBezTo>
                    <a:pt x="21600" y="10484"/>
                    <a:pt x="20925" y="9661"/>
                    <a:pt x="20093" y="9661"/>
                  </a:cubicBezTo>
                  <a:close/>
                </a:path>
              </a:pathLst>
            </a:custGeom>
            <a:noFill/>
            <a:ln w="50800">
              <a:solidFill>
                <a:schemeClr val="tx1">
                  <a:alpha val="3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44" name="Shape 17"/>
            <p:cNvSpPr/>
            <p:nvPr/>
          </p:nvSpPr>
          <p:spPr>
            <a:xfrm>
              <a:off x="7974598" y="2372346"/>
              <a:ext cx="926512" cy="1163876"/>
            </a:xfrm>
            <a:custGeom>
              <a:avLst/>
              <a:gdLst/>
              <a:ahLst/>
              <a:cxnLst>
                <a:cxn ang="0">
                  <a:pos x="wd2" y="hd2"/>
                </a:cxn>
                <a:cxn ang="5400000">
                  <a:pos x="wd2" y="hd2"/>
                </a:cxn>
                <a:cxn ang="10800000">
                  <a:pos x="wd2" y="hd2"/>
                </a:cxn>
                <a:cxn ang="16200000">
                  <a:pos x="wd2" y="hd2"/>
                </a:cxn>
              </a:cxnLst>
              <a:rect l="0" t="0" r="r" b="b"/>
              <a:pathLst>
                <a:path w="21600" h="21600" extrusionOk="0">
                  <a:moveTo>
                    <a:pt x="15248" y="18065"/>
                  </a:moveTo>
                  <a:cubicBezTo>
                    <a:pt x="14972" y="17841"/>
                    <a:pt x="14856" y="17327"/>
                    <a:pt x="15303" y="17195"/>
                  </a:cubicBezTo>
                  <a:lnTo>
                    <a:pt x="21600" y="17195"/>
                  </a:lnTo>
                  <a:cubicBezTo>
                    <a:pt x="21600" y="7698"/>
                    <a:pt x="11929" y="0"/>
                    <a:pt x="0" y="0"/>
                  </a:cubicBezTo>
                  <a:lnTo>
                    <a:pt x="0" y="7534"/>
                  </a:lnTo>
                  <a:cubicBezTo>
                    <a:pt x="547" y="6991"/>
                    <a:pt x="1386" y="6642"/>
                    <a:pt x="2328" y="6642"/>
                  </a:cubicBezTo>
                  <a:cubicBezTo>
                    <a:pt x="3976" y="6642"/>
                    <a:pt x="5311" y="7705"/>
                    <a:pt x="5311" y="9016"/>
                  </a:cubicBezTo>
                  <a:cubicBezTo>
                    <a:pt x="5311" y="10328"/>
                    <a:pt x="3976" y="11391"/>
                    <a:pt x="2328" y="11391"/>
                  </a:cubicBezTo>
                  <a:cubicBezTo>
                    <a:pt x="1386" y="11391"/>
                    <a:pt x="547" y="11042"/>
                    <a:pt x="0" y="10498"/>
                  </a:cubicBezTo>
                  <a:lnTo>
                    <a:pt x="0" y="17195"/>
                  </a:lnTo>
                  <a:lnTo>
                    <a:pt x="11956" y="17195"/>
                  </a:lnTo>
                  <a:cubicBezTo>
                    <a:pt x="12403" y="17366"/>
                    <a:pt x="12652" y="17736"/>
                    <a:pt x="12183" y="18065"/>
                  </a:cubicBezTo>
                  <a:cubicBezTo>
                    <a:pt x="11603" y="18428"/>
                    <a:pt x="11230" y="18989"/>
                    <a:pt x="11230" y="19621"/>
                  </a:cubicBezTo>
                  <a:cubicBezTo>
                    <a:pt x="11230" y="20714"/>
                    <a:pt x="12342" y="21600"/>
                    <a:pt x="13715" y="21600"/>
                  </a:cubicBezTo>
                  <a:cubicBezTo>
                    <a:pt x="15088" y="21600"/>
                    <a:pt x="16201" y="20714"/>
                    <a:pt x="16201" y="19621"/>
                  </a:cubicBezTo>
                  <a:cubicBezTo>
                    <a:pt x="16201" y="18989"/>
                    <a:pt x="15827" y="18428"/>
                    <a:pt x="15248" y="18065"/>
                  </a:cubicBezTo>
                  <a:close/>
                </a:path>
              </a:pathLst>
            </a:custGeom>
            <a:noFill/>
            <a:ln w="31750">
              <a:solidFill>
                <a:schemeClr val="tx1">
                  <a:alpha val="3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45" name="Shape 21"/>
            <p:cNvSpPr/>
            <p:nvPr/>
          </p:nvSpPr>
          <p:spPr>
            <a:xfrm>
              <a:off x="6585372" y="4984840"/>
              <a:ext cx="1147078" cy="1147078"/>
            </a:xfrm>
            <a:custGeom>
              <a:avLst/>
              <a:gdLst/>
              <a:ahLst/>
              <a:cxnLst>
                <a:cxn ang="0">
                  <a:pos x="wd2" y="hd2"/>
                </a:cxn>
                <a:cxn ang="5400000">
                  <a:pos x="wd2" y="hd2"/>
                </a:cxn>
                <a:cxn ang="10800000">
                  <a:pos x="wd2" y="hd2"/>
                </a:cxn>
                <a:cxn ang="16200000">
                  <a:pos x="wd2" y="hd2"/>
                </a:cxn>
              </a:cxnLst>
              <a:rect l="0" t="0" r="r" b="b"/>
              <a:pathLst>
                <a:path w="21600" h="21600" extrusionOk="0">
                  <a:moveTo>
                    <a:pt x="15303" y="0"/>
                  </a:moveTo>
                  <a:cubicBezTo>
                    <a:pt x="14856" y="166"/>
                    <a:pt x="14972" y="812"/>
                    <a:pt x="15248" y="1094"/>
                  </a:cubicBezTo>
                  <a:cubicBezTo>
                    <a:pt x="15827" y="1549"/>
                    <a:pt x="16201" y="2254"/>
                    <a:pt x="16201" y="3048"/>
                  </a:cubicBezTo>
                  <a:cubicBezTo>
                    <a:pt x="16201" y="4421"/>
                    <a:pt x="15088" y="5534"/>
                    <a:pt x="13715" y="5534"/>
                  </a:cubicBezTo>
                  <a:cubicBezTo>
                    <a:pt x="12342" y="5534"/>
                    <a:pt x="11230" y="4421"/>
                    <a:pt x="11230" y="3048"/>
                  </a:cubicBezTo>
                  <a:cubicBezTo>
                    <a:pt x="11230" y="2254"/>
                    <a:pt x="11603" y="1549"/>
                    <a:pt x="12183" y="1094"/>
                  </a:cubicBezTo>
                  <a:cubicBezTo>
                    <a:pt x="12652" y="679"/>
                    <a:pt x="12403" y="215"/>
                    <a:pt x="11956" y="0"/>
                  </a:cubicBezTo>
                  <a:lnTo>
                    <a:pt x="0" y="0"/>
                  </a:lnTo>
                  <a:lnTo>
                    <a:pt x="0" y="10589"/>
                  </a:lnTo>
                  <a:cubicBezTo>
                    <a:pt x="340" y="11268"/>
                    <a:pt x="1135" y="10953"/>
                    <a:pt x="1359" y="10547"/>
                  </a:cubicBezTo>
                  <a:cubicBezTo>
                    <a:pt x="1682" y="10018"/>
                    <a:pt x="2259" y="9661"/>
                    <a:pt x="2925" y="9661"/>
                  </a:cubicBezTo>
                  <a:cubicBezTo>
                    <a:pt x="3941" y="9661"/>
                    <a:pt x="4764" y="10484"/>
                    <a:pt x="4764" y="11500"/>
                  </a:cubicBezTo>
                  <a:cubicBezTo>
                    <a:pt x="4764" y="12516"/>
                    <a:pt x="3941" y="13340"/>
                    <a:pt x="2925" y="13340"/>
                  </a:cubicBezTo>
                  <a:cubicBezTo>
                    <a:pt x="2259" y="13340"/>
                    <a:pt x="1682" y="12983"/>
                    <a:pt x="1359" y="12454"/>
                  </a:cubicBezTo>
                  <a:cubicBezTo>
                    <a:pt x="1052" y="11931"/>
                    <a:pt x="257" y="11948"/>
                    <a:pt x="0" y="12412"/>
                  </a:cubicBezTo>
                  <a:lnTo>
                    <a:pt x="0" y="21600"/>
                  </a:lnTo>
                  <a:cubicBezTo>
                    <a:pt x="11929" y="21600"/>
                    <a:pt x="21600" y="11929"/>
                    <a:pt x="21600" y="0"/>
                  </a:cubicBezTo>
                  <a:cubicBezTo>
                    <a:pt x="21600" y="0"/>
                    <a:pt x="15303" y="0"/>
                    <a:pt x="15303" y="0"/>
                  </a:cubicBezTo>
                  <a:close/>
                </a:path>
              </a:pathLst>
            </a:custGeom>
            <a:noFill/>
            <a:ln w="63500">
              <a:solidFill>
                <a:schemeClr val="tx1">
                  <a:alpha val="3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46" name="Shape 17"/>
            <p:cNvSpPr/>
            <p:nvPr/>
          </p:nvSpPr>
          <p:spPr>
            <a:xfrm rot="17975570">
              <a:off x="7790950" y="3671136"/>
              <a:ext cx="821288" cy="1031694"/>
            </a:xfrm>
            <a:custGeom>
              <a:avLst/>
              <a:gdLst/>
              <a:ahLst/>
              <a:cxnLst>
                <a:cxn ang="0">
                  <a:pos x="wd2" y="hd2"/>
                </a:cxn>
                <a:cxn ang="5400000">
                  <a:pos x="wd2" y="hd2"/>
                </a:cxn>
                <a:cxn ang="10800000">
                  <a:pos x="wd2" y="hd2"/>
                </a:cxn>
                <a:cxn ang="16200000">
                  <a:pos x="wd2" y="hd2"/>
                </a:cxn>
              </a:cxnLst>
              <a:rect l="0" t="0" r="r" b="b"/>
              <a:pathLst>
                <a:path w="21600" h="21600" extrusionOk="0">
                  <a:moveTo>
                    <a:pt x="15248" y="18065"/>
                  </a:moveTo>
                  <a:cubicBezTo>
                    <a:pt x="14972" y="17841"/>
                    <a:pt x="14856" y="17327"/>
                    <a:pt x="15303" y="17195"/>
                  </a:cubicBezTo>
                  <a:lnTo>
                    <a:pt x="21600" y="17195"/>
                  </a:lnTo>
                  <a:cubicBezTo>
                    <a:pt x="21600" y="7698"/>
                    <a:pt x="11929" y="0"/>
                    <a:pt x="0" y="0"/>
                  </a:cubicBezTo>
                  <a:lnTo>
                    <a:pt x="0" y="7534"/>
                  </a:lnTo>
                  <a:cubicBezTo>
                    <a:pt x="547" y="6991"/>
                    <a:pt x="1386" y="6642"/>
                    <a:pt x="2328" y="6642"/>
                  </a:cubicBezTo>
                  <a:cubicBezTo>
                    <a:pt x="3976" y="6642"/>
                    <a:pt x="5311" y="7705"/>
                    <a:pt x="5311" y="9016"/>
                  </a:cubicBezTo>
                  <a:cubicBezTo>
                    <a:pt x="5311" y="10328"/>
                    <a:pt x="3976" y="11391"/>
                    <a:pt x="2328" y="11391"/>
                  </a:cubicBezTo>
                  <a:cubicBezTo>
                    <a:pt x="1386" y="11391"/>
                    <a:pt x="547" y="11042"/>
                    <a:pt x="0" y="10498"/>
                  </a:cubicBezTo>
                  <a:lnTo>
                    <a:pt x="0" y="17195"/>
                  </a:lnTo>
                  <a:lnTo>
                    <a:pt x="11956" y="17195"/>
                  </a:lnTo>
                  <a:cubicBezTo>
                    <a:pt x="12403" y="17366"/>
                    <a:pt x="12652" y="17736"/>
                    <a:pt x="12183" y="18065"/>
                  </a:cubicBezTo>
                  <a:cubicBezTo>
                    <a:pt x="11603" y="18428"/>
                    <a:pt x="11230" y="18989"/>
                    <a:pt x="11230" y="19621"/>
                  </a:cubicBezTo>
                  <a:cubicBezTo>
                    <a:pt x="11230" y="20714"/>
                    <a:pt x="12342" y="21600"/>
                    <a:pt x="13715" y="21600"/>
                  </a:cubicBezTo>
                  <a:cubicBezTo>
                    <a:pt x="15088" y="21600"/>
                    <a:pt x="16201" y="20714"/>
                    <a:pt x="16201" y="19621"/>
                  </a:cubicBezTo>
                  <a:cubicBezTo>
                    <a:pt x="16201" y="18989"/>
                    <a:pt x="15827" y="18428"/>
                    <a:pt x="15248" y="18065"/>
                  </a:cubicBezTo>
                  <a:close/>
                </a:path>
              </a:pathLst>
            </a:custGeom>
            <a:noFill/>
            <a:ln w="19050">
              <a:solidFill>
                <a:schemeClr val="tx1">
                  <a:alpha val="3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47" name="Shape 21"/>
            <p:cNvSpPr/>
            <p:nvPr/>
          </p:nvSpPr>
          <p:spPr>
            <a:xfrm rot="7149344">
              <a:off x="4687844" y="5235161"/>
              <a:ext cx="926512" cy="926512"/>
            </a:xfrm>
            <a:custGeom>
              <a:avLst/>
              <a:gdLst/>
              <a:ahLst/>
              <a:cxnLst>
                <a:cxn ang="0">
                  <a:pos x="wd2" y="hd2"/>
                </a:cxn>
                <a:cxn ang="5400000">
                  <a:pos x="wd2" y="hd2"/>
                </a:cxn>
                <a:cxn ang="10800000">
                  <a:pos x="wd2" y="hd2"/>
                </a:cxn>
                <a:cxn ang="16200000">
                  <a:pos x="wd2" y="hd2"/>
                </a:cxn>
              </a:cxnLst>
              <a:rect l="0" t="0" r="r" b="b"/>
              <a:pathLst>
                <a:path w="21600" h="21600" extrusionOk="0">
                  <a:moveTo>
                    <a:pt x="15303" y="0"/>
                  </a:moveTo>
                  <a:cubicBezTo>
                    <a:pt x="14856" y="166"/>
                    <a:pt x="14972" y="812"/>
                    <a:pt x="15248" y="1094"/>
                  </a:cubicBezTo>
                  <a:cubicBezTo>
                    <a:pt x="15827" y="1549"/>
                    <a:pt x="16201" y="2254"/>
                    <a:pt x="16201" y="3048"/>
                  </a:cubicBezTo>
                  <a:cubicBezTo>
                    <a:pt x="16201" y="4421"/>
                    <a:pt x="15088" y="5534"/>
                    <a:pt x="13715" y="5534"/>
                  </a:cubicBezTo>
                  <a:cubicBezTo>
                    <a:pt x="12342" y="5534"/>
                    <a:pt x="11230" y="4421"/>
                    <a:pt x="11230" y="3048"/>
                  </a:cubicBezTo>
                  <a:cubicBezTo>
                    <a:pt x="11230" y="2254"/>
                    <a:pt x="11603" y="1549"/>
                    <a:pt x="12183" y="1094"/>
                  </a:cubicBezTo>
                  <a:cubicBezTo>
                    <a:pt x="12652" y="679"/>
                    <a:pt x="12403" y="215"/>
                    <a:pt x="11956" y="0"/>
                  </a:cubicBezTo>
                  <a:lnTo>
                    <a:pt x="0" y="0"/>
                  </a:lnTo>
                  <a:lnTo>
                    <a:pt x="0" y="10589"/>
                  </a:lnTo>
                  <a:cubicBezTo>
                    <a:pt x="340" y="11268"/>
                    <a:pt x="1135" y="10953"/>
                    <a:pt x="1359" y="10547"/>
                  </a:cubicBezTo>
                  <a:cubicBezTo>
                    <a:pt x="1682" y="10018"/>
                    <a:pt x="2259" y="9661"/>
                    <a:pt x="2925" y="9661"/>
                  </a:cubicBezTo>
                  <a:cubicBezTo>
                    <a:pt x="3941" y="9661"/>
                    <a:pt x="4764" y="10484"/>
                    <a:pt x="4764" y="11500"/>
                  </a:cubicBezTo>
                  <a:cubicBezTo>
                    <a:pt x="4764" y="12516"/>
                    <a:pt x="3941" y="13340"/>
                    <a:pt x="2925" y="13340"/>
                  </a:cubicBezTo>
                  <a:cubicBezTo>
                    <a:pt x="2259" y="13340"/>
                    <a:pt x="1682" y="12983"/>
                    <a:pt x="1359" y="12454"/>
                  </a:cubicBezTo>
                  <a:cubicBezTo>
                    <a:pt x="1052" y="11931"/>
                    <a:pt x="257" y="11948"/>
                    <a:pt x="0" y="12412"/>
                  </a:cubicBezTo>
                  <a:lnTo>
                    <a:pt x="0" y="21600"/>
                  </a:lnTo>
                  <a:cubicBezTo>
                    <a:pt x="11929" y="21600"/>
                    <a:pt x="21600" y="11929"/>
                    <a:pt x="21600" y="0"/>
                  </a:cubicBezTo>
                  <a:cubicBezTo>
                    <a:pt x="21600" y="0"/>
                    <a:pt x="15303" y="0"/>
                    <a:pt x="15303" y="0"/>
                  </a:cubicBezTo>
                  <a:close/>
                </a:path>
              </a:pathLst>
            </a:custGeom>
            <a:noFill/>
            <a:ln w="19050">
              <a:solidFill>
                <a:schemeClr val="tx1">
                  <a:alpha val="3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48" name="Shape 17"/>
            <p:cNvSpPr/>
            <p:nvPr/>
          </p:nvSpPr>
          <p:spPr>
            <a:xfrm rot="11926654">
              <a:off x="3136498" y="2977295"/>
              <a:ext cx="940292" cy="1181186"/>
            </a:xfrm>
            <a:custGeom>
              <a:avLst/>
              <a:gdLst/>
              <a:ahLst/>
              <a:cxnLst>
                <a:cxn ang="0">
                  <a:pos x="wd2" y="hd2"/>
                </a:cxn>
                <a:cxn ang="5400000">
                  <a:pos x="wd2" y="hd2"/>
                </a:cxn>
                <a:cxn ang="10800000">
                  <a:pos x="wd2" y="hd2"/>
                </a:cxn>
                <a:cxn ang="16200000">
                  <a:pos x="wd2" y="hd2"/>
                </a:cxn>
              </a:cxnLst>
              <a:rect l="0" t="0" r="r" b="b"/>
              <a:pathLst>
                <a:path w="21600" h="21600" extrusionOk="0">
                  <a:moveTo>
                    <a:pt x="15248" y="18065"/>
                  </a:moveTo>
                  <a:cubicBezTo>
                    <a:pt x="14972" y="17841"/>
                    <a:pt x="14856" y="17327"/>
                    <a:pt x="15303" y="17195"/>
                  </a:cubicBezTo>
                  <a:lnTo>
                    <a:pt x="21600" y="17195"/>
                  </a:lnTo>
                  <a:cubicBezTo>
                    <a:pt x="21600" y="7698"/>
                    <a:pt x="11929" y="0"/>
                    <a:pt x="0" y="0"/>
                  </a:cubicBezTo>
                  <a:lnTo>
                    <a:pt x="0" y="7534"/>
                  </a:lnTo>
                  <a:cubicBezTo>
                    <a:pt x="547" y="6991"/>
                    <a:pt x="1386" y="6642"/>
                    <a:pt x="2328" y="6642"/>
                  </a:cubicBezTo>
                  <a:cubicBezTo>
                    <a:pt x="3976" y="6642"/>
                    <a:pt x="5311" y="7705"/>
                    <a:pt x="5311" y="9016"/>
                  </a:cubicBezTo>
                  <a:cubicBezTo>
                    <a:pt x="5311" y="10328"/>
                    <a:pt x="3976" y="11391"/>
                    <a:pt x="2328" y="11391"/>
                  </a:cubicBezTo>
                  <a:cubicBezTo>
                    <a:pt x="1386" y="11391"/>
                    <a:pt x="547" y="11042"/>
                    <a:pt x="0" y="10498"/>
                  </a:cubicBezTo>
                  <a:lnTo>
                    <a:pt x="0" y="17195"/>
                  </a:lnTo>
                  <a:lnTo>
                    <a:pt x="11956" y="17195"/>
                  </a:lnTo>
                  <a:cubicBezTo>
                    <a:pt x="12403" y="17366"/>
                    <a:pt x="12652" y="17736"/>
                    <a:pt x="12183" y="18065"/>
                  </a:cubicBezTo>
                  <a:cubicBezTo>
                    <a:pt x="11603" y="18428"/>
                    <a:pt x="11230" y="18989"/>
                    <a:pt x="11230" y="19621"/>
                  </a:cubicBezTo>
                  <a:cubicBezTo>
                    <a:pt x="11230" y="20714"/>
                    <a:pt x="12342" y="21600"/>
                    <a:pt x="13715" y="21600"/>
                  </a:cubicBezTo>
                  <a:cubicBezTo>
                    <a:pt x="15088" y="21600"/>
                    <a:pt x="16201" y="20714"/>
                    <a:pt x="16201" y="19621"/>
                  </a:cubicBezTo>
                  <a:cubicBezTo>
                    <a:pt x="16201" y="18989"/>
                    <a:pt x="15827" y="18428"/>
                    <a:pt x="15248" y="18065"/>
                  </a:cubicBezTo>
                  <a:close/>
                </a:path>
              </a:pathLst>
            </a:custGeom>
            <a:noFill/>
            <a:ln w="19050">
              <a:solidFill>
                <a:schemeClr val="tx1">
                  <a:alpha val="3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49" name="Shape 9"/>
            <p:cNvSpPr/>
            <p:nvPr/>
          </p:nvSpPr>
          <p:spPr>
            <a:xfrm>
              <a:off x="3905537" y="1980530"/>
              <a:ext cx="1154320" cy="1153256"/>
            </a:xfrm>
            <a:custGeom>
              <a:avLst/>
              <a:gdLst/>
              <a:ahLst/>
              <a:cxnLst>
                <a:cxn ang="0">
                  <a:pos x="wd2" y="hd2"/>
                </a:cxn>
                <a:cxn ang="5400000">
                  <a:pos x="wd2" y="hd2"/>
                </a:cxn>
                <a:cxn ang="10800000">
                  <a:pos x="wd2" y="hd2"/>
                </a:cxn>
                <a:cxn ang="16200000">
                  <a:pos x="wd2" y="hd2"/>
                </a:cxn>
              </a:cxnLst>
              <a:rect l="0" t="0" r="r" b="b"/>
              <a:pathLst>
                <a:path w="21600" h="21600" extrusionOk="0">
                  <a:moveTo>
                    <a:pt x="19206" y="6703"/>
                  </a:moveTo>
                  <a:cubicBezTo>
                    <a:pt x="18449" y="6703"/>
                    <a:pt x="17776" y="7055"/>
                    <a:pt x="17337" y="7604"/>
                  </a:cubicBezTo>
                  <a:lnTo>
                    <a:pt x="17337" y="0"/>
                  </a:lnTo>
                  <a:cubicBezTo>
                    <a:pt x="7762" y="0"/>
                    <a:pt x="0" y="7769"/>
                    <a:pt x="0" y="17353"/>
                  </a:cubicBezTo>
                  <a:lnTo>
                    <a:pt x="7315" y="17353"/>
                  </a:lnTo>
                  <a:cubicBezTo>
                    <a:pt x="7568" y="17433"/>
                    <a:pt x="7595" y="17819"/>
                    <a:pt x="7293" y="18032"/>
                  </a:cubicBezTo>
                  <a:cubicBezTo>
                    <a:pt x="6867" y="18406"/>
                    <a:pt x="6597" y="18952"/>
                    <a:pt x="6597" y="19563"/>
                  </a:cubicBezTo>
                  <a:cubicBezTo>
                    <a:pt x="6597" y="20688"/>
                    <a:pt x="7508" y="21600"/>
                    <a:pt x="8632" y="21600"/>
                  </a:cubicBezTo>
                  <a:cubicBezTo>
                    <a:pt x="9756" y="21600"/>
                    <a:pt x="10667" y="20688"/>
                    <a:pt x="10667" y="19563"/>
                  </a:cubicBezTo>
                  <a:cubicBezTo>
                    <a:pt x="10667" y="18952"/>
                    <a:pt x="10397" y="18406"/>
                    <a:pt x="9971" y="18032"/>
                  </a:cubicBezTo>
                  <a:cubicBezTo>
                    <a:pt x="9736" y="17793"/>
                    <a:pt x="9763" y="17420"/>
                    <a:pt x="10015" y="17353"/>
                  </a:cubicBezTo>
                  <a:lnTo>
                    <a:pt x="17337" y="17353"/>
                  </a:lnTo>
                  <a:lnTo>
                    <a:pt x="17337" y="10595"/>
                  </a:lnTo>
                  <a:cubicBezTo>
                    <a:pt x="17776" y="11143"/>
                    <a:pt x="18449" y="11496"/>
                    <a:pt x="19206" y="11496"/>
                  </a:cubicBezTo>
                  <a:cubicBezTo>
                    <a:pt x="20528" y="11496"/>
                    <a:pt x="21600" y="10423"/>
                    <a:pt x="21600" y="9099"/>
                  </a:cubicBezTo>
                  <a:cubicBezTo>
                    <a:pt x="21600" y="7776"/>
                    <a:pt x="20528" y="6703"/>
                    <a:pt x="19206" y="6703"/>
                  </a:cubicBezTo>
                  <a:close/>
                </a:path>
              </a:pathLst>
            </a:custGeom>
            <a:noFill/>
            <a:ln w="38100">
              <a:solidFill>
                <a:schemeClr val="tx1">
                  <a:alpha val="3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grpSp>
      <p:grpSp>
        <p:nvGrpSpPr>
          <p:cNvPr id="150" name="Group 33"/>
          <p:cNvGrpSpPr/>
          <p:nvPr/>
        </p:nvGrpSpPr>
        <p:grpSpPr>
          <a:xfrm>
            <a:off x="4544031" y="1888481"/>
            <a:ext cx="1938702" cy="2579926"/>
            <a:chOff x="5812526" y="2579422"/>
            <a:chExt cx="1694486" cy="2254936"/>
          </a:xfrm>
        </p:grpSpPr>
        <p:sp>
          <p:nvSpPr>
            <p:cNvPr id="151" name="Shape 6"/>
            <p:cNvSpPr/>
            <p:nvPr/>
          </p:nvSpPr>
          <p:spPr>
            <a:xfrm>
              <a:off x="5812526" y="3722542"/>
              <a:ext cx="1669444" cy="1111816"/>
            </a:xfrm>
            <a:custGeom>
              <a:avLst/>
              <a:gdLst/>
              <a:ahLst/>
              <a:cxnLst>
                <a:cxn ang="0">
                  <a:pos x="wd2" y="hd2"/>
                </a:cxn>
                <a:cxn ang="5400000">
                  <a:pos x="wd2" y="hd2"/>
                </a:cxn>
                <a:cxn ang="10800000">
                  <a:pos x="wd2" y="hd2"/>
                </a:cxn>
                <a:cxn ang="16200000">
                  <a:pos x="wd2" y="hd2"/>
                </a:cxn>
              </a:cxnLst>
              <a:rect l="0" t="0" r="r" b="b"/>
              <a:pathLst>
                <a:path w="21600" h="21600" extrusionOk="0">
                  <a:moveTo>
                    <a:pt x="0" y="4208"/>
                  </a:moveTo>
                  <a:lnTo>
                    <a:pt x="12609" y="20996"/>
                  </a:lnTo>
                  <a:lnTo>
                    <a:pt x="21037" y="21600"/>
                  </a:lnTo>
                  <a:lnTo>
                    <a:pt x="21600" y="17260"/>
                  </a:lnTo>
                  <a:lnTo>
                    <a:pt x="17597" y="4208"/>
                  </a:lnTo>
                  <a:lnTo>
                    <a:pt x="10800" y="0"/>
                  </a:lnTo>
                  <a:cubicBezTo>
                    <a:pt x="10800" y="0"/>
                    <a:pt x="0" y="4208"/>
                    <a:pt x="0" y="4208"/>
                  </a:cubicBezTo>
                  <a:close/>
                </a:path>
              </a:pathLst>
            </a:custGeom>
            <a:solidFill>
              <a:schemeClr val="tx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52" name="Shape 7"/>
            <p:cNvSpPr/>
            <p:nvPr/>
          </p:nvSpPr>
          <p:spPr>
            <a:xfrm>
              <a:off x="6355976" y="4050486"/>
              <a:ext cx="594661" cy="606764"/>
            </a:xfrm>
            <a:custGeom>
              <a:avLst/>
              <a:gdLst/>
              <a:ahLst/>
              <a:cxnLst>
                <a:cxn ang="0">
                  <a:pos x="wd2" y="hd2"/>
                </a:cxn>
                <a:cxn ang="5400000">
                  <a:pos x="wd2" y="hd2"/>
                </a:cxn>
                <a:cxn ang="10800000">
                  <a:pos x="wd2" y="hd2"/>
                </a:cxn>
                <a:cxn ang="16200000">
                  <a:pos x="wd2" y="hd2"/>
                </a:cxn>
              </a:cxnLst>
              <a:rect l="0" t="0" r="r" b="b"/>
              <a:pathLst>
                <a:path w="21600" h="21600" extrusionOk="0">
                  <a:moveTo>
                    <a:pt x="10227" y="0"/>
                  </a:moveTo>
                  <a:lnTo>
                    <a:pt x="21600" y="16923"/>
                  </a:lnTo>
                  <a:lnTo>
                    <a:pt x="15233" y="21600"/>
                  </a:lnTo>
                  <a:lnTo>
                    <a:pt x="0" y="5249"/>
                  </a:lnTo>
                  <a:cubicBezTo>
                    <a:pt x="0" y="5249"/>
                    <a:pt x="10227" y="0"/>
                    <a:pt x="10227" y="0"/>
                  </a:cubicBezTo>
                  <a:close/>
                </a:path>
              </a:pathLst>
            </a:custGeom>
            <a:solidFill>
              <a:schemeClr val="tx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53" name="Shape 8"/>
            <p:cNvSpPr/>
            <p:nvPr/>
          </p:nvSpPr>
          <p:spPr>
            <a:xfrm>
              <a:off x="7114933" y="2579422"/>
              <a:ext cx="366235" cy="1881598"/>
            </a:xfrm>
            <a:custGeom>
              <a:avLst/>
              <a:gdLst/>
              <a:ahLst/>
              <a:cxnLst>
                <a:cxn ang="0">
                  <a:pos x="wd2" y="hd2"/>
                </a:cxn>
                <a:cxn ang="5400000">
                  <a:pos x="wd2" y="hd2"/>
                </a:cxn>
                <a:cxn ang="10800000">
                  <a:pos x="wd2" y="hd2"/>
                </a:cxn>
                <a:cxn ang="16200000">
                  <a:pos x="wd2" y="hd2"/>
                </a:cxn>
              </a:cxnLst>
              <a:rect l="0" t="0" r="r" b="b"/>
              <a:pathLst>
                <a:path w="21600" h="21600" extrusionOk="0">
                  <a:moveTo>
                    <a:pt x="3354" y="0"/>
                  </a:moveTo>
                  <a:lnTo>
                    <a:pt x="21600" y="13947"/>
                  </a:lnTo>
                  <a:lnTo>
                    <a:pt x="17517" y="21600"/>
                  </a:lnTo>
                  <a:lnTo>
                    <a:pt x="3354" y="15613"/>
                  </a:lnTo>
                  <a:lnTo>
                    <a:pt x="0" y="8880"/>
                  </a:lnTo>
                  <a:cubicBezTo>
                    <a:pt x="0" y="8880"/>
                    <a:pt x="3354" y="0"/>
                    <a:pt x="3354" y="0"/>
                  </a:cubicBezTo>
                  <a:close/>
                </a:path>
              </a:pathLst>
            </a:custGeom>
            <a:solidFill>
              <a:schemeClr val="tx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54" name="Shape 9"/>
            <p:cNvSpPr/>
            <p:nvPr/>
          </p:nvSpPr>
          <p:spPr>
            <a:xfrm>
              <a:off x="5812526" y="2579422"/>
              <a:ext cx="1694486" cy="1692924"/>
            </a:xfrm>
            <a:custGeom>
              <a:avLst/>
              <a:gdLst/>
              <a:ahLst/>
              <a:cxnLst>
                <a:cxn ang="0">
                  <a:pos x="wd2" y="hd2"/>
                </a:cxn>
                <a:cxn ang="5400000">
                  <a:pos x="wd2" y="hd2"/>
                </a:cxn>
                <a:cxn ang="10800000">
                  <a:pos x="wd2" y="hd2"/>
                </a:cxn>
                <a:cxn ang="16200000">
                  <a:pos x="wd2" y="hd2"/>
                </a:cxn>
              </a:cxnLst>
              <a:rect l="0" t="0" r="r" b="b"/>
              <a:pathLst>
                <a:path w="21600" h="21600" extrusionOk="0">
                  <a:moveTo>
                    <a:pt x="19206" y="6703"/>
                  </a:moveTo>
                  <a:cubicBezTo>
                    <a:pt x="18449" y="6703"/>
                    <a:pt x="17776" y="7055"/>
                    <a:pt x="17337" y="7604"/>
                  </a:cubicBezTo>
                  <a:lnTo>
                    <a:pt x="17337" y="0"/>
                  </a:lnTo>
                  <a:cubicBezTo>
                    <a:pt x="7762" y="0"/>
                    <a:pt x="0" y="7769"/>
                    <a:pt x="0" y="17353"/>
                  </a:cubicBezTo>
                  <a:lnTo>
                    <a:pt x="7315" y="17353"/>
                  </a:lnTo>
                  <a:cubicBezTo>
                    <a:pt x="7568" y="17433"/>
                    <a:pt x="7595" y="17819"/>
                    <a:pt x="7293" y="18032"/>
                  </a:cubicBezTo>
                  <a:cubicBezTo>
                    <a:pt x="6867" y="18406"/>
                    <a:pt x="6597" y="18952"/>
                    <a:pt x="6597" y="19563"/>
                  </a:cubicBezTo>
                  <a:cubicBezTo>
                    <a:pt x="6597" y="20688"/>
                    <a:pt x="7508" y="21600"/>
                    <a:pt x="8632" y="21600"/>
                  </a:cubicBezTo>
                  <a:cubicBezTo>
                    <a:pt x="9756" y="21600"/>
                    <a:pt x="10667" y="20688"/>
                    <a:pt x="10667" y="19563"/>
                  </a:cubicBezTo>
                  <a:cubicBezTo>
                    <a:pt x="10667" y="18952"/>
                    <a:pt x="10397" y="18406"/>
                    <a:pt x="9971" y="18032"/>
                  </a:cubicBezTo>
                  <a:cubicBezTo>
                    <a:pt x="9736" y="17793"/>
                    <a:pt x="9763" y="17420"/>
                    <a:pt x="10015" y="17353"/>
                  </a:cubicBezTo>
                  <a:lnTo>
                    <a:pt x="17337" y="17353"/>
                  </a:lnTo>
                  <a:lnTo>
                    <a:pt x="17337" y="10595"/>
                  </a:lnTo>
                  <a:cubicBezTo>
                    <a:pt x="17776" y="11143"/>
                    <a:pt x="18449" y="11496"/>
                    <a:pt x="19206" y="11496"/>
                  </a:cubicBezTo>
                  <a:cubicBezTo>
                    <a:pt x="20528" y="11496"/>
                    <a:pt x="21600" y="10423"/>
                    <a:pt x="21600" y="9099"/>
                  </a:cubicBezTo>
                  <a:cubicBezTo>
                    <a:pt x="21600" y="7776"/>
                    <a:pt x="20528" y="6703"/>
                    <a:pt x="19206" y="6703"/>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grpSp>
      <p:grpSp>
        <p:nvGrpSpPr>
          <p:cNvPr id="155" name="Group 32"/>
          <p:cNvGrpSpPr/>
          <p:nvPr/>
        </p:nvGrpSpPr>
        <p:grpSpPr>
          <a:xfrm>
            <a:off x="4387837" y="3791827"/>
            <a:ext cx="2075484" cy="1937227"/>
            <a:chOff x="7808301" y="3750651"/>
            <a:chExt cx="1814038" cy="1693197"/>
          </a:xfrm>
        </p:grpSpPr>
        <p:sp>
          <p:nvSpPr>
            <p:cNvPr id="156" name="Shape 15"/>
            <p:cNvSpPr/>
            <p:nvPr/>
          </p:nvSpPr>
          <p:spPr>
            <a:xfrm>
              <a:off x="9024733" y="3750651"/>
              <a:ext cx="594487" cy="1693197"/>
            </a:xfrm>
            <a:custGeom>
              <a:avLst/>
              <a:gdLst/>
              <a:ahLst/>
              <a:cxnLst>
                <a:cxn ang="0">
                  <a:pos x="wd2" y="hd2"/>
                </a:cxn>
                <a:cxn ang="5400000">
                  <a:pos x="wd2" y="hd2"/>
                </a:cxn>
                <a:cxn ang="10800000">
                  <a:pos x="wd2" y="hd2"/>
                </a:cxn>
                <a:cxn ang="16200000">
                  <a:pos x="wd2" y="hd2"/>
                </a:cxn>
              </a:cxnLst>
              <a:rect l="0" t="0" r="r" b="b"/>
              <a:pathLst>
                <a:path w="21600" h="21600" extrusionOk="0">
                  <a:moveTo>
                    <a:pt x="5017" y="0"/>
                  </a:moveTo>
                  <a:lnTo>
                    <a:pt x="21145" y="9662"/>
                  </a:lnTo>
                  <a:lnTo>
                    <a:pt x="21600" y="21600"/>
                  </a:lnTo>
                  <a:lnTo>
                    <a:pt x="5017" y="17350"/>
                  </a:lnTo>
                  <a:lnTo>
                    <a:pt x="0" y="11100"/>
                  </a:lnTo>
                  <a:cubicBezTo>
                    <a:pt x="0" y="11100"/>
                    <a:pt x="5017" y="0"/>
                    <a:pt x="5017"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57" name="Shape 16"/>
            <p:cNvSpPr/>
            <p:nvPr/>
          </p:nvSpPr>
          <p:spPr>
            <a:xfrm>
              <a:off x="8670326" y="5009880"/>
              <a:ext cx="952013" cy="432352"/>
            </a:xfrm>
            <a:custGeom>
              <a:avLst/>
              <a:gdLst/>
              <a:ahLst/>
              <a:cxnLst>
                <a:cxn ang="0">
                  <a:pos x="wd2" y="hd2"/>
                </a:cxn>
                <a:cxn ang="5400000">
                  <a:pos x="wd2" y="hd2"/>
                </a:cxn>
                <a:cxn ang="10800000">
                  <a:pos x="wd2" y="hd2"/>
                </a:cxn>
                <a:cxn ang="16200000">
                  <a:pos x="wd2" y="hd2"/>
                </a:cxn>
              </a:cxnLst>
              <a:rect l="0" t="0" r="r" b="b"/>
              <a:pathLst>
                <a:path w="21600" h="20241" extrusionOk="0">
                  <a:moveTo>
                    <a:pt x="0" y="285"/>
                  </a:moveTo>
                  <a:lnTo>
                    <a:pt x="17600" y="17968"/>
                  </a:lnTo>
                  <a:cubicBezTo>
                    <a:pt x="17600" y="17968"/>
                    <a:pt x="19611" y="19502"/>
                    <a:pt x="21600" y="20241"/>
                  </a:cubicBezTo>
                  <a:lnTo>
                    <a:pt x="11245" y="4646"/>
                  </a:lnTo>
                  <a:cubicBezTo>
                    <a:pt x="11245" y="4646"/>
                    <a:pt x="4820" y="-1359"/>
                    <a:pt x="0" y="285"/>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58" name="Shape 13"/>
            <p:cNvSpPr/>
            <p:nvPr/>
          </p:nvSpPr>
          <p:spPr>
            <a:xfrm>
              <a:off x="9265135" y="4413250"/>
              <a:ext cx="337044" cy="476250"/>
            </a:xfrm>
            <a:custGeom>
              <a:avLst/>
              <a:gdLst/>
              <a:ahLst/>
              <a:cxnLst>
                <a:cxn ang="0">
                  <a:pos x="wd2" y="hd2"/>
                </a:cxn>
                <a:cxn ang="5400000">
                  <a:pos x="wd2" y="hd2"/>
                </a:cxn>
                <a:cxn ang="10800000">
                  <a:pos x="wd2" y="hd2"/>
                </a:cxn>
                <a:cxn ang="16200000">
                  <a:pos x="wd2" y="hd2"/>
                </a:cxn>
              </a:cxnLst>
              <a:rect l="0" t="0" r="r" b="b"/>
              <a:pathLst>
                <a:path w="21600" h="21600" extrusionOk="0">
                  <a:moveTo>
                    <a:pt x="0" y="6840"/>
                  </a:moveTo>
                  <a:lnTo>
                    <a:pt x="18920" y="21600"/>
                  </a:lnTo>
                  <a:lnTo>
                    <a:pt x="21600" y="16550"/>
                  </a:lnTo>
                  <a:lnTo>
                    <a:pt x="11380" y="0"/>
                  </a:lnTo>
                  <a:cubicBezTo>
                    <a:pt x="11380" y="0"/>
                    <a:pt x="0" y="6840"/>
                    <a:pt x="0" y="6840"/>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59" name="Shape 14"/>
            <p:cNvSpPr/>
            <p:nvPr/>
          </p:nvSpPr>
          <p:spPr>
            <a:xfrm>
              <a:off x="8248683" y="3750651"/>
              <a:ext cx="453881" cy="412625"/>
            </a:xfrm>
            <a:custGeom>
              <a:avLst/>
              <a:gdLst/>
              <a:ahLst/>
              <a:cxnLst>
                <a:cxn ang="0">
                  <a:pos x="wd2" y="hd2"/>
                </a:cxn>
                <a:cxn ang="5400000">
                  <a:pos x="wd2" y="hd2"/>
                </a:cxn>
                <a:cxn ang="10800000">
                  <a:pos x="wd2" y="hd2"/>
                </a:cxn>
                <a:cxn ang="16200000">
                  <a:pos x="wd2" y="hd2"/>
                </a:cxn>
              </a:cxnLst>
              <a:rect l="0" t="0" r="r" b="b"/>
              <a:pathLst>
                <a:path w="21600" h="21600" extrusionOk="0">
                  <a:moveTo>
                    <a:pt x="6410" y="0"/>
                  </a:moveTo>
                  <a:lnTo>
                    <a:pt x="21600" y="16544"/>
                  </a:lnTo>
                  <a:lnTo>
                    <a:pt x="6852" y="21600"/>
                  </a:lnTo>
                  <a:lnTo>
                    <a:pt x="0" y="10800"/>
                  </a:lnTo>
                  <a:cubicBezTo>
                    <a:pt x="0" y="10800"/>
                    <a:pt x="6410" y="0"/>
                    <a:pt x="6410"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60" name="Shape 18"/>
            <p:cNvSpPr/>
            <p:nvPr/>
          </p:nvSpPr>
          <p:spPr>
            <a:xfrm>
              <a:off x="7808301" y="3750651"/>
              <a:ext cx="1660054" cy="1360076"/>
            </a:xfrm>
            <a:custGeom>
              <a:avLst/>
              <a:gdLst/>
              <a:ahLst/>
              <a:cxnLst>
                <a:cxn ang="0">
                  <a:pos x="wd2" y="hd2"/>
                </a:cxn>
                <a:cxn ang="5400000">
                  <a:pos x="wd2" y="hd2"/>
                </a:cxn>
                <a:cxn ang="10800000">
                  <a:pos x="wd2" y="hd2"/>
                </a:cxn>
                <a:cxn ang="16200000">
                  <a:pos x="wd2" y="hd2"/>
                </a:cxn>
              </a:cxnLst>
              <a:rect l="0" t="0" r="r" b="b"/>
              <a:pathLst>
                <a:path w="21600" h="21600" extrusionOk="0">
                  <a:moveTo>
                    <a:pt x="20093" y="9661"/>
                  </a:moveTo>
                  <a:cubicBezTo>
                    <a:pt x="19548" y="9661"/>
                    <a:pt x="19075" y="10018"/>
                    <a:pt x="18810" y="10547"/>
                  </a:cubicBezTo>
                  <a:cubicBezTo>
                    <a:pt x="18627" y="10953"/>
                    <a:pt x="17975" y="11268"/>
                    <a:pt x="17697" y="10589"/>
                  </a:cubicBezTo>
                  <a:lnTo>
                    <a:pt x="17697" y="0"/>
                  </a:lnTo>
                  <a:lnTo>
                    <a:pt x="10223" y="0"/>
                  </a:lnTo>
                  <a:cubicBezTo>
                    <a:pt x="9965" y="83"/>
                    <a:pt x="9938" y="547"/>
                    <a:pt x="10178" y="845"/>
                  </a:cubicBezTo>
                  <a:cubicBezTo>
                    <a:pt x="10613" y="1310"/>
                    <a:pt x="10888" y="1990"/>
                    <a:pt x="10888" y="2751"/>
                  </a:cubicBezTo>
                  <a:cubicBezTo>
                    <a:pt x="10888" y="4151"/>
                    <a:pt x="9958" y="5286"/>
                    <a:pt x="8811" y="5286"/>
                  </a:cubicBezTo>
                  <a:cubicBezTo>
                    <a:pt x="7664" y="5286"/>
                    <a:pt x="6734" y="4151"/>
                    <a:pt x="6734" y="2751"/>
                  </a:cubicBezTo>
                  <a:cubicBezTo>
                    <a:pt x="6734" y="1990"/>
                    <a:pt x="7010" y="1310"/>
                    <a:pt x="7444" y="845"/>
                  </a:cubicBezTo>
                  <a:cubicBezTo>
                    <a:pt x="7752" y="580"/>
                    <a:pt x="7725" y="99"/>
                    <a:pt x="7467" y="0"/>
                  </a:cubicBezTo>
                  <a:lnTo>
                    <a:pt x="0" y="0"/>
                  </a:lnTo>
                  <a:cubicBezTo>
                    <a:pt x="0" y="11929"/>
                    <a:pt x="7923" y="21600"/>
                    <a:pt x="17697" y="21600"/>
                  </a:cubicBezTo>
                  <a:lnTo>
                    <a:pt x="17697" y="12412"/>
                  </a:lnTo>
                  <a:cubicBezTo>
                    <a:pt x="17907" y="11948"/>
                    <a:pt x="18559" y="11931"/>
                    <a:pt x="18810" y="12454"/>
                  </a:cubicBezTo>
                  <a:cubicBezTo>
                    <a:pt x="19075" y="12983"/>
                    <a:pt x="19548" y="13340"/>
                    <a:pt x="20093" y="13340"/>
                  </a:cubicBezTo>
                  <a:cubicBezTo>
                    <a:pt x="20925" y="13340"/>
                    <a:pt x="21600" y="12516"/>
                    <a:pt x="21600" y="11500"/>
                  </a:cubicBezTo>
                  <a:cubicBezTo>
                    <a:pt x="21600" y="10484"/>
                    <a:pt x="20925" y="9661"/>
                    <a:pt x="20093" y="9661"/>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grpSp>
      <p:grpSp>
        <p:nvGrpSpPr>
          <p:cNvPr id="161" name="Group 30"/>
          <p:cNvGrpSpPr/>
          <p:nvPr/>
        </p:nvGrpSpPr>
        <p:grpSpPr>
          <a:xfrm>
            <a:off x="6216552" y="2007729"/>
            <a:ext cx="1556096" cy="2191388"/>
            <a:chOff x="9382433" y="2017232"/>
            <a:chExt cx="1360077" cy="1915341"/>
          </a:xfrm>
        </p:grpSpPr>
        <p:sp>
          <p:nvSpPr>
            <p:cNvPr id="162" name="Shape 11"/>
            <p:cNvSpPr/>
            <p:nvPr/>
          </p:nvSpPr>
          <p:spPr>
            <a:xfrm>
              <a:off x="9382433" y="3282160"/>
              <a:ext cx="1360077" cy="650130"/>
            </a:xfrm>
            <a:custGeom>
              <a:avLst/>
              <a:gdLst/>
              <a:ahLst/>
              <a:cxnLst>
                <a:cxn ang="0">
                  <a:pos x="wd2" y="hd2"/>
                </a:cxn>
                <a:cxn ang="5400000">
                  <a:pos x="wd2" y="hd2"/>
                </a:cxn>
                <a:cxn ang="10800000">
                  <a:pos x="wd2" y="hd2"/>
                </a:cxn>
                <a:cxn ang="16200000">
                  <a:pos x="wd2" y="hd2"/>
                </a:cxn>
              </a:cxnLst>
              <a:rect l="0" t="0" r="r" b="b"/>
              <a:pathLst>
                <a:path w="21600" h="21600" extrusionOk="0">
                  <a:moveTo>
                    <a:pt x="21600" y="3310"/>
                  </a:moveTo>
                  <a:lnTo>
                    <a:pt x="14309" y="0"/>
                  </a:lnTo>
                  <a:lnTo>
                    <a:pt x="0" y="3310"/>
                  </a:lnTo>
                  <a:lnTo>
                    <a:pt x="2179" y="21600"/>
                  </a:lnTo>
                  <a:lnTo>
                    <a:pt x="10858" y="21600"/>
                  </a:lnTo>
                  <a:lnTo>
                    <a:pt x="11237" y="9436"/>
                  </a:lnTo>
                  <a:lnTo>
                    <a:pt x="16180" y="10337"/>
                  </a:lnTo>
                  <a:lnTo>
                    <a:pt x="15258" y="21600"/>
                  </a:lnTo>
                  <a:lnTo>
                    <a:pt x="18932" y="21600"/>
                  </a:lnTo>
                  <a:cubicBezTo>
                    <a:pt x="18932" y="21600"/>
                    <a:pt x="21600" y="3310"/>
                    <a:pt x="21600" y="3310"/>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63" name="Shape 12"/>
            <p:cNvSpPr/>
            <p:nvPr/>
          </p:nvSpPr>
          <p:spPr>
            <a:xfrm>
              <a:off x="10050688" y="3558833"/>
              <a:ext cx="356063" cy="3737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324" y="0"/>
                  </a:lnTo>
                  <a:lnTo>
                    <a:pt x="21600" y="1600"/>
                  </a:lnTo>
                  <a:lnTo>
                    <a:pt x="18527" y="21600"/>
                  </a:lnTo>
                  <a:cubicBezTo>
                    <a:pt x="18527" y="21600"/>
                    <a:pt x="0" y="21600"/>
                    <a:pt x="0" y="21600"/>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64" name="Shape 10"/>
            <p:cNvSpPr/>
            <p:nvPr/>
          </p:nvSpPr>
          <p:spPr>
            <a:xfrm>
              <a:off x="9382433" y="2485723"/>
              <a:ext cx="368865" cy="470283"/>
            </a:xfrm>
            <a:custGeom>
              <a:avLst/>
              <a:gdLst/>
              <a:ahLst/>
              <a:cxnLst>
                <a:cxn ang="0">
                  <a:pos x="wd2" y="hd2"/>
                </a:cxn>
                <a:cxn ang="5400000">
                  <a:pos x="wd2" y="hd2"/>
                </a:cxn>
                <a:cxn ang="10800000">
                  <a:pos x="wd2" y="hd2"/>
                </a:cxn>
                <a:cxn ang="16200000">
                  <a:pos x="wd2" y="hd2"/>
                </a:cxn>
              </a:cxnLst>
              <a:rect l="0" t="0" r="r" b="b"/>
              <a:pathLst>
                <a:path w="21413" h="19752" extrusionOk="0">
                  <a:moveTo>
                    <a:pt x="1" y="5424"/>
                  </a:moveTo>
                  <a:lnTo>
                    <a:pt x="3787" y="19752"/>
                  </a:lnTo>
                  <a:lnTo>
                    <a:pt x="21413" y="17517"/>
                  </a:lnTo>
                  <a:lnTo>
                    <a:pt x="19959" y="294"/>
                  </a:lnTo>
                  <a:cubicBezTo>
                    <a:pt x="19959" y="294"/>
                    <a:pt x="-187" y="-1848"/>
                    <a:pt x="1" y="5424"/>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65" name="Shape 17"/>
            <p:cNvSpPr/>
            <p:nvPr/>
          </p:nvSpPr>
          <p:spPr>
            <a:xfrm>
              <a:off x="9382433" y="2017232"/>
              <a:ext cx="1360077" cy="1708514"/>
            </a:xfrm>
            <a:custGeom>
              <a:avLst/>
              <a:gdLst/>
              <a:ahLst/>
              <a:cxnLst>
                <a:cxn ang="0">
                  <a:pos x="wd2" y="hd2"/>
                </a:cxn>
                <a:cxn ang="5400000">
                  <a:pos x="wd2" y="hd2"/>
                </a:cxn>
                <a:cxn ang="10800000">
                  <a:pos x="wd2" y="hd2"/>
                </a:cxn>
                <a:cxn ang="16200000">
                  <a:pos x="wd2" y="hd2"/>
                </a:cxn>
              </a:cxnLst>
              <a:rect l="0" t="0" r="r" b="b"/>
              <a:pathLst>
                <a:path w="21600" h="21600" extrusionOk="0">
                  <a:moveTo>
                    <a:pt x="15248" y="18065"/>
                  </a:moveTo>
                  <a:cubicBezTo>
                    <a:pt x="14972" y="17841"/>
                    <a:pt x="14856" y="17327"/>
                    <a:pt x="15303" y="17195"/>
                  </a:cubicBezTo>
                  <a:lnTo>
                    <a:pt x="21600" y="17195"/>
                  </a:lnTo>
                  <a:cubicBezTo>
                    <a:pt x="21600" y="7698"/>
                    <a:pt x="11929" y="0"/>
                    <a:pt x="0" y="0"/>
                  </a:cubicBezTo>
                  <a:lnTo>
                    <a:pt x="0" y="7534"/>
                  </a:lnTo>
                  <a:cubicBezTo>
                    <a:pt x="547" y="6991"/>
                    <a:pt x="1386" y="6642"/>
                    <a:pt x="2328" y="6642"/>
                  </a:cubicBezTo>
                  <a:cubicBezTo>
                    <a:pt x="3976" y="6642"/>
                    <a:pt x="5311" y="7705"/>
                    <a:pt x="5311" y="9016"/>
                  </a:cubicBezTo>
                  <a:cubicBezTo>
                    <a:pt x="5311" y="10328"/>
                    <a:pt x="3976" y="11391"/>
                    <a:pt x="2328" y="11391"/>
                  </a:cubicBezTo>
                  <a:cubicBezTo>
                    <a:pt x="1386" y="11391"/>
                    <a:pt x="547" y="11042"/>
                    <a:pt x="0" y="10498"/>
                  </a:cubicBezTo>
                  <a:lnTo>
                    <a:pt x="0" y="17195"/>
                  </a:lnTo>
                  <a:lnTo>
                    <a:pt x="11956" y="17195"/>
                  </a:lnTo>
                  <a:cubicBezTo>
                    <a:pt x="12403" y="17366"/>
                    <a:pt x="12652" y="17736"/>
                    <a:pt x="12183" y="18065"/>
                  </a:cubicBezTo>
                  <a:cubicBezTo>
                    <a:pt x="11603" y="18428"/>
                    <a:pt x="11230" y="18989"/>
                    <a:pt x="11230" y="19621"/>
                  </a:cubicBezTo>
                  <a:cubicBezTo>
                    <a:pt x="11230" y="20714"/>
                    <a:pt x="12342" y="21600"/>
                    <a:pt x="13715" y="21600"/>
                  </a:cubicBezTo>
                  <a:cubicBezTo>
                    <a:pt x="15088" y="21600"/>
                    <a:pt x="16201" y="20714"/>
                    <a:pt x="16201" y="19621"/>
                  </a:cubicBezTo>
                  <a:cubicBezTo>
                    <a:pt x="16201" y="18989"/>
                    <a:pt x="15827" y="18428"/>
                    <a:pt x="15248" y="18065"/>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grpSp>
      <p:grpSp>
        <p:nvGrpSpPr>
          <p:cNvPr id="166" name="Group 29"/>
          <p:cNvGrpSpPr/>
          <p:nvPr/>
        </p:nvGrpSpPr>
        <p:grpSpPr>
          <a:xfrm>
            <a:off x="6301335" y="3656213"/>
            <a:ext cx="1556096" cy="1556096"/>
            <a:chOff x="9710377" y="4069226"/>
            <a:chExt cx="1360077" cy="1360076"/>
          </a:xfrm>
        </p:grpSpPr>
        <p:sp>
          <p:nvSpPr>
            <p:cNvPr id="167" name="Shape 19"/>
            <p:cNvSpPr/>
            <p:nvPr/>
          </p:nvSpPr>
          <p:spPr>
            <a:xfrm>
              <a:off x="10366266" y="4087965"/>
              <a:ext cx="446577" cy="421716"/>
            </a:xfrm>
            <a:custGeom>
              <a:avLst/>
              <a:gdLst/>
              <a:ahLst/>
              <a:cxnLst>
                <a:cxn ang="0">
                  <a:pos x="wd2" y="hd2"/>
                </a:cxn>
                <a:cxn ang="5400000">
                  <a:pos x="wd2" y="hd2"/>
                </a:cxn>
                <a:cxn ang="10800000">
                  <a:pos x="wd2" y="hd2"/>
                </a:cxn>
                <a:cxn ang="16200000">
                  <a:pos x="wd2" y="hd2"/>
                </a:cxn>
              </a:cxnLst>
              <a:rect l="0" t="0" r="r" b="b"/>
              <a:pathLst>
                <a:path w="21600" h="21600" extrusionOk="0">
                  <a:moveTo>
                    <a:pt x="13897" y="0"/>
                  </a:moveTo>
                  <a:lnTo>
                    <a:pt x="8075" y="18807"/>
                  </a:lnTo>
                  <a:lnTo>
                    <a:pt x="3331" y="17111"/>
                  </a:lnTo>
                  <a:lnTo>
                    <a:pt x="5979" y="752"/>
                  </a:lnTo>
                  <a:lnTo>
                    <a:pt x="1022" y="3216"/>
                  </a:lnTo>
                  <a:lnTo>
                    <a:pt x="0" y="21600"/>
                  </a:lnTo>
                  <a:lnTo>
                    <a:pt x="12563" y="20852"/>
                  </a:lnTo>
                  <a:lnTo>
                    <a:pt x="21600" y="9201"/>
                  </a:lnTo>
                  <a:cubicBezTo>
                    <a:pt x="21600" y="9201"/>
                    <a:pt x="13897" y="0"/>
                    <a:pt x="13897" y="0"/>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68" name="Shape 20"/>
            <p:cNvSpPr/>
            <p:nvPr/>
          </p:nvSpPr>
          <p:spPr>
            <a:xfrm>
              <a:off x="9710377" y="4640785"/>
              <a:ext cx="330878" cy="294934"/>
            </a:xfrm>
            <a:custGeom>
              <a:avLst/>
              <a:gdLst/>
              <a:ahLst/>
              <a:cxnLst>
                <a:cxn ang="0">
                  <a:pos x="wd2" y="hd2"/>
                </a:cxn>
                <a:cxn ang="5400000">
                  <a:pos x="wd2" y="hd2"/>
                </a:cxn>
                <a:cxn ang="10800000">
                  <a:pos x="wd2" y="hd2"/>
                </a:cxn>
                <a:cxn ang="16200000">
                  <a:pos x="wd2" y="hd2"/>
                </a:cxn>
              </a:cxnLst>
              <a:rect l="0" t="0" r="r" b="b"/>
              <a:pathLst>
                <a:path w="19459" h="16890" extrusionOk="0">
                  <a:moveTo>
                    <a:pt x="0" y="5177"/>
                  </a:moveTo>
                  <a:lnTo>
                    <a:pt x="1902" y="13571"/>
                  </a:lnTo>
                  <a:cubicBezTo>
                    <a:pt x="1902" y="13571"/>
                    <a:pt x="13316" y="20114"/>
                    <a:pt x="17458" y="14826"/>
                  </a:cubicBezTo>
                  <a:cubicBezTo>
                    <a:pt x="21600" y="9538"/>
                    <a:pt x="19023" y="2099"/>
                    <a:pt x="12395" y="307"/>
                  </a:cubicBezTo>
                  <a:cubicBezTo>
                    <a:pt x="5768" y="-1486"/>
                    <a:pt x="0" y="5177"/>
                    <a:pt x="0" y="5177"/>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sp>
          <p:nvSpPr>
            <p:cNvPr id="169" name="Shape 21"/>
            <p:cNvSpPr/>
            <p:nvPr/>
          </p:nvSpPr>
          <p:spPr>
            <a:xfrm>
              <a:off x="9710377" y="4069226"/>
              <a:ext cx="1360077" cy="1360076"/>
            </a:xfrm>
            <a:custGeom>
              <a:avLst/>
              <a:gdLst/>
              <a:ahLst/>
              <a:cxnLst>
                <a:cxn ang="0">
                  <a:pos x="wd2" y="hd2"/>
                </a:cxn>
                <a:cxn ang="5400000">
                  <a:pos x="wd2" y="hd2"/>
                </a:cxn>
                <a:cxn ang="10800000">
                  <a:pos x="wd2" y="hd2"/>
                </a:cxn>
                <a:cxn ang="16200000">
                  <a:pos x="wd2" y="hd2"/>
                </a:cxn>
              </a:cxnLst>
              <a:rect l="0" t="0" r="r" b="b"/>
              <a:pathLst>
                <a:path w="21600" h="21600" extrusionOk="0">
                  <a:moveTo>
                    <a:pt x="15303" y="0"/>
                  </a:moveTo>
                  <a:cubicBezTo>
                    <a:pt x="14856" y="166"/>
                    <a:pt x="14972" y="812"/>
                    <a:pt x="15248" y="1094"/>
                  </a:cubicBezTo>
                  <a:cubicBezTo>
                    <a:pt x="15827" y="1549"/>
                    <a:pt x="16201" y="2254"/>
                    <a:pt x="16201" y="3048"/>
                  </a:cubicBezTo>
                  <a:cubicBezTo>
                    <a:pt x="16201" y="4421"/>
                    <a:pt x="15088" y="5534"/>
                    <a:pt x="13715" y="5534"/>
                  </a:cubicBezTo>
                  <a:cubicBezTo>
                    <a:pt x="12342" y="5534"/>
                    <a:pt x="11230" y="4421"/>
                    <a:pt x="11230" y="3048"/>
                  </a:cubicBezTo>
                  <a:cubicBezTo>
                    <a:pt x="11230" y="2254"/>
                    <a:pt x="11603" y="1549"/>
                    <a:pt x="12183" y="1094"/>
                  </a:cubicBezTo>
                  <a:cubicBezTo>
                    <a:pt x="12652" y="679"/>
                    <a:pt x="12403" y="215"/>
                    <a:pt x="11956" y="0"/>
                  </a:cubicBezTo>
                  <a:lnTo>
                    <a:pt x="0" y="0"/>
                  </a:lnTo>
                  <a:lnTo>
                    <a:pt x="0" y="10589"/>
                  </a:lnTo>
                  <a:cubicBezTo>
                    <a:pt x="340" y="11268"/>
                    <a:pt x="1135" y="10953"/>
                    <a:pt x="1359" y="10547"/>
                  </a:cubicBezTo>
                  <a:cubicBezTo>
                    <a:pt x="1682" y="10018"/>
                    <a:pt x="2259" y="9661"/>
                    <a:pt x="2925" y="9661"/>
                  </a:cubicBezTo>
                  <a:cubicBezTo>
                    <a:pt x="3941" y="9661"/>
                    <a:pt x="4764" y="10484"/>
                    <a:pt x="4764" y="11500"/>
                  </a:cubicBezTo>
                  <a:cubicBezTo>
                    <a:pt x="4764" y="12516"/>
                    <a:pt x="3941" y="13340"/>
                    <a:pt x="2925" y="13340"/>
                  </a:cubicBezTo>
                  <a:cubicBezTo>
                    <a:pt x="2259" y="13340"/>
                    <a:pt x="1682" y="12983"/>
                    <a:pt x="1359" y="12454"/>
                  </a:cubicBezTo>
                  <a:cubicBezTo>
                    <a:pt x="1052" y="11931"/>
                    <a:pt x="257" y="11948"/>
                    <a:pt x="0" y="12412"/>
                  </a:cubicBezTo>
                  <a:lnTo>
                    <a:pt x="0" y="21600"/>
                  </a:lnTo>
                  <a:cubicBezTo>
                    <a:pt x="11929" y="21600"/>
                    <a:pt x="21600" y="11929"/>
                    <a:pt x="21600" y="0"/>
                  </a:cubicBezTo>
                  <a:cubicBezTo>
                    <a:pt x="21600" y="0"/>
                    <a:pt x="15303" y="0"/>
                    <a:pt x="15303" y="0"/>
                  </a:cubicBezTo>
                  <a:close/>
                </a:path>
              </a:pathLst>
            </a:custGeom>
            <a:solidFill>
              <a:srgbClr val="FFC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solidFill>
                  <a:schemeClr val="bg1"/>
                </a:solidFill>
                <a:latin typeface="微软雅黑" panose="020B0503020204020204" pitchFamily="34" charset="-122"/>
                <a:ea typeface="微软雅黑" panose="020B0503020204020204" pitchFamily="34" charset="-122"/>
              </a:endParaRPr>
            </a:p>
          </p:txBody>
        </p:sp>
      </p:grpSp>
      <p:sp>
        <p:nvSpPr>
          <p:cNvPr id="170" name="Rectangle 62"/>
          <p:cNvSpPr/>
          <p:nvPr/>
        </p:nvSpPr>
        <p:spPr>
          <a:xfrm>
            <a:off x="6678652" y="3850899"/>
            <a:ext cx="569387" cy="553998"/>
          </a:xfrm>
          <a:prstGeom prst="rect">
            <a:avLst/>
          </a:prstGeom>
        </p:spPr>
        <p:txBody>
          <a:bodyPr wrap="none" anchor="ctr">
            <a:spAutoFit/>
          </a:bodyPr>
          <a:lstStyle/>
          <a:p>
            <a:pPr algn="ctr"/>
            <a:r>
              <a:rPr lang="en-US" sz="3000" dirty="0">
                <a:solidFill>
                  <a:schemeClr val="bg1"/>
                </a:solidFill>
                <a:latin typeface="微软雅黑" panose="020B0503020204020204" pitchFamily="34" charset="-122"/>
                <a:ea typeface="微软雅黑" panose="020B0503020204020204" pitchFamily="34" charset="-122"/>
                <a:cs typeface="微软雅黑" panose="020B0503020204020204" charset="-122"/>
              </a:rPr>
              <a:t></a:t>
            </a:r>
          </a:p>
        </p:txBody>
      </p:sp>
      <p:sp>
        <p:nvSpPr>
          <p:cNvPr id="171" name="Rectangle 63"/>
          <p:cNvSpPr/>
          <p:nvPr/>
        </p:nvSpPr>
        <p:spPr>
          <a:xfrm>
            <a:off x="5167175" y="4036778"/>
            <a:ext cx="569387" cy="553998"/>
          </a:xfrm>
          <a:prstGeom prst="rect">
            <a:avLst/>
          </a:prstGeom>
        </p:spPr>
        <p:txBody>
          <a:bodyPr wrap="none" anchor="ctr">
            <a:spAutoFit/>
          </a:bodyPr>
          <a:lstStyle/>
          <a:p>
            <a:pPr algn="ctr"/>
            <a:r>
              <a:rPr lang="en-US" sz="3000" dirty="0">
                <a:solidFill>
                  <a:schemeClr val="bg1"/>
                </a:solidFill>
                <a:latin typeface="微软雅黑" panose="020B0503020204020204" pitchFamily="34" charset="-122"/>
                <a:ea typeface="微软雅黑" panose="020B0503020204020204" pitchFamily="34" charset="-122"/>
              </a:rPr>
              <a:t></a:t>
            </a:r>
          </a:p>
        </p:txBody>
      </p:sp>
      <p:sp>
        <p:nvSpPr>
          <p:cNvPr id="172" name="Rectangle 64"/>
          <p:cNvSpPr/>
          <p:nvPr/>
        </p:nvSpPr>
        <p:spPr>
          <a:xfrm>
            <a:off x="6744283" y="2558895"/>
            <a:ext cx="569387" cy="553998"/>
          </a:xfrm>
          <a:prstGeom prst="rect">
            <a:avLst/>
          </a:prstGeom>
        </p:spPr>
        <p:txBody>
          <a:bodyPr wrap="none" anchor="ctr">
            <a:spAutoFit/>
          </a:bodyPr>
          <a:lstStyle/>
          <a:p>
            <a:pPr algn="ctr"/>
            <a:r>
              <a:rPr lang="en-US" sz="3000" dirty="0">
                <a:solidFill>
                  <a:schemeClr val="bg1"/>
                </a:solidFill>
                <a:latin typeface="微软雅黑" panose="020B0503020204020204" pitchFamily="34" charset="-122"/>
                <a:ea typeface="微软雅黑" panose="020B0503020204020204" pitchFamily="34" charset="-122"/>
              </a:rPr>
              <a:t></a:t>
            </a:r>
          </a:p>
        </p:txBody>
      </p:sp>
      <p:sp>
        <p:nvSpPr>
          <p:cNvPr id="173" name="Rectangle 65"/>
          <p:cNvSpPr/>
          <p:nvPr/>
        </p:nvSpPr>
        <p:spPr>
          <a:xfrm>
            <a:off x="5215193" y="2362468"/>
            <a:ext cx="569387" cy="553998"/>
          </a:xfrm>
          <a:prstGeom prst="rect">
            <a:avLst/>
          </a:prstGeom>
        </p:spPr>
        <p:txBody>
          <a:bodyPr wrap="none" anchor="ctr">
            <a:spAutoFit/>
          </a:bodyPr>
          <a:lstStyle/>
          <a:p>
            <a:pPr algn="ctr"/>
            <a:r>
              <a:rPr lang="en-US" sz="3000" dirty="0">
                <a:solidFill>
                  <a:schemeClr val="bg1"/>
                </a:solidFill>
                <a:latin typeface="微软雅黑" panose="020B0503020204020204" pitchFamily="34" charset="-122"/>
                <a:ea typeface="微软雅黑" panose="020B0503020204020204" pitchFamily="34" charset="-122"/>
              </a:rPr>
              <a:t></a:t>
            </a:r>
          </a:p>
        </p:txBody>
      </p:sp>
      <p:sp>
        <p:nvSpPr>
          <p:cNvPr id="174" name="TextBox 67"/>
          <p:cNvSpPr txBox="1"/>
          <p:nvPr/>
        </p:nvSpPr>
        <p:spPr>
          <a:xfrm>
            <a:off x="6682004" y="3028025"/>
            <a:ext cx="678221" cy="338554"/>
          </a:xfrm>
          <a:prstGeom prst="rect">
            <a:avLst/>
          </a:prstGeom>
          <a:noFill/>
        </p:spPr>
        <p:txBody>
          <a:bodyPr wrap="square" rtlCol="0">
            <a:spAutoFit/>
          </a:bodyPr>
          <a:lstStyle/>
          <a:p>
            <a:pPr algn="ctr"/>
            <a:r>
              <a:rPr lang="en-US" sz="1600" b="1" dirty="0" smtClean="0">
                <a:solidFill>
                  <a:schemeClr val="bg1"/>
                </a:solidFill>
                <a:latin typeface="微软雅黑" panose="020B0503020204020204" pitchFamily="34" charset="-122"/>
                <a:ea typeface="微软雅黑" panose="020B0503020204020204" pitchFamily="34" charset="-122"/>
                <a:cs typeface="Montserrat" charset="0"/>
              </a:rPr>
              <a:t>18%</a:t>
            </a:r>
          </a:p>
        </p:txBody>
      </p:sp>
      <p:sp>
        <p:nvSpPr>
          <p:cNvPr id="175" name="TextBox 68"/>
          <p:cNvSpPr txBox="1"/>
          <p:nvPr/>
        </p:nvSpPr>
        <p:spPr>
          <a:xfrm>
            <a:off x="5067504" y="4535252"/>
            <a:ext cx="678221" cy="338554"/>
          </a:xfrm>
          <a:prstGeom prst="rect">
            <a:avLst/>
          </a:prstGeom>
          <a:noFill/>
        </p:spPr>
        <p:txBody>
          <a:bodyPr wrap="square" rtlCol="0">
            <a:spAutoFit/>
          </a:bodyPr>
          <a:lstStyle/>
          <a:p>
            <a:pPr algn="ctr"/>
            <a:r>
              <a:rPr lang="en-US" sz="1600" b="1" dirty="0">
                <a:solidFill>
                  <a:schemeClr val="bg1"/>
                </a:solidFill>
                <a:latin typeface="微软雅黑" panose="020B0503020204020204" pitchFamily="34" charset="-122"/>
                <a:ea typeface="微软雅黑" panose="020B0503020204020204" pitchFamily="34" charset="-122"/>
                <a:cs typeface="Montserrat" charset="0"/>
              </a:rPr>
              <a:t>2</a:t>
            </a:r>
            <a:r>
              <a:rPr lang="en-US" sz="1600" b="1" dirty="0" smtClean="0">
                <a:solidFill>
                  <a:schemeClr val="bg1"/>
                </a:solidFill>
                <a:latin typeface="微软雅黑" panose="020B0503020204020204" pitchFamily="34" charset="-122"/>
                <a:ea typeface="微软雅黑" panose="020B0503020204020204" pitchFamily="34" charset="-122"/>
                <a:cs typeface="Montserrat" charset="0"/>
              </a:rPr>
              <a:t>1%</a:t>
            </a:r>
          </a:p>
        </p:txBody>
      </p:sp>
      <p:sp>
        <p:nvSpPr>
          <p:cNvPr id="176" name="TextBox 69"/>
          <p:cNvSpPr txBox="1"/>
          <p:nvPr/>
        </p:nvSpPr>
        <p:spPr>
          <a:xfrm>
            <a:off x="6533501" y="4298692"/>
            <a:ext cx="826723" cy="338554"/>
          </a:xfrm>
          <a:prstGeom prst="rect">
            <a:avLst/>
          </a:prstGeom>
          <a:noFill/>
        </p:spPr>
        <p:txBody>
          <a:bodyPr wrap="square" rtlCol="0">
            <a:spAutoFit/>
          </a:bodyPr>
          <a:lstStyle/>
          <a:p>
            <a:pPr algn="ctr"/>
            <a:r>
              <a:rPr lang="en-US" sz="1600" b="1" dirty="0">
                <a:solidFill>
                  <a:schemeClr val="bg1"/>
                </a:solidFill>
                <a:latin typeface="微软雅黑" panose="020B0503020204020204" pitchFamily="34" charset="-122"/>
                <a:ea typeface="微软雅黑" panose="020B0503020204020204" pitchFamily="34" charset="-122"/>
                <a:cs typeface="Montserrat" charset="0"/>
              </a:rPr>
              <a:t>9</a:t>
            </a:r>
            <a:r>
              <a:rPr lang="en-US" sz="1600" b="1" dirty="0" smtClean="0">
                <a:solidFill>
                  <a:schemeClr val="bg1"/>
                </a:solidFill>
                <a:latin typeface="微软雅黑" panose="020B0503020204020204" pitchFamily="34" charset="-122"/>
                <a:ea typeface="微软雅黑" panose="020B0503020204020204" pitchFamily="34" charset="-122"/>
                <a:cs typeface="Montserrat" charset="0"/>
              </a:rPr>
              <a:t>%</a:t>
            </a:r>
          </a:p>
        </p:txBody>
      </p:sp>
      <p:sp>
        <p:nvSpPr>
          <p:cNvPr id="177" name="TextBox 70"/>
          <p:cNvSpPr txBox="1"/>
          <p:nvPr/>
        </p:nvSpPr>
        <p:spPr>
          <a:xfrm>
            <a:off x="5148957" y="2847666"/>
            <a:ext cx="678221" cy="338554"/>
          </a:xfrm>
          <a:prstGeom prst="rect">
            <a:avLst/>
          </a:prstGeom>
          <a:noFill/>
        </p:spPr>
        <p:txBody>
          <a:bodyPr wrap="square" rtlCol="0">
            <a:spAutoFit/>
          </a:bodyPr>
          <a:lstStyle/>
          <a:p>
            <a:pPr algn="ctr"/>
            <a:r>
              <a:rPr lang="en-US" sz="1600" b="1" dirty="0" smtClean="0">
                <a:solidFill>
                  <a:schemeClr val="bg1"/>
                </a:solidFill>
                <a:latin typeface="微软雅黑" panose="020B0503020204020204" pitchFamily="34" charset="-122"/>
                <a:ea typeface="微软雅黑" panose="020B0503020204020204" pitchFamily="34" charset="-122"/>
                <a:cs typeface="Montserrat" charset="0"/>
              </a:rPr>
              <a:t>31%</a:t>
            </a:r>
          </a:p>
        </p:txBody>
      </p:sp>
      <p:sp>
        <p:nvSpPr>
          <p:cNvPr id="178" name="Arc 71"/>
          <p:cNvSpPr/>
          <p:nvPr/>
        </p:nvSpPr>
        <p:spPr>
          <a:xfrm>
            <a:off x="4236636" y="1622210"/>
            <a:ext cx="3875833" cy="3875833"/>
          </a:xfrm>
          <a:prstGeom prst="arc">
            <a:avLst>
              <a:gd name="adj1" fmla="val 16506604"/>
              <a:gd name="adj2" fmla="val 21351885"/>
            </a:avLst>
          </a:prstGeom>
          <a:ln w="14604">
            <a:solidFill>
              <a:schemeClr val="tx1">
                <a:alpha val="4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sp>
        <p:nvSpPr>
          <p:cNvPr id="179" name="Arc 72"/>
          <p:cNvSpPr/>
          <p:nvPr/>
        </p:nvSpPr>
        <p:spPr>
          <a:xfrm>
            <a:off x="4108635" y="1572129"/>
            <a:ext cx="4033468" cy="4033467"/>
          </a:xfrm>
          <a:prstGeom prst="arc">
            <a:avLst>
              <a:gd name="adj1" fmla="val 523167"/>
              <a:gd name="adj2" fmla="val 4747763"/>
            </a:avLst>
          </a:prstGeom>
          <a:ln w="14604">
            <a:solidFill>
              <a:schemeClr val="tx1">
                <a:alpha val="4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sp>
        <p:nvSpPr>
          <p:cNvPr id="180" name="Arc 73"/>
          <p:cNvSpPr/>
          <p:nvPr/>
        </p:nvSpPr>
        <p:spPr>
          <a:xfrm>
            <a:off x="4079887" y="1635639"/>
            <a:ext cx="4021226" cy="4021226"/>
          </a:xfrm>
          <a:prstGeom prst="arc">
            <a:avLst>
              <a:gd name="adj1" fmla="val 5682703"/>
              <a:gd name="adj2" fmla="val 10320624"/>
            </a:avLst>
          </a:prstGeom>
          <a:ln w="14604">
            <a:solidFill>
              <a:schemeClr val="tx1">
                <a:alpha val="4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sp>
        <p:nvSpPr>
          <p:cNvPr id="181" name="Arc 74"/>
          <p:cNvSpPr/>
          <p:nvPr/>
        </p:nvSpPr>
        <p:spPr>
          <a:xfrm>
            <a:off x="4051715" y="1617171"/>
            <a:ext cx="4021226" cy="4021226"/>
          </a:xfrm>
          <a:prstGeom prst="arc">
            <a:avLst>
              <a:gd name="adj1" fmla="val 11223297"/>
              <a:gd name="adj2" fmla="val 15787159"/>
            </a:avLst>
          </a:prstGeom>
          <a:ln w="14604">
            <a:solidFill>
              <a:schemeClr val="tx1">
                <a:alpha val="4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grpSp>
        <p:nvGrpSpPr>
          <p:cNvPr id="182" name="Group 75"/>
          <p:cNvGrpSpPr/>
          <p:nvPr/>
        </p:nvGrpSpPr>
        <p:grpSpPr>
          <a:xfrm>
            <a:off x="7958831" y="3487152"/>
            <a:ext cx="333387" cy="333387"/>
            <a:chOff x="9151194" y="898452"/>
            <a:chExt cx="224412" cy="224412"/>
          </a:xfrm>
        </p:grpSpPr>
        <p:sp>
          <p:nvSpPr>
            <p:cNvPr id="183" name="Oval 76"/>
            <p:cNvSpPr/>
            <p:nvPr/>
          </p:nvSpPr>
          <p:spPr>
            <a:xfrm>
              <a:off x="9151194" y="898452"/>
              <a:ext cx="224412" cy="224412"/>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bg1"/>
                </a:solidFill>
                <a:latin typeface="微软雅黑" panose="020B0503020204020204" pitchFamily="34" charset="-122"/>
                <a:ea typeface="微软雅黑" panose="020B0503020204020204" pitchFamily="34" charset="-122"/>
              </a:endParaRPr>
            </a:p>
          </p:txBody>
        </p:sp>
        <p:sp>
          <p:nvSpPr>
            <p:cNvPr id="184" name="TextBox 77"/>
            <p:cNvSpPr txBox="1"/>
            <p:nvPr/>
          </p:nvSpPr>
          <p:spPr>
            <a:xfrm>
              <a:off x="9189889" y="916272"/>
              <a:ext cx="166378" cy="176097"/>
            </a:xfrm>
            <a:prstGeom prst="rect">
              <a:avLst/>
            </a:prstGeom>
            <a:noFill/>
          </p:spPr>
          <p:txBody>
            <a:bodyPr wrap="square" numCol="1" spcCol="0" rtlCol="0" anchor="ctr">
              <a:spAutoFit/>
            </a:bodyPr>
            <a:lstStyle/>
            <a:p>
              <a:pPr algn="ctr"/>
              <a:r>
                <a:rPr lang="en-US" sz="1100" dirty="0" smtClean="0">
                  <a:solidFill>
                    <a:schemeClr val="bg1"/>
                  </a:solidFill>
                  <a:latin typeface="微软雅黑" panose="020B0503020204020204" pitchFamily="34" charset="-122"/>
                  <a:ea typeface="微软雅黑" panose="020B0503020204020204" pitchFamily="34" charset="-122"/>
                  <a:cs typeface="Montserrat" charset="0"/>
                </a:rPr>
                <a:t>2</a:t>
              </a:r>
            </a:p>
          </p:txBody>
        </p:sp>
      </p:grpSp>
      <p:grpSp>
        <p:nvGrpSpPr>
          <p:cNvPr id="185" name="Group 78"/>
          <p:cNvGrpSpPr/>
          <p:nvPr/>
        </p:nvGrpSpPr>
        <p:grpSpPr>
          <a:xfrm>
            <a:off x="6040500" y="5433017"/>
            <a:ext cx="333387" cy="333387"/>
            <a:chOff x="9151194" y="898452"/>
            <a:chExt cx="224412" cy="224412"/>
          </a:xfrm>
        </p:grpSpPr>
        <p:sp>
          <p:nvSpPr>
            <p:cNvPr id="186" name="Oval 79"/>
            <p:cNvSpPr/>
            <p:nvPr/>
          </p:nvSpPr>
          <p:spPr>
            <a:xfrm>
              <a:off x="9151194" y="898452"/>
              <a:ext cx="224412" cy="224412"/>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bg1"/>
                </a:solidFill>
                <a:latin typeface="微软雅黑" panose="020B0503020204020204" pitchFamily="34" charset="-122"/>
                <a:ea typeface="微软雅黑" panose="020B0503020204020204" pitchFamily="34" charset="-122"/>
              </a:endParaRPr>
            </a:p>
          </p:txBody>
        </p:sp>
        <p:sp>
          <p:nvSpPr>
            <p:cNvPr id="187" name="TextBox 80"/>
            <p:cNvSpPr txBox="1"/>
            <p:nvPr/>
          </p:nvSpPr>
          <p:spPr>
            <a:xfrm>
              <a:off x="9189889" y="916272"/>
              <a:ext cx="166378" cy="176097"/>
            </a:xfrm>
            <a:prstGeom prst="rect">
              <a:avLst/>
            </a:prstGeom>
            <a:noFill/>
          </p:spPr>
          <p:txBody>
            <a:bodyPr wrap="square" numCol="1" spcCol="0" rtlCol="0" anchor="ctr">
              <a:spAutoFit/>
            </a:bodyPr>
            <a:lstStyle/>
            <a:p>
              <a:pPr algn="ctr"/>
              <a:r>
                <a:rPr lang="en-US" sz="1100" dirty="0" smtClean="0">
                  <a:solidFill>
                    <a:schemeClr val="bg1"/>
                  </a:solidFill>
                  <a:latin typeface="微软雅黑" panose="020B0503020204020204" pitchFamily="34" charset="-122"/>
                  <a:ea typeface="微软雅黑" panose="020B0503020204020204" pitchFamily="34" charset="-122"/>
                  <a:cs typeface="Montserrat" charset="0"/>
                </a:rPr>
                <a:t>3</a:t>
              </a:r>
            </a:p>
          </p:txBody>
        </p:sp>
      </p:grpSp>
      <p:grpSp>
        <p:nvGrpSpPr>
          <p:cNvPr id="188" name="Group 81"/>
          <p:cNvGrpSpPr/>
          <p:nvPr/>
        </p:nvGrpSpPr>
        <p:grpSpPr>
          <a:xfrm>
            <a:off x="3909625" y="3489783"/>
            <a:ext cx="333387" cy="333387"/>
            <a:chOff x="9151194" y="898452"/>
            <a:chExt cx="224412" cy="224412"/>
          </a:xfrm>
        </p:grpSpPr>
        <p:sp>
          <p:nvSpPr>
            <p:cNvPr id="189" name="Oval 82"/>
            <p:cNvSpPr/>
            <p:nvPr/>
          </p:nvSpPr>
          <p:spPr>
            <a:xfrm>
              <a:off x="9151194" y="898452"/>
              <a:ext cx="224412" cy="224412"/>
            </a:xfrm>
            <a:prstGeom prst="ellipse">
              <a:avLst/>
            </a:prstGeom>
            <a:solidFill>
              <a:schemeClr val="tx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bg1"/>
                </a:solidFill>
                <a:latin typeface="微软雅黑" panose="020B0503020204020204" pitchFamily="34" charset="-122"/>
                <a:ea typeface="微软雅黑" panose="020B0503020204020204" pitchFamily="34" charset="-122"/>
              </a:endParaRPr>
            </a:p>
          </p:txBody>
        </p:sp>
        <p:sp>
          <p:nvSpPr>
            <p:cNvPr id="190" name="TextBox 83"/>
            <p:cNvSpPr txBox="1"/>
            <p:nvPr/>
          </p:nvSpPr>
          <p:spPr>
            <a:xfrm>
              <a:off x="9189889" y="916272"/>
              <a:ext cx="166378" cy="176097"/>
            </a:xfrm>
            <a:prstGeom prst="rect">
              <a:avLst/>
            </a:prstGeom>
            <a:noFill/>
          </p:spPr>
          <p:txBody>
            <a:bodyPr wrap="square" numCol="1" spcCol="0" rtlCol="0" anchor="ctr">
              <a:spAutoFit/>
            </a:bodyPr>
            <a:lstStyle/>
            <a:p>
              <a:pPr algn="ctr"/>
              <a:r>
                <a:rPr lang="en-US" sz="1100" dirty="0" smtClean="0">
                  <a:solidFill>
                    <a:schemeClr val="bg1"/>
                  </a:solidFill>
                  <a:latin typeface="微软雅黑" panose="020B0503020204020204" pitchFamily="34" charset="-122"/>
                  <a:ea typeface="微软雅黑" panose="020B0503020204020204" pitchFamily="34" charset="-122"/>
                  <a:cs typeface="Montserrat" charset="0"/>
                </a:rPr>
                <a:t>4</a:t>
              </a:r>
            </a:p>
          </p:txBody>
        </p:sp>
      </p:grpSp>
      <p:grpSp>
        <p:nvGrpSpPr>
          <p:cNvPr id="191" name="Group 84"/>
          <p:cNvGrpSpPr/>
          <p:nvPr/>
        </p:nvGrpSpPr>
        <p:grpSpPr>
          <a:xfrm>
            <a:off x="5934480" y="1465790"/>
            <a:ext cx="333387" cy="333387"/>
            <a:chOff x="9151194" y="898452"/>
            <a:chExt cx="224412" cy="224412"/>
          </a:xfrm>
        </p:grpSpPr>
        <p:sp>
          <p:nvSpPr>
            <p:cNvPr id="192" name="Oval 85"/>
            <p:cNvSpPr/>
            <p:nvPr/>
          </p:nvSpPr>
          <p:spPr>
            <a:xfrm>
              <a:off x="9151194" y="898452"/>
              <a:ext cx="224412" cy="224412"/>
            </a:xfrm>
            <a:prstGeom prst="ellipse">
              <a:avLst/>
            </a:prstGeom>
            <a:solidFill>
              <a:srgbClr val="FFC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bg1"/>
                </a:solidFill>
                <a:latin typeface="微软雅黑" panose="020B0503020204020204" pitchFamily="34" charset="-122"/>
                <a:ea typeface="微软雅黑" panose="020B0503020204020204" pitchFamily="34" charset="-122"/>
              </a:endParaRPr>
            </a:p>
          </p:txBody>
        </p:sp>
        <p:sp>
          <p:nvSpPr>
            <p:cNvPr id="193" name="TextBox 86"/>
            <p:cNvSpPr txBox="1"/>
            <p:nvPr/>
          </p:nvSpPr>
          <p:spPr>
            <a:xfrm>
              <a:off x="9174489" y="922256"/>
              <a:ext cx="166378" cy="176097"/>
            </a:xfrm>
            <a:prstGeom prst="rect">
              <a:avLst/>
            </a:prstGeom>
            <a:noFill/>
          </p:spPr>
          <p:txBody>
            <a:bodyPr wrap="square" numCol="1" spcCol="0" rtlCol="0" anchor="ctr">
              <a:spAutoFit/>
            </a:bodyPr>
            <a:lstStyle/>
            <a:p>
              <a:pPr algn="ctr"/>
              <a:r>
                <a:rPr lang="en-US" sz="1100" dirty="0" smtClean="0">
                  <a:solidFill>
                    <a:schemeClr val="bg1"/>
                  </a:solidFill>
                  <a:latin typeface="微软雅黑" panose="020B0503020204020204" pitchFamily="34" charset="-122"/>
                  <a:ea typeface="微软雅黑" panose="020B0503020204020204" pitchFamily="34" charset="-122"/>
                  <a:cs typeface="Montserrat" charset="0"/>
                </a:rPr>
                <a:t>1</a:t>
              </a:r>
            </a:p>
          </p:txBody>
        </p:sp>
      </p:grpSp>
      <p:sp>
        <p:nvSpPr>
          <p:cNvPr id="194" name="TextBox 88"/>
          <p:cNvSpPr txBox="1"/>
          <p:nvPr/>
        </p:nvSpPr>
        <p:spPr>
          <a:xfrm>
            <a:off x="8987782" y="2478138"/>
            <a:ext cx="1785961" cy="916940"/>
          </a:xfrm>
          <a:prstGeom prst="rect">
            <a:avLst/>
          </a:prstGeom>
          <a:noFill/>
        </p:spPr>
        <p:txBody>
          <a:bodyPr wrap="square" numCol="1" spcCol="0" rtlCol="0" anchor="ctr">
            <a:spAutoFit/>
          </a:bodyPr>
          <a:lstStyle/>
          <a:p>
            <a:pPr>
              <a:lnSpc>
                <a:spcPts val="1300"/>
              </a:lnSpc>
            </a:pPr>
            <a:r>
              <a:rPr lang="en-US" sz="900" b="1" dirty="0" smtClean="0">
                <a:solidFill>
                  <a:schemeClr val="bg1"/>
                </a:solidFill>
                <a:latin typeface="微软雅黑" panose="020B0503020204020204" pitchFamily="34" charset="-122"/>
                <a:ea typeface="微软雅黑" panose="020B0503020204020204" pitchFamily="34" charset="-122"/>
                <a:cs typeface="Montserrat Light" charset="0"/>
              </a:rPr>
              <a:t>您的内容打在这里，或者通过复制您的文本后，在此框中选择粘贴，并选择只保留文字。您的内容打在这里，或者通过复制您的文本后，在此框中</a:t>
            </a:r>
          </a:p>
        </p:txBody>
      </p:sp>
      <p:sp>
        <p:nvSpPr>
          <p:cNvPr id="195" name="TextBox 89"/>
          <p:cNvSpPr txBox="1"/>
          <p:nvPr/>
        </p:nvSpPr>
        <p:spPr>
          <a:xfrm>
            <a:off x="8987783" y="1991049"/>
            <a:ext cx="1621183" cy="276999"/>
          </a:xfrm>
          <a:prstGeom prst="rect">
            <a:avLst/>
          </a:prstGeom>
          <a:noFill/>
        </p:spPr>
        <p:txBody>
          <a:bodyPr wrap="square" numCol="1" spcCol="0" rtlCol="0" anchor="ctr">
            <a:spAutoFit/>
          </a:bodyPr>
          <a:lstStyle/>
          <a:p>
            <a:r>
              <a:rPr lang="en-US" sz="1200" b="1" dirty="0" smtClean="0">
                <a:solidFill>
                  <a:schemeClr val="bg1"/>
                </a:solidFill>
                <a:latin typeface="微软雅黑" panose="020B0503020204020204" pitchFamily="34" charset="-122"/>
                <a:ea typeface="微软雅黑" panose="020B0503020204020204" pitchFamily="34" charset="-122"/>
                <a:cs typeface="Montserrat" charset="0"/>
              </a:rPr>
              <a:t>18,000</a:t>
            </a:r>
          </a:p>
        </p:txBody>
      </p:sp>
      <p:sp>
        <p:nvSpPr>
          <p:cNvPr id="196" name="TextBox 90"/>
          <p:cNvSpPr txBox="1"/>
          <p:nvPr/>
        </p:nvSpPr>
        <p:spPr>
          <a:xfrm>
            <a:off x="8987783" y="2183532"/>
            <a:ext cx="1785960" cy="335915"/>
          </a:xfrm>
          <a:prstGeom prst="rect">
            <a:avLst/>
          </a:prstGeom>
          <a:noFill/>
        </p:spPr>
        <p:txBody>
          <a:bodyPr wrap="square" numCol="1" spcCol="0" rtlCol="0" anchor="ctr">
            <a:spAutoFit/>
          </a:bodyPr>
          <a:lstStyle/>
          <a:p>
            <a:r>
              <a:rPr lang="en-US" sz="1500" b="1" dirty="0" smtClean="0">
                <a:solidFill>
                  <a:schemeClr val="bg1"/>
                </a:solidFill>
                <a:latin typeface="微软雅黑" panose="020B0503020204020204" pitchFamily="34" charset="-122"/>
                <a:ea typeface="微软雅黑" panose="020B0503020204020204" pitchFamily="34" charset="-122"/>
                <a:cs typeface="Montserrat" charset="0"/>
              </a:rPr>
              <a:t>单击此处添加标题</a:t>
            </a:r>
          </a:p>
        </p:txBody>
      </p:sp>
      <p:sp>
        <p:nvSpPr>
          <p:cNvPr id="197" name="TextBox 91"/>
          <p:cNvSpPr txBox="1"/>
          <p:nvPr/>
        </p:nvSpPr>
        <p:spPr>
          <a:xfrm>
            <a:off x="8987782" y="4298060"/>
            <a:ext cx="1785961" cy="916940"/>
          </a:xfrm>
          <a:prstGeom prst="rect">
            <a:avLst/>
          </a:prstGeom>
          <a:noFill/>
        </p:spPr>
        <p:txBody>
          <a:bodyPr wrap="square" numCol="1" spcCol="0" rtlCol="0" anchor="ctr">
            <a:spAutoFit/>
          </a:bodyPr>
          <a:lstStyle/>
          <a:p>
            <a:pPr>
              <a:lnSpc>
                <a:spcPts val="1300"/>
              </a:lnSpc>
            </a:pPr>
            <a:r>
              <a:rPr lang="en-US" sz="900" b="1" dirty="0" smtClean="0">
                <a:solidFill>
                  <a:schemeClr val="bg1"/>
                </a:solidFill>
                <a:latin typeface="微软雅黑" panose="020B0503020204020204" pitchFamily="34" charset="-122"/>
                <a:ea typeface="微软雅黑" panose="020B0503020204020204" pitchFamily="34" charset="-122"/>
                <a:cs typeface="Montserrat Light" charset="0"/>
              </a:rPr>
              <a:t>您的内容打在这里，或者通过复制您的文本后，在此框中选择粘贴，并选择只保留文字。您的内容打在这里，或者通过复制您的文本后，在此框中</a:t>
            </a:r>
          </a:p>
        </p:txBody>
      </p:sp>
      <p:sp>
        <p:nvSpPr>
          <p:cNvPr id="198" name="TextBox 92"/>
          <p:cNvSpPr txBox="1"/>
          <p:nvPr/>
        </p:nvSpPr>
        <p:spPr>
          <a:xfrm>
            <a:off x="8987783" y="3810971"/>
            <a:ext cx="1621183" cy="276999"/>
          </a:xfrm>
          <a:prstGeom prst="rect">
            <a:avLst/>
          </a:prstGeom>
          <a:noFill/>
        </p:spPr>
        <p:txBody>
          <a:bodyPr wrap="square" numCol="1" spcCol="0" rtlCol="0" anchor="ctr">
            <a:spAutoFit/>
          </a:bodyPr>
          <a:lstStyle/>
          <a:p>
            <a:r>
              <a:rPr lang="en-US" sz="1200" b="1" dirty="0">
                <a:solidFill>
                  <a:schemeClr val="bg1"/>
                </a:solidFill>
                <a:latin typeface="微软雅黑" panose="020B0503020204020204" pitchFamily="34" charset="-122"/>
                <a:ea typeface="微软雅黑" panose="020B0503020204020204" pitchFamily="34" charset="-122"/>
                <a:cs typeface="Montserrat" charset="0"/>
              </a:rPr>
              <a:t>9</a:t>
            </a:r>
            <a:r>
              <a:rPr lang="en-US" sz="1200" b="1" dirty="0" smtClean="0">
                <a:solidFill>
                  <a:schemeClr val="bg1"/>
                </a:solidFill>
                <a:latin typeface="微软雅黑" panose="020B0503020204020204" pitchFamily="34" charset="-122"/>
                <a:ea typeface="微软雅黑" panose="020B0503020204020204" pitchFamily="34" charset="-122"/>
                <a:cs typeface="Montserrat" charset="0"/>
              </a:rPr>
              <a:t>,000</a:t>
            </a:r>
          </a:p>
        </p:txBody>
      </p:sp>
      <p:sp>
        <p:nvSpPr>
          <p:cNvPr id="199" name="TextBox 93"/>
          <p:cNvSpPr txBox="1"/>
          <p:nvPr/>
        </p:nvSpPr>
        <p:spPr>
          <a:xfrm>
            <a:off x="8987783" y="4003454"/>
            <a:ext cx="1785960" cy="335915"/>
          </a:xfrm>
          <a:prstGeom prst="rect">
            <a:avLst/>
          </a:prstGeom>
          <a:noFill/>
        </p:spPr>
        <p:txBody>
          <a:bodyPr wrap="square" numCol="1" spcCol="0" rtlCol="0" anchor="ctr">
            <a:spAutoFit/>
          </a:bodyPr>
          <a:lstStyle/>
          <a:p>
            <a:r>
              <a:rPr lang="en-US" sz="1500" b="1" dirty="0" smtClean="0">
                <a:solidFill>
                  <a:schemeClr val="bg1"/>
                </a:solidFill>
                <a:latin typeface="微软雅黑" panose="020B0503020204020204" pitchFamily="34" charset="-122"/>
                <a:ea typeface="微软雅黑" panose="020B0503020204020204" pitchFamily="34" charset="-122"/>
                <a:cs typeface="Montserrat" charset="0"/>
              </a:rPr>
              <a:t>单击此处添加标题</a:t>
            </a:r>
          </a:p>
        </p:txBody>
      </p:sp>
      <p:sp>
        <p:nvSpPr>
          <p:cNvPr id="200" name="TextBox 94"/>
          <p:cNvSpPr txBox="1"/>
          <p:nvPr/>
        </p:nvSpPr>
        <p:spPr>
          <a:xfrm>
            <a:off x="1258712" y="2478138"/>
            <a:ext cx="1785961" cy="916940"/>
          </a:xfrm>
          <a:prstGeom prst="rect">
            <a:avLst/>
          </a:prstGeom>
          <a:noFill/>
        </p:spPr>
        <p:txBody>
          <a:bodyPr wrap="square" numCol="1" spcCol="0" rtlCol="0" anchor="ctr">
            <a:spAutoFit/>
          </a:bodyPr>
          <a:lstStyle/>
          <a:p>
            <a:pPr algn="r">
              <a:lnSpc>
                <a:spcPts val="1300"/>
              </a:lnSpc>
            </a:pPr>
            <a:r>
              <a:rPr lang="en-US" sz="900" b="1" dirty="0" smtClean="0">
                <a:solidFill>
                  <a:schemeClr val="bg1"/>
                </a:solidFill>
                <a:latin typeface="微软雅黑" panose="020B0503020204020204" pitchFamily="34" charset="-122"/>
                <a:ea typeface="微软雅黑" panose="020B0503020204020204" pitchFamily="34" charset="-122"/>
                <a:cs typeface="Montserrat Light" charset="0"/>
              </a:rPr>
              <a:t>您的内容打在这里，或者通过复制您的文本后，在此框中选择粘贴，并选择只保留文字。您的内容打在这里，或者通过复制您的文本后，在此框中</a:t>
            </a:r>
          </a:p>
        </p:txBody>
      </p:sp>
      <p:sp>
        <p:nvSpPr>
          <p:cNvPr id="201" name="TextBox 95"/>
          <p:cNvSpPr txBox="1"/>
          <p:nvPr/>
        </p:nvSpPr>
        <p:spPr>
          <a:xfrm>
            <a:off x="1423490" y="1991049"/>
            <a:ext cx="1621183" cy="276999"/>
          </a:xfrm>
          <a:prstGeom prst="rect">
            <a:avLst/>
          </a:prstGeom>
          <a:noFill/>
        </p:spPr>
        <p:txBody>
          <a:bodyPr wrap="square" numCol="1" spcCol="0" rtlCol="0" anchor="ctr">
            <a:spAutoFit/>
          </a:bodyPr>
          <a:lstStyle/>
          <a:p>
            <a:pPr algn="r"/>
            <a:r>
              <a:rPr lang="en-US" sz="1200" b="1" dirty="0" smtClean="0">
                <a:solidFill>
                  <a:schemeClr val="bg1"/>
                </a:solidFill>
                <a:latin typeface="微软雅黑" panose="020B0503020204020204" pitchFamily="34" charset="-122"/>
                <a:ea typeface="微软雅黑" panose="020B0503020204020204" pitchFamily="34" charset="-122"/>
                <a:cs typeface="Montserrat" charset="0"/>
              </a:rPr>
              <a:t>31,000</a:t>
            </a:r>
          </a:p>
        </p:txBody>
      </p:sp>
      <p:sp>
        <p:nvSpPr>
          <p:cNvPr id="202" name="TextBox 96"/>
          <p:cNvSpPr txBox="1"/>
          <p:nvPr/>
        </p:nvSpPr>
        <p:spPr>
          <a:xfrm>
            <a:off x="1258713" y="2183532"/>
            <a:ext cx="1785960" cy="335915"/>
          </a:xfrm>
          <a:prstGeom prst="rect">
            <a:avLst/>
          </a:prstGeom>
          <a:noFill/>
        </p:spPr>
        <p:txBody>
          <a:bodyPr wrap="square" numCol="1" spcCol="0" rtlCol="0" anchor="ctr">
            <a:spAutoFit/>
          </a:bodyPr>
          <a:lstStyle/>
          <a:p>
            <a:pPr algn="r"/>
            <a:r>
              <a:rPr lang="en-US" sz="1500" b="1" dirty="0" smtClean="0">
                <a:solidFill>
                  <a:schemeClr val="bg1"/>
                </a:solidFill>
                <a:latin typeface="微软雅黑" panose="020B0503020204020204" pitchFamily="34" charset="-122"/>
                <a:ea typeface="微软雅黑" panose="020B0503020204020204" pitchFamily="34" charset="-122"/>
                <a:cs typeface="Montserrat" charset="0"/>
              </a:rPr>
              <a:t>单击此处添加标题</a:t>
            </a:r>
          </a:p>
        </p:txBody>
      </p:sp>
      <p:sp>
        <p:nvSpPr>
          <p:cNvPr id="203" name="TextBox 97"/>
          <p:cNvSpPr txBox="1"/>
          <p:nvPr/>
        </p:nvSpPr>
        <p:spPr>
          <a:xfrm>
            <a:off x="1258712" y="4298060"/>
            <a:ext cx="1785961" cy="916940"/>
          </a:xfrm>
          <a:prstGeom prst="rect">
            <a:avLst/>
          </a:prstGeom>
          <a:noFill/>
        </p:spPr>
        <p:txBody>
          <a:bodyPr wrap="square" numCol="1" spcCol="0" rtlCol="0" anchor="ctr">
            <a:spAutoFit/>
          </a:bodyPr>
          <a:lstStyle/>
          <a:p>
            <a:pPr algn="r">
              <a:lnSpc>
                <a:spcPts val="1300"/>
              </a:lnSpc>
            </a:pPr>
            <a:r>
              <a:rPr lang="en-US" sz="900" b="1" dirty="0" smtClean="0">
                <a:solidFill>
                  <a:schemeClr val="bg1"/>
                </a:solidFill>
                <a:latin typeface="微软雅黑" panose="020B0503020204020204" pitchFamily="34" charset="-122"/>
                <a:ea typeface="微软雅黑" panose="020B0503020204020204" pitchFamily="34" charset="-122"/>
                <a:cs typeface="Montserrat Light" charset="0"/>
              </a:rPr>
              <a:t>您的内容打在这里，或者通过复制您的文本后，在此框中选择粘贴，并选择只保留文字。您的内容打在这里，或者通过复制您的文本后，在此框中</a:t>
            </a:r>
          </a:p>
        </p:txBody>
      </p:sp>
      <p:sp>
        <p:nvSpPr>
          <p:cNvPr id="204" name="TextBox 98"/>
          <p:cNvSpPr txBox="1"/>
          <p:nvPr/>
        </p:nvSpPr>
        <p:spPr>
          <a:xfrm>
            <a:off x="1423490" y="3810971"/>
            <a:ext cx="1621183" cy="276999"/>
          </a:xfrm>
          <a:prstGeom prst="rect">
            <a:avLst/>
          </a:prstGeom>
          <a:noFill/>
        </p:spPr>
        <p:txBody>
          <a:bodyPr wrap="square" numCol="1" spcCol="0" rtlCol="0" anchor="ctr">
            <a:spAutoFit/>
          </a:bodyPr>
          <a:lstStyle/>
          <a:p>
            <a:pPr algn="r"/>
            <a:r>
              <a:rPr lang="en-US" sz="1200" b="1" dirty="0" smtClean="0">
                <a:solidFill>
                  <a:schemeClr val="bg1"/>
                </a:solidFill>
                <a:latin typeface="微软雅黑" panose="020B0503020204020204" pitchFamily="34" charset="-122"/>
                <a:ea typeface="微软雅黑" panose="020B0503020204020204" pitchFamily="34" charset="-122"/>
                <a:cs typeface="Montserrat" charset="0"/>
              </a:rPr>
              <a:t>21,000</a:t>
            </a:r>
          </a:p>
        </p:txBody>
      </p:sp>
      <p:sp>
        <p:nvSpPr>
          <p:cNvPr id="205" name="TextBox 99"/>
          <p:cNvSpPr txBox="1"/>
          <p:nvPr/>
        </p:nvSpPr>
        <p:spPr>
          <a:xfrm>
            <a:off x="1258713" y="4003454"/>
            <a:ext cx="1785960" cy="335915"/>
          </a:xfrm>
          <a:prstGeom prst="rect">
            <a:avLst/>
          </a:prstGeom>
          <a:noFill/>
        </p:spPr>
        <p:txBody>
          <a:bodyPr wrap="square" numCol="1" spcCol="0" rtlCol="0" anchor="ctr">
            <a:spAutoFit/>
          </a:bodyPr>
          <a:lstStyle/>
          <a:p>
            <a:pPr algn="r"/>
            <a:r>
              <a:rPr lang="en-US" sz="1500" b="1" dirty="0" smtClean="0">
                <a:solidFill>
                  <a:schemeClr val="bg1"/>
                </a:solidFill>
                <a:latin typeface="微软雅黑" panose="020B0503020204020204" pitchFamily="34" charset="-122"/>
                <a:ea typeface="微软雅黑" panose="020B0503020204020204" pitchFamily="34" charset="-122"/>
                <a:cs typeface="Montserrat" charset="0"/>
              </a:rPr>
              <a:t>单击此处添加标题</a:t>
            </a:r>
          </a:p>
        </p:txBody>
      </p:sp>
      <p:sp>
        <p:nvSpPr>
          <p:cNvPr id="206" name="Rectangle 100"/>
          <p:cNvSpPr/>
          <p:nvPr/>
        </p:nvSpPr>
        <p:spPr>
          <a:xfrm>
            <a:off x="3115793" y="2111979"/>
            <a:ext cx="45719" cy="35817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sp>
        <p:nvSpPr>
          <p:cNvPr id="207" name="Rectangle 101"/>
          <p:cNvSpPr/>
          <p:nvPr/>
        </p:nvSpPr>
        <p:spPr>
          <a:xfrm>
            <a:off x="3115793" y="3900139"/>
            <a:ext cx="45719" cy="35817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sp>
        <p:nvSpPr>
          <p:cNvPr id="208" name="Rectangle 104"/>
          <p:cNvSpPr/>
          <p:nvPr/>
        </p:nvSpPr>
        <p:spPr>
          <a:xfrm>
            <a:off x="8886673" y="2111979"/>
            <a:ext cx="45719" cy="35817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sp>
        <p:nvSpPr>
          <p:cNvPr id="209" name="Rectangle 105"/>
          <p:cNvSpPr/>
          <p:nvPr/>
        </p:nvSpPr>
        <p:spPr>
          <a:xfrm>
            <a:off x="8886673" y="3900139"/>
            <a:ext cx="45719" cy="35817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ransition advTm="9423">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72"/>
                                        </p:tgtEl>
                                        <p:attrNameLst>
                                          <p:attrName>style.visibility</p:attrName>
                                        </p:attrNameLst>
                                      </p:cBhvr>
                                      <p:to>
                                        <p:strVal val="visible"/>
                                      </p:to>
                                    </p:set>
                                    <p:anim calcmode="lin" valueType="num">
                                      <p:cBhvr>
                                        <p:cTn id="7" dur="500" fill="hold"/>
                                        <p:tgtEl>
                                          <p:spTgt spid="172"/>
                                        </p:tgtEl>
                                        <p:attrNameLst>
                                          <p:attrName>ppt_w</p:attrName>
                                        </p:attrNameLst>
                                      </p:cBhvr>
                                      <p:tavLst>
                                        <p:tav tm="0">
                                          <p:val>
                                            <p:fltVal val="0"/>
                                          </p:val>
                                        </p:tav>
                                        <p:tav tm="100000">
                                          <p:val>
                                            <p:strVal val="#ppt_w"/>
                                          </p:val>
                                        </p:tav>
                                      </p:tavLst>
                                    </p:anim>
                                    <p:anim calcmode="lin" valueType="num">
                                      <p:cBhvr>
                                        <p:cTn id="8" dur="500" fill="hold"/>
                                        <p:tgtEl>
                                          <p:spTgt spid="172"/>
                                        </p:tgtEl>
                                        <p:attrNameLst>
                                          <p:attrName>ppt_h</p:attrName>
                                        </p:attrNameLst>
                                      </p:cBhvr>
                                      <p:tavLst>
                                        <p:tav tm="0">
                                          <p:val>
                                            <p:fltVal val="0"/>
                                          </p:val>
                                        </p:tav>
                                        <p:tav tm="100000">
                                          <p:val>
                                            <p:strVal val="#ppt_h"/>
                                          </p:val>
                                        </p:tav>
                                      </p:tavLst>
                                    </p:anim>
                                    <p:animEffect transition="in" filter="fade">
                                      <p:cBhvr>
                                        <p:cTn id="9" dur="500"/>
                                        <p:tgtEl>
                                          <p:spTgt spid="17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4"/>
                                        </p:tgtEl>
                                        <p:attrNameLst>
                                          <p:attrName>style.visibility</p:attrName>
                                        </p:attrNameLst>
                                      </p:cBhvr>
                                      <p:to>
                                        <p:strVal val="visible"/>
                                      </p:to>
                                    </p:set>
                                    <p:anim calcmode="lin" valueType="num">
                                      <p:cBhvr>
                                        <p:cTn id="12" dur="500" fill="hold"/>
                                        <p:tgtEl>
                                          <p:spTgt spid="174"/>
                                        </p:tgtEl>
                                        <p:attrNameLst>
                                          <p:attrName>ppt_w</p:attrName>
                                        </p:attrNameLst>
                                      </p:cBhvr>
                                      <p:tavLst>
                                        <p:tav tm="0">
                                          <p:val>
                                            <p:fltVal val="0"/>
                                          </p:val>
                                        </p:tav>
                                        <p:tav tm="100000">
                                          <p:val>
                                            <p:strVal val="#ppt_w"/>
                                          </p:val>
                                        </p:tav>
                                      </p:tavLst>
                                    </p:anim>
                                    <p:anim calcmode="lin" valueType="num">
                                      <p:cBhvr>
                                        <p:cTn id="13" dur="500" fill="hold"/>
                                        <p:tgtEl>
                                          <p:spTgt spid="174"/>
                                        </p:tgtEl>
                                        <p:attrNameLst>
                                          <p:attrName>ppt_h</p:attrName>
                                        </p:attrNameLst>
                                      </p:cBhvr>
                                      <p:tavLst>
                                        <p:tav tm="0">
                                          <p:val>
                                            <p:fltVal val="0"/>
                                          </p:val>
                                        </p:tav>
                                        <p:tav tm="100000">
                                          <p:val>
                                            <p:strVal val="#ppt_h"/>
                                          </p:val>
                                        </p:tav>
                                      </p:tavLst>
                                    </p:anim>
                                    <p:animEffect transition="in" filter="fade">
                                      <p:cBhvr>
                                        <p:cTn id="14" dur="500"/>
                                        <p:tgtEl>
                                          <p:spTgt spid="174"/>
                                        </p:tgtEl>
                                      </p:cBhvr>
                                    </p:animEffect>
                                  </p:childTnLst>
                                </p:cTn>
                              </p:par>
                              <p:par>
                                <p:cTn id="15" presetID="53" presetClass="entr" presetSubtype="16" fill="hold" nodeType="withEffect">
                                  <p:stCondLst>
                                    <p:cond delay="0"/>
                                  </p:stCondLst>
                                  <p:childTnLst>
                                    <p:set>
                                      <p:cBhvr>
                                        <p:cTn id="16" dur="1" fill="hold">
                                          <p:stCondLst>
                                            <p:cond delay="0"/>
                                          </p:stCondLst>
                                        </p:cTn>
                                        <p:tgtEl>
                                          <p:spTgt spid="161"/>
                                        </p:tgtEl>
                                        <p:attrNameLst>
                                          <p:attrName>style.visibility</p:attrName>
                                        </p:attrNameLst>
                                      </p:cBhvr>
                                      <p:to>
                                        <p:strVal val="visible"/>
                                      </p:to>
                                    </p:set>
                                    <p:anim calcmode="lin" valueType="num">
                                      <p:cBhvr>
                                        <p:cTn id="17" dur="500" fill="hold"/>
                                        <p:tgtEl>
                                          <p:spTgt spid="161"/>
                                        </p:tgtEl>
                                        <p:attrNameLst>
                                          <p:attrName>ppt_w</p:attrName>
                                        </p:attrNameLst>
                                      </p:cBhvr>
                                      <p:tavLst>
                                        <p:tav tm="0">
                                          <p:val>
                                            <p:fltVal val="0"/>
                                          </p:val>
                                        </p:tav>
                                        <p:tav tm="100000">
                                          <p:val>
                                            <p:strVal val="#ppt_w"/>
                                          </p:val>
                                        </p:tav>
                                      </p:tavLst>
                                    </p:anim>
                                    <p:anim calcmode="lin" valueType="num">
                                      <p:cBhvr>
                                        <p:cTn id="18" dur="500" fill="hold"/>
                                        <p:tgtEl>
                                          <p:spTgt spid="161"/>
                                        </p:tgtEl>
                                        <p:attrNameLst>
                                          <p:attrName>ppt_h</p:attrName>
                                        </p:attrNameLst>
                                      </p:cBhvr>
                                      <p:tavLst>
                                        <p:tav tm="0">
                                          <p:val>
                                            <p:fltVal val="0"/>
                                          </p:val>
                                        </p:tav>
                                        <p:tav tm="100000">
                                          <p:val>
                                            <p:strVal val="#ppt_h"/>
                                          </p:val>
                                        </p:tav>
                                      </p:tavLst>
                                    </p:anim>
                                    <p:animEffect transition="in" filter="fade">
                                      <p:cBhvr>
                                        <p:cTn id="19" dur="500"/>
                                        <p:tgtEl>
                                          <p:spTgt spid="161"/>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8" fill="hold" grpId="0" nodeType="clickEffect">
                                  <p:stCondLst>
                                    <p:cond delay="0"/>
                                  </p:stCondLst>
                                  <p:childTnLst>
                                    <p:set>
                                      <p:cBhvr>
                                        <p:cTn id="23" dur="1" fill="hold">
                                          <p:stCondLst>
                                            <p:cond delay="0"/>
                                          </p:stCondLst>
                                        </p:cTn>
                                        <p:tgtEl>
                                          <p:spTgt spid="194"/>
                                        </p:tgtEl>
                                        <p:attrNameLst>
                                          <p:attrName>style.visibility</p:attrName>
                                        </p:attrNameLst>
                                      </p:cBhvr>
                                      <p:to>
                                        <p:strVal val="visible"/>
                                      </p:to>
                                    </p:set>
                                    <p:anim calcmode="lin" valueType="num">
                                      <p:cBhvr additive="base">
                                        <p:cTn id="24" dur="500"/>
                                        <p:tgtEl>
                                          <p:spTgt spid="194"/>
                                        </p:tgtEl>
                                        <p:attrNameLst>
                                          <p:attrName>ppt_x</p:attrName>
                                        </p:attrNameLst>
                                      </p:cBhvr>
                                      <p:tavLst>
                                        <p:tav tm="0">
                                          <p:val>
                                            <p:strVal val="#ppt_x-#ppt_w*1.125000"/>
                                          </p:val>
                                        </p:tav>
                                        <p:tav tm="100000">
                                          <p:val>
                                            <p:strVal val="#ppt_x"/>
                                          </p:val>
                                        </p:tav>
                                      </p:tavLst>
                                    </p:anim>
                                    <p:animEffect transition="in" filter="wipe(right)">
                                      <p:cBhvr>
                                        <p:cTn id="25" dur="500"/>
                                        <p:tgtEl>
                                          <p:spTgt spid="194"/>
                                        </p:tgtEl>
                                      </p:cBhvr>
                                    </p:animEffect>
                                  </p:childTnLst>
                                </p:cTn>
                              </p:par>
                              <p:par>
                                <p:cTn id="26" presetID="12" presetClass="entr" presetSubtype="8" fill="hold" grpId="0" nodeType="withEffect">
                                  <p:stCondLst>
                                    <p:cond delay="0"/>
                                  </p:stCondLst>
                                  <p:childTnLst>
                                    <p:set>
                                      <p:cBhvr>
                                        <p:cTn id="27" dur="1" fill="hold">
                                          <p:stCondLst>
                                            <p:cond delay="0"/>
                                          </p:stCondLst>
                                        </p:cTn>
                                        <p:tgtEl>
                                          <p:spTgt spid="195"/>
                                        </p:tgtEl>
                                        <p:attrNameLst>
                                          <p:attrName>style.visibility</p:attrName>
                                        </p:attrNameLst>
                                      </p:cBhvr>
                                      <p:to>
                                        <p:strVal val="visible"/>
                                      </p:to>
                                    </p:set>
                                    <p:anim calcmode="lin" valueType="num">
                                      <p:cBhvr additive="base">
                                        <p:cTn id="28" dur="500"/>
                                        <p:tgtEl>
                                          <p:spTgt spid="195"/>
                                        </p:tgtEl>
                                        <p:attrNameLst>
                                          <p:attrName>ppt_x</p:attrName>
                                        </p:attrNameLst>
                                      </p:cBhvr>
                                      <p:tavLst>
                                        <p:tav tm="0">
                                          <p:val>
                                            <p:strVal val="#ppt_x-#ppt_w*1.125000"/>
                                          </p:val>
                                        </p:tav>
                                        <p:tav tm="100000">
                                          <p:val>
                                            <p:strVal val="#ppt_x"/>
                                          </p:val>
                                        </p:tav>
                                      </p:tavLst>
                                    </p:anim>
                                    <p:animEffect transition="in" filter="wipe(right)">
                                      <p:cBhvr>
                                        <p:cTn id="29" dur="500"/>
                                        <p:tgtEl>
                                          <p:spTgt spid="195"/>
                                        </p:tgtEl>
                                      </p:cBhvr>
                                    </p:animEffect>
                                  </p:childTnLst>
                                </p:cTn>
                              </p:par>
                              <p:par>
                                <p:cTn id="30" presetID="12" presetClass="entr" presetSubtype="8" fill="hold" grpId="0" nodeType="withEffect">
                                  <p:stCondLst>
                                    <p:cond delay="0"/>
                                  </p:stCondLst>
                                  <p:childTnLst>
                                    <p:set>
                                      <p:cBhvr>
                                        <p:cTn id="31" dur="1" fill="hold">
                                          <p:stCondLst>
                                            <p:cond delay="0"/>
                                          </p:stCondLst>
                                        </p:cTn>
                                        <p:tgtEl>
                                          <p:spTgt spid="196"/>
                                        </p:tgtEl>
                                        <p:attrNameLst>
                                          <p:attrName>style.visibility</p:attrName>
                                        </p:attrNameLst>
                                      </p:cBhvr>
                                      <p:to>
                                        <p:strVal val="visible"/>
                                      </p:to>
                                    </p:set>
                                    <p:anim calcmode="lin" valueType="num">
                                      <p:cBhvr additive="base">
                                        <p:cTn id="32" dur="500"/>
                                        <p:tgtEl>
                                          <p:spTgt spid="196"/>
                                        </p:tgtEl>
                                        <p:attrNameLst>
                                          <p:attrName>ppt_x</p:attrName>
                                        </p:attrNameLst>
                                      </p:cBhvr>
                                      <p:tavLst>
                                        <p:tav tm="0">
                                          <p:val>
                                            <p:strVal val="#ppt_x-#ppt_w*1.125000"/>
                                          </p:val>
                                        </p:tav>
                                        <p:tav tm="100000">
                                          <p:val>
                                            <p:strVal val="#ppt_x"/>
                                          </p:val>
                                        </p:tav>
                                      </p:tavLst>
                                    </p:anim>
                                    <p:animEffect transition="in" filter="wipe(right)">
                                      <p:cBhvr>
                                        <p:cTn id="33" dur="500"/>
                                        <p:tgtEl>
                                          <p:spTgt spid="196"/>
                                        </p:tgtEl>
                                      </p:cBhvr>
                                    </p:animEffect>
                                  </p:childTnLst>
                                </p:cTn>
                              </p:par>
                              <p:par>
                                <p:cTn id="34" presetID="12" presetClass="entr" presetSubtype="8" fill="hold" grpId="0" nodeType="withEffect">
                                  <p:stCondLst>
                                    <p:cond delay="0"/>
                                  </p:stCondLst>
                                  <p:childTnLst>
                                    <p:set>
                                      <p:cBhvr>
                                        <p:cTn id="35" dur="1" fill="hold">
                                          <p:stCondLst>
                                            <p:cond delay="0"/>
                                          </p:stCondLst>
                                        </p:cTn>
                                        <p:tgtEl>
                                          <p:spTgt spid="208"/>
                                        </p:tgtEl>
                                        <p:attrNameLst>
                                          <p:attrName>style.visibility</p:attrName>
                                        </p:attrNameLst>
                                      </p:cBhvr>
                                      <p:to>
                                        <p:strVal val="visible"/>
                                      </p:to>
                                    </p:set>
                                    <p:anim calcmode="lin" valueType="num">
                                      <p:cBhvr additive="base">
                                        <p:cTn id="36" dur="500"/>
                                        <p:tgtEl>
                                          <p:spTgt spid="208"/>
                                        </p:tgtEl>
                                        <p:attrNameLst>
                                          <p:attrName>ppt_x</p:attrName>
                                        </p:attrNameLst>
                                      </p:cBhvr>
                                      <p:tavLst>
                                        <p:tav tm="0">
                                          <p:val>
                                            <p:strVal val="#ppt_x-#ppt_w*1.125000"/>
                                          </p:val>
                                        </p:tav>
                                        <p:tav tm="100000">
                                          <p:val>
                                            <p:strVal val="#ppt_x"/>
                                          </p:val>
                                        </p:tav>
                                      </p:tavLst>
                                    </p:anim>
                                    <p:animEffect transition="in" filter="wipe(right)">
                                      <p:cBhvr>
                                        <p:cTn id="37" dur="500"/>
                                        <p:tgtEl>
                                          <p:spTgt spid="20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1" nodeType="clickEffect">
                                  <p:stCondLst>
                                    <p:cond delay="0"/>
                                  </p:stCondLst>
                                  <p:childTnLst>
                                    <p:set>
                                      <p:cBhvr>
                                        <p:cTn id="41" dur="1" fill="hold">
                                          <p:stCondLst>
                                            <p:cond delay="0"/>
                                          </p:stCondLst>
                                        </p:cTn>
                                        <p:tgtEl>
                                          <p:spTgt spid="178"/>
                                        </p:tgtEl>
                                        <p:attrNameLst>
                                          <p:attrName>style.visibility</p:attrName>
                                        </p:attrNameLst>
                                      </p:cBhvr>
                                      <p:to>
                                        <p:strVal val="visible"/>
                                      </p:to>
                                    </p:set>
                                    <p:animEffect transition="in" filter="fade">
                                      <p:cBhvr>
                                        <p:cTn id="42" dur="500"/>
                                        <p:tgtEl>
                                          <p:spTgt spid="178"/>
                                        </p:tgtEl>
                                      </p:cBhvr>
                                    </p:animEffect>
                                  </p:childTnLst>
                                </p:cTn>
                              </p:par>
                              <p:par>
                                <p:cTn id="43" presetID="10" presetClass="entr" presetSubtype="0" fill="hold" nodeType="withEffect">
                                  <p:stCondLst>
                                    <p:cond delay="0"/>
                                  </p:stCondLst>
                                  <p:childTnLst>
                                    <p:set>
                                      <p:cBhvr>
                                        <p:cTn id="44" dur="1" fill="hold">
                                          <p:stCondLst>
                                            <p:cond delay="0"/>
                                          </p:stCondLst>
                                        </p:cTn>
                                        <p:tgtEl>
                                          <p:spTgt spid="191"/>
                                        </p:tgtEl>
                                        <p:attrNameLst>
                                          <p:attrName>style.visibility</p:attrName>
                                        </p:attrNameLst>
                                      </p:cBhvr>
                                      <p:to>
                                        <p:strVal val="visible"/>
                                      </p:to>
                                    </p:set>
                                    <p:animEffect transition="in" filter="fade">
                                      <p:cBhvr>
                                        <p:cTn id="45" dur="500"/>
                                        <p:tgtEl>
                                          <p:spTgt spid="191"/>
                                        </p:tgtEl>
                                      </p:cBhvr>
                                    </p:animEffect>
                                  </p:childTnLst>
                                </p:cTn>
                              </p:par>
                            </p:childTnLst>
                          </p:cTn>
                        </p:par>
                      </p:childTnLst>
                    </p:cTn>
                  </p:par>
                  <p:par>
                    <p:cTn id="46" fill="hold">
                      <p:stCondLst>
                        <p:cond delay="indefinite"/>
                      </p:stCondLst>
                      <p:childTnLst>
                        <p:par>
                          <p:cTn id="47" fill="hold">
                            <p:stCondLst>
                              <p:cond delay="0"/>
                            </p:stCondLst>
                            <p:childTnLst>
                              <p:par>
                                <p:cTn id="48" presetID="12" presetClass="entr" presetSubtype="1" fill="hold" nodeType="clickEffect">
                                  <p:stCondLst>
                                    <p:cond delay="0"/>
                                  </p:stCondLst>
                                  <p:childTnLst>
                                    <p:set>
                                      <p:cBhvr>
                                        <p:cTn id="49" dur="1" fill="hold">
                                          <p:stCondLst>
                                            <p:cond delay="0"/>
                                          </p:stCondLst>
                                        </p:cTn>
                                        <p:tgtEl>
                                          <p:spTgt spid="166"/>
                                        </p:tgtEl>
                                        <p:attrNameLst>
                                          <p:attrName>style.visibility</p:attrName>
                                        </p:attrNameLst>
                                      </p:cBhvr>
                                      <p:to>
                                        <p:strVal val="visible"/>
                                      </p:to>
                                    </p:set>
                                    <p:anim calcmode="lin" valueType="num">
                                      <p:cBhvr additive="base">
                                        <p:cTn id="50" dur="500"/>
                                        <p:tgtEl>
                                          <p:spTgt spid="166"/>
                                        </p:tgtEl>
                                        <p:attrNameLst>
                                          <p:attrName>ppt_y</p:attrName>
                                        </p:attrNameLst>
                                      </p:cBhvr>
                                      <p:tavLst>
                                        <p:tav tm="0">
                                          <p:val>
                                            <p:strVal val="#ppt_y-#ppt_h*1.125000"/>
                                          </p:val>
                                        </p:tav>
                                        <p:tav tm="100000">
                                          <p:val>
                                            <p:strVal val="#ppt_y"/>
                                          </p:val>
                                        </p:tav>
                                      </p:tavLst>
                                    </p:anim>
                                    <p:animEffect transition="in" filter="wipe(down)">
                                      <p:cBhvr>
                                        <p:cTn id="51" dur="500"/>
                                        <p:tgtEl>
                                          <p:spTgt spid="166"/>
                                        </p:tgtEl>
                                      </p:cBhvr>
                                    </p:animEffect>
                                  </p:childTnLst>
                                </p:cTn>
                              </p:par>
                              <p:par>
                                <p:cTn id="52" presetID="16" presetClass="entr" presetSubtype="42" fill="hold" grpId="0" nodeType="withEffect">
                                  <p:stCondLst>
                                    <p:cond delay="0"/>
                                  </p:stCondLst>
                                  <p:childTnLst>
                                    <p:set>
                                      <p:cBhvr>
                                        <p:cTn id="53" dur="1" fill="hold">
                                          <p:stCondLst>
                                            <p:cond delay="0"/>
                                          </p:stCondLst>
                                        </p:cTn>
                                        <p:tgtEl>
                                          <p:spTgt spid="179"/>
                                        </p:tgtEl>
                                        <p:attrNameLst>
                                          <p:attrName>style.visibility</p:attrName>
                                        </p:attrNameLst>
                                      </p:cBhvr>
                                      <p:to>
                                        <p:strVal val="visible"/>
                                      </p:to>
                                    </p:set>
                                    <p:animEffect transition="in" filter="barn(outHorizontal)">
                                      <p:cBhvr>
                                        <p:cTn id="54" dur="500"/>
                                        <p:tgtEl>
                                          <p:spTgt spid="179"/>
                                        </p:tgtEl>
                                      </p:cBhvr>
                                    </p:animEffect>
                                  </p:childTnLst>
                                </p:cTn>
                              </p:par>
                              <p:par>
                                <p:cTn id="55" presetID="12" presetClass="entr" presetSubtype="1" fill="hold" grpId="0" nodeType="withEffect">
                                  <p:stCondLst>
                                    <p:cond delay="0"/>
                                  </p:stCondLst>
                                  <p:childTnLst>
                                    <p:set>
                                      <p:cBhvr>
                                        <p:cTn id="56" dur="1" fill="hold">
                                          <p:stCondLst>
                                            <p:cond delay="0"/>
                                          </p:stCondLst>
                                        </p:cTn>
                                        <p:tgtEl>
                                          <p:spTgt spid="170"/>
                                        </p:tgtEl>
                                        <p:attrNameLst>
                                          <p:attrName>style.visibility</p:attrName>
                                        </p:attrNameLst>
                                      </p:cBhvr>
                                      <p:to>
                                        <p:strVal val="visible"/>
                                      </p:to>
                                    </p:set>
                                    <p:anim calcmode="lin" valueType="num">
                                      <p:cBhvr additive="base">
                                        <p:cTn id="57" dur="500"/>
                                        <p:tgtEl>
                                          <p:spTgt spid="170"/>
                                        </p:tgtEl>
                                        <p:attrNameLst>
                                          <p:attrName>ppt_y</p:attrName>
                                        </p:attrNameLst>
                                      </p:cBhvr>
                                      <p:tavLst>
                                        <p:tav tm="0">
                                          <p:val>
                                            <p:strVal val="#ppt_y-#ppt_h*1.125000"/>
                                          </p:val>
                                        </p:tav>
                                        <p:tav tm="100000">
                                          <p:val>
                                            <p:strVal val="#ppt_y"/>
                                          </p:val>
                                        </p:tav>
                                      </p:tavLst>
                                    </p:anim>
                                    <p:animEffect transition="in" filter="wipe(down)">
                                      <p:cBhvr>
                                        <p:cTn id="58" dur="500"/>
                                        <p:tgtEl>
                                          <p:spTgt spid="170"/>
                                        </p:tgtEl>
                                      </p:cBhvr>
                                    </p:animEffect>
                                  </p:childTnLst>
                                </p:cTn>
                              </p:par>
                              <p:par>
                                <p:cTn id="59" presetID="12" presetClass="entr" presetSubtype="1" fill="hold" grpId="0" nodeType="withEffect">
                                  <p:stCondLst>
                                    <p:cond delay="0"/>
                                  </p:stCondLst>
                                  <p:childTnLst>
                                    <p:set>
                                      <p:cBhvr>
                                        <p:cTn id="60" dur="1" fill="hold">
                                          <p:stCondLst>
                                            <p:cond delay="0"/>
                                          </p:stCondLst>
                                        </p:cTn>
                                        <p:tgtEl>
                                          <p:spTgt spid="176"/>
                                        </p:tgtEl>
                                        <p:attrNameLst>
                                          <p:attrName>style.visibility</p:attrName>
                                        </p:attrNameLst>
                                      </p:cBhvr>
                                      <p:to>
                                        <p:strVal val="visible"/>
                                      </p:to>
                                    </p:set>
                                    <p:anim calcmode="lin" valueType="num">
                                      <p:cBhvr additive="base">
                                        <p:cTn id="61" dur="500"/>
                                        <p:tgtEl>
                                          <p:spTgt spid="176"/>
                                        </p:tgtEl>
                                        <p:attrNameLst>
                                          <p:attrName>ppt_y</p:attrName>
                                        </p:attrNameLst>
                                      </p:cBhvr>
                                      <p:tavLst>
                                        <p:tav tm="0">
                                          <p:val>
                                            <p:strVal val="#ppt_y-#ppt_h*1.125000"/>
                                          </p:val>
                                        </p:tav>
                                        <p:tav tm="100000">
                                          <p:val>
                                            <p:strVal val="#ppt_y"/>
                                          </p:val>
                                        </p:tav>
                                      </p:tavLst>
                                    </p:anim>
                                    <p:animEffect transition="in" filter="wipe(down)">
                                      <p:cBhvr>
                                        <p:cTn id="62" dur="500"/>
                                        <p:tgtEl>
                                          <p:spTgt spid="17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82"/>
                                        </p:tgtEl>
                                        <p:attrNameLst>
                                          <p:attrName>style.visibility</p:attrName>
                                        </p:attrNameLst>
                                      </p:cBhvr>
                                      <p:to>
                                        <p:strVal val="visible"/>
                                      </p:to>
                                    </p:set>
                                    <p:animEffect transition="in" filter="fade">
                                      <p:cBhvr>
                                        <p:cTn id="67" dur="500"/>
                                        <p:tgtEl>
                                          <p:spTgt spid="182"/>
                                        </p:tgtEl>
                                      </p:cBhvr>
                                    </p:animEffect>
                                  </p:childTnLst>
                                </p:cTn>
                              </p:par>
                              <p:par>
                                <p:cTn id="68" presetID="10" presetClass="entr" presetSubtype="0" fill="hold" nodeType="withEffect">
                                  <p:stCondLst>
                                    <p:cond delay="0"/>
                                  </p:stCondLst>
                                  <p:childTnLst>
                                    <p:set>
                                      <p:cBhvr>
                                        <p:cTn id="69" dur="1" fill="hold">
                                          <p:stCondLst>
                                            <p:cond delay="0"/>
                                          </p:stCondLst>
                                        </p:cTn>
                                        <p:tgtEl>
                                          <p:spTgt spid="141"/>
                                        </p:tgtEl>
                                        <p:attrNameLst>
                                          <p:attrName>style.visibility</p:attrName>
                                        </p:attrNameLst>
                                      </p:cBhvr>
                                      <p:to>
                                        <p:strVal val="visible"/>
                                      </p:to>
                                    </p:set>
                                    <p:animEffect transition="in" filter="fade">
                                      <p:cBhvr>
                                        <p:cTn id="70" dur="500"/>
                                        <p:tgtEl>
                                          <p:spTgt spid="14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97"/>
                                        </p:tgtEl>
                                        <p:attrNameLst>
                                          <p:attrName>style.visibility</p:attrName>
                                        </p:attrNameLst>
                                      </p:cBhvr>
                                      <p:to>
                                        <p:strVal val="visible"/>
                                      </p:to>
                                    </p:set>
                                    <p:animEffect transition="in" filter="fade">
                                      <p:cBhvr>
                                        <p:cTn id="73" dur="500"/>
                                        <p:tgtEl>
                                          <p:spTgt spid="19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98"/>
                                        </p:tgtEl>
                                        <p:attrNameLst>
                                          <p:attrName>style.visibility</p:attrName>
                                        </p:attrNameLst>
                                      </p:cBhvr>
                                      <p:to>
                                        <p:strVal val="visible"/>
                                      </p:to>
                                    </p:set>
                                    <p:animEffect transition="in" filter="fade">
                                      <p:cBhvr>
                                        <p:cTn id="76" dur="500"/>
                                        <p:tgtEl>
                                          <p:spTgt spid="19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99"/>
                                        </p:tgtEl>
                                        <p:attrNameLst>
                                          <p:attrName>style.visibility</p:attrName>
                                        </p:attrNameLst>
                                      </p:cBhvr>
                                      <p:to>
                                        <p:strVal val="visible"/>
                                      </p:to>
                                    </p:set>
                                    <p:animEffect transition="in" filter="fade">
                                      <p:cBhvr>
                                        <p:cTn id="79" dur="500"/>
                                        <p:tgtEl>
                                          <p:spTgt spid="19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09"/>
                                        </p:tgtEl>
                                        <p:attrNameLst>
                                          <p:attrName>style.visibility</p:attrName>
                                        </p:attrNameLst>
                                      </p:cBhvr>
                                      <p:to>
                                        <p:strVal val="visible"/>
                                      </p:to>
                                    </p:set>
                                    <p:animEffect transition="in" filter="fade">
                                      <p:cBhvr>
                                        <p:cTn id="82" dur="500"/>
                                        <p:tgtEl>
                                          <p:spTgt spid="209"/>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1"/>
                                        </p:tgtEl>
                                        <p:attrNameLst>
                                          <p:attrName>style.visibility</p:attrName>
                                        </p:attrNameLst>
                                      </p:cBhvr>
                                      <p:to>
                                        <p:strVal val="visible"/>
                                      </p:to>
                                    </p:set>
                                    <p:animEffect transition="in" filter="fade">
                                      <p:cBhvr>
                                        <p:cTn id="87" dur="500"/>
                                        <p:tgtEl>
                                          <p:spTgt spid="171"/>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5"/>
                                        </p:tgtEl>
                                        <p:attrNameLst>
                                          <p:attrName>style.visibility</p:attrName>
                                        </p:attrNameLst>
                                      </p:cBhvr>
                                      <p:to>
                                        <p:strVal val="visible"/>
                                      </p:to>
                                    </p:set>
                                    <p:animEffect transition="in" filter="fade">
                                      <p:cBhvr>
                                        <p:cTn id="90" dur="500"/>
                                        <p:tgtEl>
                                          <p:spTgt spid="175"/>
                                        </p:tgtEl>
                                      </p:cBhvr>
                                    </p:animEffect>
                                  </p:childTnLst>
                                </p:cTn>
                              </p:par>
                              <p:par>
                                <p:cTn id="91" presetID="10" presetClass="entr" presetSubtype="0" fill="hold" nodeType="withEffect">
                                  <p:stCondLst>
                                    <p:cond delay="0"/>
                                  </p:stCondLst>
                                  <p:childTnLst>
                                    <p:set>
                                      <p:cBhvr>
                                        <p:cTn id="92" dur="1" fill="hold">
                                          <p:stCondLst>
                                            <p:cond delay="0"/>
                                          </p:stCondLst>
                                        </p:cTn>
                                        <p:tgtEl>
                                          <p:spTgt spid="155"/>
                                        </p:tgtEl>
                                        <p:attrNameLst>
                                          <p:attrName>style.visibility</p:attrName>
                                        </p:attrNameLst>
                                      </p:cBhvr>
                                      <p:to>
                                        <p:strVal val="visible"/>
                                      </p:to>
                                    </p:set>
                                    <p:animEffect transition="in" filter="fade">
                                      <p:cBhvr>
                                        <p:cTn id="93" dur="500"/>
                                        <p:tgtEl>
                                          <p:spTgt spid="155"/>
                                        </p:tgtEl>
                                      </p:cBhvr>
                                    </p:animEffect>
                                  </p:childTnLst>
                                </p:cTn>
                              </p:par>
                            </p:childTnLst>
                          </p:cTn>
                        </p:par>
                      </p:childTnLst>
                    </p:cTn>
                  </p:par>
                  <p:par>
                    <p:cTn id="94" fill="hold">
                      <p:stCondLst>
                        <p:cond delay="indefinite"/>
                      </p:stCondLst>
                      <p:childTnLst>
                        <p:par>
                          <p:cTn id="95" fill="hold">
                            <p:stCondLst>
                              <p:cond delay="0"/>
                            </p:stCondLst>
                            <p:childTnLst>
                              <p:par>
                                <p:cTn id="96" presetID="53" presetClass="entr" presetSubtype="16" fill="hold" nodeType="clickEffect">
                                  <p:stCondLst>
                                    <p:cond delay="0"/>
                                  </p:stCondLst>
                                  <p:childTnLst>
                                    <p:set>
                                      <p:cBhvr>
                                        <p:cTn id="97" dur="1" fill="hold">
                                          <p:stCondLst>
                                            <p:cond delay="0"/>
                                          </p:stCondLst>
                                        </p:cTn>
                                        <p:tgtEl>
                                          <p:spTgt spid="185"/>
                                        </p:tgtEl>
                                        <p:attrNameLst>
                                          <p:attrName>style.visibility</p:attrName>
                                        </p:attrNameLst>
                                      </p:cBhvr>
                                      <p:to>
                                        <p:strVal val="visible"/>
                                      </p:to>
                                    </p:set>
                                    <p:anim calcmode="lin" valueType="num">
                                      <p:cBhvr>
                                        <p:cTn id="98" dur="500" fill="hold"/>
                                        <p:tgtEl>
                                          <p:spTgt spid="185"/>
                                        </p:tgtEl>
                                        <p:attrNameLst>
                                          <p:attrName>ppt_w</p:attrName>
                                        </p:attrNameLst>
                                      </p:cBhvr>
                                      <p:tavLst>
                                        <p:tav tm="0">
                                          <p:val>
                                            <p:fltVal val="0"/>
                                          </p:val>
                                        </p:tav>
                                        <p:tav tm="100000">
                                          <p:val>
                                            <p:strVal val="#ppt_w"/>
                                          </p:val>
                                        </p:tav>
                                      </p:tavLst>
                                    </p:anim>
                                    <p:anim calcmode="lin" valueType="num">
                                      <p:cBhvr>
                                        <p:cTn id="99" dur="500" fill="hold"/>
                                        <p:tgtEl>
                                          <p:spTgt spid="185"/>
                                        </p:tgtEl>
                                        <p:attrNameLst>
                                          <p:attrName>ppt_h</p:attrName>
                                        </p:attrNameLst>
                                      </p:cBhvr>
                                      <p:tavLst>
                                        <p:tav tm="0">
                                          <p:val>
                                            <p:fltVal val="0"/>
                                          </p:val>
                                        </p:tav>
                                        <p:tav tm="100000">
                                          <p:val>
                                            <p:strVal val="#ppt_h"/>
                                          </p:val>
                                        </p:tav>
                                      </p:tavLst>
                                    </p:anim>
                                    <p:animEffect transition="in" filter="fade">
                                      <p:cBhvr>
                                        <p:cTn id="100" dur="500"/>
                                        <p:tgtEl>
                                          <p:spTgt spid="185"/>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180"/>
                                        </p:tgtEl>
                                        <p:attrNameLst>
                                          <p:attrName>style.visibility</p:attrName>
                                        </p:attrNameLst>
                                      </p:cBhvr>
                                      <p:to>
                                        <p:strVal val="visible"/>
                                      </p:to>
                                    </p:set>
                                    <p:anim calcmode="lin" valueType="num">
                                      <p:cBhvr>
                                        <p:cTn id="103" dur="500" fill="hold"/>
                                        <p:tgtEl>
                                          <p:spTgt spid="180"/>
                                        </p:tgtEl>
                                        <p:attrNameLst>
                                          <p:attrName>ppt_w</p:attrName>
                                        </p:attrNameLst>
                                      </p:cBhvr>
                                      <p:tavLst>
                                        <p:tav tm="0">
                                          <p:val>
                                            <p:fltVal val="0"/>
                                          </p:val>
                                        </p:tav>
                                        <p:tav tm="100000">
                                          <p:val>
                                            <p:strVal val="#ppt_w"/>
                                          </p:val>
                                        </p:tav>
                                      </p:tavLst>
                                    </p:anim>
                                    <p:anim calcmode="lin" valueType="num">
                                      <p:cBhvr>
                                        <p:cTn id="104" dur="500" fill="hold"/>
                                        <p:tgtEl>
                                          <p:spTgt spid="180"/>
                                        </p:tgtEl>
                                        <p:attrNameLst>
                                          <p:attrName>ppt_h</p:attrName>
                                        </p:attrNameLst>
                                      </p:cBhvr>
                                      <p:tavLst>
                                        <p:tav tm="0">
                                          <p:val>
                                            <p:fltVal val="0"/>
                                          </p:val>
                                        </p:tav>
                                        <p:tav tm="100000">
                                          <p:val>
                                            <p:strVal val="#ppt_h"/>
                                          </p:val>
                                        </p:tav>
                                      </p:tavLst>
                                    </p:anim>
                                    <p:animEffect transition="in" filter="fade">
                                      <p:cBhvr>
                                        <p:cTn id="105" dur="500"/>
                                        <p:tgtEl>
                                          <p:spTgt spid="180"/>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203"/>
                                        </p:tgtEl>
                                        <p:attrNameLst>
                                          <p:attrName>style.visibility</p:attrName>
                                        </p:attrNameLst>
                                      </p:cBhvr>
                                      <p:to>
                                        <p:strVal val="visible"/>
                                      </p:to>
                                    </p:set>
                                    <p:anim calcmode="lin" valueType="num">
                                      <p:cBhvr>
                                        <p:cTn id="108" dur="500" fill="hold"/>
                                        <p:tgtEl>
                                          <p:spTgt spid="203"/>
                                        </p:tgtEl>
                                        <p:attrNameLst>
                                          <p:attrName>ppt_w</p:attrName>
                                        </p:attrNameLst>
                                      </p:cBhvr>
                                      <p:tavLst>
                                        <p:tav tm="0">
                                          <p:val>
                                            <p:fltVal val="0"/>
                                          </p:val>
                                        </p:tav>
                                        <p:tav tm="100000">
                                          <p:val>
                                            <p:strVal val="#ppt_w"/>
                                          </p:val>
                                        </p:tav>
                                      </p:tavLst>
                                    </p:anim>
                                    <p:anim calcmode="lin" valueType="num">
                                      <p:cBhvr>
                                        <p:cTn id="109" dur="500" fill="hold"/>
                                        <p:tgtEl>
                                          <p:spTgt spid="203"/>
                                        </p:tgtEl>
                                        <p:attrNameLst>
                                          <p:attrName>ppt_h</p:attrName>
                                        </p:attrNameLst>
                                      </p:cBhvr>
                                      <p:tavLst>
                                        <p:tav tm="0">
                                          <p:val>
                                            <p:fltVal val="0"/>
                                          </p:val>
                                        </p:tav>
                                        <p:tav tm="100000">
                                          <p:val>
                                            <p:strVal val="#ppt_h"/>
                                          </p:val>
                                        </p:tav>
                                      </p:tavLst>
                                    </p:anim>
                                    <p:animEffect transition="in" filter="fade">
                                      <p:cBhvr>
                                        <p:cTn id="110" dur="500"/>
                                        <p:tgtEl>
                                          <p:spTgt spid="203"/>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204"/>
                                        </p:tgtEl>
                                        <p:attrNameLst>
                                          <p:attrName>style.visibility</p:attrName>
                                        </p:attrNameLst>
                                      </p:cBhvr>
                                      <p:to>
                                        <p:strVal val="visible"/>
                                      </p:to>
                                    </p:set>
                                    <p:anim calcmode="lin" valueType="num">
                                      <p:cBhvr>
                                        <p:cTn id="113" dur="500" fill="hold"/>
                                        <p:tgtEl>
                                          <p:spTgt spid="204"/>
                                        </p:tgtEl>
                                        <p:attrNameLst>
                                          <p:attrName>ppt_w</p:attrName>
                                        </p:attrNameLst>
                                      </p:cBhvr>
                                      <p:tavLst>
                                        <p:tav tm="0">
                                          <p:val>
                                            <p:fltVal val="0"/>
                                          </p:val>
                                        </p:tav>
                                        <p:tav tm="100000">
                                          <p:val>
                                            <p:strVal val="#ppt_w"/>
                                          </p:val>
                                        </p:tav>
                                      </p:tavLst>
                                    </p:anim>
                                    <p:anim calcmode="lin" valueType="num">
                                      <p:cBhvr>
                                        <p:cTn id="114" dur="500" fill="hold"/>
                                        <p:tgtEl>
                                          <p:spTgt spid="204"/>
                                        </p:tgtEl>
                                        <p:attrNameLst>
                                          <p:attrName>ppt_h</p:attrName>
                                        </p:attrNameLst>
                                      </p:cBhvr>
                                      <p:tavLst>
                                        <p:tav tm="0">
                                          <p:val>
                                            <p:fltVal val="0"/>
                                          </p:val>
                                        </p:tav>
                                        <p:tav tm="100000">
                                          <p:val>
                                            <p:strVal val="#ppt_h"/>
                                          </p:val>
                                        </p:tav>
                                      </p:tavLst>
                                    </p:anim>
                                    <p:animEffect transition="in" filter="fade">
                                      <p:cBhvr>
                                        <p:cTn id="115" dur="500"/>
                                        <p:tgtEl>
                                          <p:spTgt spid="204"/>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205"/>
                                        </p:tgtEl>
                                        <p:attrNameLst>
                                          <p:attrName>style.visibility</p:attrName>
                                        </p:attrNameLst>
                                      </p:cBhvr>
                                      <p:to>
                                        <p:strVal val="visible"/>
                                      </p:to>
                                    </p:set>
                                    <p:anim calcmode="lin" valueType="num">
                                      <p:cBhvr>
                                        <p:cTn id="118" dur="500" fill="hold"/>
                                        <p:tgtEl>
                                          <p:spTgt spid="205"/>
                                        </p:tgtEl>
                                        <p:attrNameLst>
                                          <p:attrName>ppt_w</p:attrName>
                                        </p:attrNameLst>
                                      </p:cBhvr>
                                      <p:tavLst>
                                        <p:tav tm="0">
                                          <p:val>
                                            <p:fltVal val="0"/>
                                          </p:val>
                                        </p:tav>
                                        <p:tav tm="100000">
                                          <p:val>
                                            <p:strVal val="#ppt_w"/>
                                          </p:val>
                                        </p:tav>
                                      </p:tavLst>
                                    </p:anim>
                                    <p:anim calcmode="lin" valueType="num">
                                      <p:cBhvr>
                                        <p:cTn id="119" dur="500" fill="hold"/>
                                        <p:tgtEl>
                                          <p:spTgt spid="205"/>
                                        </p:tgtEl>
                                        <p:attrNameLst>
                                          <p:attrName>ppt_h</p:attrName>
                                        </p:attrNameLst>
                                      </p:cBhvr>
                                      <p:tavLst>
                                        <p:tav tm="0">
                                          <p:val>
                                            <p:fltVal val="0"/>
                                          </p:val>
                                        </p:tav>
                                        <p:tav tm="100000">
                                          <p:val>
                                            <p:strVal val="#ppt_h"/>
                                          </p:val>
                                        </p:tav>
                                      </p:tavLst>
                                    </p:anim>
                                    <p:animEffect transition="in" filter="fade">
                                      <p:cBhvr>
                                        <p:cTn id="120" dur="500"/>
                                        <p:tgtEl>
                                          <p:spTgt spid="205"/>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207"/>
                                        </p:tgtEl>
                                        <p:attrNameLst>
                                          <p:attrName>style.visibility</p:attrName>
                                        </p:attrNameLst>
                                      </p:cBhvr>
                                      <p:to>
                                        <p:strVal val="visible"/>
                                      </p:to>
                                    </p:set>
                                    <p:anim calcmode="lin" valueType="num">
                                      <p:cBhvr>
                                        <p:cTn id="123" dur="500" fill="hold"/>
                                        <p:tgtEl>
                                          <p:spTgt spid="207"/>
                                        </p:tgtEl>
                                        <p:attrNameLst>
                                          <p:attrName>ppt_w</p:attrName>
                                        </p:attrNameLst>
                                      </p:cBhvr>
                                      <p:tavLst>
                                        <p:tav tm="0">
                                          <p:val>
                                            <p:fltVal val="0"/>
                                          </p:val>
                                        </p:tav>
                                        <p:tav tm="100000">
                                          <p:val>
                                            <p:strVal val="#ppt_w"/>
                                          </p:val>
                                        </p:tav>
                                      </p:tavLst>
                                    </p:anim>
                                    <p:anim calcmode="lin" valueType="num">
                                      <p:cBhvr>
                                        <p:cTn id="124" dur="500" fill="hold"/>
                                        <p:tgtEl>
                                          <p:spTgt spid="207"/>
                                        </p:tgtEl>
                                        <p:attrNameLst>
                                          <p:attrName>ppt_h</p:attrName>
                                        </p:attrNameLst>
                                      </p:cBhvr>
                                      <p:tavLst>
                                        <p:tav tm="0">
                                          <p:val>
                                            <p:fltVal val="0"/>
                                          </p:val>
                                        </p:tav>
                                        <p:tav tm="100000">
                                          <p:val>
                                            <p:strVal val="#ppt_h"/>
                                          </p:val>
                                        </p:tav>
                                      </p:tavLst>
                                    </p:anim>
                                    <p:animEffect transition="in" filter="fade">
                                      <p:cBhvr>
                                        <p:cTn id="125" dur="500"/>
                                        <p:tgtEl>
                                          <p:spTgt spid="207"/>
                                        </p:tgtEl>
                                      </p:cBhvr>
                                    </p:animEffect>
                                  </p:childTnLst>
                                </p:cTn>
                              </p:par>
                            </p:childTnLst>
                          </p:cTn>
                        </p:par>
                      </p:childTnLst>
                    </p:cTn>
                  </p:par>
                  <p:par>
                    <p:cTn id="126" fill="hold">
                      <p:stCondLst>
                        <p:cond delay="indefinite"/>
                      </p:stCondLst>
                      <p:childTnLst>
                        <p:par>
                          <p:cTn id="127" fill="hold">
                            <p:stCondLst>
                              <p:cond delay="0"/>
                            </p:stCondLst>
                            <p:childTnLst>
                              <p:par>
                                <p:cTn id="128" presetID="53" presetClass="entr" presetSubtype="16" fill="hold" grpId="0" nodeType="clickEffect">
                                  <p:stCondLst>
                                    <p:cond delay="0"/>
                                  </p:stCondLst>
                                  <p:childTnLst>
                                    <p:set>
                                      <p:cBhvr>
                                        <p:cTn id="129" dur="1" fill="hold">
                                          <p:stCondLst>
                                            <p:cond delay="0"/>
                                          </p:stCondLst>
                                        </p:cTn>
                                        <p:tgtEl>
                                          <p:spTgt spid="173"/>
                                        </p:tgtEl>
                                        <p:attrNameLst>
                                          <p:attrName>style.visibility</p:attrName>
                                        </p:attrNameLst>
                                      </p:cBhvr>
                                      <p:to>
                                        <p:strVal val="visible"/>
                                      </p:to>
                                    </p:set>
                                    <p:anim calcmode="lin" valueType="num">
                                      <p:cBhvr>
                                        <p:cTn id="130" dur="500" fill="hold"/>
                                        <p:tgtEl>
                                          <p:spTgt spid="173"/>
                                        </p:tgtEl>
                                        <p:attrNameLst>
                                          <p:attrName>ppt_w</p:attrName>
                                        </p:attrNameLst>
                                      </p:cBhvr>
                                      <p:tavLst>
                                        <p:tav tm="0">
                                          <p:val>
                                            <p:fltVal val="0"/>
                                          </p:val>
                                        </p:tav>
                                        <p:tav tm="100000">
                                          <p:val>
                                            <p:strVal val="#ppt_w"/>
                                          </p:val>
                                        </p:tav>
                                      </p:tavLst>
                                    </p:anim>
                                    <p:anim calcmode="lin" valueType="num">
                                      <p:cBhvr>
                                        <p:cTn id="131" dur="500" fill="hold"/>
                                        <p:tgtEl>
                                          <p:spTgt spid="173"/>
                                        </p:tgtEl>
                                        <p:attrNameLst>
                                          <p:attrName>ppt_h</p:attrName>
                                        </p:attrNameLst>
                                      </p:cBhvr>
                                      <p:tavLst>
                                        <p:tav tm="0">
                                          <p:val>
                                            <p:fltVal val="0"/>
                                          </p:val>
                                        </p:tav>
                                        <p:tav tm="100000">
                                          <p:val>
                                            <p:strVal val="#ppt_h"/>
                                          </p:val>
                                        </p:tav>
                                      </p:tavLst>
                                    </p:anim>
                                    <p:animEffect transition="in" filter="fade">
                                      <p:cBhvr>
                                        <p:cTn id="132" dur="500"/>
                                        <p:tgtEl>
                                          <p:spTgt spid="173"/>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177"/>
                                        </p:tgtEl>
                                        <p:attrNameLst>
                                          <p:attrName>style.visibility</p:attrName>
                                        </p:attrNameLst>
                                      </p:cBhvr>
                                      <p:to>
                                        <p:strVal val="visible"/>
                                      </p:to>
                                    </p:set>
                                    <p:anim calcmode="lin" valueType="num">
                                      <p:cBhvr>
                                        <p:cTn id="135" dur="500" fill="hold"/>
                                        <p:tgtEl>
                                          <p:spTgt spid="177"/>
                                        </p:tgtEl>
                                        <p:attrNameLst>
                                          <p:attrName>ppt_w</p:attrName>
                                        </p:attrNameLst>
                                      </p:cBhvr>
                                      <p:tavLst>
                                        <p:tav tm="0">
                                          <p:val>
                                            <p:fltVal val="0"/>
                                          </p:val>
                                        </p:tav>
                                        <p:tav tm="100000">
                                          <p:val>
                                            <p:strVal val="#ppt_w"/>
                                          </p:val>
                                        </p:tav>
                                      </p:tavLst>
                                    </p:anim>
                                    <p:anim calcmode="lin" valueType="num">
                                      <p:cBhvr>
                                        <p:cTn id="136" dur="500" fill="hold"/>
                                        <p:tgtEl>
                                          <p:spTgt spid="177"/>
                                        </p:tgtEl>
                                        <p:attrNameLst>
                                          <p:attrName>ppt_h</p:attrName>
                                        </p:attrNameLst>
                                      </p:cBhvr>
                                      <p:tavLst>
                                        <p:tav tm="0">
                                          <p:val>
                                            <p:fltVal val="0"/>
                                          </p:val>
                                        </p:tav>
                                        <p:tav tm="100000">
                                          <p:val>
                                            <p:strVal val="#ppt_h"/>
                                          </p:val>
                                        </p:tav>
                                      </p:tavLst>
                                    </p:anim>
                                    <p:animEffect transition="in" filter="fade">
                                      <p:cBhvr>
                                        <p:cTn id="137" dur="500"/>
                                        <p:tgtEl>
                                          <p:spTgt spid="177"/>
                                        </p:tgtEl>
                                      </p:cBhvr>
                                    </p:animEffect>
                                  </p:childTnLst>
                                </p:cTn>
                              </p:par>
                              <p:par>
                                <p:cTn id="138" presetID="53" presetClass="entr" presetSubtype="16" fill="hold" nodeType="withEffect">
                                  <p:stCondLst>
                                    <p:cond delay="0"/>
                                  </p:stCondLst>
                                  <p:childTnLst>
                                    <p:set>
                                      <p:cBhvr>
                                        <p:cTn id="139" dur="1" fill="hold">
                                          <p:stCondLst>
                                            <p:cond delay="0"/>
                                          </p:stCondLst>
                                        </p:cTn>
                                        <p:tgtEl>
                                          <p:spTgt spid="150"/>
                                        </p:tgtEl>
                                        <p:attrNameLst>
                                          <p:attrName>style.visibility</p:attrName>
                                        </p:attrNameLst>
                                      </p:cBhvr>
                                      <p:to>
                                        <p:strVal val="visible"/>
                                      </p:to>
                                    </p:set>
                                    <p:anim calcmode="lin" valueType="num">
                                      <p:cBhvr>
                                        <p:cTn id="140" dur="500" fill="hold"/>
                                        <p:tgtEl>
                                          <p:spTgt spid="150"/>
                                        </p:tgtEl>
                                        <p:attrNameLst>
                                          <p:attrName>ppt_w</p:attrName>
                                        </p:attrNameLst>
                                      </p:cBhvr>
                                      <p:tavLst>
                                        <p:tav tm="0">
                                          <p:val>
                                            <p:fltVal val="0"/>
                                          </p:val>
                                        </p:tav>
                                        <p:tav tm="100000">
                                          <p:val>
                                            <p:strVal val="#ppt_w"/>
                                          </p:val>
                                        </p:tav>
                                      </p:tavLst>
                                    </p:anim>
                                    <p:anim calcmode="lin" valueType="num">
                                      <p:cBhvr>
                                        <p:cTn id="141" dur="500" fill="hold"/>
                                        <p:tgtEl>
                                          <p:spTgt spid="150"/>
                                        </p:tgtEl>
                                        <p:attrNameLst>
                                          <p:attrName>ppt_h</p:attrName>
                                        </p:attrNameLst>
                                      </p:cBhvr>
                                      <p:tavLst>
                                        <p:tav tm="0">
                                          <p:val>
                                            <p:fltVal val="0"/>
                                          </p:val>
                                        </p:tav>
                                        <p:tav tm="100000">
                                          <p:val>
                                            <p:strVal val="#ppt_h"/>
                                          </p:val>
                                        </p:tav>
                                      </p:tavLst>
                                    </p:anim>
                                    <p:animEffect transition="in" filter="fade">
                                      <p:cBhvr>
                                        <p:cTn id="142" dur="500"/>
                                        <p:tgtEl>
                                          <p:spTgt spid="150"/>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nodeType="clickEffect">
                                  <p:stCondLst>
                                    <p:cond delay="0"/>
                                  </p:stCondLst>
                                  <p:childTnLst>
                                    <p:set>
                                      <p:cBhvr>
                                        <p:cTn id="146" dur="1" fill="hold">
                                          <p:stCondLst>
                                            <p:cond delay="0"/>
                                          </p:stCondLst>
                                        </p:cTn>
                                        <p:tgtEl>
                                          <p:spTgt spid="188"/>
                                        </p:tgtEl>
                                        <p:attrNameLst>
                                          <p:attrName>style.visibility</p:attrName>
                                        </p:attrNameLst>
                                      </p:cBhvr>
                                      <p:to>
                                        <p:strVal val="visible"/>
                                      </p:to>
                                    </p:set>
                                    <p:animEffect transition="in" filter="fade">
                                      <p:cBhvr>
                                        <p:cTn id="147" dur="500"/>
                                        <p:tgtEl>
                                          <p:spTgt spid="188"/>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181"/>
                                        </p:tgtEl>
                                        <p:attrNameLst>
                                          <p:attrName>style.visibility</p:attrName>
                                        </p:attrNameLst>
                                      </p:cBhvr>
                                      <p:to>
                                        <p:strVal val="visible"/>
                                      </p:to>
                                    </p:set>
                                    <p:animEffect transition="in" filter="fade">
                                      <p:cBhvr>
                                        <p:cTn id="150" dur="500"/>
                                        <p:tgtEl>
                                          <p:spTgt spid="181"/>
                                        </p:tgtEl>
                                      </p:cBhvr>
                                    </p:animEffect>
                                  </p:childTnLst>
                                </p:cTn>
                              </p:par>
                              <p:par>
                                <p:cTn id="151" presetID="10" presetClass="entr" presetSubtype="0" fill="hold" grpId="0" nodeType="withEffect">
                                  <p:stCondLst>
                                    <p:cond delay="0"/>
                                  </p:stCondLst>
                                  <p:childTnLst>
                                    <p:set>
                                      <p:cBhvr>
                                        <p:cTn id="152" dur="1" fill="hold">
                                          <p:stCondLst>
                                            <p:cond delay="0"/>
                                          </p:stCondLst>
                                        </p:cTn>
                                        <p:tgtEl>
                                          <p:spTgt spid="200"/>
                                        </p:tgtEl>
                                        <p:attrNameLst>
                                          <p:attrName>style.visibility</p:attrName>
                                        </p:attrNameLst>
                                      </p:cBhvr>
                                      <p:to>
                                        <p:strVal val="visible"/>
                                      </p:to>
                                    </p:set>
                                    <p:animEffect transition="in" filter="fade">
                                      <p:cBhvr>
                                        <p:cTn id="153" dur="500"/>
                                        <p:tgtEl>
                                          <p:spTgt spid="200"/>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201"/>
                                        </p:tgtEl>
                                        <p:attrNameLst>
                                          <p:attrName>style.visibility</p:attrName>
                                        </p:attrNameLst>
                                      </p:cBhvr>
                                      <p:to>
                                        <p:strVal val="visible"/>
                                      </p:to>
                                    </p:set>
                                    <p:animEffect transition="in" filter="fade">
                                      <p:cBhvr>
                                        <p:cTn id="156" dur="500"/>
                                        <p:tgtEl>
                                          <p:spTgt spid="201"/>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202"/>
                                        </p:tgtEl>
                                        <p:attrNameLst>
                                          <p:attrName>style.visibility</p:attrName>
                                        </p:attrNameLst>
                                      </p:cBhvr>
                                      <p:to>
                                        <p:strVal val="visible"/>
                                      </p:to>
                                    </p:set>
                                    <p:animEffect transition="in" filter="fade">
                                      <p:cBhvr>
                                        <p:cTn id="159" dur="500"/>
                                        <p:tgtEl>
                                          <p:spTgt spid="202"/>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06"/>
                                        </p:tgtEl>
                                        <p:attrNameLst>
                                          <p:attrName>style.visibility</p:attrName>
                                        </p:attrNameLst>
                                      </p:cBhvr>
                                      <p:to>
                                        <p:strVal val="visible"/>
                                      </p:to>
                                    </p:set>
                                    <p:animEffect transition="in" filter="fade">
                                      <p:cBhvr>
                                        <p:cTn id="162" dur="50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p:bldP spid="171" grpId="0"/>
      <p:bldP spid="172" grpId="0"/>
      <p:bldP spid="173" grpId="0"/>
      <p:bldP spid="174" grpId="0"/>
      <p:bldP spid="175" grpId="0"/>
      <p:bldP spid="176" grpId="0"/>
      <p:bldP spid="177" grpId="0"/>
      <p:bldP spid="178" grpId="1" bldLvl="0" animBg="1"/>
      <p:bldP spid="179" grpId="0" bldLvl="0" animBg="1"/>
      <p:bldP spid="180" grpId="0" bldLvl="0" animBg="1"/>
      <p:bldP spid="181" grpId="0" bldLvl="0" animBg="1"/>
      <p:bldP spid="194" grpId="0"/>
      <p:bldP spid="195" grpId="0"/>
      <p:bldP spid="196" grpId="0"/>
      <p:bldP spid="197" grpId="0"/>
      <p:bldP spid="198" grpId="0"/>
      <p:bldP spid="199" grpId="0"/>
      <p:bldP spid="200" grpId="0"/>
      <p:bldP spid="201" grpId="0"/>
      <p:bldP spid="202" grpId="0"/>
      <p:bldP spid="203" grpId="0"/>
      <p:bldP spid="204" grpId="0"/>
      <p:bldP spid="205" grpId="0"/>
      <p:bldP spid="206" grpId="0" bldLvl="0" animBg="1"/>
      <p:bldP spid="207" grpId="0" bldLvl="0" animBg="1"/>
      <p:bldP spid="208" grpId="0" bldLvl="0" animBg="1"/>
      <p:bldP spid="209"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15" name="任意多边形 14"/>
          <p:cNvSpPr/>
          <p:nvPr/>
        </p:nvSpPr>
        <p:spPr>
          <a:xfrm>
            <a:off x="1977662"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2434891" y="1447803"/>
            <a:ext cx="2828456" cy="2540001"/>
            <a:chOff x="4706287" y="1447803"/>
            <a:chExt cx="2828456" cy="2540001"/>
          </a:xfrm>
        </p:grpSpPr>
        <p:sp>
          <p:nvSpPr>
            <p:cNvPr id="3" name="任意多边形 2"/>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FFC000"/>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283116" y="1686911"/>
              <a:ext cx="1672590" cy="1722755"/>
            </a:xfrm>
            <a:prstGeom prst="rect">
              <a:avLst/>
            </a:prstGeom>
            <a:noFill/>
          </p:spPr>
          <p:txBody>
            <a:bodyPr wrap="none" rtlCol="0">
              <a:spAutoFit/>
            </a:bodyPr>
            <a:lstStyle/>
            <a:p>
              <a:r>
                <a:rPr lang="en-US" altLang="zh-CN" sz="10000" dirty="0" smtClean="0">
                  <a:solidFill>
                    <a:schemeClr val="bg1"/>
                  </a:solidFill>
                  <a:latin typeface="微软雅黑" panose="020B0503020204020204" charset="-122"/>
                  <a:ea typeface="微软雅黑" panose="020B0503020204020204" charset="-122"/>
                </a:rPr>
                <a:t>02</a:t>
              </a:r>
            </a:p>
          </p:txBody>
        </p:sp>
        <p:sp>
          <p:nvSpPr>
            <p:cNvPr id="19" name="文本框 18"/>
            <p:cNvSpPr txBox="1"/>
            <p:nvPr/>
          </p:nvSpPr>
          <p:spPr>
            <a:xfrm>
              <a:off x="5309630" y="3097243"/>
              <a:ext cx="1549207" cy="523220"/>
            </a:xfrm>
            <a:prstGeom prst="rect">
              <a:avLst/>
            </a:prstGeom>
            <a:noFill/>
          </p:spPr>
          <p:txBody>
            <a:bodyPr wrap="none" rtlCol="0">
              <a:spAutoFit/>
            </a:bodyPr>
            <a:lstStyle/>
            <a:p>
              <a:r>
                <a:rPr lang="en-US" altLang="zh-CN" sz="2800" b="1" dirty="0" smtClean="0">
                  <a:solidFill>
                    <a:schemeClr val="bg1"/>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p>
          </p:txBody>
        </p:sp>
      </p:grpSp>
      <p:sp>
        <p:nvSpPr>
          <p:cNvPr id="21" name="文本框 20"/>
          <p:cNvSpPr txBox="1"/>
          <p:nvPr/>
        </p:nvSpPr>
        <p:spPr>
          <a:xfrm>
            <a:off x="190949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22" name="文本框 21"/>
          <p:cNvSpPr txBox="1"/>
          <p:nvPr/>
        </p:nvSpPr>
        <p:spPr>
          <a:xfrm>
            <a:off x="178125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cSld>
  <p:clrMapOvr>
    <a:masterClrMapping/>
  </p:clrMapOvr>
  <p:transition advTm="1389">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600"/>
                                        <p:tgtEl>
                                          <p:spTgt spid="21"/>
                                        </p:tgtEl>
                                      </p:cBhvr>
                                    </p:animEffect>
                                    <p:anim calcmode="lin" valueType="num">
                                      <p:cBhvr>
                                        <p:cTn id="13" dur="600" fill="hold"/>
                                        <p:tgtEl>
                                          <p:spTgt spid="21"/>
                                        </p:tgtEl>
                                        <p:attrNameLst>
                                          <p:attrName>ppt_x</p:attrName>
                                        </p:attrNameLst>
                                      </p:cBhvr>
                                      <p:tavLst>
                                        <p:tav tm="0">
                                          <p:val>
                                            <p:strVal val="#ppt_x"/>
                                          </p:val>
                                        </p:tav>
                                        <p:tav tm="100000">
                                          <p:val>
                                            <p:strVal val="#ppt_x"/>
                                          </p:val>
                                        </p:tav>
                                      </p:tavLst>
                                    </p:anim>
                                    <p:anim calcmode="lin" valueType="num">
                                      <p:cBhvr>
                                        <p:cTn id="14" dur="600" fill="hold"/>
                                        <p:tgtEl>
                                          <p:spTgt spid="21"/>
                                        </p:tgtEl>
                                        <p:attrNameLst>
                                          <p:attrName>ppt_y</p:attrName>
                                        </p:attrNameLst>
                                      </p:cBhvr>
                                      <p:tavLst>
                                        <p:tav tm="0">
                                          <p:val>
                                            <p:strVal val="#ppt_y-.1"/>
                                          </p:val>
                                        </p:tav>
                                        <p:tav tm="100000">
                                          <p:val>
                                            <p:strVal val="#ppt_y"/>
                                          </p:val>
                                        </p:tav>
                                      </p:tavLst>
                                    </p:anim>
                                  </p:childTnLst>
                                </p:cTn>
                              </p:par>
                              <p:par>
                                <p:cTn id="15" presetID="50" presetClass="entr" presetSubtype="0" decel="10000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600" fill="hold"/>
                                        <p:tgtEl>
                                          <p:spTgt spid="22"/>
                                        </p:tgtEl>
                                        <p:attrNameLst>
                                          <p:attrName>ppt_w</p:attrName>
                                        </p:attrNameLst>
                                      </p:cBhvr>
                                      <p:tavLst>
                                        <p:tav tm="0">
                                          <p:val>
                                            <p:strVal val="#ppt_w+.3"/>
                                          </p:val>
                                        </p:tav>
                                        <p:tav tm="100000">
                                          <p:val>
                                            <p:strVal val="#ppt_w"/>
                                          </p:val>
                                        </p:tav>
                                      </p:tavLst>
                                    </p:anim>
                                    <p:anim calcmode="lin" valueType="num">
                                      <p:cBhvr>
                                        <p:cTn id="18" dur="600" fill="hold"/>
                                        <p:tgtEl>
                                          <p:spTgt spid="22"/>
                                        </p:tgtEl>
                                        <p:attrNameLst>
                                          <p:attrName>ppt_h</p:attrName>
                                        </p:attrNameLst>
                                      </p:cBhvr>
                                      <p:tavLst>
                                        <p:tav tm="0">
                                          <p:val>
                                            <p:strVal val="#ppt_h"/>
                                          </p:val>
                                        </p:tav>
                                        <p:tav tm="100000">
                                          <p:val>
                                            <p:strVal val="#ppt_h"/>
                                          </p:val>
                                        </p:tav>
                                      </p:tavLst>
                                    </p:anim>
                                    <p:animEffect transition="in" filter="fade">
                                      <p:cBhvr>
                                        <p:cTn id="19" dur="600"/>
                                        <p:tgtEl>
                                          <p:spTgt spid="22"/>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 calcmode="lin" valueType="num">
                                      <p:cBhvr>
                                        <p:cTn id="24" dur="500" fill="hold"/>
                                        <p:tgtEl>
                                          <p:spTgt spid="15"/>
                                        </p:tgtEl>
                                        <p:attrNameLst>
                                          <p:attrName>style.rotation</p:attrName>
                                        </p:attrNameLst>
                                      </p:cBhvr>
                                      <p:tavLst>
                                        <p:tav tm="0">
                                          <p:val>
                                            <p:fltVal val="360"/>
                                          </p:val>
                                        </p:tav>
                                        <p:tav tm="100000">
                                          <p:val>
                                            <p:fltVal val="0"/>
                                          </p:val>
                                        </p:tav>
                                      </p:tavLst>
                                    </p:anim>
                                    <p:animEffect transition="in" filter="fade">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21" grpId="0" bldLvl="0" animBg="1"/>
      <p:bldP spid="22"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14880" cy="41783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点击此处添加</a:t>
            </a:r>
            <a:r>
              <a:rPr lang="zh-CN" altLang="en-US" sz="2000" b="1" dirty="0" smtClean="0">
                <a:solidFill>
                  <a:schemeClr val="bg1"/>
                </a:solidFill>
                <a:latin typeface="微软雅黑" panose="020B0503020204020204" charset="-122"/>
                <a:ea typeface="微软雅黑" panose="020B0503020204020204" charset="-122"/>
              </a:rPr>
              <a:t>文本</a:t>
            </a:r>
            <a:endParaRPr lang="zh-CN" altLang="en-US" sz="2000" b="1" dirty="0">
              <a:solidFill>
                <a:schemeClr val="bg1"/>
              </a:solidFill>
              <a:latin typeface="微软雅黑" panose="020B0503020204020204" charset="-122"/>
              <a:ea typeface="微软雅黑" panose="020B0503020204020204"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微软雅黑" panose="020B0503020204020204" charset="-122"/>
                <a:ea typeface="微软雅黑" panose="020B0503020204020204" charset="-122"/>
                <a:cs typeface="Segoe UI Semilight" panose="020B0402040204020203" pitchFamily="34" charset="0"/>
              </a:rPr>
              <a:t>In the add directory</a:t>
            </a: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7" name="文本框 6"/>
            <p:cNvSpPr txBox="1"/>
            <p:nvPr/>
          </p:nvSpPr>
          <p:spPr>
            <a:xfrm>
              <a:off x="463503" y="478989"/>
              <a:ext cx="481330" cy="417830"/>
            </a:xfrm>
            <a:prstGeom prst="rect">
              <a:avLst/>
            </a:prstGeom>
            <a:noFill/>
          </p:spPr>
          <p:txBody>
            <a:bodyPr wrap="none" rtlCol="0">
              <a:spAutoFit/>
            </a:bodyPr>
            <a:lstStyle/>
            <a:p>
              <a:r>
                <a:rPr lang="en-US" altLang="zh-CN" sz="2000" dirty="0" smtClean="0">
                  <a:solidFill>
                    <a:schemeClr val="tx1"/>
                  </a:solidFill>
                  <a:latin typeface="微软雅黑" panose="020B0503020204020204" charset="-122"/>
                  <a:ea typeface="微软雅黑" panose="020B0503020204020204" charset="-122"/>
                </a:rPr>
                <a:t>02</a:t>
              </a:r>
            </a:p>
          </p:txBody>
        </p:sp>
      </p:grpSp>
      <p:sp>
        <p:nvSpPr>
          <p:cNvPr id="2" name="Oval 2"/>
          <p:cNvSpPr/>
          <p:nvPr/>
        </p:nvSpPr>
        <p:spPr>
          <a:xfrm>
            <a:off x="4073102" y="1913139"/>
            <a:ext cx="4026022" cy="4026022"/>
          </a:xfrm>
          <a:prstGeom prst="ellipse">
            <a:avLst/>
          </a:prstGeom>
          <a:solidFill>
            <a:srgbClr val="FFC000"/>
          </a:solidFill>
          <a:ln>
            <a:noFill/>
          </a:ln>
          <a:effectLst>
            <a:outerShdw blurRad="571500" dist="546100" dir="3120000" sx="92000" sy="92000" algn="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0" name="Oval 3"/>
          <p:cNvSpPr/>
          <p:nvPr/>
        </p:nvSpPr>
        <p:spPr>
          <a:xfrm>
            <a:off x="4143684" y="2349854"/>
            <a:ext cx="3152592" cy="3152592"/>
          </a:xfrm>
          <a:prstGeom prst="ellipse">
            <a:avLst/>
          </a:prstGeom>
          <a:solidFill>
            <a:srgbClr val="C00000"/>
          </a:solidFill>
          <a:ln>
            <a:noFill/>
          </a:ln>
          <a:effectLst>
            <a:outerShdw dist="101600" dir="21600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charset="-122"/>
              <a:ea typeface="微软雅黑" panose="020B0503020204020204" charset="-122"/>
            </a:endParaRPr>
          </a:p>
        </p:txBody>
      </p:sp>
      <p:sp>
        <p:nvSpPr>
          <p:cNvPr id="11" name="Oval 4"/>
          <p:cNvSpPr/>
          <p:nvPr/>
        </p:nvSpPr>
        <p:spPr>
          <a:xfrm>
            <a:off x="4245772" y="2786204"/>
            <a:ext cx="2279892" cy="2279892"/>
          </a:xfrm>
          <a:prstGeom prst="ellipse">
            <a:avLst/>
          </a:prstGeom>
          <a:solidFill>
            <a:srgbClr val="FFC000"/>
          </a:solidFill>
          <a:ln>
            <a:noFill/>
          </a:ln>
          <a:effectLst>
            <a:outerShdw dist="101600" dir="21600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2" name="Oval 5"/>
          <p:cNvSpPr/>
          <p:nvPr/>
        </p:nvSpPr>
        <p:spPr>
          <a:xfrm>
            <a:off x="4324545" y="3094992"/>
            <a:ext cx="1662314" cy="1662314"/>
          </a:xfrm>
          <a:prstGeom prst="ellipse">
            <a:avLst/>
          </a:prstGeom>
          <a:solidFill>
            <a:srgbClr val="C00000"/>
          </a:solidFill>
          <a:ln>
            <a:noFill/>
          </a:ln>
          <a:effectLst>
            <a:outerShdw dist="101600" dir="21600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14" name="Oval 13"/>
          <p:cNvSpPr/>
          <p:nvPr/>
        </p:nvSpPr>
        <p:spPr>
          <a:xfrm>
            <a:off x="4400489" y="3360197"/>
            <a:ext cx="1131904" cy="1131904"/>
          </a:xfrm>
          <a:prstGeom prst="ellipse">
            <a:avLst/>
          </a:prstGeom>
          <a:solidFill>
            <a:srgbClr val="FEFEFE"/>
          </a:solidFill>
          <a:ln>
            <a:noFill/>
          </a:ln>
          <a:effectLst>
            <a:outerShdw dist="101600" dir="21600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grpSp>
        <p:nvGrpSpPr>
          <p:cNvPr id="16" name="Group 15"/>
          <p:cNvGrpSpPr/>
          <p:nvPr/>
        </p:nvGrpSpPr>
        <p:grpSpPr>
          <a:xfrm>
            <a:off x="7559638" y="3738842"/>
            <a:ext cx="300498" cy="300498"/>
            <a:chOff x="9151194" y="898452"/>
            <a:chExt cx="224412" cy="224412"/>
          </a:xfrm>
        </p:grpSpPr>
        <p:sp>
          <p:nvSpPr>
            <p:cNvPr id="17" name="Oval 16"/>
            <p:cNvSpPr/>
            <p:nvPr/>
          </p:nvSpPr>
          <p:spPr>
            <a:xfrm>
              <a:off x="9151194" y="898452"/>
              <a:ext cx="224412" cy="224412"/>
            </a:xfrm>
            <a:prstGeom prst="ellipse">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微软雅黑" panose="020B0503020204020204" charset="-122"/>
                <a:ea typeface="微软雅黑" panose="020B0503020204020204" charset="-122"/>
              </a:endParaRPr>
            </a:p>
          </p:txBody>
        </p:sp>
        <p:sp>
          <p:nvSpPr>
            <p:cNvPr id="18" name="TextBox 17"/>
            <p:cNvSpPr txBox="1"/>
            <p:nvPr/>
          </p:nvSpPr>
          <p:spPr>
            <a:xfrm>
              <a:off x="9189889" y="918128"/>
              <a:ext cx="166378" cy="172385"/>
            </a:xfrm>
            <a:prstGeom prst="rect">
              <a:avLst/>
            </a:prstGeom>
            <a:noFill/>
          </p:spPr>
          <p:txBody>
            <a:bodyPr wrap="square" numCol="1" spcCol="0" rtlCol="0" anchor="ctr">
              <a:spAutoFit/>
            </a:bodyPr>
            <a:lstStyle/>
            <a:p>
              <a:pPr algn="ctr"/>
              <a:r>
                <a:rPr lang="en-US" sz="900" dirty="0" smtClean="0">
                  <a:solidFill>
                    <a:schemeClr val="accent2"/>
                  </a:solidFill>
                  <a:latin typeface="微软雅黑" panose="020B0503020204020204" charset="-122"/>
                  <a:ea typeface="微软雅黑" panose="020B0503020204020204" charset="-122"/>
                  <a:cs typeface="Montserrat" charset="0"/>
                </a:rPr>
                <a:t>1</a:t>
              </a:r>
            </a:p>
          </p:txBody>
        </p:sp>
      </p:grpSp>
      <p:grpSp>
        <p:nvGrpSpPr>
          <p:cNvPr id="19" name="Group 18"/>
          <p:cNvGrpSpPr/>
          <p:nvPr/>
        </p:nvGrpSpPr>
        <p:grpSpPr>
          <a:xfrm>
            <a:off x="6769525" y="3738842"/>
            <a:ext cx="300498" cy="300498"/>
            <a:chOff x="9151194" y="898452"/>
            <a:chExt cx="224412" cy="224412"/>
          </a:xfrm>
        </p:grpSpPr>
        <p:sp>
          <p:nvSpPr>
            <p:cNvPr id="20" name="Oval 19"/>
            <p:cNvSpPr/>
            <p:nvPr/>
          </p:nvSpPr>
          <p:spPr>
            <a:xfrm>
              <a:off x="9151194" y="898452"/>
              <a:ext cx="224412" cy="224412"/>
            </a:xfrm>
            <a:prstGeom prst="ellipse">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微软雅黑" panose="020B0503020204020204" charset="-122"/>
                <a:ea typeface="微软雅黑" panose="020B0503020204020204" charset="-122"/>
              </a:endParaRPr>
            </a:p>
          </p:txBody>
        </p:sp>
        <p:sp>
          <p:nvSpPr>
            <p:cNvPr id="21" name="TextBox 20"/>
            <p:cNvSpPr txBox="1"/>
            <p:nvPr/>
          </p:nvSpPr>
          <p:spPr>
            <a:xfrm>
              <a:off x="9189889" y="918128"/>
              <a:ext cx="166378" cy="172385"/>
            </a:xfrm>
            <a:prstGeom prst="rect">
              <a:avLst/>
            </a:prstGeom>
            <a:noFill/>
          </p:spPr>
          <p:txBody>
            <a:bodyPr wrap="square" numCol="1" spcCol="0" rtlCol="0" anchor="ctr">
              <a:spAutoFit/>
            </a:bodyPr>
            <a:lstStyle/>
            <a:p>
              <a:pPr algn="ctr"/>
              <a:r>
                <a:rPr lang="en-US" sz="900" dirty="0" smtClean="0">
                  <a:solidFill>
                    <a:schemeClr val="bg2">
                      <a:lumMod val="50000"/>
                    </a:schemeClr>
                  </a:solidFill>
                  <a:latin typeface="微软雅黑" panose="020B0503020204020204" charset="-122"/>
                  <a:ea typeface="微软雅黑" panose="020B0503020204020204" charset="-122"/>
                  <a:cs typeface="Montserrat" charset="0"/>
                </a:rPr>
                <a:t>2</a:t>
              </a:r>
            </a:p>
          </p:txBody>
        </p:sp>
      </p:grpSp>
      <p:grpSp>
        <p:nvGrpSpPr>
          <p:cNvPr id="23" name="Group 22"/>
          <p:cNvGrpSpPr/>
          <p:nvPr/>
        </p:nvGrpSpPr>
        <p:grpSpPr>
          <a:xfrm>
            <a:off x="6112577" y="3738842"/>
            <a:ext cx="300498" cy="300498"/>
            <a:chOff x="9151194" y="898452"/>
            <a:chExt cx="224412" cy="224412"/>
          </a:xfrm>
        </p:grpSpPr>
        <p:sp>
          <p:nvSpPr>
            <p:cNvPr id="24" name="Oval 23"/>
            <p:cNvSpPr/>
            <p:nvPr/>
          </p:nvSpPr>
          <p:spPr>
            <a:xfrm>
              <a:off x="9151194" y="898452"/>
              <a:ext cx="224412" cy="224412"/>
            </a:xfrm>
            <a:prstGeom prst="ellipse">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微软雅黑" panose="020B0503020204020204" charset="-122"/>
                <a:ea typeface="微软雅黑" panose="020B0503020204020204" charset="-122"/>
              </a:endParaRPr>
            </a:p>
          </p:txBody>
        </p:sp>
        <p:sp>
          <p:nvSpPr>
            <p:cNvPr id="25" name="TextBox 24"/>
            <p:cNvSpPr txBox="1"/>
            <p:nvPr/>
          </p:nvSpPr>
          <p:spPr>
            <a:xfrm>
              <a:off x="9189889" y="918128"/>
              <a:ext cx="166378" cy="172385"/>
            </a:xfrm>
            <a:prstGeom prst="rect">
              <a:avLst/>
            </a:prstGeom>
            <a:noFill/>
          </p:spPr>
          <p:txBody>
            <a:bodyPr wrap="square" numCol="1" spcCol="0" rtlCol="0" anchor="ctr">
              <a:spAutoFit/>
            </a:bodyPr>
            <a:lstStyle/>
            <a:p>
              <a:pPr algn="ctr"/>
              <a:r>
                <a:rPr lang="en-US" sz="900" dirty="0" smtClean="0">
                  <a:solidFill>
                    <a:schemeClr val="accent5"/>
                  </a:solidFill>
                  <a:latin typeface="微软雅黑" panose="020B0503020204020204" charset="-122"/>
                  <a:ea typeface="微软雅黑" panose="020B0503020204020204" charset="-122"/>
                  <a:cs typeface="Montserrat" charset="0"/>
                </a:rPr>
                <a:t>3</a:t>
              </a:r>
            </a:p>
          </p:txBody>
        </p:sp>
      </p:grpSp>
      <p:grpSp>
        <p:nvGrpSpPr>
          <p:cNvPr id="27" name="Group 26"/>
          <p:cNvGrpSpPr/>
          <p:nvPr/>
        </p:nvGrpSpPr>
        <p:grpSpPr>
          <a:xfrm>
            <a:off x="5615427" y="3738842"/>
            <a:ext cx="300498" cy="300498"/>
            <a:chOff x="9151194" y="898452"/>
            <a:chExt cx="224412" cy="224412"/>
          </a:xfrm>
        </p:grpSpPr>
        <p:sp>
          <p:nvSpPr>
            <p:cNvPr id="28" name="Oval 27"/>
            <p:cNvSpPr/>
            <p:nvPr/>
          </p:nvSpPr>
          <p:spPr>
            <a:xfrm>
              <a:off x="9151194" y="898452"/>
              <a:ext cx="224412" cy="224412"/>
            </a:xfrm>
            <a:prstGeom prst="ellipse">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微软雅黑" panose="020B0503020204020204" charset="-122"/>
                <a:ea typeface="微软雅黑" panose="020B0503020204020204" charset="-122"/>
              </a:endParaRPr>
            </a:p>
          </p:txBody>
        </p:sp>
        <p:sp>
          <p:nvSpPr>
            <p:cNvPr id="29" name="TextBox 28"/>
            <p:cNvSpPr txBox="1"/>
            <p:nvPr/>
          </p:nvSpPr>
          <p:spPr>
            <a:xfrm>
              <a:off x="9189889" y="918128"/>
              <a:ext cx="166378" cy="172385"/>
            </a:xfrm>
            <a:prstGeom prst="rect">
              <a:avLst/>
            </a:prstGeom>
            <a:noFill/>
          </p:spPr>
          <p:txBody>
            <a:bodyPr wrap="square" numCol="1" spcCol="0" rtlCol="0" anchor="ctr">
              <a:spAutoFit/>
            </a:bodyPr>
            <a:lstStyle/>
            <a:p>
              <a:pPr algn="ctr"/>
              <a:r>
                <a:rPr lang="en-US" sz="900" dirty="0" smtClean="0">
                  <a:solidFill>
                    <a:schemeClr val="accent4"/>
                  </a:solidFill>
                  <a:latin typeface="微软雅黑" panose="020B0503020204020204" charset="-122"/>
                  <a:ea typeface="微软雅黑" panose="020B0503020204020204" charset="-122"/>
                  <a:cs typeface="Montserrat" charset="0"/>
                </a:rPr>
                <a:t>4</a:t>
              </a:r>
            </a:p>
          </p:txBody>
        </p:sp>
      </p:grpSp>
      <p:grpSp>
        <p:nvGrpSpPr>
          <p:cNvPr id="30" name="Group 29"/>
          <p:cNvGrpSpPr/>
          <p:nvPr/>
        </p:nvGrpSpPr>
        <p:grpSpPr>
          <a:xfrm>
            <a:off x="5153789" y="3738842"/>
            <a:ext cx="300498" cy="300498"/>
            <a:chOff x="9151194" y="898452"/>
            <a:chExt cx="224412" cy="224412"/>
          </a:xfrm>
        </p:grpSpPr>
        <p:sp>
          <p:nvSpPr>
            <p:cNvPr id="31" name="Oval 30"/>
            <p:cNvSpPr/>
            <p:nvPr/>
          </p:nvSpPr>
          <p:spPr>
            <a:xfrm>
              <a:off x="9151194" y="898452"/>
              <a:ext cx="224412" cy="224412"/>
            </a:xfrm>
            <a:prstGeom prst="ellipse">
              <a:avLst/>
            </a:prstGeom>
            <a:solidFill>
              <a:schemeClr val="bg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微软雅黑" panose="020B0503020204020204" charset="-122"/>
                <a:ea typeface="微软雅黑" panose="020B0503020204020204" charset="-122"/>
              </a:endParaRPr>
            </a:p>
          </p:txBody>
        </p:sp>
        <p:sp>
          <p:nvSpPr>
            <p:cNvPr id="32" name="TextBox 31"/>
            <p:cNvSpPr txBox="1"/>
            <p:nvPr/>
          </p:nvSpPr>
          <p:spPr>
            <a:xfrm>
              <a:off x="9189889" y="918128"/>
              <a:ext cx="166378" cy="172385"/>
            </a:xfrm>
            <a:prstGeom prst="rect">
              <a:avLst/>
            </a:prstGeom>
            <a:noFill/>
          </p:spPr>
          <p:txBody>
            <a:bodyPr wrap="square" numCol="1" spcCol="0" rtlCol="0" anchor="ctr">
              <a:spAutoFit/>
            </a:bodyPr>
            <a:lstStyle/>
            <a:p>
              <a:pPr algn="ctr"/>
              <a:r>
                <a:rPr lang="en-US" sz="900" dirty="0" smtClean="0">
                  <a:solidFill>
                    <a:srgbClr val="FEFEFE"/>
                  </a:solidFill>
                  <a:latin typeface="微软雅黑" panose="020B0503020204020204" charset="-122"/>
                  <a:ea typeface="微软雅黑" panose="020B0503020204020204" charset="-122"/>
                  <a:cs typeface="Montserrat" charset="0"/>
                </a:rPr>
                <a:t>5</a:t>
              </a:r>
            </a:p>
          </p:txBody>
        </p:sp>
      </p:grpSp>
      <p:sp>
        <p:nvSpPr>
          <p:cNvPr id="33" name="TextBox 32"/>
          <p:cNvSpPr txBox="1"/>
          <p:nvPr/>
        </p:nvSpPr>
        <p:spPr>
          <a:xfrm>
            <a:off x="1153304" y="4881691"/>
            <a:ext cx="2188525" cy="777240"/>
          </a:xfrm>
          <a:prstGeom prst="rect">
            <a:avLst/>
          </a:prstGeom>
          <a:noFill/>
        </p:spPr>
        <p:txBody>
          <a:bodyPr wrap="square" numCol="1" spcCol="457200" rtlCol="0">
            <a:spAutoFit/>
          </a:bodyPr>
          <a:lstStyle/>
          <a:p>
            <a:pPr>
              <a:lnSpc>
                <a:spcPct val="150000"/>
              </a:lnSpc>
            </a:pPr>
            <a:r>
              <a:rPr lang="en-US" sz="10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请在此粘贴或者输入您的文字内容请在此粘贴或者输入您的文字内容请在此粘贴或者输入您的文字内容</a:t>
            </a:r>
          </a:p>
        </p:txBody>
      </p:sp>
      <p:sp>
        <p:nvSpPr>
          <p:cNvPr id="34" name="TextBox 33"/>
          <p:cNvSpPr txBox="1"/>
          <p:nvPr/>
        </p:nvSpPr>
        <p:spPr>
          <a:xfrm>
            <a:off x="1153304" y="4270198"/>
            <a:ext cx="1388420" cy="630942"/>
          </a:xfrm>
          <a:prstGeom prst="rect">
            <a:avLst/>
          </a:prstGeom>
          <a:noFill/>
        </p:spPr>
        <p:txBody>
          <a:bodyPr wrap="square" rtlCol="0">
            <a:spAutoFit/>
          </a:bodyPr>
          <a:lstStyle/>
          <a:p>
            <a:r>
              <a:rPr lang="en-US" sz="3500" b="1" dirty="0">
                <a:solidFill>
                  <a:schemeClr val="bg1"/>
                </a:solidFill>
                <a:latin typeface="微软雅黑" panose="020B0503020204020204" charset="-122"/>
                <a:ea typeface="微软雅黑" panose="020B0503020204020204" charset="-122"/>
                <a:cs typeface="Montserrat" charset="0"/>
              </a:rPr>
              <a:t>9</a:t>
            </a:r>
            <a:r>
              <a:rPr lang="en-US" sz="3500" b="1" dirty="0" smtClean="0">
                <a:solidFill>
                  <a:schemeClr val="bg1"/>
                </a:solidFill>
                <a:latin typeface="微软雅黑" panose="020B0503020204020204" charset="-122"/>
                <a:ea typeface="微软雅黑" panose="020B0503020204020204" charset="-122"/>
                <a:cs typeface="Montserrat" charset="0"/>
              </a:rPr>
              <a:t>%</a:t>
            </a:r>
          </a:p>
        </p:txBody>
      </p:sp>
      <p:sp>
        <p:nvSpPr>
          <p:cNvPr id="35" name="TextBox 34"/>
          <p:cNvSpPr txBox="1"/>
          <p:nvPr/>
        </p:nvSpPr>
        <p:spPr>
          <a:xfrm>
            <a:off x="1153304" y="2830949"/>
            <a:ext cx="2188525" cy="777240"/>
          </a:xfrm>
          <a:prstGeom prst="rect">
            <a:avLst/>
          </a:prstGeom>
          <a:noFill/>
        </p:spPr>
        <p:txBody>
          <a:bodyPr wrap="square" numCol="1" spcCol="457200" rtlCol="0">
            <a:spAutoFit/>
          </a:bodyPr>
          <a:lstStyle/>
          <a:p>
            <a:pPr>
              <a:lnSpc>
                <a:spcPct val="150000"/>
              </a:lnSpc>
            </a:pPr>
            <a:r>
              <a:rPr lang="en-US" sz="1000" dirty="0">
                <a:solidFill>
                  <a:schemeClr val="bg1"/>
                </a:solidFill>
                <a:latin typeface="微软雅黑" panose="020B0503020204020204" charset="-122"/>
                <a:ea typeface="微软雅黑" panose="020B0503020204020204" charset="-122"/>
                <a:cs typeface="Montserrat" charset="0"/>
              </a:rPr>
              <a:t>请在此粘贴或者输入您的文字内容请在此粘贴或者输入您的文字内容请在此粘贴或者输入您的文字内容</a:t>
            </a:r>
          </a:p>
        </p:txBody>
      </p:sp>
      <p:sp>
        <p:nvSpPr>
          <p:cNvPr id="36" name="TextBox 35"/>
          <p:cNvSpPr txBox="1"/>
          <p:nvPr/>
        </p:nvSpPr>
        <p:spPr>
          <a:xfrm>
            <a:off x="1153304" y="2219456"/>
            <a:ext cx="1388420" cy="630942"/>
          </a:xfrm>
          <a:prstGeom prst="rect">
            <a:avLst/>
          </a:prstGeom>
          <a:noFill/>
        </p:spPr>
        <p:txBody>
          <a:bodyPr wrap="square" rtlCol="0">
            <a:spAutoFit/>
          </a:bodyPr>
          <a:lstStyle/>
          <a:p>
            <a:r>
              <a:rPr lang="en-US" sz="3500" b="1" dirty="0" smtClean="0">
                <a:solidFill>
                  <a:schemeClr val="bg1"/>
                </a:solidFill>
                <a:latin typeface="微软雅黑" panose="020B0503020204020204" charset="-122"/>
                <a:ea typeface="微软雅黑" panose="020B0503020204020204" charset="-122"/>
                <a:cs typeface="Montserrat" charset="0"/>
              </a:rPr>
              <a:t>18%</a:t>
            </a:r>
          </a:p>
        </p:txBody>
      </p:sp>
      <p:cxnSp>
        <p:nvCxnSpPr>
          <p:cNvPr id="37" name="Straight Connector 36"/>
          <p:cNvCxnSpPr/>
          <p:nvPr/>
        </p:nvCxnSpPr>
        <p:spPr>
          <a:xfrm>
            <a:off x="1258157" y="4015663"/>
            <a:ext cx="2083672" cy="0"/>
          </a:xfrm>
          <a:prstGeom prst="line">
            <a:avLst/>
          </a:prstGeom>
          <a:ln w="6350">
            <a:solidFill>
              <a:schemeClr val="bg2">
                <a:alpha val="50000"/>
              </a:schemeClr>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9168117" y="1961648"/>
            <a:ext cx="817278" cy="400110"/>
          </a:xfrm>
          <a:prstGeom prst="rect">
            <a:avLst/>
          </a:prstGeom>
          <a:noFill/>
        </p:spPr>
        <p:txBody>
          <a:bodyPr wrap="square" rtlCol="0">
            <a:spAutoFit/>
          </a:bodyPr>
          <a:lstStyle/>
          <a:p>
            <a:r>
              <a:rPr lang="en-US" sz="2000" b="1" dirty="0" smtClean="0">
                <a:solidFill>
                  <a:schemeClr val="bg1"/>
                </a:solidFill>
                <a:latin typeface="微软雅黑" panose="020B0503020204020204" charset="-122"/>
                <a:ea typeface="微软雅黑" panose="020B0503020204020204" charset="-122"/>
                <a:cs typeface="Montserrat" charset="0"/>
              </a:rPr>
              <a:t>2%</a:t>
            </a:r>
          </a:p>
        </p:txBody>
      </p:sp>
      <p:sp>
        <p:nvSpPr>
          <p:cNvPr id="47" name="TextBox 46"/>
          <p:cNvSpPr txBox="1"/>
          <p:nvPr/>
        </p:nvSpPr>
        <p:spPr>
          <a:xfrm>
            <a:off x="9823825" y="1978001"/>
            <a:ext cx="1173622" cy="396240"/>
          </a:xfrm>
          <a:prstGeom prst="rect">
            <a:avLst/>
          </a:prstGeom>
          <a:noFill/>
        </p:spPr>
        <p:txBody>
          <a:bodyPr wrap="square" numCol="1" spcCol="457200" rtlCol="0">
            <a:spAutoFit/>
          </a:bodyPr>
          <a:lstStyle/>
          <a:p>
            <a:pPr>
              <a:lnSpc>
                <a:spcPts val="1200"/>
              </a:lnSpc>
            </a:pPr>
            <a:r>
              <a:rPr lang="en-US" sz="800"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48" name="TextBox 47"/>
          <p:cNvSpPr txBox="1"/>
          <p:nvPr/>
        </p:nvSpPr>
        <p:spPr>
          <a:xfrm>
            <a:off x="9168117" y="2725128"/>
            <a:ext cx="817278" cy="400110"/>
          </a:xfrm>
          <a:prstGeom prst="rect">
            <a:avLst/>
          </a:prstGeom>
          <a:noFill/>
        </p:spPr>
        <p:txBody>
          <a:bodyPr wrap="square" rtlCol="0">
            <a:spAutoFit/>
          </a:bodyPr>
          <a:lstStyle/>
          <a:p>
            <a:r>
              <a:rPr lang="en-US" sz="2000" b="1" dirty="0" smtClean="0">
                <a:solidFill>
                  <a:schemeClr val="bg1"/>
                </a:solidFill>
                <a:latin typeface="微软雅黑" panose="020B0503020204020204" charset="-122"/>
                <a:ea typeface="微软雅黑" panose="020B0503020204020204" charset="-122"/>
                <a:cs typeface="Montserrat" charset="0"/>
              </a:rPr>
              <a:t>1%</a:t>
            </a:r>
          </a:p>
        </p:txBody>
      </p:sp>
      <p:sp>
        <p:nvSpPr>
          <p:cNvPr id="49" name="TextBox 48"/>
          <p:cNvSpPr txBox="1"/>
          <p:nvPr/>
        </p:nvSpPr>
        <p:spPr>
          <a:xfrm>
            <a:off x="9823825" y="2741481"/>
            <a:ext cx="1173622" cy="396240"/>
          </a:xfrm>
          <a:prstGeom prst="rect">
            <a:avLst/>
          </a:prstGeom>
          <a:noFill/>
        </p:spPr>
        <p:txBody>
          <a:bodyPr wrap="square" numCol="1" spcCol="457200" rtlCol="0">
            <a:spAutoFit/>
          </a:bodyPr>
          <a:lstStyle/>
          <a:p>
            <a:pPr>
              <a:lnSpc>
                <a:spcPts val="1200"/>
              </a:lnSpc>
            </a:pPr>
            <a:r>
              <a:rPr lang="en-US" sz="800"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50" name="TextBox 49"/>
          <p:cNvSpPr txBox="1"/>
          <p:nvPr/>
        </p:nvSpPr>
        <p:spPr>
          <a:xfrm>
            <a:off x="9168117" y="3506363"/>
            <a:ext cx="817278" cy="400110"/>
          </a:xfrm>
          <a:prstGeom prst="rect">
            <a:avLst/>
          </a:prstGeom>
          <a:noFill/>
        </p:spPr>
        <p:txBody>
          <a:bodyPr wrap="square" rtlCol="0">
            <a:spAutoFit/>
          </a:bodyPr>
          <a:lstStyle/>
          <a:p>
            <a:r>
              <a:rPr lang="en-US" sz="2000" b="1" dirty="0" smtClean="0">
                <a:solidFill>
                  <a:schemeClr val="bg1"/>
                </a:solidFill>
                <a:latin typeface="微软雅黑" panose="020B0503020204020204" charset="-122"/>
                <a:ea typeface="微软雅黑" panose="020B0503020204020204" charset="-122"/>
                <a:cs typeface="Montserrat" charset="0"/>
              </a:rPr>
              <a:t>3%</a:t>
            </a:r>
          </a:p>
        </p:txBody>
      </p:sp>
      <p:sp>
        <p:nvSpPr>
          <p:cNvPr id="51" name="TextBox 50"/>
          <p:cNvSpPr txBox="1"/>
          <p:nvPr/>
        </p:nvSpPr>
        <p:spPr>
          <a:xfrm>
            <a:off x="9823825" y="3522716"/>
            <a:ext cx="1173622" cy="396240"/>
          </a:xfrm>
          <a:prstGeom prst="rect">
            <a:avLst/>
          </a:prstGeom>
          <a:noFill/>
        </p:spPr>
        <p:txBody>
          <a:bodyPr wrap="square" numCol="1" spcCol="457200" rtlCol="0">
            <a:spAutoFit/>
          </a:bodyPr>
          <a:lstStyle/>
          <a:p>
            <a:pPr>
              <a:lnSpc>
                <a:spcPts val="1200"/>
              </a:lnSpc>
            </a:pPr>
            <a:r>
              <a:rPr lang="en-US" sz="800"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52" name="TextBox 51"/>
          <p:cNvSpPr txBox="1"/>
          <p:nvPr/>
        </p:nvSpPr>
        <p:spPr>
          <a:xfrm>
            <a:off x="9168117" y="4252087"/>
            <a:ext cx="817278" cy="400110"/>
          </a:xfrm>
          <a:prstGeom prst="rect">
            <a:avLst/>
          </a:prstGeom>
          <a:noFill/>
        </p:spPr>
        <p:txBody>
          <a:bodyPr wrap="square" rtlCol="0">
            <a:spAutoFit/>
          </a:bodyPr>
          <a:lstStyle/>
          <a:p>
            <a:r>
              <a:rPr lang="en-US" sz="2000" b="1" dirty="0">
                <a:solidFill>
                  <a:schemeClr val="bg1"/>
                </a:solidFill>
                <a:latin typeface="微软雅黑" panose="020B0503020204020204" charset="-122"/>
                <a:ea typeface="微软雅黑" panose="020B0503020204020204" charset="-122"/>
                <a:cs typeface="Montserrat" charset="0"/>
              </a:rPr>
              <a:t>6</a:t>
            </a:r>
            <a:r>
              <a:rPr lang="en-US" sz="2000" b="1" dirty="0" smtClean="0">
                <a:solidFill>
                  <a:schemeClr val="bg1"/>
                </a:solidFill>
                <a:latin typeface="微软雅黑" panose="020B0503020204020204" charset="-122"/>
                <a:ea typeface="微软雅黑" panose="020B0503020204020204" charset="-122"/>
                <a:cs typeface="Montserrat" charset="0"/>
              </a:rPr>
              <a:t>%</a:t>
            </a:r>
          </a:p>
        </p:txBody>
      </p:sp>
      <p:sp>
        <p:nvSpPr>
          <p:cNvPr id="53" name="TextBox 52"/>
          <p:cNvSpPr txBox="1"/>
          <p:nvPr/>
        </p:nvSpPr>
        <p:spPr>
          <a:xfrm>
            <a:off x="9823825" y="4268440"/>
            <a:ext cx="1173622" cy="396240"/>
          </a:xfrm>
          <a:prstGeom prst="rect">
            <a:avLst/>
          </a:prstGeom>
          <a:noFill/>
        </p:spPr>
        <p:txBody>
          <a:bodyPr wrap="square" numCol="1" spcCol="457200" rtlCol="0">
            <a:spAutoFit/>
          </a:bodyPr>
          <a:lstStyle/>
          <a:p>
            <a:pPr>
              <a:lnSpc>
                <a:spcPts val="1200"/>
              </a:lnSpc>
            </a:pPr>
            <a:r>
              <a:rPr lang="en-US" sz="800"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54" name="TextBox 53"/>
          <p:cNvSpPr txBox="1"/>
          <p:nvPr/>
        </p:nvSpPr>
        <p:spPr>
          <a:xfrm>
            <a:off x="9168117" y="4846891"/>
            <a:ext cx="817278" cy="400110"/>
          </a:xfrm>
          <a:prstGeom prst="rect">
            <a:avLst/>
          </a:prstGeom>
          <a:noFill/>
        </p:spPr>
        <p:txBody>
          <a:bodyPr wrap="square" rtlCol="0">
            <a:spAutoFit/>
          </a:bodyPr>
          <a:lstStyle/>
          <a:p>
            <a:r>
              <a:rPr lang="en-US" sz="2000" b="1" dirty="0" smtClean="0">
                <a:solidFill>
                  <a:schemeClr val="bg1"/>
                </a:solidFill>
                <a:latin typeface="微软雅黑" panose="020B0503020204020204" charset="-122"/>
                <a:ea typeface="微软雅黑" panose="020B0503020204020204" charset="-122"/>
                <a:cs typeface="Montserrat" charset="0"/>
              </a:rPr>
              <a:t>10%</a:t>
            </a:r>
          </a:p>
        </p:txBody>
      </p:sp>
      <p:sp>
        <p:nvSpPr>
          <p:cNvPr id="55" name="TextBox 54"/>
          <p:cNvSpPr txBox="1"/>
          <p:nvPr/>
        </p:nvSpPr>
        <p:spPr>
          <a:xfrm>
            <a:off x="9823825" y="4863244"/>
            <a:ext cx="1173622" cy="396240"/>
          </a:xfrm>
          <a:prstGeom prst="rect">
            <a:avLst/>
          </a:prstGeom>
          <a:noFill/>
        </p:spPr>
        <p:txBody>
          <a:bodyPr wrap="square" numCol="1" spcCol="457200" rtlCol="0">
            <a:spAutoFit/>
          </a:bodyPr>
          <a:lstStyle/>
          <a:p>
            <a:pPr>
              <a:lnSpc>
                <a:spcPts val="1200"/>
              </a:lnSpc>
            </a:pPr>
            <a:r>
              <a:rPr lang="en-US" sz="800" dirty="0">
                <a:solidFill>
                  <a:schemeClr val="bg1"/>
                </a:solidFill>
                <a:latin typeface="微软雅黑" panose="020B0503020204020204" charset="-122"/>
                <a:ea typeface="微软雅黑" panose="020B0503020204020204" charset="-122"/>
                <a:cs typeface="Montserrat" charset="0"/>
              </a:rPr>
              <a:t>请在此粘贴或者输入您的文字内容</a:t>
            </a:r>
          </a:p>
        </p:txBody>
      </p:sp>
      <p:sp>
        <p:nvSpPr>
          <p:cNvPr id="56" name="Freeform 55"/>
          <p:cNvSpPr/>
          <p:nvPr/>
        </p:nvSpPr>
        <p:spPr>
          <a:xfrm>
            <a:off x="5326602" y="2148396"/>
            <a:ext cx="3648722" cy="1526959"/>
          </a:xfrm>
          <a:custGeom>
            <a:avLst/>
            <a:gdLst>
              <a:gd name="connsiteX0" fmla="*/ 0 w 3648722"/>
              <a:gd name="connsiteY0" fmla="*/ 1393794 h 1393794"/>
              <a:gd name="connsiteX1" fmla="*/ 2183907 w 3648722"/>
              <a:gd name="connsiteY1" fmla="*/ 0 h 1393794"/>
              <a:gd name="connsiteX2" fmla="*/ 3648722 w 3648722"/>
              <a:gd name="connsiteY2" fmla="*/ 0 h 1393794"/>
              <a:gd name="connsiteX0-1" fmla="*/ 0 w 3648722"/>
              <a:gd name="connsiteY0-2" fmla="*/ 1393794 h 1393794"/>
              <a:gd name="connsiteX1-3" fmla="*/ 2485748 w 3648722"/>
              <a:gd name="connsiteY1-4" fmla="*/ 0 h 1393794"/>
              <a:gd name="connsiteX2-5" fmla="*/ 3648722 w 3648722"/>
              <a:gd name="connsiteY2-6" fmla="*/ 0 h 1393794"/>
              <a:gd name="connsiteX0-7" fmla="*/ 0 w 3648722"/>
              <a:gd name="connsiteY0-8" fmla="*/ 1393794 h 1393794"/>
              <a:gd name="connsiteX1-9" fmla="*/ 2947387 w 3648722"/>
              <a:gd name="connsiteY1-10" fmla="*/ 0 h 1393794"/>
              <a:gd name="connsiteX2-11" fmla="*/ 3648722 w 3648722"/>
              <a:gd name="connsiteY2-12" fmla="*/ 0 h 1393794"/>
            </a:gdLst>
            <a:ahLst/>
            <a:cxnLst>
              <a:cxn ang="0">
                <a:pos x="connsiteX0-1" y="connsiteY0-2"/>
              </a:cxn>
              <a:cxn ang="0">
                <a:pos x="connsiteX1-3" y="connsiteY1-4"/>
              </a:cxn>
              <a:cxn ang="0">
                <a:pos x="connsiteX2-5" y="connsiteY2-6"/>
              </a:cxn>
            </a:cxnLst>
            <a:rect l="l" t="t" r="r" b="b"/>
            <a:pathLst>
              <a:path w="3648722" h="1393794">
                <a:moveTo>
                  <a:pt x="0" y="1393794"/>
                </a:moveTo>
                <a:lnTo>
                  <a:pt x="2947387" y="0"/>
                </a:lnTo>
                <a:lnTo>
                  <a:pt x="3648722" y="0"/>
                </a:lnTo>
              </a:path>
            </a:pathLst>
          </a:custGeom>
          <a:noFill/>
          <a:ln>
            <a:solidFill>
              <a:srgbClr val="FFC000">
                <a:alpha val="30000"/>
              </a:srgbClr>
            </a:solidFill>
            <a:headEnd type="oval" w="sm" len="sm"/>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57" name="Freeform 56"/>
          <p:cNvSpPr/>
          <p:nvPr/>
        </p:nvSpPr>
        <p:spPr>
          <a:xfrm>
            <a:off x="5805996" y="2920753"/>
            <a:ext cx="3169328" cy="754601"/>
          </a:xfrm>
          <a:custGeom>
            <a:avLst/>
            <a:gdLst>
              <a:gd name="connsiteX0" fmla="*/ 0 w 3648722"/>
              <a:gd name="connsiteY0" fmla="*/ 1393794 h 1393794"/>
              <a:gd name="connsiteX1" fmla="*/ 2183907 w 3648722"/>
              <a:gd name="connsiteY1" fmla="*/ 0 h 1393794"/>
              <a:gd name="connsiteX2" fmla="*/ 3648722 w 3648722"/>
              <a:gd name="connsiteY2" fmla="*/ 0 h 1393794"/>
              <a:gd name="connsiteX0-1" fmla="*/ 0 w 3648722"/>
              <a:gd name="connsiteY0-2" fmla="*/ 1393794 h 1393794"/>
              <a:gd name="connsiteX1-3" fmla="*/ 2919783 w 3648722"/>
              <a:gd name="connsiteY1-4" fmla="*/ 0 h 1393794"/>
              <a:gd name="connsiteX2-5" fmla="*/ 3648722 w 3648722"/>
              <a:gd name="connsiteY2-6" fmla="*/ 0 h 1393794"/>
            </a:gdLst>
            <a:ahLst/>
            <a:cxnLst>
              <a:cxn ang="0">
                <a:pos x="connsiteX0-1" y="connsiteY0-2"/>
              </a:cxn>
              <a:cxn ang="0">
                <a:pos x="connsiteX1-3" y="connsiteY1-4"/>
              </a:cxn>
              <a:cxn ang="0">
                <a:pos x="connsiteX2-5" y="connsiteY2-6"/>
              </a:cxn>
            </a:cxnLst>
            <a:rect l="l" t="t" r="r" b="b"/>
            <a:pathLst>
              <a:path w="3648722" h="1393794">
                <a:moveTo>
                  <a:pt x="0" y="1393794"/>
                </a:moveTo>
                <a:lnTo>
                  <a:pt x="2919783" y="0"/>
                </a:lnTo>
                <a:lnTo>
                  <a:pt x="3648722" y="0"/>
                </a:lnTo>
              </a:path>
            </a:pathLst>
          </a:custGeom>
          <a:noFill/>
          <a:ln>
            <a:solidFill>
              <a:srgbClr val="FFC000">
                <a:alpha val="30000"/>
              </a:srgbClr>
            </a:solidFill>
            <a:headEnd type="oval" w="sm" len="sm"/>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59" name="Freeform 58"/>
          <p:cNvSpPr/>
          <p:nvPr/>
        </p:nvSpPr>
        <p:spPr>
          <a:xfrm>
            <a:off x="6267634" y="3506363"/>
            <a:ext cx="2707689" cy="168991"/>
          </a:xfrm>
          <a:custGeom>
            <a:avLst/>
            <a:gdLst>
              <a:gd name="connsiteX0" fmla="*/ 0 w 3648722"/>
              <a:gd name="connsiteY0" fmla="*/ 1393794 h 1393794"/>
              <a:gd name="connsiteX1" fmla="*/ 2183907 w 3648722"/>
              <a:gd name="connsiteY1" fmla="*/ 0 h 1393794"/>
              <a:gd name="connsiteX2" fmla="*/ 3648722 w 3648722"/>
              <a:gd name="connsiteY2" fmla="*/ 0 h 1393794"/>
              <a:gd name="connsiteX0-1" fmla="*/ 0 w 3648722"/>
              <a:gd name="connsiteY0-2" fmla="*/ 1393794 h 1393794"/>
              <a:gd name="connsiteX1-3" fmla="*/ 2817948 w 3648722"/>
              <a:gd name="connsiteY1-4" fmla="*/ 0 h 1393794"/>
              <a:gd name="connsiteX2-5" fmla="*/ 3648722 w 3648722"/>
              <a:gd name="connsiteY2-6" fmla="*/ 0 h 1393794"/>
            </a:gdLst>
            <a:ahLst/>
            <a:cxnLst>
              <a:cxn ang="0">
                <a:pos x="connsiteX0-1" y="connsiteY0-2"/>
              </a:cxn>
              <a:cxn ang="0">
                <a:pos x="connsiteX1-3" y="connsiteY1-4"/>
              </a:cxn>
              <a:cxn ang="0">
                <a:pos x="connsiteX2-5" y="connsiteY2-6"/>
              </a:cxn>
            </a:cxnLst>
            <a:rect l="l" t="t" r="r" b="b"/>
            <a:pathLst>
              <a:path w="3648722" h="1393794">
                <a:moveTo>
                  <a:pt x="0" y="1393794"/>
                </a:moveTo>
                <a:lnTo>
                  <a:pt x="2817948" y="0"/>
                </a:lnTo>
                <a:lnTo>
                  <a:pt x="3648722" y="0"/>
                </a:lnTo>
              </a:path>
            </a:pathLst>
          </a:custGeom>
          <a:noFill/>
          <a:ln>
            <a:solidFill>
              <a:srgbClr val="FFC000">
                <a:alpha val="30000"/>
              </a:srgbClr>
            </a:solidFill>
            <a:headEnd type="oval" w="sm" len="sm"/>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60" name="Freeform 59"/>
          <p:cNvSpPr/>
          <p:nvPr/>
        </p:nvSpPr>
        <p:spPr>
          <a:xfrm flipV="1">
            <a:off x="6880194" y="4083724"/>
            <a:ext cx="2095130" cy="408376"/>
          </a:xfrm>
          <a:custGeom>
            <a:avLst/>
            <a:gdLst>
              <a:gd name="connsiteX0" fmla="*/ 0 w 3648722"/>
              <a:gd name="connsiteY0" fmla="*/ 1393794 h 1393794"/>
              <a:gd name="connsiteX1" fmla="*/ 2183907 w 3648722"/>
              <a:gd name="connsiteY1" fmla="*/ 0 h 1393794"/>
              <a:gd name="connsiteX2" fmla="*/ 3648722 w 3648722"/>
              <a:gd name="connsiteY2" fmla="*/ 0 h 1393794"/>
              <a:gd name="connsiteX0-1" fmla="*/ 0 w 3648722"/>
              <a:gd name="connsiteY0-2" fmla="*/ 1393794 h 1393794"/>
              <a:gd name="connsiteX1-3" fmla="*/ 2585886 w 3648722"/>
              <a:gd name="connsiteY1-4" fmla="*/ 0 h 1393794"/>
              <a:gd name="connsiteX2-5" fmla="*/ 3648722 w 3648722"/>
              <a:gd name="connsiteY2-6" fmla="*/ 0 h 1393794"/>
            </a:gdLst>
            <a:ahLst/>
            <a:cxnLst>
              <a:cxn ang="0">
                <a:pos x="connsiteX0-1" y="connsiteY0-2"/>
              </a:cxn>
              <a:cxn ang="0">
                <a:pos x="connsiteX1-3" y="connsiteY1-4"/>
              </a:cxn>
              <a:cxn ang="0">
                <a:pos x="connsiteX2-5" y="connsiteY2-6"/>
              </a:cxn>
            </a:cxnLst>
            <a:rect l="l" t="t" r="r" b="b"/>
            <a:pathLst>
              <a:path w="3648722" h="1393794">
                <a:moveTo>
                  <a:pt x="0" y="1393794"/>
                </a:moveTo>
                <a:lnTo>
                  <a:pt x="2585886" y="0"/>
                </a:lnTo>
                <a:lnTo>
                  <a:pt x="3648722" y="0"/>
                </a:lnTo>
              </a:path>
            </a:pathLst>
          </a:custGeom>
          <a:noFill/>
          <a:ln>
            <a:solidFill>
              <a:srgbClr val="FFC000">
                <a:alpha val="30000"/>
              </a:srgbClr>
            </a:solidFill>
            <a:headEnd type="oval" w="sm" len="sm"/>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61" name="Freeform 60"/>
          <p:cNvSpPr/>
          <p:nvPr/>
        </p:nvSpPr>
        <p:spPr>
          <a:xfrm flipV="1">
            <a:off x="7741328" y="4119239"/>
            <a:ext cx="1225119" cy="957266"/>
          </a:xfrm>
          <a:custGeom>
            <a:avLst/>
            <a:gdLst>
              <a:gd name="connsiteX0" fmla="*/ 0 w 3648722"/>
              <a:gd name="connsiteY0" fmla="*/ 1393794 h 1393794"/>
              <a:gd name="connsiteX1" fmla="*/ 2183907 w 3648722"/>
              <a:gd name="connsiteY1" fmla="*/ 0 h 1393794"/>
              <a:gd name="connsiteX2" fmla="*/ 3648722 w 3648722"/>
              <a:gd name="connsiteY2" fmla="*/ 0 h 1393794"/>
              <a:gd name="connsiteX0-1" fmla="*/ 0 w 3648722"/>
              <a:gd name="connsiteY0-2" fmla="*/ 1393794 h 1393794"/>
              <a:gd name="connsiteX1-3" fmla="*/ 1866627 w 3648722"/>
              <a:gd name="connsiteY1-4" fmla="*/ 0 h 1393794"/>
              <a:gd name="connsiteX2-5" fmla="*/ 3648722 w 3648722"/>
              <a:gd name="connsiteY2-6" fmla="*/ 0 h 1393794"/>
            </a:gdLst>
            <a:ahLst/>
            <a:cxnLst>
              <a:cxn ang="0">
                <a:pos x="connsiteX0-1" y="connsiteY0-2"/>
              </a:cxn>
              <a:cxn ang="0">
                <a:pos x="connsiteX1-3" y="connsiteY1-4"/>
              </a:cxn>
              <a:cxn ang="0">
                <a:pos x="connsiteX2-5" y="connsiteY2-6"/>
              </a:cxn>
            </a:cxnLst>
            <a:rect l="l" t="t" r="r" b="b"/>
            <a:pathLst>
              <a:path w="3648722" h="1393794">
                <a:moveTo>
                  <a:pt x="0" y="1393794"/>
                </a:moveTo>
                <a:lnTo>
                  <a:pt x="1866627" y="0"/>
                </a:lnTo>
                <a:lnTo>
                  <a:pt x="3648722" y="0"/>
                </a:lnTo>
              </a:path>
            </a:pathLst>
          </a:custGeom>
          <a:noFill/>
          <a:ln>
            <a:solidFill>
              <a:srgbClr val="FFC000">
                <a:alpha val="30000"/>
              </a:srgbClr>
            </a:solidFill>
            <a:headEnd type="oval" w="sm" len="sm"/>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Tree>
    <p:custDataLst>
      <p:tags r:id="rId1"/>
    </p:custDataLst>
  </p:cSld>
  <p:clrMapOvr>
    <a:masterClrMapping/>
  </p:clrMapOvr>
  <p:transition advTm="11654">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1"/>
                                        </p:tgtEl>
                                        <p:attrNameLst>
                                          <p:attrName>style.visibility</p:attrName>
                                        </p:attrNameLst>
                                      </p:cBhvr>
                                      <p:to>
                                        <p:strVal val="visible"/>
                                      </p:to>
                                    </p:set>
                                    <p:animEffect transition="in" filter="fade">
                                      <p:cBhvr>
                                        <p:cTn id="15" dur="500"/>
                                        <p:tgtEl>
                                          <p:spTgt spid="6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fade">
                                      <p:cBhvr>
                                        <p:cTn id="18" dur="500"/>
                                        <p:tgtEl>
                                          <p:spTgt spid="5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500"/>
                                        <p:tgtEl>
                                          <p:spTgt spid="55"/>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fltVal val="0"/>
                                          </p:val>
                                        </p:tav>
                                        <p:tav tm="100000">
                                          <p:val>
                                            <p:strVal val="#ppt_h"/>
                                          </p:val>
                                        </p:tav>
                                      </p:tavLst>
                                    </p:anim>
                                    <p:animEffect transition="in" filter="fade">
                                      <p:cBhvr>
                                        <p:cTn id="35" dur="500"/>
                                        <p:tgtEl>
                                          <p:spTgt spid="1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p:cTn id="38" dur="500" fill="hold"/>
                                        <p:tgtEl>
                                          <p:spTgt spid="60"/>
                                        </p:tgtEl>
                                        <p:attrNameLst>
                                          <p:attrName>ppt_w</p:attrName>
                                        </p:attrNameLst>
                                      </p:cBhvr>
                                      <p:tavLst>
                                        <p:tav tm="0">
                                          <p:val>
                                            <p:fltVal val="0"/>
                                          </p:val>
                                        </p:tav>
                                        <p:tav tm="100000">
                                          <p:val>
                                            <p:strVal val="#ppt_w"/>
                                          </p:val>
                                        </p:tav>
                                      </p:tavLst>
                                    </p:anim>
                                    <p:anim calcmode="lin" valueType="num">
                                      <p:cBhvr>
                                        <p:cTn id="39" dur="500" fill="hold"/>
                                        <p:tgtEl>
                                          <p:spTgt spid="60"/>
                                        </p:tgtEl>
                                        <p:attrNameLst>
                                          <p:attrName>ppt_h</p:attrName>
                                        </p:attrNameLst>
                                      </p:cBhvr>
                                      <p:tavLst>
                                        <p:tav tm="0">
                                          <p:val>
                                            <p:fltVal val="0"/>
                                          </p:val>
                                        </p:tav>
                                        <p:tav tm="100000">
                                          <p:val>
                                            <p:strVal val="#ppt_h"/>
                                          </p:val>
                                        </p:tav>
                                      </p:tavLst>
                                    </p:anim>
                                    <p:animEffect transition="in" filter="fade">
                                      <p:cBhvr>
                                        <p:cTn id="40" dur="500"/>
                                        <p:tgtEl>
                                          <p:spTgt spid="6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p:cTn id="43" dur="500" fill="hold"/>
                                        <p:tgtEl>
                                          <p:spTgt spid="52"/>
                                        </p:tgtEl>
                                        <p:attrNameLst>
                                          <p:attrName>ppt_w</p:attrName>
                                        </p:attrNameLst>
                                      </p:cBhvr>
                                      <p:tavLst>
                                        <p:tav tm="0">
                                          <p:val>
                                            <p:fltVal val="0"/>
                                          </p:val>
                                        </p:tav>
                                        <p:tav tm="100000">
                                          <p:val>
                                            <p:strVal val="#ppt_w"/>
                                          </p:val>
                                        </p:tav>
                                      </p:tavLst>
                                    </p:anim>
                                    <p:anim calcmode="lin" valueType="num">
                                      <p:cBhvr>
                                        <p:cTn id="44" dur="500" fill="hold"/>
                                        <p:tgtEl>
                                          <p:spTgt spid="52"/>
                                        </p:tgtEl>
                                        <p:attrNameLst>
                                          <p:attrName>ppt_h</p:attrName>
                                        </p:attrNameLst>
                                      </p:cBhvr>
                                      <p:tavLst>
                                        <p:tav tm="0">
                                          <p:val>
                                            <p:fltVal val="0"/>
                                          </p:val>
                                        </p:tav>
                                        <p:tav tm="100000">
                                          <p:val>
                                            <p:strVal val="#ppt_h"/>
                                          </p:val>
                                        </p:tav>
                                      </p:tavLst>
                                    </p:anim>
                                    <p:animEffect transition="in" filter="fade">
                                      <p:cBhvr>
                                        <p:cTn id="45" dur="500"/>
                                        <p:tgtEl>
                                          <p:spTgt spid="52"/>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53"/>
                                        </p:tgtEl>
                                        <p:attrNameLst>
                                          <p:attrName>style.visibility</p:attrName>
                                        </p:attrNameLst>
                                      </p:cBhvr>
                                      <p:to>
                                        <p:strVal val="visible"/>
                                      </p:to>
                                    </p:set>
                                    <p:anim calcmode="lin" valueType="num">
                                      <p:cBhvr>
                                        <p:cTn id="48" dur="500" fill="hold"/>
                                        <p:tgtEl>
                                          <p:spTgt spid="53"/>
                                        </p:tgtEl>
                                        <p:attrNameLst>
                                          <p:attrName>ppt_w</p:attrName>
                                        </p:attrNameLst>
                                      </p:cBhvr>
                                      <p:tavLst>
                                        <p:tav tm="0">
                                          <p:val>
                                            <p:fltVal val="0"/>
                                          </p:val>
                                        </p:tav>
                                        <p:tav tm="100000">
                                          <p:val>
                                            <p:strVal val="#ppt_w"/>
                                          </p:val>
                                        </p:tav>
                                      </p:tavLst>
                                    </p:anim>
                                    <p:anim calcmode="lin" valueType="num">
                                      <p:cBhvr>
                                        <p:cTn id="49" dur="500" fill="hold"/>
                                        <p:tgtEl>
                                          <p:spTgt spid="53"/>
                                        </p:tgtEl>
                                        <p:attrNameLst>
                                          <p:attrName>ppt_h</p:attrName>
                                        </p:attrNameLst>
                                      </p:cBhvr>
                                      <p:tavLst>
                                        <p:tav tm="0">
                                          <p:val>
                                            <p:fltVal val="0"/>
                                          </p:val>
                                        </p:tav>
                                        <p:tav tm="100000">
                                          <p:val>
                                            <p:strVal val="#ppt_h"/>
                                          </p:val>
                                        </p:tav>
                                      </p:tavLst>
                                    </p:anim>
                                    <p:animEffect transition="in" filter="fade">
                                      <p:cBhvr>
                                        <p:cTn id="50" dur="500"/>
                                        <p:tgtEl>
                                          <p:spTgt spid="53"/>
                                        </p:tgtEl>
                                      </p:cBhvr>
                                    </p:animEffect>
                                  </p:childTnLst>
                                </p:cTn>
                              </p:par>
                            </p:childTnLst>
                          </p:cTn>
                        </p:par>
                      </p:childTnLst>
                    </p:cTn>
                  </p:par>
                  <p:par>
                    <p:cTn id="51" fill="hold">
                      <p:stCondLst>
                        <p:cond delay="indefinite"/>
                      </p:stCondLst>
                      <p:childTnLst>
                        <p:par>
                          <p:cTn id="52" fill="hold">
                            <p:stCondLst>
                              <p:cond delay="0"/>
                            </p:stCondLst>
                            <p:childTnLst>
                              <p:par>
                                <p:cTn id="53" presetID="12" presetClass="entr" presetSubtype="2" fill="hold" grpId="0" nodeType="click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p:tgtEl>
                                          <p:spTgt spid="11"/>
                                        </p:tgtEl>
                                        <p:attrNameLst>
                                          <p:attrName>ppt_x</p:attrName>
                                        </p:attrNameLst>
                                      </p:cBhvr>
                                      <p:tavLst>
                                        <p:tav tm="0">
                                          <p:val>
                                            <p:strVal val="#ppt_x+#ppt_w*1.125000"/>
                                          </p:val>
                                        </p:tav>
                                        <p:tav tm="100000">
                                          <p:val>
                                            <p:strVal val="#ppt_x"/>
                                          </p:val>
                                        </p:tav>
                                      </p:tavLst>
                                    </p:anim>
                                    <p:animEffect transition="in" filter="wipe(left)">
                                      <p:cBhvr>
                                        <p:cTn id="56" dur="500"/>
                                        <p:tgtEl>
                                          <p:spTgt spid="11"/>
                                        </p:tgtEl>
                                      </p:cBhvr>
                                    </p:animEffect>
                                  </p:childTnLst>
                                </p:cTn>
                              </p:par>
                            </p:childTnLst>
                          </p:cTn>
                        </p:par>
                      </p:childTnLst>
                    </p:cTn>
                  </p:par>
                  <p:par>
                    <p:cTn id="57" fill="hold">
                      <p:stCondLst>
                        <p:cond delay="indefinite"/>
                      </p:stCondLst>
                      <p:childTnLst>
                        <p:par>
                          <p:cTn id="58" fill="hold">
                            <p:stCondLst>
                              <p:cond delay="0"/>
                            </p:stCondLst>
                            <p:childTnLst>
                              <p:par>
                                <p:cTn id="59" presetID="12" presetClass="entr" presetSubtype="8" fill="hold" nodeType="click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p:tgtEl>
                                          <p:spTgt spid="23"/>
                                        </p:tgtEl>
                                        <p:attrNameLst>
                                          <p:attrName>ppt_x</p:attrName>
                                        </p:attrNameLst>
                                      </p:cBhvr>
                                      <p:tavLst>
                                        <p:tav tm="0">
                                          <p:val>
                                            <p:strVal val="#ppt_x-#ppt_w*1.125000"/>
                                          </p:val>
                                        </p:tav>
                                        <p:tav tm="100000">
                                          <p:val>
                                            <p:strVal val="#ppt_x"/>
                                          </p:val>
                                        </p:tav>
                                      </p:tavLst>
                                    </p:anim>
                                    <p:animEffect transition="in" filter="wipe(right)">
                                      <p:cBhvr>
                                        <p:cTn id="62" dur="500"/>
                                        <p:tgtEl>
                                          <p:spTgt spid="23"/>
                                        </p:tgtEl>
                                      </p:cBhvr>
                                    </p:animEffect>
                                  </p:childTnLst>
                                </p:cTn>
                              </p:par>
                              <p:par>
                                <p:cTn id="63" presetID="1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 calcmode="lin" valueType="num">
                                      <p:cBhvr additive="base">
                                        <p:cTn id="65" dur="500"/>
                                        <p:tgtEl>
                                          <p:spTgt spid="59"/>
                                        </p:tgtEl>
                                        <p:attrNameLst>
                                          <p:attrName>ppt_x</p:attrName>
                                        </p:attrNameLst>
                                      </p:cBhvr>
                                      <p:tavLst>
                                        <p:tav tm="0">
                                          <p:val>
                                            <p:strVal val="#ppt_x-#ppt_w*1.125000"/>
                                          </p:val>
                                        </p:tav>
                                        <p:tav tm="100000">
                                          <p:val>
                                            <p:strVal val="#ppt_x"/>
                                          </p:val>
                                        </p:tav>
                                      </p:tavLst>
                                    </p:anim>
                                    <p:animEffect transition="in" filter="wipe(right)">
                                      <p:cBhvr>
                                        <p:cTn id="66" dur="500"/>
                                        <p:tgtEl>
                                          <p:spTgt spid="59"/>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50"/>
                                        </p:tgtEl>
                                        <p:attrNameLst>
                                          <p:attrName>style.visibility</p:attrName>
                                        </p:attrNameLst>
                                      </p:cBhvr>
                                      <p:to>
                                        <p:strVal val="visible"/>
                                      </p:to>
                                    </p:set>
                                    <p:anim calcmode="lin" valueType="num">
                                      <p:cBhvr additive="base">
                                        <p:cTn id="69" dur="500"/>
                                        <p:tgtEl>
                                          <p:spTgt spid="50"/>
                                        </p:tgtEl>
                                        <p:attrNameLst>
                                          <p:attrName>ppt_x</p:attrName>
                                        </p:attrNameLst>
                                      </p:cBhvr>
                                      <p:tavLst>
                                        <p:tav tm="0">
                                          <p:val>
                                            <p:strVal val="#ppt_x-#ppt_w*1.125000"/>
                                          </p:val>
                                        </p:tav>
                                        <p:tav tm="100000">
                                          <p:val>
                                            <p:strVal val="#ppt_x"/>
                                          </p:val>
                                        </p:tav>
                                      </p:tavLst>
                                    </p:anim>
                                    <p:animEffect transition="in" filter="wipe(right)">
                                      <p:cBhvr>
                                        <p:cTn id="70" dur="500"/>
                                        <p:tgtEl>
                                          <p:spTgt spid="50"/>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 calcmode="lin" valueType="num">
                                      <p:cBhvr additive="base">
                                        <p:cTn id="73" dur="500"/>
                                        <p:tgtEl>
                                          <p:spTgt spid="51"/>
                                        </p:tgtEl>
                                        <p:attrNameLst>
                                          <p:attrName>ppt_x</p:attrName>
                                        </p:attrNameLst>
                                      </p:cBhvr>
                                      <p:tavLst>
                                        <p:tav tm="0">
                                          <p:val>
                                            <p:strVal val="#ppt_x-#ppt_w*1.125000"/>
                                          </p:val>
                                        </p:tav>
                                        <p:tav tm="100000">
                                          <p:val>
                                            <p:strVal val="#ppt_x"/>
                                          </p:val>
                                        </p:tav>
                                      </p:tavLst>
                                    </p:anim>
                                    <p:animEffect transition="in" filter="wipe(right)">
                                      <p:cBhvr>
                                        <p:cTn id="74" dur="500"/>
                                        <p:tgtEl>
                                          <p:spTgt spid="51"/>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fade">
                                      <p:cBhvr>
                                        <p:cTn id="79" dur="500"/>
                                        <p:tgtEl>
                                          <p:spTgt spid="12"/>
                                        </p:tgtEl>
                                      </p:cBhvr>
                                    </p:animEffect>
                                  </p:childTnLst>
                                </p:cTn>
                              </p:par>
                            </p:childTnLst>
                          </p:cTn>
                        </p:par>
                      </p:childTnLst>
                    </p:cTn>
                  </p:par>
                  <p:par>
                    <p:cTn id="80" fill="hold">
                      <p:stCondLst>
                        <p:cond delay="indefinite"/>
                      </p:stCondLst>
                      <p:childTnLst>
                        <p:par>
                          <p:cTn id="81" fill="hold">
                            <p:stCondLst>
                              <p:cond delay="0"/>
                            </p:stCondLst>
                            <p:childTnLst>
                              <p:par>
                                <p:cTn id="82" presetID="16" presetClass="entr" presetSubtype="37" fill="hold" nodeType="click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barn(outVertical)">
                                      <p:cBhvr>
                                        <p:cTn id="84" dur="500"/>
                                        <p:tgtEl>
                                          <p:spTgt spid="27"/>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57"/>
                                        </p:tgtEl>
                                        <p:attrNameLst>
                                          <p:attrName>style.visibility</p:attrName>
                                        </p:attrNameLst>
                                      </p:cBhvr>
                                      <p:to>
                                        <p:strVal val="visible"/>
                                      </p:to>
                                    </p:set>
                                    <p:animEffect transition="in" filter="barn(outVertical)">
                                      <p:cBhvr>
                                        <p:cTn id="87" dur="500"/>
                                        <p:tgtEl>
                                          <p:spTgt spid="57"/>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barn(outVertical)">
                                      <p:cBhvr>
                                        <p:cTn id="90" dur="500"/>
                                        <p:tgtEl>
                                          <p:spTgt spid="48"/>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barn(outVertical)">
                                      <p:cBhvr>
                                        <p:cTn id="93" dur="500"/>
                                        <p:tgtEl>
                                          <p:spTgt spid="49"/>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fade">
                                      <p:cBhvr>
                                        <p:cTn id="98" dur="500"/>
                                        <p:tgtEl>
                                          <p:spTgt spid="14"/>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nodeType="click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fade">
                                      <p:cBhvr>
                                        <p:cTn id="103" dur="500"/>
                                        <p:tgtEl>
                                          <p:spTgt spid="30"/>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56"/>
                                        </p:tgtEl>
                                        <p:attrNameLst>
                                          <p:attrName>style.visibility</p:attrName>
                                        </p:attrNameLst>
                                      </p:cBhvr>
                                      <p:to>
                                        <p:strVal val="visible"/>
                                      </p:to>
                                    </p:set>
                                    <p:animEffect transition="in" filter="fade">
                                      <p:cBhvr>
                                        <p:cTn id="106" dur="500"/>
                                        <p:tgtEl>
                                          <p:spTgt spid="56"/>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46"/>
                                        </p:tgtEl>
                                        <p:attrNameLst>
                                          <p:attrName>style.visibility</p:attrName>
                                        </p:attrNameLst>
                                      </p:cBhvr>
                                      <p:to>
                                        <p:strVal val="visible"/>
                                      </p:to>
                                    </p:set>
                                    <p:animEffect transition="in" filter="fade">
                                      <p:cBhvr>
                                        <p:cTn id="109" dur="500"/>
                                        <p:tgtEl>
                                          <p:spTgt spid="46"/>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500"/>
                                        <p:tgtEl>
                                          <p:spTgt spid="47"/>
                                        </p:tgtEl>
                                      </p:cBhvr>
                                    </p:animEffect>
                                  </p:childTnLst>
                                </p:cTn>
                              </p:par>
                            </p:childTnLst>
                          </p:cTn>
                        </p:par>
                      </p:childTnLst>
                    </p:cTn>
                  </p:par>
                  <p:par>
                    <p:cTn id="113" fill="hold">
                      <p:stCondLst>
                        <p:cond delay="indefinite"/>
                      </p:stCondLst>
                      <p:childTnLst>
                        <p:par>
                          <p:cTn id="114" fill="hold">
                            <p:stCondLst>
                              <p:cond delay="0"/>
                            </p:stCondLst>
                            <p:childTnLst>
                              <p:par>
                                <p:cTn id="115" presetID="12" presetClass="entr" presetSubtype="8" fill="hold" grpId="0" nodeType="clickEffect">
                                  <p:stCondLst>
                                    <p:cond delay="0"/>
                                  </p:stCondLst>
                                  <p:childTnLst>
                                    <p:set>
                                      <p:cBhvr>
                                        <p:cTn id="116" dur="1" fill="hold">
                                          <p:stCondLst>
                                            <p:cond delay="0"/>
                                          </p:stCondLst>
                                        </p:cTn>
                                        <p:tgtEl>
                                          <p:spTgt spid="33"/>
                                        </p:tgtEl>
                                        <p:attrNameLst>
                                          <p:attrName>style.visibility</p:attrName>
                                        </p:attrNameLst>
                                      </p:cBhvr>
                                      <p:to>
                                        <p:strVal val="visible"/>
                                      </p:to>
                                    </p:set>
                                    <p:anim calcmode="lin" valueType="num">
                                      <p:cBhvr additive="base">
                                        <p:cTn id="117" dur="500"/>
                                        <p:tgtEl>
                                          <p:spTgt spid="33"/>
                                        </p:tgtEl>
                                        <p:attrNameLst>
                                          <p:attrName>ppt_x</p:attrName>
                                        </p:attrNameLst>
                                      </p:cBhvr>
                                      <p:tavLst>
                                        <p:tav tm="0">
                                          <p:val>
                                            <p:strVal val="#ppt_x-#ppt_w*1.125000"/>
                                          </p:val>
                                        </p:tav>
                                        <p:tav tm="100000">
                                          <p:val>
                                            <p:strVal val="#ppt_x"/>
                                          </p:val>
                                        </p:tav>
                                      </p:tavLst>
                                    </p:anim>
                                    <p:animEffect transition="in" filter="wipe(right)">
                                      <p:cBhvr>
                                        <p:cTn id="118" dur="500"/>
                                        <p:tgtEl>
                                          <p:spTgt spid="33"/>
                                        </p:tgtEl>
                                      </p:cBhvr>
                                    </p:animEffect>
                                  </p:childTnLst>
                                </p:cTn>
                              </p:par>
                              <p:par>
                                <p:cTn id="119" presetID="12" presetClass="entr" presetSubtype="8" fill="hold" grpId="0" nodeType="withEffect">
                                  <p:stCondLst>
                                    <p:cond delay="0"/>
                                  </p:stCondLst>
                                  <p:childTnLst>
                                    <p:set>
                                      <p:cBhvr>
                                        <p:cTn id="120" dur="1" fill="hold">
                                          <p:stCondLst>
                                            <p:cond delay="0"/>
                                          </p:stCondLst>
                                        </p:cTn>
                                        <p:tgtEl>
                                          <p:spTgt spid="34"/>
                                        </p:tgtEl>
                                        <p:attrNameLst>
                                          <p:attrName>style.visibility</p:attrName>
                                        </p:attrNameLst>
                                      </p:cBhvr>
                                      <p:to>
                                        <p:strVal val="visible"/>
                                      </p:to>
                                    </p:set>
                                    <p:anim calcmode="lin" valueType="num">
                                      <p:cBhvr additive="base">
                                        <p:cTn id="121" dur="500"/>
                                        <p:tgtEl>
                                          <p:spTgt spid="34"/>
                                        </p:tgtEl>
                                        <p:attrNameLst>
                                          <p:attrName>ppt_x</p:attrName>
                                        </p:attrNameLst>
                                      </p:cBhvr>
                                      <p:tavLst>
                                        <p:tav tm="0">
                                          <p:val>
                                            <p:strVal val="#ppt_x-#ppt_w*1.125000"/>
                                          </p:val>
                                        </p:tav>
                                        <p:tav tm="100000">
                                          <p:val>
                                            <p:strVal val="#ppt_x"/>
                                          </p:val>
                                        </p:tav>
                                      </p:tavLst>
                                    </p:anim>
                                    <p:animEffect transition="in" filter="wipe(right)">
                                      <p:cBhvr>
                                        <p:cTn id="122" dur="500"/>
                                        <p:tgtEl>
                                          <p:spTgt spid="34"/>
                                        </p:tgtEl>
                                      </p:cBhvr>
                                    </p:animEffect>
                                  </p:childTnLst>
                                </p:cTn>
                              </p:par>
                              <p:par>
                                <p:cTn id="123" presetID="12" presetClass="entr" presetSubtype="8" fill="hold" grpId="0" nodeType="withEffect">
                                  <p:stCondLst>
                                    <p:cond delay="0"/>
                                  </p:stCondLst>
                                  <p:childTnLst>
                                    <p:set>
                                      <p:cBhvr>
                                        <p:cTn id="124" dur="1" fill="hold">
                                          <p:stCondLst>
                                            <p:cond delay="0"/>
                                          </p:stCondLst>
                                        </p:cTn>
                                        <p:tgtEl>
                                          <p:spTgt spid="35"/>
                                        </p:tgtEl>
                                        <p:attrNameLst>
                                          <p:attrName>style.visibility</p:attrName>
                                        </p:attrNameLst>
                                      </p:cBhvr>
                                      <p:to>
                                        <p:strVal val="visible"/>
                                      </p:to>
                                    </p:set>
                                    <p:anim calcmode="lin" valueType="num">
                                      <p:cBhvr additive="base">
                                        <p:cTn id="125" dur="500"/>
                                        <p:tgtEl>
                                          <p:spTgt spid="35"/>
                                        </p:tgtEl>
                                        <p:attrNameLst>
                                          <p:attrName>ppt_x</p:attrName>
                                        </p:attrNameLst>
                                      </p:cBhvr>
                                      <p:tavLst>
                                        <p:tav tm="0">
                                          <p:val>
                                            <p:strVal val="#ppt_x-#ppt_w*1.125000"/>
                                          </p:val>
                                        </p:tav>
                                        <p:tav tm="100000">
                                          <p:val>
                                            <p:strVal val="#ppt_x"/>
                                          </p:val>
                                        </p:tav>
                                      </p:tavLst>
                                    </p:anim>
                                    <p:animEffect transition="in" filter="wipe(right)">
                                      <p:cBhvr>
                                        <p:cTn id="126" dur="500"/>
                                        <p:tgtEl>
                                          <p:spTgt spid="35"/>
                                        </p:tgtEl>
                                      </p:cBhvr>
                                    </p:animEffect>
                                  </p:childTnLst>
                                </p:cTn>
                              </p:par>
                              <p:par>
                                <p:cTn id="127" presetID="12" presetClass="entr" presetSubtype="8" fill="hold" grpId="0" nodeType="withEffect">
                                  <p:stCondLst>
                                    <p:cond delay="0"/>
                                  </p:stCondLst>
                                  <p:childTnLst>
                                    <p:set>
                                      <p:cBhvr>
                                        <p:cTn id="128" dur="1" fill="hold">
                                          <p:stCondLst>
                                            <p:cond delay="0"/>
                                          </p:stCondLst>
                                        </p:cTn>
                                        <p:tgtEl>
                                          <p:spTgt spid="36"/>
                                        </p:tgtEl>
                                        <p:attrNameLst>
                                          <p:attrName>style.visibility</p:attrName>
                                        </p:attrNameLst>
                                      </p:cBhvr>
                                      <p:to>
                                        <p:strVal val="visible"/>
                                      </p:to>
                                    </p:set>
                                    <p:anim calcmode="lin" valueType="num">
                                      <p:cBhvr additive="base">
                                        <p:cTn id="129" dur="500"/>
                                        <p:tgtEl>
                                          <p:spTgt spid="36"/>
                                        </p:tgtEl>
                                        <p:attrNameLst>
                                          <p:attrName>ppt_x</p:attrName>
                                        </p:attrNameLst>
                                      </p:cBhvr>
                                      <p:tavLst>
                                        <p:tav tm="0">
                                          <p:val>
                                            <p:strVal val="#ppt_x-#ppt_w*1.125000"/>
                                          </p:val>
                                        </p:tav>
                                        <p:tav tm="100000">
                                          <p:val>
                                            <p:strVal val="#ppt_x"/>
                                          </p:val>
                                        </p:tav>
                                      </p:tavLst>
                                    </p:anim>
                                    <p:animEffect transition="in" filter="wipe(right)">
                                      <p:cBhvr>
                                        <p:cTn id="130" dur="500"/>
                                        <p:tgtEl>
                                          <p:spTgt spid="36"/>
                                        </p:tgtEl>
                                      </p:cBhvr>
                                    </p:animEffect>
                                  </p:childTnLst>
                                </p:cTn>
                              </p:par>
                              <p:par>
                                <p:cTn id="131" presetID="12" presetClass="entr" presetSubtype="8" fill="hold" nodeType="withEffect">
                                  <p:stCondLst>
                                    <p:cond delay="0"/>
                                  </p:stCondLst>
                                  <p:childTnLst>
                                    <p:set>
                                      <p:cBhvr>
                                        <p:cTn id="132" dur="1" fill="hold">
                                          <p:stCondLst>
                                            <p:cond delay="0"/>
                                          </p:stCondLst>
                                        </p:cTn>
                                        <p:tgtEl>
                                          <p:spTgt spid="37"/>
                                        </p:tgtEl>
                                        <p:attrNameLst>
                                          <p:attrName>style.visibility</p:attrName>
                                        </p:attrNameLst>
                                      </p:cBhvr>
                                      <p:to>
                                        <p:strVal val="visible"/>
                                      </p:to>
                                    </p:set>
                                    <p:anim calcmode="lin" valueType="num">
                                      <p:cBhvr additive="base">
                                        <p:cTn id="133" dur="500"/>
                                        <p:tgtEl>
                                          <p:spTgt spid="37"/>
                                        </p:tgtEl>
                                        <p:attrNameLst>
                                          <p:attrName>ppt_x</p:attrName>
                                        </p:attrNameLst>
                                      </p:cBhvr>
                                      <p:tavLst>
                                        <p:tav tm="0">
                                          <p:val>
                                            <p:strVal val="#ppt_x-#ppt_w*1.125000"/>
                                          </p:val>
                                        </p:tav>
                                        <p:tav tm="100000">
                                          <p:val>
                                            <p:strVal val="#ppt_x"/>
                                          </p:val>
                                        </p:tav>
                                      </p:tavLst>
                                    </p:anim>
                                    <p:animEffect transition="in" filter="wipe(right)">
                                      <p:cBhvr>
                                        <p:cTn id="13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0" grpId="0" bldLvl="0" animBg="1"/>
      <p:bldP spid="11" grpId="0" bldLvl="0" animBg="1"/>
      <p:bldP spid="12" grpId="0" bldLvl="0" animBg="1"/>
      <p:bldP spid="14" grpId="0" bldLvl="0" animBg="1"/>
      <p:bldP spid="33" grpId="0"/>
      <p:bldP spid="34" grpId="0"/>
      <p:bldP spid="35" grpId="0"/>
      <p:bldP spid="36" grpId="0"/>
      <p:bldP spid="46" grpId="0"/>
      <p:bldP spid="47" grpId="0"/>
      <p:bldP spid="48" grpId="0"/>
      <p:bldP spid="49" grpId="0"/>
      <p:bldP spid="50" grpId="0"/>
      <p:bldP spid="51" grpId="0"/>
      <p:bldP spid="52" grpId="0"/>
      <p:bldP spid="53" grpId="0"/>
      <p:bldP spid="54" grpId="0"/>
      <p:bldP spid="55" grpId="0"/>
      <p:bldP spid="56" grpId="0" bldLvl="0" animBg="1"/>
      <p:bldP spid="57" grpId="0" bldLvl="0" animBg="1"/>
      <p:bldP spid="59" grpId="0" bldLvl="0" animBg="1"/>
      <p:bldP spid="60" grpId="0" bldLvl="0" animBg="1"/>
      <p:bldP spid="61"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2"/>
</p:tagLst>
</file>

<file path=ppt/tags/tag10.xml><?xml version="1.0" encoding="utf-8"?>
<p:tagLst xmlns:a="http://schemas.openxmlformats.org/drawingml/2006/main" xmlns:r="http://schemas.openxmlformats.org/officeDocument/2006/relationships" xmlns:p="http://schemas.openxmlformats.org/presentationml/2006/main">
  <p:tag name="TIMING" val="|0.3|0.9|0.9|0.9"/>
</p:tagLst>
</file>

<file path=ppt/tags/tag11.xml><?xml version="1.0" encoding="utf-8"?>
<p:tagLst xmlns:a="http://schemas.openxmlformats.org/drawingml/2006/main" xmlns:r="http://schemas.openxmlformats.org/officeDocument/2006/relationships" xmlns:p="http://schemas.openxmlformats.org/presentationml/2006/main">
  <p:tag name="TIMING" val="|0.4|0.8|0.7|0.8|0.9|0.8"/>
</p:tagLst>
</file>

<file path=ppt/tags/tag12.xml><?xml version="1.0" encoding="utf-8"?>
<p:tagLst xmlns:a="http://schemas.openxmlformats.org/drawingml/2006/main" xmlns:r="http://schemas.openxmlformats.org/officeDocument/2006/relationships" xmlns:p="http://schemas.openxmlformats.org/presentationml/2006/main">
  <p:tag name="TIMING" val="|0.6|1.4|0.8|0.9|1|0.9|0.7|0.7|0.9"/>
</p:tagLst>
</file>

<file path=ppt/tags/tag13.xml><?xml version="1.0" encoding="utf-8"?>
<p:tagLst xmlns:a="http://schemas.openxmlformats.org/drawingml/2006/main" xmlns:r="http://schemas.openxmlformats.org/officeDocument/2006/relationships" xmlns:p="http://schemas.openxmlformats.org/presentationml/2006/main">
  <p:tag name="TIMING" val="|0.8|0.9|0.7|0.5|0.8|0.7|0.9"/>
</p:tagLst>
</file>

<file path=ppt/tags/tag14.xml><?xml version="1.0" encoding="utf-8"?>
<p:tagLst xmlns:a="http://schemas.openxmlformats.org/drawingml/2006/main" xmlns:r="http://schemas.openxmlformats.org/officeDocument/2006/relationships" xmlns:p="http://schemas.openxmlformats.org/presentationml/2006/main">
  <p:tag name="TIMING" val="|0.5|0.7|0.8|0.7|0.7|0.8|0.7|0.7|0.7|0.9"/>
</p:tagLst>
</file>

<file path=ppt/tags/tag15.xml><?xml version="1.0" encoding="utf-8"?>
<p:tagLst xmlns:a="http://schemas.openxmlformats.org/drawingml/2006/main" xmlns:r="http://schemas.openxmlformats.org/officeDocument/2006/relationships" xmlns:p="http://schemas.openxmlformats.org/presentationml/2006/main">
  <p:tag name="TIMING" val="|0.4|1.1|0.7|0.6|0.6|0.7|0.8"/>
</p:tagLst>
</file>

<file path=ppt/tags/tag16.xml><?xml version="1.0" encoding="utf-8"?>
<p:tagLst xmlns:a="http://schemas.openxmlformats.org/drawingml/2006/main" xmlns:r="http://schemas.openxmlformats.org/officeDocument/2006/relationships" xmlns:p="http://schemas.openxmlformats.org/presentationml/2006/main">
  <p:tag name="TIMING" val="|0.3|0.7|0.7|0.6|0.6|0.7|0.8|0.6|0.7|0.6|0.6|0.7"/>
</p:tagLst>
</file>

<file path=ppt/tags/tag17.xml><?xml version="1.0" encoding="utf-8"?>
<p:tagLst xmlns:a="http://schemas.openxmlformats.org/drawingml/2006/main" xmlns:r="http://schemas.openxmlformats.org/officeDocument/2006/relationships" xmlns:p="http://schemas.openxmlformats.org/presentationml/2006/main">
  <p:tag name="TIMING" val="|0.2|1|1.5|1.4|0.8|0.9"/>
</p:tagLst>
</file>

<file path=ppt/tags/tag18.xml><?xml version="1.0" encoding="utf-8"?>
<p:tagLst xmlns:a="http://schemas.openxmlformats.org/drawingml/2006/main" xmlns:r="http://schemas.openxmlformats.org/officeDocument/2006/relationships" xmlns:p="http://schemas.openxmlformats.org/presentationml/2006/main">
  <p:tag name="TIMING" val="|0.2|1.6"/>
</p:tagLst>
</file>

<file path=ppt/tags/tag19.xml><?xml version="1.0" encoding="utf-8"?>
<p:tagLst xmlns:a="http://schemas.openxmlformats.org/drawingml/2006/main" xmlns:r="http://schemas.openxmlformats.org/officeDocument/2006/relationships" xmlns:p="http://schemas.openxmlformats.org/presentationml/2006/main">
  <p:tag name="TIMING" val="|1.5"/>
</p:tagLst>
</file>

<file path=ppt/tags/tag2.xml><?xml version="1.0" encoding="utf-8"?>
<p:tagLst xmlns:a="http://schemas.openxmlformats.org/drawingml/2006/main" xmlns:r="http://schemas.openxmlformats.org/officeDocument/2006/relationships" xmlns:p="http://schemas.openxmlformats.org/presentationml/2006/main">
  <p:tag name="TIMING" val="|1.3|2.2|1.2"/>
</p:tagLst>
</file>

<file path=ppt/tags/tag3.xml><?xml version="1.0" encoding="utf-8"?>
<p:tagLst xmlns:a="http://schemas.openxmlformats.org/drawingml/2006/main" xmlns:r="http://schemas.openxmlformats.org/officeDocument/2006/relationships" xmlns:p="http://schemas.openxmlformats.org/presentationml/2006/main">
  <p:tag name="TIMING" val="|1|1.1|0.9|0.7|0.8|0.7|0.7|1|0.9"/>
</p:tagLst>
</file>

<file path=ppt/tags/tag4.xml><?xml version="1.0" encoding="utf-8"?>
<p:tagLst xmlns:a="http://schemas.openxmlformats.org/drawingml/2006/main" xmlns:r="http://schemas.openxmlformats.org/officeDocument/2006/relationships" xmlns:p="http://schemas.openxmlformats.org/presentationml/2006/main">
  <p:tag name="TIMING" val="|0.5|1.2|0.9|0.9|0.8|0.8|0.8|0.9|0.8|1|0.9"/>
</p:tagLst>
</file>

<file path=ppt/tags/tag5.xml><?xml version="1.0" encoding="utf-8"?>
<p:tagLst xmlns:a="http://schemas.openxmlformats.org/drawingml/2006/main" xmlns:r="http://schemas.openxmlformats.org/officeDocument/2006/relationships" xmlns:p="http://schemas.openxmlformats.org/presentationml/2006/main">
  <p:tag name="TIMING" val="|0.3|1.2|0.9|0.8|0.7|0.9"/>
</p:tagLst>
</file>

<file path=ppt/tags/tag6.xml><?xml version="1.0" encoding="utf-8"?>
<p:tagLst xmlns:a="http://schemas.openxmlformats.org/drawingml/2006/main" xmlns:r="http://schemas.openxmlformats.org/officeDocument/2006/relationships" xmlns:p="http://schemas.openxmlformats.org/presentationml/2006/main">
  <p:tag name="TIMING" val="|0.4|0.9|0.8|0.8|0.8|0.9"/>
</p:tagLst>
</file>

<file path=ppt/tags/tag7.xml><?xml version="1.0" encoding="utf-8"?>
<p:tagLst xmlns:a="http://schemas.openxmlformats.org/drawingml/2006/main" xmlns:r="http://schemas.openxmlformats.org/officeDocument/2006/relationships" xmlns:p="http://schemas.openxmlformats.org/presentationml/2006/main">
  <p:tag name="TIMING" val="|0.5|0.9|0.9|0.8|0.8|0.9"/>
</p:tagLst>
</file>

<file path=ppt/tags/tag8.xml><?xml version="1.0" encoding="utf-8"?>
<p:tagLst xmlns:a="http://schemas.openxmlformats.org/drawingml/2006/main" xmlns:r="http://schemas.openxmlformats.org/officeDocument/2006/relationships" xmlns:p="http://schemas.openxmlformats.org/presentationml/2006/main">
  <p:tag name="TIMING" val="|0.5|0.9|0.9|0.8|0.8|0.9|0.8|0.8|0.9"/>
</p:tagLst>
</file>

<file path=ppt/tags/tag9.xml><?xml version="1.0" encoding="utf-8"?>
<p:tagLst xmlns:a="http://schemas.openxmlformats.org/drawingml/2006/main" xmlns:r="http://schemas.openxmlformats.org/officeDocument/2006/relationships" xmlns:p="http://schemas.openxmlformats.org/presentationml/2006/main">
  <p:tag name="TIMING" val="|0.5|1|1|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1849</Words>
  <Application>Microsoft Office PowerPoint</Application>
  <PresentationFormat>自定义</PresentationFormat>
  <Paragraphs>470</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篮球</dc:title>
  <dc:creator>第一PPT</dc:creator>
  <cp:keywords>www.1ppt.com</cp:keywords>
  <cp:lastModifiedBy>Windows User</cp:lastModifiedBy>
  <cp:revision>18</cp:revision>
  <dcterms:created xsi:type="dcterms:W3CDTF">2017-03-22T06:32:00Z</dcterms:created>
  <dcterms:modified xsi:type="dcterms:W3CDTF">2019-07-09T08:37:43Z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