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4" r:id="rId3"/>
    <p:sldId id="295" r:id="rId4"/>
    <p:sldId id="300" r:id="rId5"/>
    <p:sldId id="317" r:id="rId6"/>
    <p:sldId id="319" r:id="rId7"/>
    <p:sldId id="321" r:id="rId8"/>
    <p:sldId id="320" r:id="rId9"/>
    <p:sldId id="318" r:id="rId10"/>
    <p:sldId id="322" r:id="rId11"/>
    <p:sldId id="323" r:id="rId12"/>
    <p:sldId id="325" r:id="rId13"/>
    <p:sldId id="324" r:id="rId14"/>
    <p:sldId id="326" r:id="rId15"/>
    <p:sldId id="327" r:id="rId16"/>
    <p:sldId id="328" r:id="rId17"/>
    <p:sldId id="329" r:id="rId18"/>
    <p:sldId id="330" r:id="rId19"/>
    <p:sldId id="331" r:id="rId20"/>
    <p:sldId id="332" r:id="rId21"/>
    <p:sldId id="333" r:id="rId22"/>
    <p:sldId id="334" r:id="rId23"/>
    <p:sldId id="335" r:id="rId24"/>
    <p:sldId id="336" r:id="rId25"/>
    <p:sldId id="339" r:id="rId26"/>
    <p:sldId id="337" r:id="rId27"/>
    <p:sldId id="338" r:id="rId28"/>
    <p:sldId id="297" r:id="rId29"/>
    <p:sldId id="340"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8A43"/>
    <a:srgbClr val="F58C65"/>
    <a:srgbClr val="74AD93"/>
    <a:srgbClr val="31B8B4"/>
    <a:srgbClr val="1983B7"/>
    <a:srgbClr val="4FC34E"/>
    <a:srgbClr val="E94E60"/>
    <a:srgbClr val="018989"/>
    <a:srgbClr val="27C5D6"/>
    <a:srgbClr val="E71F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825" autoAdjust="0"/>
    <p:restoredTop sz="97926" autoAdjust="0"/>
  </p:normalViewPr>
  <p:slideViewPr>
    <p:cSldViewPr snapToGrid="0" showGuides="1">
      <p:cViewPr>
        <p:scale>
          <a:sx n="50" d="100"/>
          <a:sy n="50" d="100"/>
        </p:scale>
        <p:origin x="-72" y="-1650"/>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2019/7/9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3542415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805989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535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6179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28890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98333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599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9962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0865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607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9925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62375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6068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062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2019/7/9</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2019/7/9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26437586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4.jpe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microsoft.com/office/2007/relationships/hdphoto" Target="../media/hdphoto5.wdp"/><Relationship Id="rId5" Type="http://schemas.openxmlformats.org/officeDocument/2006/relationships/image" Target="../media/image15.jpe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jpeg"/><Relationship Id="rId7" Type="http://schemas.microsoft.com/office/2007/relationships/hdphoto" Target="../media/hdphoto2.wdp"/><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jpeg"/><Relationship Id="rId9"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1" name="_14"/>
          <p:cNvSpPr txBox="1">
            <a:spLocks noChangeArrowheads="1"/>
          </p:cNvSpPr>
          <p:nvPr/>
        </p:nvSpPr>
        <p:spPr bwMode="auto">
          <a:xfrm>
            <a:off x="1715022" y="2738059"/>
            <a:ext cx="9011036" cy="986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300" b="1" dirty="0">
                <a:solidFill>
                  <a:srgbClr val="F58C65"/>
                </a:solidFill>
                <a:latin typeface="微软雅黑" panose="020B0503020204020204" pitchFamily="34" charset="-122"/>
                <a:ea typeface="微软雅黑" panose="020B0503020204020204" pitchFamily="34" charset="-122"/>
              </a:rPr>
              <a:t>清</a:t>
            </a:r>
            <a:r>
              <a:rPr lang="zh-CN" altLang="en-US" sz="6300" b="1" dirty="0" smtClean="0">
                <a:solidFill>
                  <a:srgbClr val="F58C65"/>
                </a:solidFill>
                <a:latin typeface="微软雅黑" panose="020B0503020204020204" pitchFamily="34" charset="-122"/>
                <a:ea typeface="微软雅黑" panose="020B0503020204020204" pitchFamily="34" charset="-122"/>
              </a:rPr>
              <a:t>新花卉韩范 </a:t>
            </a:r>
            <a:r>
              <a:rPr lang="zh-CN" altLang="en-US" sz="6300" b="1" dirty="0" smtClean="0">
                <a:solidFill>
                  <a:srgbClr val="5E8A43"/>
                </a:solidFill>
                <a:latin typeface="微软雅黑" panose="020B0503020204020204" pitchFamily="34" charset="-122"/>
                <a:ea typeface="微软雅黑" panose="020B0503020204020204" pitchFamily="34" charset="-122"/>
              </a:rPr>
              <a:t>通用</a:t>
            </a:r>
            <a:r>
              <a:rPr lang="en-US" altLang="zh-CN" sz="6300" b="1" dirty="0" smtClean="0">
                <a:solidFill>
                  <a:srgbClr val="5E8A43"/>
                </a:solidFill>
                <a:latin typeface="微软雅黑" panose="020B0503020204020204" pitchFamily="34" charset="-122"/>
                <a:ea typeface="微软雅黑" panose="020B0503020204020204" pitchFamily="34" charset="-122"/>
              </a:rPr>
              <a:t>PPT</a:t>
            </a:r>
            <a:endParaRPr lang="zh-CN" sz="6300" b="1" dirty="0">
              <a:solidFill>
                <a:srgbClr val="5E8A43"/>
              </a:solidFill>
              <a:latin typeface="微软雅黑" panose="020B0503020204020204" pitchFamily="34" charset="-122"/>
              <a:ea typeface="微软雅黑" panose="020B0503020204020204" pitchFamily="34" charset="-122"/>
            </a:endParaRPr>
          </a:p>
        </p:txBody>
      </p:sp>
      <p:sp>
        <p:nvSpPr>
          <p:cNvPr id="62" name="_15"/>
          <p:cNvSpPr txBox="1">
            <a:spLocks noChangeArrowheads="1"/>
          </p:cNvSpPr>
          <p:nvPr/>
        </p:nvSpPr>
        <p:spPr bwMode="auto">
          <a:xfrm>
            <a:off x="3313826" y="3856107"/>
            <a:ext cx="5813429"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400" b="0" dirty="0">
                <a:solidFill>
                  <a:schemeClr val="bg1">
                    <a:lumMod val="50000"/>
                  </a:schemeClr>
                </a:solidFill>
                <a:latin typeface="华文细黑" panose="02010600040101010101" pitchFamily="2" charset="-122"/>
                <a:ea typeface="华文细黑" panose="02010600040101010101" pitchFamily="2" charset="-122"/>
              </a:rPr>
              <a:t>Introduction Of Atmospheric</a:t>
            </a:r>
          </a:p>
          <a:p>
            <a:r>
              <a:rPr lang="en-US" altLang="zh-CN" sz="1400" b="0" dirty="0">
                <a:solidFill>
                  <a:schemeClr val="bg1">
                    <a:lumMod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400" b="0" dirty="0">
              <a:solidFill>
                <a:schemeClr val="bg1">
                  <a:lumMod val="50000"/>
                </a:schemeClr>
              </a:solidFill>
              <a:latin typeface="华文细黑" panose="02010600040101010101" pitchFamily="2" charset="-122"/>
              <a:ea typeface="华文细黑" panose="02010600040101010101" pitchFamily="2" charset="-122"/>
            </a:endParaRPr>
          </a:p>
        </p:txBody>
      </p:sp>
      <p:grpSp>
        <p:nvGrpSpPr>
          <p:cNvPr id="8" name="Group 38"/>
          <p:cNvGrpSpPr/>
          <p:nvPr/>
        </p:nvGrpSpPr>
        <p:grpSpPr>
          <a:xfrm>
            <a:off x="5433010" y="4609549"/>
            <a:ext cx="1575060" cy="160804"/>
            <a:chOff x="5548426" y="3343939"/>
            <a:chExt cx="833173" cy="85061"/>
          </a:xfrm>
          <a:solidFill>
            <a:srgbClr val="F58C65"/>
          </a:solidFill>
        </p:grpSpPr>
        <p:sp>
          <p:nvSpPr>
            <p:cNvPr id="9"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32"/>
            <p:cNvSpPr/>
            <p:nvPr/>
          </p:nvSpPr>
          <p:spPr>
            <a:xfrm>
              <a:off x="5698049"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34"/>
            <p:cNvSpPr/>
            <p:nvPr/>
          </p:nvSpPr>
          <p:spPr>
            <a:xfrm>
              <a:off x="5997294"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36"/>
            <p:cNvSpPr/>
            <p:nvPr/>
          </p:nvSpPr>
          <p:spPr>
            <a:xfrm>
              <a:off x="6296538"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Picture 2" descr="C:\Users\Administrator\Desktop\bt101\101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V="1">
            <a:off x="3386820" y="1664137"/>
            <a:ext cx="5518672" cy="1150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306063"/>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56" presetClass="entr" presetSubtype="0" fill="hold" grpId="0" nodeType="withEffect">
                                  <p:stCondLst>
                                    <p:cond delay="750"/>
                                  </p:stCondLst>
                                  <p:iterate type="lt">
                                    <p:tmPct val="10000"/>
                                  </p:iterate>
                                  <p:childTnLst>
                                    <p:set>
                                      <p:cBhvr>
                                        <p:cTn id="11" dur="1" fill="hold">
                                          <p:stCondLst>
                                            <p:cond delay="0"/>
                                          </p:stCondLst>
                                        </p:cTn>
                                        <p:tgtEl>
                                          <p:spTgt spid="61"/>
                                        </p:tgtEl>
                                        <p:attrNameLst>
                                          <p:attrName>style.visibility</p:attrName>
                                        </p:attrNameLst>
                                      </p:cBhvr>
                                      <p:to>
                                        <p:strVal val="visible"/>
                                      </p:to>
                                    </p:set>
                                    <p:anim by="(-#ppt_w*2)" calcmode="lin" valueType="num">
                                      <p:cBhvr rctx="PPT">
                                        <p:cTn id="12" dur="500" autoRev="1" fill="hold">
                                          <p:stCondLst>
                                            <p:cond delay="0"/>
                                          </p:stCondLst>
                                        </p:cTn>
                                        <p:tgtEl>
                                          <p:spTgt spid="61"/>
                                        </p:tgtEl>
                                        <p:attrNameLst>
                                          <p:attrName>ppt_w</p:attrName>
                                        </p:attrNameLst>
                                      </p:cBhvr>
                                    </p:anim>
                                    <p:anim by="(#ppt_w*0.50)" calcmode="lin" valueType="num">
                                      <p:cBhvr>
                                        <p:cTn id="13" dur="500" decel="50000" autoRev="1" fill="hold">
                                          <p:stCondLst>
                                            <p:cond delay="0"/>
                                          </p:stCondLst>
                                        </p:cTn>
                                        <p:tgtEl>
                                          <p:spTgt spid="61"/>
                                        </p:tgtEl>
                                        <p:attrNameLst>
                                          <p:attrName>ppt_x</p:attrName>
                                        </p:attrNameLst>
                                      </p:cBhvr>
                                    </p:anim>
                                    <p:anim from="(-#ppt_h/2)" to="(#ppt_y)" calcmode="lin" valueType="num">
                                      <p:cBhvr>
                                        <p:cTn id="14" dur="1000" fill="hold">
                                          <p:stCondLst>
                                            <p:cond delay="0"/>
                                          </p:stCondLst>
                                        </p:cTn>
                                        <p:tgtEl>
                                          <p:spTgt spid="61"/>
                                        </p:tgtEl>
                                        <p:attrNameLst>
                                          <p:attrName>ppt_y</p:attrName>
                                        </p:attrNameLst>
                                      </p:cBhvr>
                                    </p:anim>
                                    <p:animRot by="21600000">
                                      <p:cBhvr>
                                        <p:cTn id="15" dur="1000" fill="hold">
                                          <p:stCondLst>
                                            <p:cond delay="0"/>
                                          </p:stCondLst>
                                        </p:cTn>
                                        <p:tgtEl>
                                          <p:spTgt spid="61"/>
                                        </p:tgtEl>
                                        <p:attrNameLst>
                                          <p:attrName>r</p:attrName>
                                        </p:attrNameLst>
                                      </p:cBhvr>
                                    </p:animRot>
                                  </p:childTnLst>
                                </p:cTn>
                              </p:par>
                            </p:childTnLst>
                          </p:cTn>
                        </p:par>
                        <p:par>
                          <p:cTn id="16" fill="hold">
                            <p:stCondLst>
                              <p:cond delay="2750"/>
                            </p:stCondLst>
                            <p:childTnLst>
                              <p:par>
                                <p:cTn id="17" presetID="22" presetClass="entr" presetSubtype="8"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96710" y="1537519"/>
            <a:ext cx="11185879" cy="4991038"/>
            <a:chOff x="559293" y="850962"/>
            <a:chExt cx="8024638" cy="3580521"/>
          </a:xfrm>
        </p:grpSpPr>
        <p:pic>
          <p:nvPicPr>
            <p:cNvPr id="6" name="Picture 5" descr="C:\Users\114\Desktop\shutterstock_68453071.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3571875" y="2879448"/>
              <a:ext cx="2449710" cy="15343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114\Desktop\4d6ca0d54b7959d2710000b2\shutterstock_62170066.jp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p:blipFill>
          <p:spPr bwMode="auto">
            <a:xfrm>
              <a:off x="3571875" y="870012"/>
              <a:ext cx="5012054" cy="19598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114\Desktop\4e1a60504b7959bc0d000070\1.jpg"/>
            <p:cNvPicPr>
              <a:picLocks noChangeAspect="1" noChangeArrowheads="1"/>
            </p:cNvPicPr>
            <p:nvPr/>
          </p:nvPicPr>
          <p:blipFill rotWithShape="1">
            <a:blip r:embed="rId7" cstate="screen">
              <a:extLst>
                <a:ext uri="{BEBA8EAE-BF5A-486C-A8C5-ECC9F3942E4B}">
                  <a14:imgProps xmlns:a14="http://schemas.microsoft.com/office/drawing/2010/main">
                    <a14:imgLayer r:embed="rId8">
                      <a14:imgEffect>
                        <a14:saturation sat="0"/>
                      </a14:imgEffect>
                      <a14:imgEffect>
                        <a14:brightnessContrast bright="-2000" contrast="23000"/>
                      </a14:imgEffect>
                    </a14:imgLayer>
                  </a14:imgProps>
                </a:ext>
                <a:ext uri="{28A0092B-C50C-407E-A947-70E740481C1C}">
                  <a14:useLocalDpi xmlns:a14="http://schemas.microsoft.com/office/drawing/2010/main"/>
                </a:ext>
              </a:extLst>
            </a:blip>
            <a:srcRect/>
            <a:stretch/>
          </p:blipFill>
          <p:spPr bwMode="auto">
            <a:xfrm>
              <a:off x="559294" y="850962"/>
              <a:ext cx="2956263" cy="3580521"/>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559293" y="3395663"/>
              <a:ext cx="2956264" cy="1034294"/>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0" name="TextBox 9"/>
            <p:cNvSpPr txBox="1"/>
            <p:nvPr/>
          </p:nvSpPr>
          <p:spPr>
            <a:xfrm>
              <a:off x="623886" y="3514906"/>
              <a:ext cx="2247900" cy="375353"/>
            </a:xfrm>
            <a:prstGeom prst="rect">
              <a:avLst/>
            </a:prstGeom>
            <a:noFill/>
          </p:spPr>
          <p:txBody>
            <a:bodyPr wrap="square" rtlCol="0">
              <a:spAutoFit/>
            </a:bodyPr>
            <a:lstStyle/>
            <a:p>
              <a:r>
                <a:rPr lang="en-US" altLang="zh-CN" sz="2800" b="1" dirty="0">
                  <a:solidFill>
                    <a:schemeClr val="bg1"/>
                  </a:solidFill>
                </a:rPr>
                <a:t>Super </a:t>
              </a:r>
              <a:r>
                <a:rPr lang="en-US" altLang="zh-CN" sz="2800" b="1" dirty="0" smtClean="0">
                  <a:solidFill>
                    <a:schemeClr val="bg1"/>
                  </a:solidFill>
                </a:rPr>
                <a:t>Project </a:t>
              </a:r>
              <a:r>
                <a:rPr lang="en-US" altLang="zh-CN" sz="2800" b="1" dirty="0">
                  <a:solidFill>
                    <a:schemeClr val="bg1"/>
                  </a:solidFill>
                </a:rPr>
                <a:t>01</a:t>
              </a:r>
              <a:endParaRPr lang="zh-CN" altLang="en-US" sz="2800" b="1" dirty="0">
                <a:solidFill>
                  <a:schemeClr val="bg1"/>
                </a:solidFill>
              </a:endParaRPr>
            </a:p>
          </p:txBody>
        </p:sp>
        <p:sp>
          <p:nvSpPr>
            <p:cNvPr id="11" name="TextBox 10"/>
            <p:cNvSpPr txBox="1"/>
            <p:nvPr/>
          </p:nvSpPr>
          <p:spPr>
            <a:xfrm>
              <a:off x="621505" y="3788563"/>
              <a:ext cx="1824038" cy="287035"/>
            </a:xfrm>
            <a:prstGeom prst="rect">
              <a:avLst/>
            </a:prstGeom>
            <a:noFill/>
          </p:spPr>
          <p:txBody>
            <a:bodyPr wrap="square" rtlCol="0">
              <a:spAutoFit/>
            </a:bodyPr>
            <a:lstStyle/>
            <a:p>
              <a:r>
                <a:rPr lang="en-US" altLang="zh-CN" sz="2000" i="1" dirty="0" err="1" smtClean="0">
                  <a:solidFill>
                    <a:schemeClr val="bg1"/>
                  </a:solidFill>
                </a:rPr>
                <a:t>Supercoampany</a:t>
              </a:r>
              <a:endParaRPr lang="zh-CN" altLang="en-US" sz="2400" i="1" dirty="0">
                <a:solidFill>
                  <a:schemeClr val="bg1"/>
                </a:solidFill>
              </a:endParaRPr>
            </a:p>
          </p:txBody>
        </p:sp>
        <p:cxnSp>
          <p:nvCxnSpPr>
            <p:cNvPr id="12" name="直接连接符 11"/>
            <p:cNvCxnSpPr/>
            <p:nvPr/>
          </p:nvCxnSpPr>
          <p:spPr>
            <a:xfrm>
              <a:off x="695924" y="4113846"/>
              <a:ext cx="26378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26868" y="4125119"/>
              <a:ext cx="2434626" cy="220796"/>
            </a:xfrm>
            <a:prstGeom prst="rect">
              <a:avLst/>
            </a:prstGeom>
            <a:noFill/>
          </p:spPr>
          <p:txBody>
            <a:bodyPr wrap="square" rtlCol="0">
              <a:spAutoFit/>
            </a:bodyPr>
            <a:lstStyle/>
            <a:p>
              <a:r>
                <a:rPr lang="en-US" altLang="zh-CN" sz="1400" spc="10" dirty="0" err="1">
                  <a:solidFill>
                    <a:schemeClr val="bg1"/>
                  </a:solidFill>
                </a:rPr>
                <a:t>Nulla</a:t>
              </a:r>
              <a:r>
                <a:rPr lang="en-US" altLang="zh-CN" sz="1400" spc="10" dirty="0">
                  <a:solidFill>
                    <a:schemeClr val="bg1"/>
                  </a:solidFill>
                </a:rPr>
                <a:t> vitae </a:t>
              </a:r>
              <a:r>
                <a:rPr lang="en-US" altLang="zh-CN" sz="1400" spc="10" dirty="0" err="1">
                  <a:solidFill>
                    <a:schemeClr val="bg1"/>
                  </a:solidFill>
                </a:rPr>
                <a:t>elit</a:t>
              </a:r>
              <a:r>
                <a:rPr lang="en-US" altLang="zh-CN" sz="1400" spc="10" dirty="0">
                  <a:solidFill>
                    <a:schemeClr val="bg1"/>
                  </a:solidFill>
                </a:rPr>
                <a:t> </a:t>
              </a:r>
              <a:r>
                <a:rPr lang="en-US" altLang="zh-CN" sz="1400" spc="10" dirty="0" err="1">
                  <a:solidFill>
                    <a:schemeClr val="bg1"/>
                  </a:solidFill>
                </a:rPr>
                <a:t>libero</a:t>
              </a:r>
              <a:r>
                <a:rPr lang="en-US" altLang="zh-CN" sz="1400" spc="10" dirty="0">
                  <a:solidFill>
                    <a:schemeClr val="bg1"/>
                  </a:solidFill>
                </a:rPr>
                <a:t>, a </a:t>
              </a:r>
              <a:r>
                <a:rPr lang="en-US" altLang="zh-CN" sz="1400" spc="10" dirty="0" err="1">
                  <a:solidFill>
                    <a:schemeClr val="bg1"/>
                  </a:solidFill>
                </a:rPr>
                <a:t>pharetra</a:t>
              </a:r>
              <a:r>
                <a:rPr lang="en-US" altLang="zh-CN" sz="1400" spc="10" dirty="0">
                  <a:solidFill>
                    <a:schemeClr val="bg1"/>
                  </a:solidFill>
                </a:rPr>
                <a:t> </a:t>
              </a:r>
              <a:r>
                <a:rPr lang="en-US" altLang="zh-CN" sz="1400" spc="10" dirty="0" err="1">
                  <a:solidFill>
                    <a:schemeClr val="bg1"/>
                  </a:solidFill>
                </a:rPr>
                <a:t>augue</a:t>
              </a:r>
              <a:r>
                <a:rPr lang="en-US" altLang="zh-CN" sz="1400" spc="10" dirty="0">
                  <a:solidFill>
                    <a:schemeClr val="bg1"/>
                  </a:solidFill>
                </a:rPr>
                <a:t>.</a:t>
              </a:r>
              <a:endParaRPr lang="zh-CN" altLang="en-US" sz="1400" spc="10" dirty="0">
                <a:solidFill>
                  <a:schemeClr val="bg1"/>
                </a:solidFill>
              </a:endParaRPr>
            </a:p>
          </p:txBody>
        </p:sp>
        <p:sp>
          <p:nvSpPr>
            <p:cNvPr id="14" name="矩形 13"/>
            <p:cNvSpPr/>
            <p:nvPr/>
          </p:nvSpPr>
          <p:spPr>
            <a:xfrm>
              <a:off x="6092825" y="870011"/>
              <a:ext cx="2491106" cy="1959846"/>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cxnSp>
          <p:nvCxnSpPr>
            <p:cNvPr id="15" name="直接连接符 14"/>
            <p:cNvCxnSpPr/>
            <p:nvPr/>
          </p:nvCxnSpPr>
          <p:spPr>
            <a:xfrm>
              <a:off x="6302375" y="1158670"/>
              <a:ext cx="2046056" cy="0"/>
            </a:xfrm>
            <a:prstGeom prst="line">
              <a:avLst/>
            </a:prstGeom>
            <a:ln w="38100">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230980" y="1207277"/>
              <a:ext cx="2211345" cy="1479332"/>
            </a:xfrm>
            <a:prstGeom prst="rect">
              <a:avLst/>
            </a:prstGeom>
            <a:noFill/>
          </p:spPr>
          <p:txBody>
            <a:bodyPr wrap="square" rtlCol="0">
              <a:spAutoFit/>
            </a:bodyPr>
            <a:lstStyle/>
            <a:p>
              <a:r>
                <a:rPr lang="en-US" altLang="zh-CN" sz="1600" kern="1600" spc="10" dirty="0" err="1">
                  <a:solidFill>
                    <a:schemeClr val="bg1"/>
                  </a:solidFill>
                </a:rPr>
                <a:t>Donec</a:t>
              </a:r>
              <a:r>
                <a:rPr lang="en-US" altLang="zh-CN" sz="1600" kern="1600" spc="10" dirty="0">
                  <a:solidFill>
                    <a:schemeClr val="bg1"/>
                  </a:solidFill>
                </a:rPr>
                <a:t> id </a:t>
              </a:r>
              <a:r>
                <a:rPr lang="en-US" altLang="zh-CN" sz="1600" kern="1600" spc="10" dirty="0" err="1">
                  <a:solidFill>
                    <a:schemeClr val="bg1"/>
                  </a:solidFill>
                </a:rPr>
                <a:t>elit</a:t>
              </a:r>
              <a:r>
                <a:rPr lang="en-US" altLang="zh-CN" sz="1600" kern="1600" spc="10" dirty="0">
                  <a:solidFill>
                    <a:schemeClr val="bg1"/>
                  </a:solidFill>
                </a:rPr>
                <a:t> non mi </a:t>
              </a:r>
              <a:r>
                <a:rPr lang="en-US" altLang="zh-CN" sz="1600" kern="1600" spc="10" dirty="0" err="1">
                  <a:solidFill>
                    <a:schemeClr val="bg1"/>
                  </a:solidFill>
                </a:rPr>
                <a:t>porta</a:t>
              </a:r>
              <a:r>
                <a:rPr lang="en-US" altLang="zh-CN" sz="1600" kern="1600" spc="10" dirty="0">
                  <a:solidFill>
                    <a:schemeClr val="bg1"/>
                  </a:solidFill>
                </a:rPr>
                <a:t> </a:t>
              </a:r>
              <a:r>
                <a:rPr lang="en-US" altLang="zh-CN" sz="1600" kern="1600" spc="10" dirty="0" err="1">
                  <a:solidFill>
                    <a:schemeClr val="bg1"/>
                  </a:solidFill>
                </a:rPr>
                <a:t>gravida</a:t>
              </a:r>
              <a:r>
                <a:rPr lang="en-US" altLang="zh-CN" sz="1600" kern="1600" spc="10" dirty="0">
                  <a:solidFill>
                    <a:schemeClr val="bg1"/>
                  </a:solidFill>
                </a:rPr>
                <a:t> at </a:t>
              </a:r>
              <a:r>
                <a:rPr lang="en-US" altLang="zh-CN" sz="1600" kern="1600" spc="10" dirty="0" err="1">
                  <a:solidFill>
                    <a:schemeClr val="bg1"/>
                  </a:solidFill>
                </a:rPr>
                <a:t>eget</a:t>
              </a:r>
              <a:r>
                <a:rPr lang="en-US" altLang="zh-CN" sz="1600" kern="1600" spc="10" dirty="0">
                  <a:solidFill>
                    <a:schemeClr val="bg1"/>
                  </a:solidFill>
                </a:rPr>
                <a:t> </a:t>
              </a:r>
              <a:r>
                <a:rPr lang="en-US" altLang="zh-CN" sz="1600" spc="10" dirty="0" err="1">
                  <a:solidFill>
                    <a:schemeClr val="bg1"/>
                  </a:solidFill>
                </a:rPr>
                <a:t>metus</a:t>
              </a:r>
              <a:r>
                <a:rPr lang="en-US" altLang="zh-CN" sz="1600" spc="10" dirty="0">
                  <a:solidFill>
                    <a:schemeClr val="bg1"/>
                  </a:solidFill>
                </a:rPr>
                <a:t>. </a:t>
              </a:r>
              <a:r>
                <a:rPr lang="en-US" altLang="zh-CN" sz="1600" spc="10" dirty="0" err="1">
                  <a:solidFill>
                    <a:schemeClr val="bg1"/>
                  </a:solidFill>
                </a:rPr>
                <a:t>Fusce</a:t>
              </a:r>
              <a:r>
                <a:rPr lang="en-US" altLang="zh-CN" sz="1600" spc="10" dirty="0">
                  <a:solidFill>
                    <a:schemeClr val="bg1"/>
                  </a:solidFill>
                </a:rPr>
                <a:t> </a:t>
              </a:r>
              <a:r>
                <a:rPr lang="en-US" altLang="zh-CN" sz="1600" spc="10" dirty="0" err="1">
                  <a:solidFill>
                    <a:schemeClr val="bg1"/>
                  </a:solidFill>
                </a:rPr>
                <a:t>dapibus</a:t>
              </a:r>
              <a:r>
                <a:rPr lang="en-US" altLang="zh-CN" sz="1600" spc="10" dirty="0">
                  <a:solidFill>
                    <a:schemeClr val="bg1"/>
                  </a:solidFill>
                </a:rPr>
                <a:t>, </a:t>
              </a:r>
              <a:r>
                <a:rPr lang="en-US" altLang="zh-CN" sz="1600" spc="10" dirty="0" err="1">
                  <a:solidFill>
                    <a:schemeClr val="bg1"/>
                  </a:solidFill>
                </a:rPr>
                <a:t>tellus</a:t>
              </a:r>
              <a:r>
                <a:rPr lang="en-US" altLang="zh-CN" sz="1600" spc="10" dirty="0">
                  <a:solidFill>
                    <a:schemeClr val="bg1"/>
                  </a:solidFill>
                </a:rPr>
                <a:t> ac </a:t>
              </a:r>
              <a:r>
                <a:rPr lang="en-US" altLang="zh-CN" sz="1600" spc="10" dirty="0" err="1">
                  <a:solidFill>
                    <a:schemeClr val="bg1"/>
                  </a:solidFill>
                </a:rPr>
                <a:t>cursus</a:t>
              </a:r>
              <a:r>
                <a:rPr lang="en-US" altLang="zh-CN" sz="1600" spc="10" dirty="0">
                  <a:solidFill>
                    <a:schemeClr val="bg1"/>
                  </a:solidFill>
                </a:rPr>
                <a:t>. </a:t>
              </a:r>
              <a:r>
                <a:rPr lang="en-US" altLang="zh-CN" sz="1600" kern="1600" spc="10" dirty="0" err="1">
                  <a:solidFill>
                    <a:schemeClr val="bg1"/>
                  </a:solidFill>
                </a:rPr>
                <a:t>Donec</a:t>
              </a:r>
              <a:r>
                <a:rPr lang="en-US" altLang="zh-CN" sz="1600" kern="1600" spc="10" dirty="0">
                  <a:solidFill>
                    <a:schemeClr val="bg1"/>
                  </a:solidFill>
                </a:rPr>
                <a:t> id </a:t>
              </a:r>
              <a:r>
                <a:rPr lang="en-US" altLang="zh-CN" sz="1600" kern="1600" spc="10" dirty="0" err="1">
                  <a:solidFill>
                    <a:schemeClr val="bg1"/>
                  </a:solidFill>
                </a:rPr>
                <a:t>elit</a:t>
              </a:r>
              <a:r>
                <a:rPr lang="en-US" altLang="zh-CN" sz="1600" kern="1600" spc="10" dirty="0">
                  <a:solidFill>
                    <a:schemeClr val="bg1"/>
                  </a:solidFill>
                </a:rPr>
                <a:t> non mi </a:t>
              </a:r>
              <a:r>
                <a:rPr lang="en-US" altLang="zh-CN" sz="1600" kern="1600" spc="10" dirty="0" err="1">
                  <a:solidFill>
                    <a:schemeClr val="bg1"/>
                  </a:solidFill>
                </a:rPr>
                <a:t>porta</a:t>
              </a:r>
              <a:r>
                <a:rPr lang="en-US" altLang="zh-CN" sz="1600" kern="1600" spc="10" dirty="0">
                  <a:solidFill>
                    <a:schemeClr val="bg1"/>
                  </a:solidFill>
                </a:rPr>
                <a:t> </a:t>
              </a:r>
              <a:r>
                <a:rPr lang="en-US" altLang="zh-CN" sz="1600" kern="1600" spc="10" dirty="0" err="1">
                  <a:solidFill>
                    <a:schemeClr val="bg1"/>
                  </a:solidFill>
                </a:rPr>
                <a:t>gravida</a:t>
              </a:r>
              <a:r>
                <a:rPr lang="en-US" altLang="zh-CN" sz="1600" kern="1600" spc="10" dirty="0">
                  <a:solidFill>
                    <a:schemeClr val="bg1"/>
                  </a:solidFill>
                </a:rPr>
                <a:t> at </a:t>
              </a:r>
              <a:r>
                <a:rPr lang="en-US" altLang="zh-CN" sz="1600" kern="1600" spc="10" dirty="0" err="1">
                  <a:solidFill>
                    <a:schemeClr val="bg1"/>
                  </a:solidFill>
                </a:rPr>
                <a:t>eget</a:t>
              </a:r>
              <a:r>
                <a:rPr lang="en-US" altLang="zh-CN" sz="1600" kern="1600" spc="10" dirty="0">
                  <a:solidFill>
                    <a:schemeClr val="bg1"/>
                  </a:solidFill>
                </a:rPr>
                <a:t> </a:t>
              </a:r>
              <a:r>
                <a:rPr lang="en-US" altLang="zh-CN" sz="1600" spc="10" dirty="0" err="1">
                  <a:solidFill>
                    <a:schemeClr val="bg1"/>
                  </a:solidFill>
                </a:rPr>
                <a:t>metus</a:t>
              </a:r>
              <a:r>
                <a:rPr lang="en-US" altLang="zh-CN" sz="1600" spc="10" dirty="0">
                  <a:solidFill>
                    <a:schemeClr val="bg1"/>
                  </a:solidFill>
                </a:rPr>
                <a:t>. </a:t>
              </a:r>
              <a:r>
                <a:rPr lang="en-US" altLang="zh-CN" sz="1600" spc="10" dirty="0" err="1">
                  <a:solidFill>
                    <a:schemeClr val="bg1"/>
                  </a:solidFill>
                </a:rPr>
                <a:t>Fusce</a:t>
              </a:r>
              <a:r>
                <a:rPr lang="en-US" altLang="zh-CN" sz="1600" spc="10" dirty="0">
                  <a:solidFill>
                    <a:schemeClr val="bg1"/>
                  </a:solidFill>
                </a:rPr>
                <a:t> </a:t>
              </a:r>
              <a:r>
                <a:rPr lang="en-US" altLang="zh-CN" sz="1600" spc="10" dirty="0" err="1">
                  <a:solidFill>
                    <a:schemeClr val="bg1"/>
                  </a:solidFill>
                </a:rPr>
                <a:t>dapibus</a:t>
              </a:r>
              <a:r>
                <a:rPr lang="en-US" altLang="zh-CN" sz="1600" spc="10" dirty="0">
                  <a:solidFill>
                    <a:schemeClr val="bg1"/>
                  </a:solidFill>
                </a:rPr>
                <a:t>, </a:t>
              </a:r>
              <a:r>
                <a:rPr lang="en-US" altLang="zh-CN" sz="1600" spc="10" dirty="0" err="1">
                  <a:solidFill>
                    <a:schemeClr val="bg1"/>
                  </a:solidFill>
                </a:rPr>
                <a:t>tellus</a:t>
              </a:r>
              <a:r>
                <a:rPr lang="en-US" altLang="zh-CN" sz="1600" spc="10" dirty="0">
                  <a:solidFill>
                    <a:schemeClr val="bg1"/>
                  </a:solidFill>
                </a:rPr>
                <a:t> ac </a:t>
              </a:r>
              <a:r>
                <a:rPr lang="en-US" altLang="zh-CN" sz="1600" spc="10" dirty="0" err="1">
                  <a:solidFill>
                    <a:schemeClr val="bg1"/>
                  </a:solidFill>
                </a:rPr>
                <a:t>cursus</a:t>
              </a:r>
              <a:r>
                <a:rPr lang="en-US" altLang="zh-CN" sz="1600" spc="10" dirty="0">
                  <a:solidFill>
                    <a:schemeClr val="bg1"/>
                  </a:solidFill>
                </a:rPr>
                <a:t>.</a:t>
              </a:r>
              <a:r>
                <a:rPr lang="en-US" altLang="zh-CN" sz="1600" kern="1600" spc="10" dirty="0">
                  <a:solidFill>
                    <a:schemeClr val="bg1"/>
                  </a:solidFill>
                </a:rPr>
                <a:t> </a:t>
              </a:r>
              <a:r>
                <a:rPr lang="en-US" altLang="zh-CN" sz="1600" kern="1600" spc="10" dirty="0" err="1">
                  <a:solidFill>
                    <a:schemeClr val="bg1"/>
                  </a:solidFill>
                </a:rPr>
                <a:t>Donec</a:t>
              </a:r>
              <a:r>
                <a:rPr lang="en-US" altLang="zh-CN" sz="1600" kern="1600" spc="10" dirty="0">
                  <a:solidFill>
                    <a:schemeClr val="bg1"/>
                  </a:solidFill>
                </a:rPr>
                <a:t> id </a:t>
              </a:r>
              <a:r>
                <a:rPr lang="en-US" altLang="zh-CN" sz="1600" kern="1600" spc="10" dirty="0" err="1">
                  <a:solidFill>
                    <a:schemeClr val="bg1"/>
                  </a:solidFill>
                </a:rPr>
                <a:t>elit</a:t>
              </a:r>
              <a:r>
                <a:rPr lang="en-US" altLang="zh-CN" sz="1600" kern="1600" spc="10" dirty="0">
                  <a:solidFill>
                    <a:schemeClr val="bg1"/>
                  </a:solidFill>
                </a:rPr>
                <a:t> non mi </a:t>
              </a:r>
              <a:r>
                <a:rPr lang="en-US" altLang="zh-CN" sz="1600" kern="1600" spc="10" dirty="0" err="1">
                  <a:solidFill>
                    <a:schemeClr val="bg1"/>
                  </a:solidFill>
                </a:rPr>
                <a:t>porta</a:t>
              </a:r>
              <a:r>
                <a:rPr lang="en-US" altLang="zh-CN" sz="1600" kern="1600" spc="10" dirty="0">
                  <a:solidFill>
                    <a:schemeClr val="bg1"/>
                  </a:solidFill>
                </a:rPr>
                <a:t> </a:t>
              </a:r>
              <a:r>
                <a:rPr lang="en-US" altLang="zh-CN" sz="1600" kern="1600" spc="10" dirty="0" err="1">
                  <a:solidFill>
                    <a:schemeClr val="bg1"/>
                  </a:solidFill>
                </a:rPr>
                <a:t>gravida</a:t>
              </a:r>
              <a:r>
                <a:rPr lang="en-US" altLang="zh-CN" sz="1600" kern="1600" spc="10" dirty="0">
                  <a:solidFill>
                    <a:schemeClr val="bg1"/>
                  </a:solidFill>
                </a:rPr>
                <a:t> at </a:t>
              </a:r>
              <a:r>
                <a:rPr lang="en-US" altLang="zh-CN" sz="1600" kern="1600" spc="10" dirty="0" err="1">
                  <a:solidFill>
                    <a:schemeClr val="bg1"/>
                  </a:solidFill>
                </a:rPr>
                <a:t>eget</a:t>
              </a:r>
              <a:r>
                <a:rPr lang="en-US" altLang="zh-CN" sz="1600" kern="1600" spc="10" dirty="0">
                  <a:solidFill>
                    <a:schemeClr val="bg1"/>
                  </a:solidFill>
                </a:rPr>
                <a:t> </a:t>
              </a:r>
              <a:r>
                <a:rPr lang="en-US" altLang="zh-CN" sz="1600" spc="10" dirty="0" err="1">
                  <a:solidFill>
                    <a:schemeClr val="bg1"/>
                  </a:solidFill>
                </a:rPr>
                <a:t>metus</a:t>
              </a:r>
              <a:r>
                <a:rPr lang="en-US" altLang="zh-CN" sz="1600" spc="10" dirty="0">
                  <a:solidFill>
                    <a:schemeClr val="bg1"/>
                  </a:solidFill>
                </a:rPr>
                <a:t>. </a:t>
              </a:r>
              <a:r>
                <a:rPr lang="en-US" altLang="zh-CN" sz="1600" spc="10" dirty="0" err="1">
                  <a:solidFill>
                    <a:schemeClr val="bg1"/>
                  </a:solidFill>
                </a:rPr>
                <a:t>Fusce</a:t>
              </a:r>
              <a:r>
                <a:rPr lang="en-US" altLang="zh-CN" sz="1600" spc="10" dirty="0">
                  <a:solidFill>
                    <a:schemeClr val="bg1"/>
                  </a:solidFill>
                </a:rPr>
                <a:t> </a:t>
              </a:r>
              <a:r>
                <a:rPr lang="en-US" altLang="zh-CN" sz="1600" spc="10" dirty="0" err="1">
                  <a:solidFill>
                    <a:schemeClr val="bg1"/>
                  </a:solidFill>
                </a:rPr>
                <a:t>dapibus</a:t>
              </a:r>
              <a:r>
                <a:rPr lang="en-US" altLang="zh-CN" sz="1600" spc="10" dirty="0">
                  <a:solidFill>
                    <a:schemeClr val="bg1"/>
                  </a:solidFill>
                </a:rPr>
                <a:t>, </a:t>
              </a:r>
              <a:r>
                <a:rPr lang="en-US" altLang="zh-CN" sz="1600" spc="10" dirty="0" err="1">
                  <a:solidFill>
                    <a:schemeClr val="bg1"/>
                  </a:solidFill>
                </a:rPr>
                <a:t>tellus</a:t>
              </a:r>
              <a:r>
                <a:rPr lang="en-US" altLang="zh-CN" sz="1600" spc="10" dirty="0">
                  <a:solidFill>
                    <a:schemeClr val="bg1"/>
                  </a:solidFill>
                </a:rPr>
                <a:t> ac </a:t>
              </a:r>
              <a:r>
                <a:rPr lang="en-US" altLang="zh-CN" sz="1600" spc="10" dirty="0" err="1">
                  <a:solidFill>
                    <a:schemeClr val="bg1"/>
                  </a:solidFill>
                </a:rPr>
                <a:t>cursus</a:t>
              </a:r>
              <a:endParaRPr lang="zh-CN" altLang="en-US" sz="1600" spc="10" dirty="0">
                <a:solidFill>
                  <a:schemeClr val="bg1"/>
                </a:solidFill>
              </a:endParaRPr>
            </a:p>
          </p:txBody>
        </p:sp>
        <p:pic>
          <p:nvPicPr>
            <p:cNvPr id="17" name="Picture 2" descr="C:\Users\114\Desktop\4d6ca0d54b7959d2710000b2\shutterstock_62646988.jpg"/>
            <p:cNvPicPr>
              <a:picLocks noChangeAspect="1" noChangeArrowheads="1"/>
            </p:cNvPicPr>
            <p:nvPr/>
          </p:nvPicPr>
          <p:blipFill rotWithShape="1">
            <a:blip r:embed="rId9" cstate="screen">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rcRect/>
            <a:stretch/>
          </p:blipFill>
          <p:spPr bwMode="auto">
            <a:xfrm>
              <a:off x="6092825" y="2879448"/>
              <a:ext cx="2491104" cy="15343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732643" y="2298429"/>
            <a:ext cx="8762336" cy="3254610"/>
            <a:chOff x="1033407" y="1622190"/>
            <a:chExt cx="7079774" cy="2629653"/>
          </a:xfrm>
        </p:grpSpPr>
        <p:grpSp>
          <p:nvGrpSpPr>
            <p:cNvPr id="6" name="组合 5"/>
            <p:cNvGrpSpPr/>
            <p:nvPr/>
          </p:nvGrpSpPr>
          <p:grpSpPr>
            <a:xfrm>
              <a:off x="1033407" y="1622190"/>
              <a:ext cx="1675446" cy="2629653"/>
              <a:chOff x="778084" y="1038958"/>
              <a:chExt cx="1850186" cy="2900945"/>
            </a:xfrm>
          </p:grpSpPr>
          <p:sp>
            <p:nvSpPr>
              <p:cNvPr id="28" name="圆角矩形 27"/>
              <p:cNvSpPr/>
              <p:nvPr/>
            </p:nvSpPr>
            <p:spPr>
              <a:xfrm>
                <a:off x="887052" y="1038958"/>
                <a:ext cx="1632254" cy="1502651"/>
              </a:xfrm>
              <a:prstGeom prst="roundRect">
                <a:avLst>
                  <a:gd name="adj" fmla="val 9350"/>
                </a:avLst>
              </a:prstGeom>
              <a:no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9" name="任意多边形 28"/>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5E8A43"/>
              </a:solidFill>
              <a:ln w="3175">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0" name="椭圆 29"/>
              <p:cNvSpPr/>
              <p:nvPr/>
            </p:nvSpPr>
            <p:spPr>
              <a:xfrm>
                <a:off x="1403141" y="1647875"/>
                <a:ext cx="600075" cy="600075"/>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1" name="文本框 11"/>
              <p:cNvSpPr txBox="1"/>
              <p:nvPr/>
            </p:nvSpPr>
            <p:spPr>
              <a:xfrm>
                <a:off x="1304926" y="1222952"/>
                <a:ext cx="839367"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Impact" pitchFamily="34" charset="0"/>
                    <a:ea typeface="张海山锐谐体2.0-授权联系：Samtype@QQ.com" panose="02000000000000000000" pitchFamily="2" charset="-122"/>
                  </a:rPr>
                  <a:t>01</a:t>
                </a:r>
                <a:endParaRPr lang="zh-HK" altLang="en-US" sz="3300" dirty="0">
                  <a:solidFill>
                    <a:schemeClr val="bg1">
                      <a:lumMod val="50000"/>
                    </a:schemeClr>
                  </a:solidFill>
                  <a:latin typeface="Impact" pitchFamily="34" charset="0"/>
                  <a:ea typeface="张海山锐谐体2.0-授权联系：Samtype@QQ.com" panose="02000000000000000000" pitchFamily="2" charset="-122"/>
                </a:endParaRPr>
              </a:p>
            </p:txBody>
          </p:sp>
          <p:sp>
            <p:nvSpPr>
              <p:cNvPr id="33" name="文本框 64"/>
              <p:cNvSpPr txBox="1"/>
              <p:nvPr/>
            </p:nvSpPr>
            <p:spPr>
              <a:xfrm>
                <a:off x="1148007" y="2434566"/>
                <a:ext cx="1110344" cy="281190"/>
              </a:xfrm>
              <a:prstGeom prst="rect">
                <a:avLst/>
              </a:prstGeom>
              <a:noFill/>
            </p:spPr>
            <p:txBody>
              <a:bodyPr wrap="square" lIns="68580" tIns="34290" rIns="68580" bIns="34290" rtlCol="0">
                <a:spAutoFit/>
              </a:bodyPr>
              <a:lstStyle/>
              <a:p>
                <a:pPr algn="ctr"/>
                <a:r>
                  <a:rPr lang="zh-CN" altLang="en-US" sz="1600" b="1" dirty="0" smtClean="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34" name="文本框 65"/>
              <p:cNvSpPr txBox="1"/>
              <p:nvPr/>
            </p:nvSpPr>
            <p:spPr>
              <a:xfrm>
                <a:off x="1139623" y="2788385"/>
                <a:ext cx="1127111" cy="665254"/>
              </a:xfrm>
              <a:prstGeom prst="rect">
                <a:avLst/>
              </a:prstGeom>
              <a:noFill/>
            </p:spPr>
            <p:txBody>
              <a:bodyPr wrap="square" lIns="68580" tIns="34290" rIns="68580" bIns="34290" rtlCol="0">
                <a:spAutoFit/>
              </a:bodyPr>
              <a:lstStyle/>
              <a:p>
                <a:pPr algn="ctr"/>
                <a:r>
                  <a:rPr lang="zh-CN" altLang="en-US" sz="1100" dirty="0">
                    <a:solidFill>
                      <a:schemeClr val="bg1"/>
                    </a:solidFill>
                    <a:latin typeface="微软雅黑" pitchFamily="34" charset="-122"/>
                    <a:ea typeface="微软雅黑" pitchFamily="34" charset="-122"/>
                  </a:rPr>
                  <a:t>完成模高和</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图高的作业</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争取尽快做</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好不能再拖</a:t>
                </a:r>
                <a:endParaRPr lang="zh-HK" altLang="en-US" sz="1100" dirty="0">
                  <a:solidFill>
                    <a:schemeClr val="bg1"/>
                  </a:solidFill>
                  <a:latin typeface="微软雅黑" pitchFamily="34" charset="-122"/>
                  <a:ea typeface="微软雅黑" pitchFamily="34" charset="-122"/>
                </a:endParaRPr>
              </a:p>
            </p:txBody>
          </p:sp>
        </p:grpSp>
        <p:grpSp>
          <p:nvGrpSpPr>
            <p:cNvPr id="7" name="组合 6"/>
            <p:cNvGrpSpPr/>
            <p:nvPr/>
          </p:nvGrpSpPr>
          <p:grpSpPr>
            <a:xfrm>
              <a:off x="2837336" y="1622190"/>
              <a:ext cx="1675446" cy="2629653"/>
              <a:chOff x="2690633" y="1038958"/>
              <a:chExt cx="1850186" cy="2900945"/>
            </a:xfrm>
          </p:grpSpPr>
          <p:sp>
            <p:nvSpPr>
              <p:cNvPr id="22" name="圆角矩形 21"/>
              <p:cNvSpPr/>
              <p:nvPr/>
            </p:nvSpPr>
            <p:spPr>
              <a:xfrm>
                <a:off x="2799601" y="1038958"/>
                <a:ext cx="1632254" cy="1502651"/>
              </a:xfrm>
              <a:prstGeom prst="roundRect">
                <a:avLst>
                  <a:gd name="adj" fmla="val 9350"/>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3" name="任意多边形 22"/>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F58C65"/>
              </a:solidFill>
              <a:ln w="3175">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4" name="椭圆 23"/>
              <p:cNvSpPr/>
              <p:nvPr/>
            </p:nvSpPr>
            <p:spPr>
              <a:xfrm>
                <a:off x="3315689" y="1647875"/>
                <a:ext cx="600075" cy="60007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5" name="文本框 48"/>
              <p:cNvSpPr txBox="1"/>
              <p:nvPr/>
            </p:nvSpPr>
            <p:spPr>
              <a:xfrm>
                <a:off x="3185327" y="1222952"/>
                <a:ext cx="89494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Impact" pitchFamily="34" charset="0"/>
                    <a:ea typeface="张海山锐谐体2.0-授权联系：Samtype@QQ.com" panose="02000000000000000000" pitchFamily="2" charset="-122"/>
                  </a:rPr>
                  <a:t>02</a:t>
                </a:r>
                <a:endParaRPr lang="zh-HK" altLang="en-US" sz="3300" dirty="0">
                  <a:solidFill>
                    <a:schemeClr val="bg1">
                      <a:lumMod val="50000"/>
                    </a:schemeClr>
                  </a:solidFill>
                  <a:latin typeface="Impact" pitchFamily="34" charset="0"/>
                  <a:ea typeface="张海山锐谐体2.0-授权联系：Samtype@QQ.com" panose="02000000000000000000" pitchFamily="2" charset="-122"/>
                </a:endParaRPr>
              </a:p>
            </p:txBody>
          </p:sp>
          <p:sp>
            <p:nvSpPr>
              <p:cNvPr id="26" name="文本框 66"/>
              <p:cNvSpPr txBox="1"/>
              <p:nvPr/>
            </p:nvSpPr>
            <p:spPr>
              <a:xfrm>
                <a:off x="3060555" y="2434566"/>
                <a:ext cx="1110344" cy="281190"/>
              </a:xfrm>
              <a:prstGeom prst="rect">
                <a:avLst/>
              </a:prstGeom>
              <a:noFill/>
            </p:spPr>
            <p:txBody>
              <a:bodyPr wrap="square" lIns="68580" tIns="34290" rIns="68580" bIns="34290" rtlCol="0">
                <a:spAutoFit/>
              </a:bodyPr>
              <a:lstStyle/>
              <a:p>
                <a:pPr algn="ctr"/>
                <a:r>
                  <a:rPr lang="zh-CN" altLang="en-US" sz="1600" b="1" dirty="0" smtClean="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7" name="文本框 67"/>
              <p:cNvSpPr txBox="1"/>
              <p:nvPr/>
            </p:nvSpPr>
            <p:spPr>
              <a:xfrm>
                <a:off x="2955048" y="2788385"/>
                <a:ext cx="1321356" cy="665254"/>
              </a:xfrm>
              <a:prstGeom prst="rect">
                <a:avLst/>
              </a:prstGeom>
              <a:noFill/>
            </p:spPr>
            <p:txBody>
              <a:bodyPr wrap="square" lIns="68580" tIns="34290" rIns="68580" bIns="34290" rtlCol="0">
                <a:spAutoFit/>
              </a:bodyPr>
              <a:lstStyle/>
              <a:p>
                <a:pPr algn="ctr"/>
                <a:r>
                  <a:rPr lang="zh-CN" altLang="en-US" sz="1100" dirty="0">
                    <a:solidFill>
                      <a:schemeClr val="bg1"/>
                    </a:solidFill>
                    <a:latin typeface="微软雅黑" pitchFamily="34" charset="-122"/>
                    <a:ea typeface="微软雅黑" pitchFamily="34" charset="-122"/>
                  </a:rPr>
                  <a:t>辅助软件可以</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为幻灯片提供</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很好的辅助等</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有必要去学习</a:t>
                </a:r>
                <a:endParaRPr lang="en-US" altLang="zh-CN" sz="1100" dirty="0">
                  <a:solidFill>
                    <a:schemeClr val="bg1"/>
                  </a:solidFill>
                  <a:latin typeface="微软雅黑" pitchFamily="34" charset="-122"/>
                  <a:ea typeface="微软雅黑" pitchFamily="34" charset="-122"/>
                </a:endParaRPr>
              </a:p>
            </p:txBody>
          </p:sp>
        </p:grpSp>
        <p:grpSp>
          <p:nvGrpSpPr>
            <p:cNvPr id="8" name="组合 7"/>
            <p:cNvGrpSpPr/>
            <p:nvPr/>
          </p:nvGrpSpPr>
          <p:grpSpPr>
            <a:xfrm>
              <a:off x="4633807" y="1622190"/>
              <a:ext cx="1675446" cy="2629653"/>
              <a:chOff x="4603182" y="1038958"/>
              <a:chExt cx="1850186" cy="2900945"/>
            </a:xfrm>
          </p:grpSpPr>
          <p:sp>
            <p:nvSpPr>
              <p:cNvPr id="16" name="圆角矩形 15"/>
              <p:cNvSpPr/>
              <p:nvPr/>
            </p:nvSpPr>
            <p:spPr>
              <a:xfrm>
                <a:off x="4712149" y="1038958"/>
                <a:ext cx="1632254" cy="1502651"/>
              </a:xfrm>
              <a:prstGeom prst="roundRect">
                <a:avLst>
                  <a:gd name="adj" fmla="val 9350"/>
                </a:avLst>
              </a:prstGeom>
              <a:no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7" name="任意多边形 16"/>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5E8A43"/>
              </a:solidFill>
              <a:ln w="3175">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8" name="椭圆 17"/>
              <p:cNvSpPr/>
              <p:nvPr/>
            </p:nvSpPr>
            <p:spPr>
              <a:xfrm>
                <a:off x="5228238" y="1647875"/>
                <a:ext cx="600075" cy="600075"/>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9" name="文本框 54"/>
              <p:cNvSpPr txBox="1"/>
              <p:nvPr/>
            </p:nvSpPr>
            <p:spPr>
              <a:xfrm>
                <a:off x="5044295" y="1222952"/>
                <a:ext cx="97858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Impact" pitchFamily="34" charset="0"/>
                    <a:ea typeface="张海山锐谐体2.0-授权联系：Samtype@QQ.com" panose="02000000000000000000" pitchFamily="2" charset="-122"/>
                  </a:rPr>
                  <a:t>03</a:t>
                </a:r>
                <a:endParaRPr lang="zh-HK" altLang="en-US" sz="3300" dirty="0">
                  <a:solidFill>
                    <a:schemeClr val="bg1">
                      <a:lumMod val="50000"/>
                    </a:schemeClr>
                  </a:solidFill>
                  <a:latin typeface="Impact" pitchFamily="34" charset="0"/>
                  <a:ea typeface="张海山锐谐体2.0-授权联系：Samtype@QQ.com" panose="02000000000000000000" pitchFamily="2" charset="-122"/>
                </a:endParaRPr>
              </a:p>
            </p:txBody>
          </p:sp>
          <p:sp>
            <p:nvSpPr>
              <p:cNvPr id="20" name="文本框 68"/>
              <p:cNvSpPr txBox="1"/>
              <p:nvPr/>
            </p:nvSpPr>
            <p:spPr>
              <a:xfrm>
                <a:off x="4973104" y="2434566"/>
                <a:ext cx="1110344" cy="281190"/>
              </a:xfrm>
              <a:prstGeom prst="rect">
                <a:avLst/>
              </a:prstGeom>
              <a:noFill/>
            </p:spPr>
            <p:txBody>
              <a:bodyPr wrap="square" lIns="68580" tIns="34290" rIns="68580" bIns="34290" rtlCol="0">
                <a:spAutoFit/>
              </a:bodyPr>
              <a:lstStyle/>
              <a:p>
                <a:pPr algn="ctr"/>
                <a:r>
                  <a:rPr lang="zh-CN" altLang="en-US" sz="1600" b="1" dirty="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21" name="文本框 69"/>
              <p:cNvSpPr txBox="1"/>
              <p:nvPr/>
            </p:nvSpPr>
            <p:spPr>
              <a:xfrm>
                <a:off x="4833160" y="2788385"/>
                <a:ext cx="1390229" cy="514372"/>
              </a:xfrm>
              <a:prstGeom prst="rect">
                <a:avLst/>
              </a:prstGeom>
              <a:noFill/>
            </p:spPr>
            <p:txBody>
              <a:bodyPr wrap="square" lIns="68580" tIns="34290" rIns="68580" bIns="34290" rtlCol="0">
                <a:spAutoFit/>
              </a:bodyPr>
              <a:lstStyle/>
              <a:p>
                <a:pPr algn="ctr"/>
                <a:r>
                  <a:rPr lang="zh-CN" altLang="en-US" sz="1100" dirty="0">
                    <a:solidFill>
                      <a:schemeClr val="bg1"/>
                    </a:solidFill>
                    <a:latin typeface="微软雅黑" pitchFamily="34" charset="-122"/>
                    <a:ea typeface="微软雅黑" pitchFamily="34" charset="-122"/>
                  </a:rPr>
                  <a:t>形成思路风格</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仔细考量细节 </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把每一步做好</a:t>
                </a:r>
                <a:endParaRPr lang="en-US" altLang="zh-CN" sz="1100" dirty="0">
                  <a:solidFill>
                    <a:schemeClr val="bg1"/>
                  </a:solidFill>
                  <a:latin typeface="微软雅黑" pitchFamily="34" charset="-122"/>
                  <a:ea typeface="微软雅黑" pitchFamily="34" charset="-122"/>
                </a:endParaRPr>
              </a:p>
            </p:txBody>
          </p:sp>
        </p:grpSp>
        <p:grpSp>
          <p:nvGrpSpPr>
            <p:cNvPr id="9" name="组合 8"/>
            <p:cNvGrpSpPr/>
            <p:nvPr/>
          </p:nvGrpSpPr>
          <p:grpSpPr>
            <a:xfrm>
              <a:off x="6437735" y="1622190"/>
              <a:ext cx="1675446" cy="2629653"/>
              <a:chOff x="6515731" y="1038958"/>
              <a:chExt cx="1850186" cy="2900945"/>
            </a:xfrm>
          </p:grpSpPr>
          <p:sp>
            <p:nvSpPr>
              <p:cNvPr id="10" name="圆角矩形 9"/>
              <p:cNvSpPr/>
              <p:nvPr/>
            </p:nvSpPr>
            <p:spPr>
              <a:xfrm>
                <a:off x="6624698" y="1038958"/>
                <a:ext cx="1632254" cy="1502651"/>
              </a:xfrm>
              <a:prstGeom prst="roundRect">
                <a:avLst>
                  <a:gd name="adj" fmla="val 9350"/>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1" name="任意多边形 10"/>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F58C65"/>
              </a:solidFill>
              <a:ln w="3175">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2" name="椭圆 11"/>
              <p:cNvSpPr/>
              <p:nvPr/>
            </p:nvSpPr>
            <p:spPr>
              <a:xfrm>
                <a:off x="7140787" y="1647875"/>
                <a:ext cx="600075" cy="60007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3" name="文本框 60"/>
              <p:cNvSpPr txBox="1"/>
              <p:nvPr/>
            </p:nvSpPr>
            <p:spPr>
              <a:xfrm>
                <a:off x="6988992" y="1222952"/>
                <a:ext cx="87627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Impact" pitchFamily="34" charset="0"/>
                    <a:ea typeface="张海山锐谐体2.0-授权联系：Samtype@QQ.com" panose="02000000000000000000" pitchFamily="2" charset="-122"/>
                  </a:rPr>
                  <a:t>04</a:t>
                </a:r>
                <a:endParaRPr lang="zh-HK" altLang="en-US" sz="3300" dirty="0">
                  <a:solidFill>
                    <a:schemeClr val="bg1">
                      <a:lumMod val="50000"/>
                    </a:schemeClr>
                  </a:solidFill>
                  <a:latin typeface="Impact" pitchFamily="34" charset="0"/>
                  <a:ea typeface="张海山锐谐体2.0-授权联系：Samtype@QQ.com" panose="02000000000000000000" pitchFamily="2" charset="-122"/>
                </a:endParaRPr>
              </a:p>
            </p:txBody>
          </p:sp>
          <p:sp>
            <p:nvSpPr>
              <p:cNvPr id="14" name="文本框 70"/>
              <p:cNvSpPr txBox="1"/>
              <p:nvPr/>
            </p:nvSpPr>
            <p:spPr>
              <a:xfrm>
                <a:off x="6885653" y="2434566"/>
                <a:ext cx="1110344" cy="281190"/>
              </a:xfrm>
              <a:prstGeom prst="rect">
                <a:avLst/>
              </a:prstGeom>
              <a:noFill/>
            </p:spPr>
            <p:txBody>
              <a:bodyPr wrap="square" lIns="68580" tIns="34290" rIns="68580" bIns="34290" rtlCol="0">
                <a:spAutoFit/>
              </a:bodyPr>
              <a:lstStyle/>
              <a:p>
                <a:pPr algn="ctr"/>
                <a:r>
                  <a:rPr lang="zh-CN" altLang="en-US" sz="1600" b="1" dirty="0" smtClean="0">
                    <a:solidFill>
                      <a:schemeClr val="bg1"/>
                    </a:solidFill>
                    <a:latin typeface="微软雅黑" pitchFamily="34" charset="-122"/>
                    <a:ea typeface="微软雅黑" pitchFamily="34" charset="-122"/>
                  </a:rPr>
                  <a:t>添加标题</a:t>
                </a:r>
                <a:endParaRPr lang="zh-HK" altLang="en-US" sz="1600" b="1" dirty="0">
                  <a:solidFill>
                    <a:schemeClr val="bg1"/>
                  </a:solidFill>
                  <a:latin typeface="微软雅黑" pitchFamily="34" charset="-122"/>
                  <a:ea typeface="微软雅黑" pitchFamily="34" charset="-122"/>
                </a:endParaRPr>
              </a:p>
            </p:txBody>
          </p:sp>
          <p:sp>
            <p:nvSpPr>
              <p:cNvPr id="15" name="文本框 71"/>
              <p:cNvSpPr txBox="1"/>
              <p:nvPr/>
            </p:nvSpPr>
            <p:spPr>
              <a:xfrm>
                <a:off x="6770752" y="2788385"/>
                <a:ext cx="1340145" cy="665254"/>
              </a:xfrm>
              <a:prstGeom prst="rect">
                <a:avLst/>
              </a:prstGeom>
              <a:noFill/>
            </p:spPr>
            <p:txBody>
              <a:bodyPr wrap="square" lIns="68580" tIns="34290" rIns="68580" bIns="34290" rtlCol="0">
                <a:spAutoFit/>
              </a:bodyPr>
              <a:lstStyle/>
              <a:p>
                <a:pPr algn="ctr"/>
                <a:r>
                  <a:rPr lang="zh-CN" altLang="en-US" sz="1100" dirty="0">
                    <a:solidFill>
                      <a:schemeClr val="bg1"/>
                    </a:solidFill>
                    <a:latin typeface="微软雅黑" pitchFamily="34" charset="-122"/>
                    <a:ea typeface="微软雅黑" pitchFamily="34" charset="-122"/>
                  </a:rPr>
                  <a:t>这是并列关系</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的表达方式之</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你可以输入其</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他的内容代替</a:t>
                </a:r>
                <a:endParaRPr lang="zh-HK" altLang="en-US" sz="1100" dirty="0">
                  <a:solidFill>
                    <a:schemeClr val="bg1"/>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682550" y="2463961"/>
            <a:ext cx="2994022" cy="2994022"/>
            <a:chOff x="4682550" y="2463961"/>
            <a:chExt cx="2994022" cy="2994022"/>
          </a:xfrm>
        </p:grpSpPr>
        <p:sp>
          <p:nvSpPr>
            <p:cNvPr id="6" name="Freeform 5"/>
            <p:cNvSpPr>
              <a:spLocks noEditPoints="1"/>
            </p:cNvSpPr>
            <p:nvPr/>
          </p:nvSpPr>
          <p:spPr bwMode="auto">
            <a:xfrm>
              <a:off x="5648803" y="3454710"/>
              <a:ext cx="1056072" cy="1039742"/>
            </a:xfrm>
            <a:custGeom>
              <a:avLst/>
              <a:gdLst>
                <a:gd name="T0" fmla="*/ 0 w 206"/>
                <a:gd name="T1" fmla="*/ 200 h 203"/>
                <a:gd name="T2" fmla="*/ 19 w 206"/>
                <a:gd name="T3" fmla="*/ 166 h 203"/>
                <a:gd name="T4" fmla="*/ 65 w 206"/>
                <a:gd name="T5" fmla="*/ 82 h 203"/>
                <a:gd name="T6" fmla="*/ 78 w 206"/>
                <a:gd name="T7" fmla="*/ 66 h 203"/>
                <a:gd name="T8" fmla="*/ 206 w 206"/>
                <a:gd name="T9" fmla="*/ 0 h 203"/>
                <a:gd name="T10" fmla="*/ 186 w 206"/>
                <a:gd name="T11" fmla="*/ 37 h 203"/>
                <a:gd name="T12" fmla="*/ 131 w 206"/>
                <a:gd name="T13" fmla="*/ 131 h 203"/>
                <a:gd name="T14" fmla="*/ 39 w 206"/>
                <a:gd name="T15" fmla="*/ 185 h 203"/>
                <a:gd name="T16" fmla="*/ 4 w 206"/>
                <a:gd name="T17" fmla="*/ 203 h 203"/>
                <a:gd name="T18" fmla="*/ 0 w 206"/>
                <a:gd name="T19" fmla="*/ 200 h 203"/>
                <a:gd name="T20" fmla="*/ 104 w 206"/>
                <a:gd name="T21" fmla="*/ 126 h 203"/>
                <a:gd name="T22" fmla="*/ 128 w 206"/>
                <a:gd name="T23" fmla="*/ 99 h 203"/>
                <a:gd name="T24" fmla="*/ 101 w 206"/>
                <a:gd name="T25" fmla="*/ 76 h 203"/>
                <a:gd name="T26" fmla="*/ 78 w 206"/>
                <a:gd name="T27" fmla="*/ 101 h 203"/>
                <a:gd name="T28" fmla="*/ 104 w 206"/>
                <a:gd name="T29" fmla="*/ 12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203">
                  <a:moveTo>
                    <a:pt x="0" y="200"/>
                  </a:moveTo>
                  <a:cubicBezTo>
                    <a:pt x="6" y="189"/>
                    <a:pt x="13" y="177"/>
                    <a:pt x="19" y="166"/>
                  </a:cubicBezTo>
                  <a:cubicBezTo>
                    <a:pt x="34" y="138"/>
                    <a:pt x="49" y="110"/>
                    <a:pt x="65" y="82"/>
                  </a:cubicBezTo>
                  <a:cubicBezTo>
                    <a:pt x="68" y="76"/>
                    <a:pt x="73" y="69"/>
                    <a:pt x="78" y="66"/>
                  </a:cubicBezTo>
                  <a:cubicBezTo>
                    <a:pt x="119" y="43"/>
                    <a:pt x="161" y="21"/>
                    <a:pt x="206" y="0"/>
                  </a:cubicBezTo>
                  <a:cubicBezTo>
                    <a:pt x="199" y="13"/>
                    <a:pt x="193" y="25"/>
                    <a:pt x="186" y="37"/>
                  </a:cubicBezTo>
                  <a:cubicBezTo>
                    <a:pt x="168" y="69"/>
                    <a:pt x="156" y="106"/>
                    <a:pt x="131" y="131"/>
                  </a:cubicBezTo>
                  <a:cubicBezTo>
                    <a:pt x="107" y="156"/>
                    <a:pt x="70" y="168"/>
                    <a:pt x="39" y="185"/>
                  </a:cubicBezTo>
                  <a:cubicBezTo>
                    <a:pt x="27" y="191"/>
                    <a:pt x="15" y="197"/>
                    <a:pt x="4" y="203"/>
                  </a:cubicBezTo>
                  <a:cubicBezTo>
                    <a:pt x="2" y="202"/>
                    <a:pt x="1" y="201"/>
                    <a:pt x="0" y="200"/>
                  </a:cubicBezTo>
                  <a:close/>
                  <a:moveTo>
                    <a:pt x="104" y="126"/>
                  </a:moveTo>
                  <a:cubicBezTo>
                    <a:pt x="118" y="125"/>
                    <a:pt x="128" y="114"/>
                    <a:pt x="128" y="99"/>
                  </a:cubicBezTo>
                  <a:cubicBezTo>
                    <a:pt x="127" y="85"/>
                    <a:pt x="115" y="74"/>
                    <a:pt x="101" y="76"/>
                  </a:cubicBezTo>
                  <a:cubicBezTo>
                    <a:pt x="86" y="77"/>
                    <a:pt x="78" y="86"/>
                    <a:pt x="78" y="101"/>
                  </a:cubicBezTo>
                  <a:cubicBezTo>
                    <a:pt x="78" y="115"/>
                    <a:pt x="90" y="126"/>
                    <a:pt x="104" y="126"/>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7"/>
            <p:cNvSpPr>
              <a:spLocks/>
            </p:cNvSpPr>
            <p:nvPr/>
          </p:nvSpPr>
          <p:spPr bwMode="auto">
            <a:xfrm>
              <a:off x="6552453" y="4431850"/>
              <a:ext cx="775724" cy="718564"/>
            </a:xfrm>
            <a:custGeom>
              <a:avLst/>
              <a:gdLst>
                <a:gd name="T0" fmla="*/ 0 w 151"/>
                <a:gd name="T1" fmla="*/ 140 h 140"/>
                <a:gd name="T2" fmla="*/ 151 w 151"/>
                <a:gd name="T3" fmla="*/ 0 h 140"/>
                <a:gd name="T4" fmla="*/ 0 w 151"/>
                <a:gd name="T5" fmla="*/ 140 h 140"/>
              </a:gdLst>
              <a:ahLst/>
              <a:cxnLst>
                <a:cxn ang="0">
                  <a:pos x="T0" y="T1"/>
                </a:cxn>
                <a:cxn ang="0">
                  <a:pos x="T2" y="T3"/>
                </a:cxn>
                <a:cxn ang="0">
                  <a:pos x="T4" y="T5"/>
                </a:cxn>
              </a:cxnLst>
              <a:rect l="0" t="0" r="r" b="b"/>
              <a:pathLst>
                <a:path w="151" h="140">
                  <a:moveTo>
                    <a:pt x="0" y="140"/>
                  </a:moveTo>
                  <a:cubicBezTo>
                    <a:pt x="73" y="118"/>
                    <a:pt x="126" y="72"/>
                    <a:pt x="151" y="0"/>
                  </a:cubicBezTo>
                  <a:cubicBezTo>
                    <a:pt x="125" y="66"/>
                    <a:pt x="69" y="118"/>
                    <a:pt x="0" y="14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8"/>
            <p:cNvSpPr>
              <a:spLocks/>
            </p:cNvSpPr>
            <p:nvPr/>
          </p:nvSpPr>
          <p:spPr bwMode="auto">
            <a:xfrm>
              <a:off x="5869271" y="5172189"/>
              <a:ext cx="601527" cy="285794"/>
            </a:xfrm>
            <a:custGeom>
              <a:avLst/>
              <a:gdLst>
                <a:gd name="T0" fmla="*/ 0 w 117"/>
                <a:gd name="T1" fmla="*/ 0 h 56"/>
                <a:gd name="T2" fmla="*/ 57 w 117"/>
                <a:gd name="T3" fmla="*/ 54 h 56"/>
                <a:gd name="T4" fmla="*/ 62 w 117"/>
                <a:gd name="T5" fmla="*/ 56 h 56"/>
                <a:gd name="T6" fmla="*/ 76 w 117"/>
                <a:gd name="T7" fmla="*/ 33 h 56"/>
                <a:gd name="T8" fmla="*/ 117 w 117"/>
                <a:gd name="T9" fmla="*/ 1 h 56"/>
                <a:gd name="T10" fmla="*/ 60 w 117"/>
                <a:gd name="T11" fmla="*/ 7 h 56"/>
                <a:gd name="T12" fmla="*/ 0 w 117"/>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17" h="56">
                  <a:moveTo>
                    <a:pt x="0" y="0"/>
                  </a:moveTo>
                  <a:cubicBezTo>
                    <a:pt x="26" y="10"/>
                    <a:pt x="46" y="25"/>
                    <a:pt x="57" y="54"/>
                  </a:cubicBezTo>
                  <a:cubicBezTo>
                    <a:pt x="57" y="55"/>
                    <a:pt x="59" y="55"/>
                    <a:pt x="62" y="56"/>
                  </a:cubicBezTo>
                  <a:cubicBezTo>
                    <a:pt x="66" y="49"/>
                    <a:pt x="72" y="42"/>
                    <a:pt x="76" y="33"/>
                  </a:cubicBezTo>
                  <a:cubicBezTo>
                    <a:pt x="83" y="14"/>
                    <a:pt x="97" y="6"/>
                    <a:pt x="117" y="1"/>
                  </a:cubicBezTo>
                  <a:cubicBezTo>
                    <a:pt x="99" y="5"/>
                    <a:pt x="80" y="7"/>
                    <a:pt x="60" y="7"/>
                  </a:cubicBezTo>
                  <a:cubicBezTo>
                    <a:pt x="39" y="7"/>
                    <a:pt x="19" y="5"/>
                    <a:pt x="0" y="0"/>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
            <p:cNvSpPr>
              <a:spLocks/>
            </p:cNvSpPr>
            <p:nvPr/>
          </p:nvSpPr>
          <p:spPr bwMode="auto">
            <a:xfrm>
              <a:off x="4682550" y="3612576"/>
              <a:ext cx="302125" cy="650520"/>
            </a:xfrm>
            <a:custGeom>
              <a:avLst/>
              <a:gdLst>
                <a:gd name="T0" fmla="*/ 59 w 59"/>
                <a:gd name="T1" fmla="*/ 0 h 127"/>
                <a:gd name="T2" fmla="*/ 1 w 59"/>
                <a:gd name="T3" fmla="*/ 68 h 127"/>
                <a:gd name="T4" fmla="*/ 0 w 59"/>
                <a:gd name="T5" fmla="*/ 71 h 127"/>
                <a:gd name="T6" fmla="*/ 18 w 59"/>
                <a:gd name="T7" fmla="*/ 82 h 127"/>
                <a:gd name="T8" fmla="*/ 56 w 59"/>
                <a:gd name="T9" fmla="*/ 127 h 127"/>
                <a:gd name="T10" fmla="*/ 49 w 59"/>
                <a:gd name="T11" fmla="*/ 70 h 127"/>
                <a:gd name="T12" fmla="*/ 59 w 59"/>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59" h="127">
                  <a:moveTo>
                    <a:pt x="59" y="0"/>
                  </a:moveTo>
                  <a:cubicBezTo>
                    <a:pt x="48" y="30"/>
                    <a:pt x="35" y="56"/>
                    <a:pt x="1" y="68"/>
                  </a:cubicBezTo>
                  <a:cubicBezTo>
                    <a:pt x="1" y="68"/>
                    <a:pt x="1" y="69"/>
                    <a:pt x="0" y="71"/>
                  </a:cubicBezTo>
                  <a:cubicBezTo>
                    <a:pt x="6" y="75"/>
                    <a:pt x="12" y="79"/>
                    <a:pt x="18" y="82"/>
                  </a:cubicBezTo>
                  <a:cubicBezTo>
                    <a:pt x="39" y="91"/>
                    <a:pt x="49" y="105"/>
                    <a:pt x="56" y="127"/>
                  </a:cubicBezTo>
                  <a:cubicBezTo>
                    <a:pt x="52" y="108"/>
                    <a:pt x="49" y="89"/>
                    <a:pt x="49" y="70"/>
                  </a:cubicBezTo>
                  <a:cubicBezTo>
                    <a:pt x="49" y="46"/>
                    <a:pt x="53" y="22"/>
                    <a:pt x="59" y="0"/>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0"/>
            <p:cNvSpPr>
              <a:spLocks/>
            </p:cNvSpPr>
            <p:nvPr/>
          </p:nvSpPr>
          <p:spPr bwMode="auto">
            <a:xfrm>
              <a:off x="5022780" y="4418240"/>
              <a:ext cx="666851" cy="691346"/>
            </a:xfrm>
            <a:custGeom>
              <a:avLst/>
              <a:gdLst>
                <a:gd name="T0" fmla="*/ 0 w 130"/>
                <a:gd name="T1" fmla="*/ 0 h 135"/>
                <a:gd name="T2" fmla="*/ 130 w 130"/>
                <a:gd name="T3" fmla="*/ 135 h 135"/>
                <a:gd name="T4" fmla="*/ 0 w 130"/>
                <a:gd name="T5" fmla="*/ 0 h 135"/>
              </a:gdLst>
              <a:ahLst/>
              <a:cxnLst>
                <a:cxn ang="0">
                  <a:pos x="T0" y="T1"/>
                </a:cxn>
                <a:cxn ang="0">
                  <a:pos x="T2" y="T3"/>
                </a:cxn>
                <a:cxn ang="0">
                  <a:pos x="T4" y="T5"/>
                </a:cxn>
              </a:cxnLst>
              <a:rect l="0" t="0" r="r" b="b"/>
              <a:pathLst>
                <a:path w="130" h="135">
                  <a:moveTo>
                    <a:pt x="0" y="0"/>
                  </a:moveTo>
                  <a:cubicBezTo>
                    <a:pt x="23" y="64"/>
                    <a:pt x="65" y="112"/>
                    <a:pt x="130" y="135"/>
                  </a:cubicBezTo>
                  <a:cubicBezTo>
                    <a:pt x="71" y="110"/>
                    <a:pt x="23" y="61"/>
                    <a:pt x="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11"/>
            <p:cNvSpPr>
              <a:spLocks/>
            </p:cNvSpPr>
            <p:nvPr/>
          </p:nvSpPr>
          <p:spPr bwMode="auto">
            <a:xfrm>
              <a:off x="4971065" y="4263096"/>
              <a:ext cx="51715" cy="155146"/>
            </a:xfrm>
            <a:custGeom>
              <a:avLst/>
              <a:gdLst>
                <a:gd name="T0" fmla="*/ 0 w 10"/>
                <a:gd name="T1" fmla="*/ 0 h 30"/>
                <a:gd name="T2" fmla="*/ 10 w 10"/>
                <a:gd name="T3" fmla="*/ 30 h 30"/>
                <a:gd name="T4" fmla="*/ 1 w 10"/>
                <a:gd name="T5" fmla="*/ 5 h 30"/>
                <a:gd name="T6" fmla="*/ 0 w 10"/>
                <a:gd name="T7" fmla="*/ 0 h 30"/>
              </a:gdLst>
              <a:ahLst/>
              <a:cxnLst>
                <a:cxn ang="0">
                  <a:pos x="T0" y="T1"/>
                </a:cxn>
                <a:cxn ang="0">
                  <a:pos x="T2" y="T3"/>
                </a:cxn>
                <a:cxn ang="0">
                  <a:pos x="T4" y="T5"/>
                </a:cxn>
                <a:cxn ang="0">
                  <a:pos x="T6" y="T7"/>
                </a:cxn>
              </a:cxnLst>
              <a:rect l="0" t="0" r="r" b="b"/>
              <a:pathLst>
                <a:path w="10" h="30">
                  <a:moveTo>
                    <a:pt x="0" y="0"/>
                  </a:moveTo>
                  <a:cubicBezTo>
                    <a:pt x="3" y="10"/>
                    <a:pt x="6" y="20"/>
                    <a:pt x="10" y="30"/>
                  </a:cubicBezTo>
                  <a:cubicBezTo>
                    <a:pt x="7" y="22"/>
                    <a:pt x="4" y="13"/>
                    <a:pt x="1" y="5"/>
                  </a:cubicBezTo>
                  <a:cubicBezTo>
                    <a:pt x="1" y="3"/>
                    <a:pt x="1" y="1"/>
                    <a:pt x="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12"/>
            <p:cNvSpPr>
              <a:spLocks/>
            </p:cNvSpPr>
            <p:nvPr/>
          </p:nvSpPr>
          <p:spPr bwMode="auto">
            <a:xfrm>
              <a:off x="4984675" y="3457432"/>
              <a:ext cx="62603" cy="155146"/>
            </a:xfrm>
            <a:custGeom>
              <a:avLst/>
              <a:gdLst>
                <a:gd name="T0" fmla="*/ 12 w 12"/>
                <a:gd name="T1" fmla="*/ 0 h 30"/>
                <a:gd name="T2" fmla="*/ 0 w 12"/>
                <a:gd name="T3" fmla="*/ 30 h 30"/>
                <a:gd name="T4" fmla="*/ 7 w 12"/>
                <a:gd name="T5" fmla="*/ 12 h 30"/>
                <a:gd name="T6" fmla="*/ 12 w 12"/>
                <a:gd name="T7" fmla="*/ 0 h 30"/>
              </a:gdLst>
              <a:ahLst/>
              <a:cxnLst>
                <a:cxn ang="0">
                  <a:pos x="T0" y="T1"/>
                </a:cxn>
                <a:cxn ang="0">
                  <a:pos x="T2" y="T3"/>
                </a:cxn>
                <a:cxn ang="0">
                  <a:pos x="T4" y="T5"/>
                </a:cxn>
                <a:cxn ang="0">
                  <a:pos x="T6" y="T7"/>
                </a:cxn>
              </a:cxnLst>
              <a:rect l="0" t="0" r="r" b="b"/>
              <a:pathLst>
                <a:path w="12" h="30">
                  <a:moveTo>
                    <a:pt x="12" y="0"/>
                  </a:moveTo>
                  <a:cubicBezTo>
                    <a:pt x="7" y="10"/>
                    <a:pt x="4" y="20"/>
                    <a:pt x="0" y="30"/>
                  </a:cubicBezTo>
                  <a:cubicBezTo>
                    <a:pt x="3" y="24"/>
                    <a:pt x="5" y="18"/>
                    <a:pt x="7" y="12"/>
                  </a:cubicBezTo>
                  <a:cubicBezTo>
                    <a:pt x="9" y="8"/>
                    <a:pt x="10" y="4"/>
                    <a:pt x="12"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13"/>
            <p:cNvSpPr>
              <a:spLocks/>
            </p:cNvSpPr>
            <p:nvPr/>
          </p:nvSpPr>
          <p:spPr bwMode="auto">
            <a:xfrm>
              <a:off x="7328175" y="4290314"/>
              <a:ext cx="46272" cy="141536"/>
            </a:xfrm>
            <a:custGeom>
              <a:avLst/>
              <a:gdLst>
                <a:gd name="T0" fmla="*/ 0 w 9"/>
                <a:gd name="T1" fmla="*/ 28 h 28"/>
                <a:gd name="T2" fmla="*/ 9 w 9"/>
                <a:gd name="T3" fmla="*/ 0 h 28"/>
                <a:gd name="T4" fmla="*/ 4 w 9"/>
                <a:gd name="T5" fmla="*/ 17 h 28"/>
                <a:gd name="T6" fmla="*/ 0 w 9"/>
                <a:gd name="T7" fmla="*/ 28 h 28"/>
              </a:gdLst>
              <a:ahLst/>
              <a:cxnLst>
                <a:cxn ang="0">
                  <a:pos x="T0" y="T1"/>
                </a:cxn>
                <a:cxn ang="0">
                  <a:pos x="T2" y="T3"/>
                </a:cxn>
                <a:cxn ang="0">
                  <a:pos x="T4" y="T5"/>
                </a:cxn>
                <a:cxn ang="0">
                  <a:pos x="T6" y="T7"/>
                </a:cxn>
              </a:cxnLst>
              <a:rect l="0" t="0" r="r" b="b"/>
              <a:pathLst>
                <a:path w="9" h="28">
                  <a:moveTo>
                    <a:pt x="0" y="28"/>
                  </a:moveTo>
                  <a:cubicBezTo>
                    <a:pt x="4" y="19"/>
                    <a:pt x="7" y="10"/>
                    <a:pt x="9" y="0"/>
                  </a:cubicBezTo>
                  <a:cubicBezTo>
                    <a:pt x="7" y="6"/>
                    <a:pt x="6" y="11"/>
                    <a:pt x="4" y="17"/>
                  </a:cubicBezTo>
                  <a:cubicBezTo>
                    <a:pt x="3" y="21"/>
                    <a:pt x="1" y="24"/>
                    <a:pt x="0" y="28"/>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14"/>
            <p:cNvSpPr>
              <a:spLocks/>
            </p:cNvSpPr>
            <p:nvPr/>
          </p:nvSpPr>
          <p:spPr bwMode="auto">
            <a:xfrm>
              <a:off x="5689629" y="5109586"/>
              <a:ext cx="179641" cy="62603"/>
            </a:xfrm>
            <a:custGeom>
              <a:avLst/>
              <a:gdLst>
                <a:gd name="T0" fmla="*/ 0 w 35"/>
                <a:gd name="T1" fmla="*/ 0 h 12"/>
                <a:gd name="T2" fmla="*/ 35 w 35"/>
                <a:gd name="T3" fmla="*/ 12 h 12"/>
                <a:gd name="T4" fmla="*/ 14 w 35"/>
                <a:gd name="T5" fmla="*/ 5 h 12"/>
                <a:gd name="T6" fmla="*/ 0 w 35"/>
                <a:gd name="T7" fmla="*/ 0 h 12"/>
              </a:gdLst>
              <a:ahLst/>
              <a:cxnLst>
                <a:cxn ang="0">
                  <a:pos x="T0" y="T1"/>
                </a:cxn>
                <a:cxn ang="0">
                  <a:pos x="T2" y="T3"/>
                </a:cxn>
                <a:cxn ang="0">
                  <a:pos x="T4" y="T5"/>
                </a:cxn>
                <a:cxn ang="0">
                  <a:pos x="T6" y="T7"/>
                </a:cxn>
              </a:cxnLst>
              <a:rect l="0" t="0" r="r" b="b"/>
              <a:pathLst>
                <a:path w="35" h="12">
                  <a:moveTo>
                    <a:pt x="0" y="0"/>
                  </a:moveTo>
                  <a:cubicBezTo>
                    <a:pt x="12" y="5"/>
                    <a:pt x="23" y="9"/>
                    <a:pt x="35" y="12"/>
                  </a:cubicBezTo>
                  <a:cubicBezTo>
                    <a:pt x="29" y="9"/>
                    <a:pt x="21" y="7"/>
                    <a:pt x="14" y="5"/>
                  </a:cubicBezTo>
                  <a:cubicBezTo>
                    <a:pt x="9" y="3"/>
                    <a:pt x="5" y="2"/>
                    <a:pt x="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15"/>
            <p:cNvSpPr>
              <a:spLocks/>
            </p:cNvSpPr>
            <p:nvPr/>
          </p:nvSpPr>
          <p:spPr bwMode="auto">
            <a:xfrm>
              <a:off x="6470797" y="5150414"/>
              <a:ext cx="81655" cy="27218"/>
            </a:xfrm>
            <a:custGeom>
              <a:avLst/>
              <a:gdLst>
                <a:gd name="T0" fmla="*/ 0 w 16"/>
                <a:gd name="T1" fmla="*/ 5 h 5"/>
                <a:gd name="T2" fmla="*/ 16 w 16"/>
                <a:gd name="T3" fmla="*/ 0 h 5"/>
                <a:gd name="T4" fmla="*/ 1 w 16"/>
                <a:gd name="T5" fmla="*/ 4 h 5"/>
                <a:gd name="T6" fmla="*/ 0 w 16"/>
                <a:gd name="T7" fmla="*/ 5 h 5"/>
              </a:gdLst>
              <a:ahLst/>
              <a:cxnLst>
                <a:cxn ang="0">
                  <a:pos x="T0" y="T1"/>
                </a:cxn>
                <a:cxn ang="0">
                  <a:pos x="T2" y="T3"/>
                </a:cxn>
                <a:cxn ang="0">
                  <a:pos x="T4" y="T5"/>
                </a:cxn>
                <a:cxn ang="0">
                  <a:pos x="T6" y="T7"/>
                </a:cxn>
              </a:cxnLst>
              <a:rect l="0" t="0" r="r" b="b"/>
              <a:pathLst>
                <a:path w="16" h="5">
                  <a:moveTo>
                    <a:pt x="0" y="5"/>
                  </a:moveTo>
                  <a:cubicBezTo>
                    <a:pt x="6" y="3"/>
                    <a:pt x="11" y="2"/>
                    <a:pt x="16" y="0"/>
                  </a:cubicBezTo>
                  <a:cubicBezTo>
                    <a:pt x="11" y="2"/>
                    <a:pt x="6" y="3"/>
                    <a:pt x="1" y="4"/>
                  </a:cubicBezTo>
                  <a:cubicBezTo>
                    <a:pt x="1" y="4"/>
                    <a:pt x="0" y="5"/>
                    <a:pt x="0" y="5"/>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Freeform 16"/>
            <p:cNvSpPr>
              <a:spLocks/>
            </p:cNvSpPr>
            <p:nvPr/>
          </p:nvSpPr>
          <p:spPr bwMode="auto">
            <a:xfrm>
              <a:off x="5817557" y="2463961"/>
              <a:ext cx="729452" cy="323899"/>
            </a:xfrm>
            <a:custGeom>
              <a:avLst/>
              <a:gdLst>
                <a:gd name="T0" fmla="*/ 116 w 142"/>
                <a:gd name="T1" fmla="*/ 55 h 63"/>
                <a:gd name="T2" fmla="*/ 93 w 142"/>
                <a:gd name="T3" fmla="*/ 38 h 63"/>
                <a:gd name="T4" fmla="*/ 70 w 142"/>
                <a:gd name="T5" fmla="*/ 0 h 63"/>
                <a:gd name="T6" fmla="*/ 55 w 142"/>
                <a:gd name="T7" fmla="*/ 26 h 63"/>
                <a:gd name="T8" fmla="*/ 12 w 142"/>
                <a:gd name="T9" fmla="*/ 59 h 63"/>
                <a:gd name="T10" fmla="*/ 0 w 142"/>
                <a:gd name="T11" fmla="*/ 62 h 63"/>
                <a:gd name="T12" fmla="*/ 0 w 142"/>
                <a:gd name="T13" fmla="*/ 62 h 63"/>
                <a:gd name="T14" fmla="*/ 70 w 142"/>
                <a:gd name="T15" fmla="*/ 52 h 63"/>
                <a:gd name="T16" fmla="*/ 141 w 142"/>
                <a:gd name="T17" fmla="*/ 63 h 63"/>
                <a:gd name="T18" fmla="*/ 142 w 142"/>
                <a:gd name="T19" fmla="*/ 62 h 63"/>
                <a:gd name="T20" fmla="*/ 116 w 142"/>
                <a:gd name="T21"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63">
                  <a:moveTo>
                    <a:pt x="116" y="55"/>
                  </a:moveTo>
                  <a:cubicBezTo>
                    <a:pt x="107" y="53"/>
                    <a:pt x="99" y="45"/>
                    <a:pt x="93" y="38"/>
                  </a:cubicBezTo>
                  <a:cubicBezTo>
                    <a:pt x="85" y="27"/>
                    <a:pt x="78" y="14"/>
                    <a:pt x="70" y="0"/>
                  </a:cubicBezTo>
                  <a:cubicBezTo>
                    <a:pt x="63" y="11"/>
                    <a:pt x="58" y="18"/>
                    <a:pt x="55" y="26"/>
                  </a:cubicBezTo>
                  <a:cubicBezTo>
                    <a:pt x="47" y="46"/>
                    <a:pt x="32" y="54"/>
                    <a:pt x="12" y="59"/>
                  </a:cubicBezTo>
                  <a:cubicBezTo>
                    <a:pt x="8" y="60"/>
                    <a:pt x="4" y="61"/>
                    <a:pt x="0" y="62"/>
                  </a:cubicBezTo>
                  <a:cubicBezTo>
                    <a:pt x="0" y="62"/>
                    <a:pt x="0" y="62"/>
                    <a:pt x="0" y="62"/>
                  </a:cubicBezTo>
                  <a:cubicBezTo>
                    <a:pt x="22" y="56"/>
                    <a:pt x="46" y="52"/>
                    <a:pt x="70" y="52"/>
                  </a:cubicBezTo>
                  <a:cubicBezTo>
                    <a:pt x="95" y="52"/>
                    <a:pt x="119" y="56"/>
                    <a:pt x="141" y="63"/>
                  </a:cubicBezTo>
                  <a:cubicBezTo>
                    <a:pt x="142" y="62"/>
                    <a:pt x="142" y="62"/>
                    <a:pt x="142" y="62"/>
                  </a:cubicBezTo>
                  <a:cubicBezTo>
                    <a:pt x="133" y="60"/>
                    <a:pt x="125" y="57"/>
                    <a:pt x="116" y="55"/>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17"/>
            <p:cNvSpPr>
              <a:spLocks/>
            </p:cNvSpPr>
            <p:nvPr/>
          </p:nvSpPr>
          <p:spPr bwMode="auto">
            <a:xfrm>
              <a:off x="5047276" y="2782416"/>
              <a:ext cx="770281" cy="675016"/>
            </a:xfrm>
            <a:custGeom>
              <a:avLst/>
              <a:gdLst>
                <a:gd name="T0" fmla="*/ 0 w 150"/>
                <a:gd name="T1" fmla="*/ 132 h 132"/>
                <a:gd name="T2" fmla="*/ 150 w 150"/>
                <a:gd name="T3" fmla="*/ 0 h 132"/>
                <a:gd name="T4" fmla="*/ 150 w 150"/>
                <a:gd name="T5" fmla="*/ 0 h 132"/>
                <a:gd name="T6" fmla="*/ 0 w 150"/>
                <a:gd name="T7" fmla="*/ 132 h 132"/>
              </a:gdLst>
              <a:ahLst/>
              <a:cxnLst>
                <a:cxn ang="0">
                  <a:pos x="T0" y="T1"/>
                </a:cxn>
                <a:cxn ang="0">
                  <a:pos x="T2" y="T3"/>
                </a:cxn>
                <a:cxn ang="0">
                  <a:pos x="T4" y="T5"/>
                </a:cxn>
                <a:cxn ang="0">
                  <a:pos x="T6" y="T7"/>
                </a:cxn>
              </a:cxnLst>
              <a:rect l="0" t="0" r="r" b="b"/>
              <a:pathLst>
                <a:path w="150" h="132">
                  <a:moveTo>
                    <a:pt x="0" y="132"/>
                  </a:moveTo>
                  <a:cubicBezTo>
                    <a:pt x="29" y="69"/>
                    <a:pt x="83" y="20"/>
                    <a:pt x="150" y="0"/>
                  </a:cubicBezTo>
                  <a:cubicBezTo>
                    <a:pt x="150" y="0"/>
                    <a:pt x="150" y="0"/>
                    <a:pt x="150" y="0"/>
                  </a:cubicBezTo>
                  <a:cubicBezTo>
                    <a:pt x="80" y="20"/>
                    <a:pt x="28" y="65"/>
                    <a:pt x="0" y="13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18"/>
            <p:cNvSpPr>
              <a:spLocks/>
            </p:cNvSpPr>
            <p:nvPr/>
          </p:nvSpPr>
          <p:spPr bwMode="auto">
            <a:xfrm>
              <a:off x="6541565" y="2782416"/>
              <a:ext cx="846492" cy="900929"/>
            </a:xfrm>
            <a:custGeom>
              <a:avLst/>
              <a:gdLst>
                <a:gd name="T0" fmla="*/ 1 w 165"/>
                <a:gd name="T1" fmla="*/ 0 h 176"/>
                <a:gd name="T2" fmla="*/ 0 w 165"/>
                <a:gd name="T3" fmla="*/ 1 h 176"/>
                <a:gd name="T4" fmla="*/ 164 w 165"/>
                <a:gd name="T5" fmla="*/ 176 h 176"/>
                <a:gd name="T6" fmla="*/ 165 w 165"/>
                <a:gd name="T7" fmla="*/ 175 h 176"/>
                <a:gd name="T8" fmla="*/ 1 w 165"/>
                <a:gd name="T9" fmla="*/ 0 h 176"/>
              </a:gdLst>
              <a:ahLst/>
              <a:cxnLst>
                <a:cxn ang="0">
                  <a:pos x="T0" y="T1"/>
                </a:cxn>
                <a:cxn ang="0">
                  <a:pos x="T2" y="T3"/>
                </a:cxn>
                <a:cxn ang="0">
                  <a:pos x="T4" y="T5"/>
                </a:cxn>
                <a:cxn ang="0">
                  <a:pos x="T6" y="T7"/>
                </a:cxn>
                <a:cxn ang="0">
                  <a:pos x="T8" y="T9"/>
                </a:cxn>
              </a:cxnLst>
              <a:rect l="0" t="0" r="r" b="b"/>
              <a:pathLst>
                <a:path w="165" h="176">
                  <a:moveTo>
                    <a:pt x="1" y="0"/>
                  </a:moveTo>
                  <a:cubicBezTo>
                    <a:pt x="0" y="1"/>
                    <a:pt x="0" y="1"/>
                    <a:pt x="0" y="1"/>
                  </a:cubicBezTo>
                  <a:cubicBezTo>
                    <a:pt x="81" y="26"/>
                    <a:pt x="144" y="92"/>
                    <a:pt x="164" y="176"/>
                  </a:cubicBezTo>
                  <a:cubicBezTo>
                    <a:pt x="165" y="175"/>
                    <a:pt x="165" y="175"/>
                    <a:pt x="165" y="175"/>
                  </a:cubicBezTo>
                  <a:cubicBezTo>
                    <a:pt x="140" y="86"/>
                    <a:pt x="86" y="28"/>
                    <a:pt x="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9"/>
            <p:cNvSpPr>
              <a:spLocks/>
            </p:cNvSpPr>
            <p:nvPr/>
          </p:nvSpPr>
          <p:spPr bwMode="auto">
            <a:xfrm>
              <a:off x="7374447" y="3677900"/>
              <a:ext cx="302125" cy="612414"/>
            </a:xfrm>
            <a:custGeom>
              <a:avLst/>
              <a:gdLst>
                <a:gd name="T0" fmla="*/ 24 w 59"/>
                <a:gd name="T1" fmla="*/ 34 h 119"/>
                <a:gd name="T2" fmla="*/ 5 w 59"/>
                <a:gd name="T3" fmla="*/ 9 h 119"/>
                <a:gd name="T4" fmla="*/ 3 w 59"/>
                <a:gd name="T5" fmla="*/ 0 h 119"/>
                <a:gd name="T6" fmla="*/ 2 w 59"/>
                <a:gd name="T7" fmla="*/ 1 h 119"/>
                <a:gd name="T8" fmla="*/ 9 w 59"/>
                <a:gd name="T9" fmla="*/ 57 h 119"/>
                <a:gd name="T10" fmla="*/ 0 w 59"/>
                <a:gd name="T11" fmla="*/ 119 h 119"/>
                <a:gd name="T12" fmla="*/ 55 w 59"/>
                <a:gd name="T13" fmla="*/ 60 h 119"/>
                <a:gd name="T14" fmla="*/ 59 w 59"/>
                <a:gd name="T15" fmla="*/ 55 h 119"/>
                <a:gd name="T16" fmla="*/ 24 w 59"/>
                <a:gd name="T17" fmla="*/ 3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19">
                  <a:moveTo>
                    <a:pt x="24" y="34"/>
                  </a:moveTo>
                  <a:cubicBezTo>
                    <a:pt x="16" y="28"/>
                    <a:pt x="8" y="18"/>
                    <a:pt x="5" y="9"/>
                  </a:cubicBezTo>
                  <a:cubicBezTo>
                    <a:pt x="5" y="6"/>
                    <a:pt x="4" y="3"/>
                    <a:pt x="3" y="0"/>
                  </a:cubicBezTo>
                  <a:cubicBezTo>
                    <a:pt x="2" y="1"/>
                    <a:pt x="2" y="1"/>
                    <a:pt x="2" y="1"/>
                  </a:cubicBezTo>
                  <a:cubicBezTo>
                    <a:pt x="6" y="19"/>
                    <a:pt x="9" y="37"/>
                    <a:pt x="9" y="57"/>
                  </a:cubicBezTo>
                  <a:cubicBezTo>
                    <a:pt x="9" y="78"/>
                    <a:pt x="6" y="99"/>
                    <a:pt x="0" y="119"/>
                  </a:cubicBezTo>
                  <a:cubicBezTo>
                    <a:pt x="11" y="92"/>
                    <a:pt x="25" y="71"/>
                    <a:pt x="55" y="60"/>
                  </a:cubicBezTo>
                  <a:cubicBezTo>
                    <a:pt x="56" y="60"/>
                    <a:pt x="57" y="58"/>
                    <a:pt x="59" y="55"/>
                  </a:cubicBezTo>
                  <a:cubicBezTo>
                    <a:pt x="47" y="48"/>
                    <a:pt x="34" y="42"/>
                    <a:pt x="24" y="34"/>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12044" y="2527044"/>
            <a:ext cx="3072336" cy="1053775"/>
            <a:chOff x="712044" y="2527044"/>
            <a:chExt cx="3072336" cy="1053775"/>
          </a:xfrm>
        </p:grpSpPr>
        <p:grpSp>
          <p:nvGrpSpPr>
            <p:cNvPr id="21" name="组合 20"/>
            <p:cNvGrpSpPr/>
            <p:nvPr/>
          </p:nvGrpSpPr>
          <p:grpSpPr>
            <a:xfrm>
              <a:off x="712044" y="2527044"/>
              <a:ext cx="2370017" cy="1053775"/>
              <a:chOff x="1221767" y="2192338"/>
              <a:chExt cx="2370017" cy="1053775"/>
            </a:xfrm>
          </p:grpSpPr>
          <p:sp>
            <p:nvSpPr>
              <p:cNvPr id="23" name="矩形 22"/>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24" name="矩形 23"/>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sp>
          <p:nvSpPr>
            <p:cNvPr id="22" name="文本框 42"/>
            <p:cNvSpPr txBox="1"/>
            <p:nvPr/>
          </p:nvSpPr>
          <p:spPr>
            <a:xfrm>
              <a:off x="3138049" y="2625738"/>
              <a:ext cx="646331" cy="646331"/>
            </a:xfrm>
            <a:prstGeom prst="rect">
              <a:avLst/>
            </a:prstGeom>
            <a:noFill/>
          </p:spPr>
          <p:txBody>
            <a:bodyPr wrap="none" rtlCol="0">
              <a:spAutoFit/>
            </a:bodyPr>
            <a:lstStyle/>
            <a:p>
              <a:r>
                <a:rPr lang="en-US" altLang="zh-CN" sz="3600" i="1" dirty="0" smtClean="0">
                  <a:solidFill>
                    <a:schemeClr val="bg1">
                      <a:lumMod val="50000"/>
                    </a:schemeClr>
                  </a:solidFill>
                  <a:latin typeface="方正中等线繁体" panose="03000509000000000000" pitchFamily="65" charset="-122"/>
                  <a:ea typeface="方正中等线繁体" panose="03000509000000000000" pitchFamily="65" charset="-122"/>
                </a:rPr>
                <a:t>01</a:t>
              </a:r>
              <a:endParaRPr lang="zh-CN" altLang="en-US" sz="3600" i="1" dirty="0">
                <a:solidFill>
                  <a:schemeClr val="bg1">
                    <a:lumMod val="50000"/>
                  </a:schemeClr>
                </a:solidFill>
                <a:latin typeface="方正中等线繁体" panose="03000509000000000000" pitchFamily="65" charset="-122"/>
                <a:ea typeface="方正中等线繁体" panose="03000509000000000000" pitchFamily="65" charset="-122"/>
              </a:endParaRPr>
            </a:p>
          </p:txBody>
        </p:sp>
      </p:grpSp>
      <p:grpSp>
        <p:nvGrpSpPr>
          <p:cNvPr id="25" name="组合 24"/>
          <p:cNvGrpSpPr/>
          <p:nvPr/>
        </p:nvGrpSpPr>
        <p:grpSpPr>
          <a:xfrm>
            <a:off x="8219501" y="2527044"/>
            <a:ext cx="3260455" cy="1053775"/>
            <a:chOff x="8219501" y="2527044"/>
            <a:chExt cx="3260455" cy="1053775"/>
          </a:xfrm>
        </p:grpSpPr>
        <p:grpSp>
          <p:nvGrpSpPr>
            <p:cNvPr id="26" name="组合 25"/>
            <p:cNvGrpSpPr/>
            <p:nvPr/>
          </p:nvGrpSpPr>
          <p:grpSpPr>
            <a:xfrm>
              <a:off x="9109939" y="2527044"/>
              <a:ext cx="2370017" cy="1053775"/>
              <a:chOff x="3106598" y="5073134"/>
              <a:chExt cx="2370017" cy="1053775"/>
            </a:xfrm>
          </p:grpSpPr>
          <p:sp>
            <p:nvSpPr>
              <p:cNvPr id="28" name="矩形 27"/>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29" name="矩形 28"/>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sp>
          <p:nvSpPr>
            <p:cNvPr id="27" name="文本框 47"/>
            <p:cNvSpPr txBox="1"/>
            <p:nvPr/>
          </p:nvSpPr>
          <p:spPr>
            <a:xfrm>
              <a:off x="8219501" y="2624704"/>
              <a:ext cx="646331" cy="646331"/>
            </a:xfrm>
            <a:prstGeom prst="rect">
              <a:avLst/>
            </a:prstGeom>
            <a:noFill/>
          </p:spPr>
          <p:txBody>
            <a:bodyPr wrap="none" rtlCol="0">
              <a:spAutoFit/>
            </a:bodyPr>
            <a:lstStyle/>
            <a:p>
              <a:r>
                <a:rPr lang="en-US" altLang="zh-CN" sz="3600" i="1" dirty="0">
                  <a:solidFill>
                    <a:schemeClr val="bg1">
                      <a:lumMod val="50000"/>
                    </a:schemeClr>
                  </a:solidFill>
                  <a:latin typeface="方正中等线繁体" panose="03000509000000000000" pitchFamily="65" charset="-122"/>
                  <a:ea typeface="方正中等线繁体" panose="03000509000000000000" pitchFamily="65" charset="-122"/>
                </a:rPr>
                <a:t>02</a:t>
              </a:r>
              <a:endParaRPr lang="zh-CN" altLang="en-US" sz="3600" i="1" dirty="0">
                <a:solidFill>
                  <a:schemeClr val="bg1">
                    <a:lumMod val="50000"/>
                  </a:schemeClr>
                </a:solidFill>
                <a:latin typeface="方正中等线繁体" panose="03000509000000000000" pitchFamily="65" charset="-122"/>
                <a:ea typeface="方正中等线繁体" panose="03000509000000000000" pitchFamily="65" charset="-122"/>
              </a:endParaRPr>
            </a:p>
          </p:txBody>
        </p:sp>
      </p:grpSp>
      <p:grpSp>
        <p:nvGrpSpPr>
          <p:cNvPr id="30" name="组合 29"/>
          <p:cNvGrpSpPr/>
          <p:nvPr/>
        </p:nvGrpSpPr>
        <p:grpSpPr>
          <a:xfrm>
            <a:off x="712044" y="4630238"/>
            <a:ext cx="3072336" cy="1053775"/>
            <a:chOff x="712044" y="4630238"/>
            <a:chExt cx="3072336" cy="1053775"/>
          </a:xfrm>
        </p:grpSpPr>
        <p:grpSp>
          <p:nvGrpSpPr>
            <p:cNvPr id="31" name="组合 30"/>
            <p:cNvGrpSpPr/>
            <p:nvPr/>
          </p:nvGrpSpPr>
          <p:grpSpPr>
            <a:xfrm>
              <a:off x="712044" y="4630238"/>
              <a:ext cx="2370017" cy="1053775"/>
              <a:chOff x="1221767" y="2192338"/>
              <a:chExt cx="2370017" cy="1053775"/>
            </a:xfrm>
          </p:grpSpPr>
          <p:sp>
            <p:nvSpPr>
              <p:cNvPr id="34" name="矩形 33"/>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35" name="矩形 34"/>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sp>
          <p:nvSpPr>
            <p:cNvPr id="33" name="文本框 52"/>
            <p:cNvSpPr txBox="1"/>
            <p:nvPr/>
          </p:nvSpPr>
          <p:spPr>
            <a:xfrm>
              <a:off x="3138049" y="4728932"/>
              <a:ext cx="646331" cy="646331"/>
            </a:xfrm>
            <a:prstGeom prst="rect">
              <a:avLst/>
            </a:prstGeom>
            <a:noFill/>
          </p:spPr>
          <p:txBody>
            <a:bodyPr wrap="none" rtlCol="0">
              <a:spAutoFit/>
            </a:bodyPr>
            <a:lstStyle/>
            <a:p>
              <a:r>
                <a:rPr lang="en-US" altLang="zh-CN" sz="3600" i="1" dirty="0">
                  <a:solidFill>
                    <a:schemeClr val="bg1">
                      <a:lumMod val="50000"/>
                    </a:schemeClr>
                  </a:solidFill>
                  <a:latin typeface="方正中等线繁体" panose="03000509000000000000" pitchFamily="65" charset="-122"/>
                  <a:ea typeface="方正中等线繁体" panose="03000509000000000000" pitchFamily="65" charset="-122"/>
                </a:rPr>
                <a:t>03</a:t>
              </a:r>
              <a:endParaRPr lang="zh-CN" altLang="en-US" sz="3600" i="1" dirty="0">
                <a:solidFill>
                  <a:schemeClr val="bg1">
                    <a:lumMod val="50000"/>
                  </a:schemeClr>
                </a:solidFill>
                <a:latin typeface="方正中等线繁体" panose="03000509000000000000" pitchFamily="65" charset="-122"/>
                <a:ea typeface="方正中等线繁体" panose="03000509000000000000" pitchFamily="65" charset="-122"/>
              </a:endParaRPr>
            </a:p>
          </p:txBody>
        </p:sp>
      </p:grpSp>
      <p:grpSp>
        <p:nvGrpSpPr>
          <p:cNvPr id="36" name="组合 35"/>
          <p:cNvGrpSpPr/>
          <p:nvPr/>
        </p:nvGrpSpPr>
        <p:grpSpPr>
          <a:xfrm>
            <a:off x="8219501" y="4630238"/>
            <a:ext cx="3260455" cy="1053775"/>
            <a:chOff x="8219501" y="4630238"/>
            <a:chExt cx="3260455" cy="1053775"/>
          </a:xfrm>
        </p:grpSpPr>
        <p:grpSp>
          <p:nvGrpSpPr>
            <p:cNvPr id="37" name="组合 36"/>
            <p:cNvGrpSpPr/>
            <p:nvPr/>
          </p:nvGrpSpPr>
          <p:grpSpPr>
            <a:xfrm>
              <a:off x="9109939" y="4630238"/>
              <a:ext cx="2370017" cy="1053775"/>
              <a:chOff x="3106598" y="5073134"/>
              <a:chExt cx="2370017" cy="1053775"/>
            </a:xfrm>
          </p:grpSpPr>
          <p:sp>
            <p:nvSpPr>
              <p:cNvPr id="39" name="矩形 38"/>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40" name="矩形 39"/>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sp>
          <p:nvSpPr>
            <p:cNvPr id="38" name="文本框 57"/>
            <p:cNvSpPr txBox="1"/>
            <p:nvPr/>
          </p:nvSpPr>
          <p:spPr>
            <a:xfrm>
              <a:off x="8219501" y="4728932"/>
              <a:ext cx="646331" cy="646331"/>
            </a:xfrm>
            <a:prstGeom prst="rect">
              <a:avLst/>
            </a:prstGeom>
            <a:noFill/>
          </p:spPr>
          <p:txBody>
            <a:bodyPr wrap="none" rtlCol="0">
              <a:spAutoFit/>
            </a:bodyPr>
            <a:lstStyle/>
            <a:p>
              <a:r>
                <a:rPr lang="en-US" altLang="zh-CN" sz="3600" i="1" dirty="0">
                  <a:solidFill>
                    <a:schemeClr val="bg1">
                      <a:lumMod val="50000"/>
                    </a:schemeClr>
                  </a:solidFill>
                  <a:latin typeface="方正中等线繁体" panose="03000509000000000000" pitchFamily="65" charset="-122"/>
                  <a:ea typeface="方正中等线繁体" panose="03000509000000000000" pitchFamily="65" charset="-122"/>
                </a:rPr>
                <a:t>04</a:t>
              </a:r>
              <a:endParaRPr lang="zh-CN" altLang="en-US" sz="3600" i="1" dirty="0">
                <a:solidFill>
                  <a:schemeClr val="bg1">
                    <a:lumMod val="50000"/>
                  </a:schemeClr>
                </a:solidFill>
                <a:latin typeface="方正中等线繁体" panose="03000509000000000000" pitchFamily="65" charset="-122"/>
                <a:ea typeface="方正中等线繁体" panose="03000509000000000000" pitchFamily="65" charset="-122"/>
              </a:endParaRPr>
            </a:p>
          </p:txBody>
        </p:sp>
      </p:gr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50" fill="hold"/>
                                        <p:tgtEl>
                                          <p:spTgt spid="5"/>
                                        </p:tgtEl>
                                        <p:attrNameLst>
                                          <p:attrName>r</p:attrName>
                                        </p:attrNameLst>
                                      </p:cBhvr>
                                    </p:animRo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250"/>
                                        <p:tgtEl>
                                          <p:spTgt spid="20"/>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250"/>
                                        <p:tgtEl>
                                          <p:spTgt spid="25"/>
                                        </p:tgtEl>
                                      </p:cBhvr>
                                    </p:animEffect>
                                  </p:childTnLst>
                                </p:cTn>
                              </p:par>
                            </p:childTnLst>
                          </p:cTn>
                        </p:par>
                        <p:par>
                          <p:cTn id="19" fill="hold">
                            <p:stCondLst>
                              <p:cond delay="1250"/>
                            </p:stCondLst>
                            <p:childTnLst>
                              <p:par>
                                <p:cTn id="20" presetID="10" presetClass="entr" presetSubtype="0"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250"/>
                                        <p:tgtEl>
                                          <p:spTgt spid="30"/>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983759" y="1836738"/>
            <a:ext cx="10307502" cy="4369235"/>
            <a:chOff x="755650" y="1633538"/>
            <a:chExt cx="7675563" cy="3253585"/>
          </a:xfrm>
        </p:grpSpPr>
        <p:sp>
          <p:nvSpPr>
            <p:cNvPr id="6" name="AutoShape 10"/>
            <p:cNvSpPr>
              <a:spLocks noChangeArrowheads="1"/>
            </p:cNvSpPr>
            <p:nvPr/>
          </p:nvSpPr>
          <p:spPr bwMode="auto">
            <a:xfrm rot="16200000">
              <a:off x="3894138" y="-581025"/>
              <a:ext cx="1398587" cy="7675563"/>
            </a:xfrm>
            <a:prstGeom prst="downArrow">
              <a:avLst>
                <a:gd name="adj1" fmla="val 49074"/>
                <a:gd name="adj2" fmla="val 44819"/>
              </a:avLst>
            </a:prstGeom>
            <a:solidFill>
              <a:srgbClr val="F58C65"/>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grpSp>
          <p:nvGrpSpPr>
            <p:cNvPr id="7" name="组合 41"/>
            <p:cNvGrpSpPr>
              <a:grpSpLocks/>
            </p:cNvGrpSpPr>
            <p:nvPr/>
          </p:nvGrpSpPr>
          <p:grpSpPr bwMode="auto">
            <a:xfrm>
              <a:off x="2589213" y="2522538"/>
              <a:ext cx="1701800" cy="1539875"/>
              <a:chOff x="0" y="0"/>
              <a:chExt cx="1935848" cy="1751017"/>
            </a:xfrm>
          </p:grpSpPr>
          <p:grpSp>
            <p:nvGrpSpPr>
              <p:cNvPr id="31" name="Group 6"/>
              <p:cNvGrpSpPr>
                <a:grpSpLocks/>
              </p:cNvGrpSpPr>
              <p:nvPr/>
            </p:nvGrpSpPr>
            <p:grpSpPr bwMode="auto">
              <a:xfrm>
                <a:off x="80986" y="0"/>
                <a:ext cx="1753450" cy="1751017"/>
                <a:chOff x="0" y="0"/>
                <a:chExt cx="1801" cy="1801"/>
              </a:xfrm>
            </p:grpSpPr>
            <p:sp>
              <p:nvSpPr>
                <p:cNvPr id="34"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35" name="Oval 8"/>
                <p:cNvSpPr>
                  <a:spLocks noChangeArrowheads="1"/>
                </p:cNvSpPr>
                <p:nvPr/>
              </p:nvSpPr>
              <p:spPr bwMode="auto">
                <a:xfrm>
                  <a:off x="122" y="122"/>
                  <a:ext cx="1556" cy="1556"/>
                </a:xfrm>
                <a:prstGeom prst="ellipse">
                  <a:avLst/>
                </a:prstGeom>
                <a:solidFill>
                  <a:srgbClr val="5E8A43"/>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33" name="Text Box 9"/>
              <p:cNvSpPr>
                <a:spLocks noChangeArrowheads="1"/>
              </p:cNvSpPr>
              <p:nvPr/>
            </p:nvSpPr>
            <p:spPr bwMode="auto">
              <a:xfrm>
                <a:off x="0" y="62706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8" name="组合 46"/>
            <p:cNvGrpSpPr>
              <a:grpSpLocks/>
            </p:cNvGrpSpPr>
            <p:nvPr/>
          </p:nvGrpSpPr>
          <p:grpSpPr bwMode="auto">
            <a:xfrm>
              <a:off x="4291013" y="2522538"/>
              <a:ext cx="1701800" cy="1539875"/>
              <a:chOff x="0" y="0"/>
              <a:chExt cx="1935848" cy="1751017"/>
            </a:xfrm>
          </p:grpSpPr>
          <p:grpSp>
            <p:nvGrpSpPr>
              <p:cNvPr id="27" name="Group 6"/>
              <p:cNvGrpSpPr>
                <a:grpSpLocks/>
              </p:cNvGrpSpPr>
              <p:nvPr/>
            </p:nvGrpSpPr>
            <p:grpSpPr bwMode="auto">
              <a:xfrm>
                <a:off x="80986" y="0"/>
                <a:ext cx="1753450" cy="1751017"/>
                <a:chOff x="0" y="0"/>
                <a:chExt cx="1801" cy="1801"/>
              </a:xfrm>
            </p:grpSpPr>
            <p:sp>
              <p:nvSpPr>
                <p:cNvPr id="29"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30" name="Oval 8"/>
                <p:cNvSpPr>
                  <a:spLocks noChangeArrowheads="1"/>
                </p:cNvSpPr>
                <p:nvPr/>
              </p:nvSpPr>
              <p:spPr bwMode="auto">
                <a:xfrm>
                  <a:off x="122" y="122"/>
                  <a:ext cx="1556" cy="1556"/>
                </a:xfrm>
                <a:prstGeom prst="ellipse">
                  <a:avLst/>
                </a:prstGeom>
                <a:solidFill>
                  <a:srgbClr val="F58C65"/>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28"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9" name="组合 51"/>
            <p:cNvGrpSpPr>
              <a:grpSpLocks/>
            </p:cNvGrpSpPr>
            <p:nvPr/>
          </p:nvGrpSpPr>
          <p:grpSpPr bwMode="auto">
            <a:xfrm>
              <a:off x="6010275" y="2522538"/>
              <a:ext cx="1701800" cy="1539875"/>
              <a:chOff x="0" y="0"/>
              <a:chExt cx="1935848" cy="1751017"/>
            </a:xfrm>
          </p:grpSpPr>
          <p:grpSp>
            <p:nvGrpSpPr>
              <p:cNvPr id="23" name="Group 6"/>
              <p:cNvGrpSpPr>
                <a:grpSpLocks/>
              </p:cNvGrpSpPr>
              <p:nvPr/>
            </p:nvGrpSpPr>
            <p:grpSpPr bwMode="auto">
              <a:xfrm>
                <a:off x="80986" y="0"/>
                <a:ext cx="1753450" cy="1751017"/>
                <a:chOff x="0" y="0"/>
                <a:chExt cx="1801" cy="1801"/>
              </a:xfrm>
            </p:grpSpPr>
            <p:sp>
              <p:nvSpPr>
                <p:cNvPr id="25"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26" name="Oval 8"/>
                <p:cNvSpPr>
                  <a:spLocks noChangeArrowheads="1"/>
                </p:cNvSpPr>
                <p:nvPr/>
              </p:nvSpPr>
              <p:spPr bwMode="auto">
                <a:xfrm>
                  <a:off x="122" y="122"/>
                  <a:ext cx="1556" cy="1556"/>
                </a:xfrm>
                <a:prstGeom prst="ellipse">
                  <a:avLst/>
                </a:prstGeom>
                <a:solidFill>
                  <a:srgbClr val="5E8A43"/>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24"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10" name="组合 40"/>
            <p:cNvGrpSpPr>
              <a:grpSpLocks/>
            </p:cNvGrpSpPr>
            <p:nvPr/>
          </p:nvGrpSpPr>
          <p:grpSpPr bwMode="auto">
            <a:xfrm>
              <a:off x="925513" y="2522538"/>
              <a:ext cx="1701800" cy="1539875"/>
              <a:chOff x="0" y="0"/>
              <a:chExt cx="1935848" cy="1751017"/>
            </a:xfrm>
          </p:grpSpPr>
          <p:grpSp>
            <p:nvGrpSpPr>
              <p:cNvPr id="19" name="Group 6"/>
              <p:cNvGrpSpPr>
                <a:grpSpLocks/>
              </p:cNvGrpSpPr>
              <p:nvPr/>
            </p:nvGrpSpPr>
            <p:grpSpPr bwMode="auto">
              <a:xfrm>
                <a:off x="80986" y="0"/>
                <a:ext cx="1753450" cy="1751017"/>
                <a:chOff x="0" y="0"/>
                <a:chExt cx="1801" cy="1801"/>
              </a:xfrm>
            </p:grpSpPr>
            <p:sp>
              <p:nvSpPr>
                <p:cNvPr id="21"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sp>
              <p:nvSpPr>
                <p:cNvPr id="22" name="Oval 8"/>
                <p:cNvSpPr>
                  <a:spLocks noChangeArrowheads="1"/>
                </p:cNvSpPr>
                <p:nvPr/>
              </p:nvSpPr>
              <p:spPr bwMode="auto">
                <a:xfrm>
                  <a:off x="123" y="122"/>
                  <a:ext cx="1556" cy="1556"/>
                </a:xfrm>
                <a:prstGeom prst="ellipse">
                  <a:avLst/>
                </a:prstGeom>
                <a:solidFill>
                  <a:srgbClr val="F58C65"/>
                </a:solidFill>
                <a:ln w="38100">
                  <a:solidFill>
                    <a:srgbClr val="FFFFFF"/>
                  </a:solidFill>
                  <a:bevel/>
                  <a:headEnd/>
                  <a:tailEnd/>
                </a:ln>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grpSp>
          <p:sp>
            <p:nvSpPr>
              <p:cNvPr id="20"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p>
            </p:txBody>
          </p:sp>
        </p:grpSp>
        <p:sp>
          <p:nvSpPr>
            <p:cNvPr id="11" name="矩形标注 10"/>
            <p:cNvSpPr>
              <a:spLocks noChangeArrowheads="1"/>
            </p:cNvSpPr>
            <p:nvPr/>
          </p:nvSpPr>
          <p:spPr bwMode="auto">
            <a:xfrm>
              <a:off x="2921000" y="4340225"/>
              <a:ext cx="1477963" cy="46038"/>
            </a:xfrm>
            <a:prstGeom prst="wedgeRectCallout">
              <a:avLst>
                <a:gd name="adj1" fmla="val -17528"/>
                <a:gd name="adj2" fmla="val -509463"/>
              </a:avLst>
            </a:prstGeom>
            <a:solidFill>
              <a:srgbClr val="5E8A4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12" name="矩形标注 11"/>
            <p:cNvSpPr>
              <a:spLocks noChangeArrowheads="1"/>
            </p:cNvSpPr>
            <p:nvPr/>
          </p:nvSpPr>
          <p:spPr bwMode="auto">
            <a:xfrm>
              <a:off x="1230313" y="2176463"/>
              <a:ext cx="1584325" cy="63500"/>
            </a:xfrm>
            <a:prstGeom prst="wedgeRectCallout">
              <a:avLst>
                <a:gd name="adj1" fmla="val -23398"/>
                <a:gd name="adj2" fmla="val 403287"/>
              </a:avLst>
            </a:prstGeom>
            <a:solidFill>
              <a:srgbClr val="F58C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13" name="Rectangle 28"/>
            <p:cNvSpPr>
              <a:spLocks noChangeArrowheads="1"/>
            </p:cNvSpPr>
            <p:nvPr/>
          </p:nvSpPr>
          <p:spPr bwMode="auto">
            <a:xfrm>
              <a:off x="2901950" y="4378325"/>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sp>
          <p:nvSpPr>
            <p:cNvPr id="14" name="Rectangle 28"/>
            <p:cNvSpPr>
              <a:spLocks noChangeArrowheads="1"/>
            </p:cNvSpPr>
            <p:nvPr/>
          </p:nvSpPr>
          <p:spPr bwMode="auto">
            <a:xfrm>
              <a:off x="1296988" y="1633538"/>
              <a:ext cx="1474787"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dirty="0">
                <a:solidFill>
                  <a:schemeClr val="bg1">
                    <a:lumMod val="50000"/>
                  </a:schemeClr>
                </a:solidFill>
              </a:endParaRPr>
            </a:p>
          </p:txBody>
        </p:sp>
        <p:sp>
          <p:nvSpPr>
            <p:cNvPr id="15" name="矩形标注 14"/>
            <p:cNvSpPr>
              <a:spLocks noChangeArrowheads="1"/>
            </p:cNvSpPr>
            <p:nvPr/>
          </p:nvSpPr>
          <p:spPr bwMode="auto">
            <a:xfrm>
              <a:off x="4543425" y="2176463"/>
              <a:ext cx="1584325" cy="63500"/>
            </a:xfrm>
            <a:prstGeom prst="wedgeRectCallout">
              <a:avLst>
                <a:gd name="adj1" fmla="val -23398"/>
                <a:gd name="adj2" fmla="val 403287"/>
              </a:avLst>
            </a:prstGeom>
            <a:solidFill>
              <a:srgbClr val="F58C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16" name="Rectangle 28"/>
            <p:cNvSpPr>
              <a:spLocks noChangeArrowheads="1"/>
            </p:cNvSpPr>
            <p:nvPr/>
          </p:nvSpPr>
          <p:spPr bwMode="auto">
            <a:xfrm>
              <a:off x="4610100" y="1633538"/>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sp>
          <p:nvSpPr>
            <p:cNvPr id="17" name="矩形标注 16"/>
            <p:cNvSpPr>
              <a:spLocks noChangeArrowheads="1"/>
            </p:cNvSpPr>
            <p:nvPr/>
          </p:nvSpPr>
          <p:spPr bwMode="auto">
            <a:xfrm>
              <a:off x="6378575" y="4340225"/>
              <a:ext cx="1476375" cy="46038"/>
            </a:xfrm>
            <a:prstGeom prst="wedgeRectCallout">
              <a:avLst>
                <a:gd name="adj1" fmla="val -17528"/>
                <a:gd name="adj2" fmla="val -509463"/>
              </a:avLst>
            </a:prstGeom>
            <a:solidFill>
              <a:srgbClr val="5E8A4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18" name="Rectangle 28"/>
            <p:cNvSpPr>
              <a:spLocks noChangeArrowheads="1"/>
            </p:cNvSpPr>
            <p:nvPr/>
          </p:nvSpPr>
          <p:spPr bwMode="auto">
            <a:xfrm>
              <a:off x="6357938" y="4378325"/>
              <a:ext cx="1474787"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grpSp>
    </p:spTree>
    <p:extLst>
      <p:ext uri="{BB962C8B-B14F-4D97-AF65-F5344CB8AC3E}">
        <p14:creationId xmlns:p14="http://schemas.microsoft.com/office/powerpoint/2010/main" val="23828250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Freeform 5"/>
          <p:cNvSpPr>
            <a:spLocks/>
          </p:cNvSpPr>
          <p:nvPr/>
        </p:nvSpPr>
        <p:spPr bwMode="auto">
          <a:xfrm>
            <a:off x="1346617" y="2675451"/>
            <a:ext cx="1606550" cy="1587500"/>
          </a:xfrm>
          <a:custGeom>
            <a:avLst/>
            <a:gdLst>
              <a:gd name="T0" fmla="*/ 0 w 1012"/>
              <a:gd name="T1" fmla="*/ 1000 h 1000"/>
              <a:gd name="T2" fmla="*/ 1012 w 1012"/>
              <a:gd name="T3" fmla="*/ 1000 h 1000"/>
              <a:gd name="T4" fmla="*/ 1012 w 1012"/>
              <a:gd name="T5" fmla="*/ 262 h 1000"/>
              <a:gd name="T6" fmla="*/ 504 w 1012"/>
              <a:gd name="T7" fmla="*/ 0 h 1000"/>
              <a:gd name="T8" fmla="*/ 0 w 1012"/>
              <a:gd name="T9" fmla="*/ 262 h 1000"/>
              <a:gd name="T10" fmla="*/ 0 w 1012"/>
              <a:gd name="T11" fmla="*/ 1000 h 1000"/>
            </a:gdLst>
            <a:ahLst/>
            <a:cxnLst>
              <a:cxn ang="0">
                <a:pos x="T0" y="T1"/>
              </a:cxn>
              <a:cxn ang="0">
                <a:pos x="T2" y="T3"/>
              </a:cxn>
              <a:cxn ang="0">
                <a:pos x="T4" y="T5"/>
              </a:cxn>
              <a:cxn ang="0">
                <a:pos x="T6" y="T7"/>
              </a:cxn>
              <a:cxn ang="0">
                <a:pos x="T8" y="T9"/>
              </a:cxn>
              <a:cxn ang="0">
                <a:pos x="T10" y="T11"/>
              </a:cxn>
            </a:cxnLst>
            <a:rect l="0" t="0" r="r" b="b"/>
            <a:pathLst>
              <a:path w="1012" h="1000">
                <a:moveTo>
                  <a:pt x="0" y="1000"/>
                </a:moveTo>
                <a:lnTo>
                  <a:pt x="1012" y="1000"/>
                </a:lnTo>
                <a:lnTo>
                  <a:pt x="1012" y="262"/>
                </a:lnTo>
                <a:lnTo>
                  <a:pt x="504" y="0"/>
                </a:lnTo>
                <a:lnTo>
                  <a:pt x="0" y="262"/>
                </a:lnTo>
                <a:lnTo>
                  <a:pt x="0" y="1000"/>
                </a:lnTo>
                <a:close/>
              </a:path>
            </a:pathLst>
          </a:custGeom>
          <a:solidFill>
            <a:srgbClr val="5E8A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346617" y="4543938"/>
            <a:ext cx="1606550" cy="1000125"/>
          </a:xfrm>
          <a:custGeom>
            <a:avLst/>
            <a:gdLst>
              <a:gd name="T0" fmla="*/ 0 w 1012"/>
              <a:gd name="T1" fmla="*/ 0 h 630"/>
              <a:gd name="T2" fmla="*/ 1012 w 1012"/>
              <a:gd name="T3" fmla="*/ 0 h 630"/>
              <a:gd name="T4" fmla="*/ 1012 w 1012"/>
              <a:gd name="T5" fmla="*/ 371 h 630"/>
              <a:gd name="T6" fmla="*/ 504 w 1012"/>
              <a:gd name="T7" fmla="*/ 630 h 630"/>
              <a:gd name="T8" fmla="*/ 0 w 1012"/>
              <a:gd name="T9" fmla="*/ 371 h 630"/>
              <a:gd name="T10" fmla="*/ 0 w 1012"/>
              <a:gd name="T11" fmla="*/ 0 h 630"/>
            </a:gdLst>
            <a:ahLst/>
            <a:cxnLst>
              <a:cxn ang="0">
                <a:pos x="T0" y="T1"/>
              </a:cxn>
              <a:cxn ang="0">
                <a:pos x="T2" y="T3"/>
              </a:cxn>
              <a:cxn ang="0">
                <a:pos x="T4" y="T5"/>
              </a:cxn>
              <a:cxn ang="0">
                <a:pos x="T6" y="T7"/>
              </a:cxn>
              <a:cxn ang="0">
                <a:pos x="T8" y="T9"/>
              </a:cxn>
              <a:cxn ang="0">
                <a:pos x="T10" y="T11"/>
              </a:cxn>
            </a:cxnLst>
            <a:rect l="0" t="0" r="r" b="b"/>
            <a:pathLst>
              <a:path w="1012" h="630">
                <a:moveTo>
                  <a:pt x="0" y="0"/>
                </a:moveTo>
                <a:lnTo>
                  <a:pt x="1012" y="0"/>
                </a:lnTo>
                <a:lnTo>
                  <a:pt x="1012" y="371"/>
                </a:lnTo>
                <a:lnTo>
                  <a:pt x="504" y="630"/>
                </a:lnTo>
                <a:lnTo>
                  <a:pt x="0" y="371"/>
                </a:lnTo>
                <a:lnTo>
                  <a:pt x="0" y="0"/>
                </a:lnTo>
                <a:close/>
              </a:path>
            </a:pathLst>
          </a:custGeom>
          <a:solidFill>
            <a:srgbClr val="5E8A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3169067" y="2156338"/>
            <a:ext cx="1600200" cy="2106613"/>
          </a:xfrm>
          <a:custGeom>
            <a:avLst/>
            <a:gdLst>
              <a:gd name="T0" fmla="*/ 0 w 1008"/>
              <a:gd name="T1" fmla="*/ 1327 h 1327"/>
              <a:gd name="T2" fmla="*/ 1008 w 1008"/>
              <a:gd name="T3" fmla="*/ 1327 h 1327"/>
              <a:gd name="T4" fmla="*/ 1008 w 1008"/>
              <a:gd name="T5" fmla="*/ 262 h 1327"/>
              <a:gd name="T6" fmla="*/ 504 w 1008"/>
              <a:gd name="T7" fmla="*/ 0 h 1327"/>
              <a:gd name="T8" fmla="*/ 0 w 1008"/>
              <a:gd name="T9" fmla="*/ 262 h 1327"/>
              <a:gd name="T10" fmla="*/ 0 w 1008"/>
              <a:gd name="T11" fmla="*/ 1327 h 1327"/>
            </a:gdLst>
            <a:ahLst/>
            <a:cxnLst>
              <a:cxn ang="0">
                <a:pos x="T0" y="T1"/>
              </a:cxn>
              <a:cxn ang="0">
                <a:pos x="T2" y="T3"/>
              </a:cxn>
              <a:cxn ang="0">
                <a:pos x="T4" y="T5"/>
              </a:cxn>
              <a:cxn ang="0">
                <a:pos x="T6" y="T7"/>
              </a:cxn>
              <a:cxn ang="0">
                <a:pos x="T8" y="T9"/>
              </a:cxn>
              <a:cxn ang="0">
                <a:pos x="T10" y="T11"/>
              </a:cxn>
            </a:cxnLst>
            <a:rect l="0" t="0" r="r" b="b"/>
            <a:pathLst>
              <a:path w="1008" h="1327">
                <a:moveTo>
                  <a:pt x="0" y="1327"/>
                </a:moveTo>
                <a:lnTo>
                  <a:pt x="1008" y="1327"/>
                </a:lnTo>
                <a:lnTo>
                  <a:pt x="1008" y="262"/>
                </a:lnTo>
                <a:lnTo>
                  <a:pt x="504" y="0"/>
                </a:lnTo>
                <a:lnTo>
                  <a:pt x="0" y="262"/>
                </a:lnTo>
                <a:lnTo>
                  <a:pt x="0" y="1327"/>
                </a:lnTo>
                <a:close/>
              </a:path>
            </a:pathLst>
          </a:custGeom>
          <a:solidFill>
            <a:srgbClr val="F58C6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3169067" y="4543938"/>
            <a:ext cx="1600200" cy="685800"/>
          </a:xfrm>
          <a:custGeom>
            <a:avLst/>
            <a:gdLst>
              <a:gd name="T0" fmla="*/ 0 w 1008"/>
              <a:gd name="T1" fmla="*/ 0 h 432"/>
              <a:gd name="T2" fmla="*/ 1008 w 1008"/>
              <a:gd name="T3" fmla="*/ 0 h 432"/>
              <a:gd name="T4" fmla="*/ 1008 w 1008"/>
              <a:gd name="T5" fmla="*/ 170 h 432"/>
              <a:gd name="T6" fmla="*/ 504 w 1008"/>
              <a:gd name="T7" fmla="*/ 432 h 432"/>
              <a:gd name="T8" fmla="*/ 0 w 1008"/>
              <a:gd name="T9" fmla="*/ 170 h 432"/>
              <a:gd name="T10" fmla="*/ 0 w 1008"/>
              <a:gd name="T11" fmla="*/ 0 h 432"/>
            </a:gdLst>
            <a:ahLst/>
            <a:cxnLst>
              <a:cxn ang="0">
                <a:pos x="T0" y="T1"/>
              </a:cxn>
              <a:cxn ang="0">
                <a:pos x="T2" y="T3"/>
              </a:cxn>
              <a:cxn ang="0">
                <a:pos x="T4" y="T5"/>
              </a:cxn>
              <a:cxn ang="0">
                <a:pos x="T6" y="T7"/>
              </a:cxn>
              <a:cxn ang="0">
                <a:pos x="T8" y="T9"/>
              </a:cxn>
              <a:cxn ang="0">
                <a:pos x="T10" y="T11"/>
              </a:cxn>
            </a:cxnLst>
            <a:rect l="0" t="0" r="r" b="b"/>
            <a:pathLst>
              <a:path w="1008" h="432">
                <a:moveTo>
                  <a:pt x="0" y="0"/>
                </a:moveTo>
                <a:lnTo>
                  <a:pt x="1008" y="0"/>
                </a:lnTo>
                <a:lnTo>
                  <a:pt x="1008" y="170"/>
                </a:lnTo>
                <a:lnTo>
                  <a:pt x="504" y="432"/>
                </a:lnTo>
                <a:lnTo>
                  <a:pt x="0" y="170"/>
                </a:lnTo>
                <a:lnTo>
                  <a:pt x="0" y="0"/>
                </a:lnTo>
                <a:close/>
              </a:path>
            </a:pathLst>
          </a:custGeom>
          <a:solidFill>
            <a:srgbClr val="F58C6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1391067" y="4355026"/>
            <a:ext cx="3405188" cy="920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文本框 14"/>
          <p:cNvSpPr txBox="1"/>
          <p:nvPr/>
        </p:nvSpPr>
        <p:spPr>
          <a:xfrm>
            <a:off x="1296609" y="3611858"/>
            <a:ext cx="1706566" cy="646331"/>
          </a:xfrm>
          <a:prstGeom prst="rect">
            <a:avLst/>
          </a:prstGeom>
          <a:noFill/>
        </p:spPr>
        <p:txBody>
          <a:bodyPr wrap="square" rtlCol="0">
            <a:spAutoFit/>
          </a:bodyPr>
          <a:lstStyle/>
          <a:p>
            <a:pPr algn="ctr"/>
            <a:r>
              <a:rPr lang="en-US" altLang="zh-CN"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48%</a:t>
            </a:r>
            <a:endParaRPr lang="zh-CN" altLang="en-US" sz="3600" dirty="0">
              <a:solidFill>
                <a:schemeClr val="bg1"/>
              </a:solidFill>
              <a:latin typeface="Open Sans Light" panose="020B0306030504020204" pitchFamily="34" charset="0"/>
              <a:cs typeface="Open Sans Light" panose="020B0306030504020204" pitchFamily="34" charset="0"/>
            </a:endParaRPr>
          </a:p>
        </p:txBody>
      </p:sp>
      <p:sp>
        <p:nvSpPr>
          <p:cNvPr id="11" name="文本框 15"/>
          <p:cNvSpPr txBox="1"/>
          <p:nvPr/>
        </p:nvSpPr>
        <p:spPr>
          <a:xfrm>
            <a:off x="3115884" y="3611858"/>
            <a:ext cx="1706566" cy="646331"/>
          </a:xfrm>
          <a:prstGeom prst="rect">
            <a:avLst/>
          </a:prstGeom>
          <a:noFill/>
        </p:spPr>
        <p:txBody>
          <a:bodyPr wrap="square" rtlCol="0">
            <a:spAutoFit/>
          </a:bodyPr>
          <a:lstStyle/>
          <a:p>
            <a:pPr algn="ctr"/>
            <a:r>
              <a:rPr lang="en-US" altLang="zh-CN"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65%</a:t>
            </a:r>
            <a:endParaRPr lang="zh-CN" altLang="en-US" sz="3600" dirty="0">
              <a:solidFill>
                <a:schemeClr val="bg1"/>
              </a:solidFill>
              <a:latin typeface="Open Sans Light" panose="020B0306030504020204" pitchFamily="34" charset="0"/>
              <a:cs typeface="Open Sans Light" panose="020B0306030504020204" pitchFamily="34" charset="0"/>
            </a:endParaRPr>
          </a:p>
        </p:txBody>
      </p:sp>
      <p:sp>
        <p:nvSpPr>
          <p:cNvPr id="12" name="文本框 16"/>
          <p:cNvSpPr txBox="1"/>
          <p:nvPr/>
        </p:nvSpPr>
        <p:spPr>
          <a:xfrm>
            <a:off x="1296609" y="5640900"/>
            <a:ext cx="1706566" cy="646331"/>
          </a:xfrm>
          <a:prstGeom prst="rect">
            <a:avLst/>
          </a:prstGeom>
          <a:noFill/>
        </p:spPr>
        <p:txBody>
          <a:bodyPr wrap="square" rtlCol="0">
            <a:spAutoFit/>
          </a:bodyPr>
          <a:lstStyle/>
          <a:p>
            <a:pPr algn="ctr"/>
            <a:r>
              <a:rPr lang="en-US" altLang="zh-CN" sz="36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27%</a:t>
            </a:r>
            <a:endParaRPr lang="zh-CN" altLang="en-US" sz="3600" dirty="0">
              <a:solidFill>
                <a:schemeClr val="bg1">
                  <a:lumMod val="50000"/>
                </a:schemeClr>
              </a:solidFill>
              <a:latin typeface="Open Sans Light" panose="020B0306030504020204" pitchFamily="34" charset="0"/>
              <a:cs typeface="Open Sans Light" panose="020B0306030504020204" pitchFamily="34" charset="0"/>
            </a:endParaRPr>
          </a:p>
        </p:txBody>
      </p:sp>
      <p:sp>
        <p:nvSpPr>
          <p:cNvPr id="13" name="文本框 17"/>
          <p:cNvSpPr txBox="1"/>
          <p:nvPr/>
        </p:nvSpPr>
        <p:spPr>
          <a:xfrm>
            <a:off x="3115884" y="5640900"/>
            <a:ext cx="1706566" cy="646331"/>
          </a:xfrm>
          <a:prstGeom prst="rect">
            <a:avLst/>
          </a:prstGeom>
          <a:noFill/>
        </p:spPr>
        <p:txBody>
          <a:bodyPr wrap="square" rtlCol="0">
            <a:spAutoFit/>
          </a:bodyPr>
          <a:lstStyle/>
          <a:p>
            <a:pPr algn="ctr"/>
            <a:r>
              <a:rPr lang="en-US" altLang="zh-CN" sz="36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12%</a:t>
            </a:r>
            <a:endParaRPr lang="zh-CN" altLang="en-US" sz="3600" dirty="0">
              <a:solidFill>
                <a:schemeClr val="bg1">
                  <a:lumMod val="50000"/>
                </a:schemeClr>
              </a:solidFill>
              <a:latin typeface="Open Sans Light" panose="020B0306030504020204" pitchFamily="34" charset="0"/>
              <a:cs typeface="Open Sans Light" panose="020B0306030504020204" pitchFamily="34" charset="0"/>
            </a:endParaRPr>
          </a:p>
        </p:txBody>
      </p:sp>
      <p:sp>
        <p:nvSpPr>
          <p:cNvPr id="14" name="文本框 26"/>
          <p:cNvSpPr txBox="1"/>
          <p:nvPr/>
        </p:nvSpPr>
        <p:spPr>
          <a:xfrm>
            <a:off x="5951538" y="1632281"/>
            <a:ext cx="4860925" cy="1311128"/>
          </a:xfrm>
          <a:prstGeom prst="rect">
            <a:avLst/>
          </a:prstGeom>
          <a:noFill/>
        </p:spPr>
        <p:txBody>
          <a:bodyPr wrap="square" rtlCol="0">
            <a:spAutoFit/>
          </a:bodyPr>
          <a:lstStyle/>
          <a:p>
            <a:pPr algn="just">
              <a:lnSpc>
                <a:spcPct val="120000"/>
              </a:lnSpc>
            </a:pPr>
            <a:r>
              <a:rPr lang="en-US" altLang="zh-CN" sz="4800" spc="100" dirty="0">
                <a:solidFill>
                  <a:schemeClr val="bg1">
                    <a:lumMod val="50000"/>
                  </a:schemeClr>
                </a:solidFill>
                <a:latin typeface="微软雅黑" panose="020B0503020204020204" pitchFamily="34" charset="-122"/>
                <a:ea typeface="微软雅黑" panose="020B0503020204020204" pitchFamily="34" charset="-122"/>
              </a:rPr>
              <a:t>1</a:t>
            </a:r>
            <a:r>
              <a:rPr lang="en-US" altLang="zh-CN" spc="100" dirty="0">
                <a:solidFill>
                  <a:schemeClr val="bg1">
                    <a:lumMod val="50000"/>
                  </a:schemeClr>
                </a:solidFill>
                <a:latin typeface="微软雅黑 Light" panose="020B0502040204020203" pitchFamily="34" charset="-122"/>
                <a:ea typeface="微软雅黑 Light" panose="020B0502040204020203" pitchFamily="34" charset="-122"/>
              </a:rPr>
              <a:t>.</a:t>
            </a:r>
            <a:r>
              <a:rPr lang="en-US" altLang="zh-CN" spc="100" dirty="0">
                <a:solidFill>
                  <a:schemeClr val="bg1">
                    <a:lumMod val="50000"/>
                  </a:schemeClr>
                </a:solidFill>
                <a:latin typeface="Calibri Light" panose="020F0302020204030204" pitchFamily="34" charset="0"/>
                <a:ea typeface="Adobe 繁黑體 Std B" panose="020B0700000000000000" pitchFamily="34" charset="-128"/>
              </a:rPr>
              <a:t>Now theoptimalway Of the management of way thus wo can </a:t>
            </a:r>
            <a:endParaRPr lang="zh-CN" altLang="en-US"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15" name="文本框 29"/>
          <p:cNvSpPr txBox="1"/>
          <p:nvPr/>
        </p:nvSpPr>
        <p:spPr>
          <a:xfrm>
            <a:off x="5951538" y="3153014"/>
            <a:ext cx="4860925" cy="1311128"/>
          </a:xfrm>
          <a:prstGeom prst="rect">
            <a:avLst/>
          </a:prstGeom>
          <a:noFill/>
        </p:spPr>
        <p:txBody>
          <a:bodyPr wrap="square" rtlCol="0">
            <a:spAutoFit/>
          </a:bodyPr>
          <a:lstStyle/>
          <a:p>
            <a:pPr algn="just">
              <a:lnSpc>
                <a:spcPct val="120000"/>
              </a:lnSpc>
            </a:pPr>
            <a:r>
              <a:rPr lang="en-US" altLang="zh-CN" sz="4800" spc="100" dirty="0">
                <a:solidFill>
                  <a:schemeClr val="bg1">
                    <a:lumMod val="50000"/>
                  </a:schemeClr>
                </a:solidFill>
                <a:latin typeface="微软雅黑" panose="020B0503020204020204" pitchFamily="34" charset="-122"/>
                <a:ea typeface="微软雅黑" panose="020B0503020204020204" pitchFamily="34" charset="-122"/>
              </a:rPr>
              <a:t>2</a:t>
            </a:r>
            <a:r>
              <a:rPr lang="en-US" altLang="zh-CN" spc="100" dirty="0">
                <a:solidFill>
                  <a:schemeClr val="bg1">
                    <a:lumMod val="50000"/>
                  </a:schemeClr>
                </a:solidFill>
                <a:latin typeface="微软雅黑 Light" panose="020B0502040204020203" pitchFamily="34" charset="-122"/>
                <a:ea typeface="微软雅黑 Light" panose="020B0502040204020203" pitchFamily="34" charset="-122"/>
              </a:rPr>
              <a:t>.</a:t>
            </a:r>
            <a:r>
              <a:rPr lang="en-US" altLang="zh-CN" spc="100" dirty="0">
                <a:solidFill>
                  <a:schemeClr val="bg1">
                    <a:lumMod val="50000"/>
                  </a:schemeClr>
                </a:solidFill>
                <a:latin typeface="Calibri Light" panose="020F0302020204030204" pitchFamily="34" charset="0"/>
                <a:ea typeface="Adobe 繁黑體 Std B" panose="020B0700000000000000" pitchFamily="34" charset="-128"/>
              </a:rPr>
              <a:t>Now theoptimalway Of the management of way thus wo can </a:t>
            </a:r>
            <a:endParaRPr lang="zh-CN" altLang="en-US"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16" name="文本框 30"/>
          <p:cNvSpPr txBox="1"/>
          <p:nvPr/>
        </p:nvSpPr>
        <p:spPr>
          <a:xfrm>
            <a:off x="5951538" y="4673747"/>
            <a:ext cx="4860925" cy="1311128"/>
          </a:xfrm>
          <a:prstGeom prst="rect">
            <a:avLst/>
          </a:prstGeom>
          <a:noFill/>
        </p:spPr>
        <p:txBody>
          <a:bodyPr wrap="square" rtlCol="0">
            <a:spAutoFit/>
          </a:bodyPr>
          <a:lstStyle/>
          <a:p>
            <a:pPr algn="just">
              <a:lnSpc>
                <a:spcPct val="120000"/>
              </a:lnSpc>
            </a:pPr>
            <a:r>
              <a:rPr lang="en-US" altLang="zh-CN" sz="4800" spc="100" dirty="0">
                <a:solidFill>
                  <a:schemeClr val="bg1">
                    <a:lumMod val="50000"/>
                  </a:schemeClr>
                </a:solidFill>
                <a:latin typeface="微软雅黑" panose="020B0503020204020204" pitchFamily="34" charset="-122"/>
                <a:ea typeface="微软雅黑" panose="020B0503020204020204" pitchFamily="34" charset="-122"/>
              </a:rPr>
              <a:t>3</a:t>
            </a:r>
            <a:r>
              <a:rPr lang="en-US" altLang="zh-CN" spc="100" dirty="0">
                <a:solidFill>
                  <a:schemeClr val="bg1">
                    <a:lumMod val="50000"/>
                  </a:schemeClr>
                </a:solidFill>
                <a:latin typeface="微软雅黑 Light" panose="020B0502040204020203" pitchFamily="34" charset="-122"/>
                <a:ea typeface="微软雅黑 Light" panose="020B0502040204020203" pitchFamily="34" charset="-122"/>
              </a:rPr>
              <a:t>.</a:t>
            </a:r>
            <a:r>
              <a:rPr lang="en-US" altLang="zh-CN" spc="100" dirty="0">
                <a:solidFill>
                  <a:schemeClr val="bg1">
                    <a:lumMod val="50000"/>
                  </a:schemeClr>
                </a:solidFill>
                <a:latin typeface="Calibri Light" panose="020F0302020204030204" pitchFamily="34" charset="0"/>
                <a:ea typeface="Adobe 繁黑體 Std B" panose="020B0700000000000000" pitchFamily="34" charset="-128"/>
              </a:rPr>
              <a:t>Now theoptimalway Of the management of way thus wo can </a:t>
            </a:r>
            <a:endParaRPr lang="zh-CN" altLang="en-US" spc="100" dirty="0">
              <a:solidFill>
                <a:schemeClr val="bg1">
                  <a:lumMod val="50000"/>
                </a:schemeClr>
              </a:solidFill>
              <a:latin typeface="Calibri Light" panose="020F0302020204030204" pitchFamily="34" charset="0"/>
              <a:ea typeface="Adobe 繁黑體 Std B" panose="020B0700000000000000" pitchFamily="34" charset="-128"/>
            </a:endParaRPr>
          </a:p>
        </p:txBody>
      </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anim calcmode="lin" valueType="num">
                                      <p:cBhvr>
                                        <p:cTn id="24" dur="250" fill="hold"/>
                                        <p:tgtEl>
                                          <p:spTgt spid="7"/>
                                        </p:tgtEl>
                                        <p:attrNameLst>
                                          <p:attrName>ppt_x</p:attrName>
                                        </p:attrNameLst>
                                      </p:cBhvr>
                                      <p:tavLst>
                                        <p:tav tm="0">
                                          <p:val>
                                            <p:strVal val="#ppt_x"/>
                                          </p:val>
                                        </p:tav>
                                        <p:tav tm="100000">
                                          <p:val>
                                            <p:strVal val="#ppt_x"/>
                                          </p:val>
                                        </p:tav>
                                      </p:tavLst>
                                    </p:anim>
                                    <p:anim calcmode="lin" valueType="num">
                                      <p:cBhvr>
                                        <p:cTn id="25" dur="2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50"/>
                                        <p:tgtEl>
                                          <p:spTgt spid="8"/>
                                        </p:tgtEl>
                                      </p:cBhvr>
                                    </p:animEffect>
                                    <p:anim calcmode="lin" valueType="num">
                                      <p:cBhvr>
                                        <p:cTn id="30" dur="250" fill="hold"/>
                                        <p:tgtEl>
                                          <p:spTgt spid="8"/>
                                        </p:tgtEl>
                                        <p:attrNameLst>
                                          <p:attrName>ppt_x</p:attrName>
                                        </p:attrNameLst>
                                      </p:cBhvr>
                                      <p:tavLst>
                                        <p:tav tm="0">
                                          <p:val>
                                            <p:strVal val="#ppt_x"/>
                                          </p:val>
                                        </p:tav>
                                        <p:tav tm="100000">
                                          <p:val>
                                            <p:strVal val="#ppt_x"/>
                                          </p:val>
                                        </p:tav>
                                      </p:tavLst>
                                    </p:anim>
                                    <p:anim calcmode="lin" valueType="num">
                                      <p:cBhvr>
                                        <p:cTn id="31" dur="25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50"/>
                                        <p:tgtEl>
                                          <p:spTgt spid="9"/>
                                        </p:tgtEl>
                                      </p:cBhvr>
                                    </p:animEffect>
                                    <p:anim calcmode="lin" valueType="num">
                                      <p:cBhvr>
                                        <p:cTn id="36" dur="250" fill="hold"/>
                                        <p:tgtEl>
                                          <p:spTgt spid="9"/>
                                        </p:tgtEl>
                                        <p:attrNameLst>
                                          <p:attrName>ppt_x</p:attrName>
                                        </p:attrNameLst>
                                      </p:cBhvr>
                                      <p:tavLst>
                                        <p:tav tm="0">
                                          <p:val>
                                            <p:strVal val="#ppt_x"/>
                                          </p:val>
                                        </p:tav>
                                        <p:tav tm="100000">
                                          <p:val>
                                            <p:strVal val="#ppt_x"/>
                                          </p:val>
                                        </p:tav>
                                      </p:tavLst>
                                    </p:anim>
                                    <p:anim calcmode="lin" valueType="num">
                                      <p:cBhvr>
                                        <p:cTn id="37" dur="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250"/>
                                        <p:tgtEl>
                                          <p:spTgt spid="10"/>
                                        </p:tgtEl>
                                      </p:cBhvr>
                                    </p:animEffect>
                                    <p:anim calcmode="lin" valueType="num">
                                      <p:cBhvr>
                                        <p:cTn id="42" dur="250" fill="hold"/>
                                        <p:tgtEl>
                                          <p:spTgt spid="10"/>
                                        </p:tgtEl>
                                        <p:attrNameLst>
                                          <p:attrName>ppt_x</p:attrName>
                                        </p:attrNameLst>
                                      </p:cBhvr>
                                      <p:tavLst>
                                        <p:tav tm="0">
                                          <p:val>
                                            <p:strVal val="#ppt_x"/>
                                          </p:val>
                                        </p:tav>
                                        <p:tav tm="100000">
                                          <p:val>
                                            <p:strVal val="#ppt_x"/>
                                          </p:val>
                                        </p:tav>
                                      </p:tavLst>
                                    </p:anim>
                                    <p:anim calcmode="lin" valueType="num">
                                      <p:cBhvr>
                                        <p:cTn id="43" dur="25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50"/>
                                        <p:tgtEl>
                                          <p:spTgt spid="11"/>
                                        </p:tgtEl>
                                      </p:cBhvr>
                                    </p:animEffect>
                                    <p:anim calcmode="lin" valueType="num">
                                      <p:cBhvr>
                                        <p:cTn id="48" dur="250" fill="hold"/>
                                        <p:tgtEl>
                                          <p:spTgt spid="11"/>
                                        </p:tgtEl>
                                        <p:attrNameLst>
                                          <p:attrName>ppt_x</p:attrName>
                                        </p:attrNameLst>
                                      </p:cBhvr>
                                      <p:tavLst>
                                        <p:tav tm="0">
                                          <p:val>
                                            <p:strVal val="#ppt_x"/>
                                          </p:val>
                                        </p:tav>
                                        <p:tav tm="100000">
                                          <p:val>
                                            <p:strVal val="#ppt_x"/>
                                          </p:val>
                                        </p:tav>
                                      </p:tavLst>
                                    </p:anim>
                                    <p:anim calcmode="lin" valueType="num">
                                      <p:cBhvr>
                                        <p:cTn id="49" dur="25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250"/>
                                        <p:tgtEl>
                                          <p:spTgt spid="12"/>
                                        </p:tgtEl>
                                      </p:cBhvr>
                                    </p:animEffect>
                                    <p:anim calcmode="lin" valueType="num">
                                      <p:cBhvr>
                                        <p:cTn id="54" dur="250" fill="hold"/>
                                        <p:tgtEl>
                                          <p:spTgt spid="12"/>
                                        </p:tgtEl>
                                        <p:attrNameLst>
                                          <p:attrName>ppt_x</p:attrName>
                                        </p:attrNameLst>
                                      </p:cBhvr>
                                      <p:tavLst>
                                        <p:tav tm="0">
                                          <p:val>
                                            <p:strVal val="#ppt_x"/>
                                          </p:val>
                                        </p:tav>
                                        <p:tav tm="100000">
                                          <p:val>
                                            <p:strVal val="#ppt_x"/>
                                          </p:val>
                                        </p:tav>
                                      </p:tavLst>
                                    </p:anim>
                                    <p:anim calcmode="lin" valueType="num">
                                      <p:cBhvr>
                                        <p:cTn id="55" dur="250" fill="hold"/>
                                        <p:tgtEl>
                                          <p:spTgt spid="12"/>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250"/>
                                        <p:tgtEl>
                                          <p:spTgt spid="13"/>
                                        </p:tgtEl>
                                      </p:cBhvr>
                                    </p:animEffect>
                                    <p:anim calcmode="lin" valueType="num">
                                      <p:cBhvr>
                                        <p:cTn id="60" dur="250" fill="hold"/>
                                        <p:tgtEl>
                                          <p:spTgt spid="13"/>
                                        </p:tgtEl>
                                        <p:attrNameLst>
                                          <p:attrName>ppt_x</p:attrName>
                                        </p:attrNameLst>
                                      </p:cBhvr>
                                      <p:tavLst>
                                        <p:tav tm="0">
                                          <p:val>
                                            <p:strVal val="#ppt_x"/>
                                          </p:val>
                                        </p:tav>
                                        <p:tav tm="100000">
                                          <p:val>
                                            <p:strVal val="#ppt_x"/>
                                          </p:val>
                                        </p:tav>
                                      </p:tavLst>
                                    </p:anim>
                                    <p:anim calcmode="lin" valueType="num">
                                      <p:cBhvr>
                                        <p:cTn id="61" dur="25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250"/>
                                        <p:tgtEl>
                                          <p:spTgt spid="14"/>
                                        </p:tgtEl>
                                      </p:cBhvr>
                                    </p:animEffect>
                                    <p:anim calcmode="lin" valueType="num">
                                      <p:cBhvr>
                                        <p:cTn id="66" dur="250" fill="hold"/>
                                        <p:tgtEl>
                                          <p:spTgt spid="14"/>
                                        </p:tgtEl>
                                        <p:attrNameLst>
                                          <p:attrName>ppt_x</p:attrName>
                                        </p:attrNameLst>
                                      </p:cBhvr>
                                      <p:tavLst>
                                        <p:tav tm="0">
                                          <p:val>
                                            <p:strVal val="#ppt_x"/>
                                          </p:val>
                                        </p:tav>
                                        <p:tav tm="100000">
                                          <p:val>
                                            <p:strVal val="#ppt_x"/>
                                          </p:val>
                                        </p:tav>
                                      </p:tavLst>
                                    </p:anim>
                                    <p:anim calcmode="lin" valueType="num">
                                      <p:cBhvr>
                                        <p:cTn id="67" dur="250" fill="hold"/>
                                        <p:tgtEl>
                                          <p:spTgt spid="14"/>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250"/>
                                        <p:tgtEl>
                                          <p:spTgt spid="15"/>
                                        </p:tgtEl>
                                      </p:cBhvr>
                                    </p:animEffect>
                                    <p:anim calcmode="lin" valueType="num">
                                      <p:cBhvr>
                                        <p:cTn id="72" dur="250" fill="hold"/>
                                        <p:tgtEl>
                                          <p:spTgt spid="15"/>
                                        </p:tgtEl>
                                        <p:attrNameLst>
                                          <p:attrName>ppt_x</p:attrName>
                                        </p:attrNameLst>
                                      </p:cBhvr>
                                      <p:tavLst>
                                        <p:tav tm="0">
                                          <p:val>
                                            <p:strVal val="#ppt_x"/>
                                          </p:val>
                                        </p:tav>
                                        <p:tav tm="100000">
                                          <p:val>
                                            <p:strVal val="#ppt_x"/>
                                          </p:val>
                                        </p:tav>
                                      </p:tavLst>
                                    </p:anim>
                                    <p:anim calcmode="lin" valueType="num">
                                      <p:cBhvr>
                                        <p:cTn id="73" dur="250" fill="hold"/>
                                        <p:tgtEl>
                                          <p:spTgt spid="15"/>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250"/>
                                        <p:tgtEl>
                                          <p:spTgt spid="16"/>
                                        </p:tgtEl>
                                      </p:cBhvr>
                                    </p:animEffect>
                                    <p:anim calcmode="lin" valueType="num">
                                      <p:cBhvr>
                                        <p:cTn id="78" dur="250" fill="hold"/>
                                        <p:tgtEl>
                                          <p:spTgt spid="16"/>
                                        </p:tgtEl>
                                        <p:attrNameLst>
                                          <p:attrName>ppt_x</p:attrName>
                                        </p:attrNameLst>
                                      </p:cBhvr>
                                      <p:tavLst>
                                        <p:tav tm="0">
                                          <p:val>
                                            <p:strVal val="#ppt_x"/>
                                          </p:val>
                                        </p:tav>
                                        <p:tav tm="100000">
                                          <p:val>
                                            <p:strVal val="#ppt_x"/>
                                          </p:val>
                                        </p:tav>
                                      </p:tavLst>
                                    </p:anim>
                                    <p:anim calcmode="lin" valueType="num">
                                      <p:cBhvr>
                                        <p:cTn id="79" dur="2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p:grpSpPr>
        <p:sp>
          <p:nvSpPr>
            <p:cNvPr id="7" name="椭圆 6"/>
            <p:cNvSpPr/>
            <p:nvPr/>
          </p:nvSpPr>
          <p:spPr>
            <a:xfrm>
              <a:off x="2348030" y="2985844"/>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smtClean="0">
                  <a:solidFill>
                    <a:schemeClr val="bg1"/>
                  </a:solidFill>
                </a:rPr>
                <a:t>3</a:t>
              </a:r>
              <a:endParaRPr lang="zh-CN" altLang="en-US" sz="7200" dirty="0">
                <a:solidFill>
                  <a:schemeClr val="bg1"/>
                </a:solidFill>
              </a:endParaRPr>
            </a:p>
          </p:txBody>
        </p:sp>
        <p:grpSp>
          <p:nvGrpSpPr>
            <p:cNvPr id="8" name="组合 7"/>
            <p:cNvGrpSpPr/>
            <p:nvPr/>
          </p:nvGrpSpPr>
          <p:grpSpPr>
            <a:xfrm>
              <a:off x="3244296" y="3199399"/>
              <a:ext cx="2464139" cy="463420"/>
              <a:chOff x="3637775" y="1432965"/>
              <a:chExt cx="2464139" cy="463420"/>
            </a:xfrm>
            <a:solidFill>
              <a:srgbClr val="F58C65"/>
            </a:solid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0" name="矩形 9"/>
              <p:cNvSpPr/>
              <p:nvPr/>
            </p:nvSpPr>
            <p:spPr>
              <a:xfrm>
                <a:off x="4027166" y="1491195"/>
                <a:ext cx="1704776" cy="319646"/>
              </a:xfrm>
              <a:prstGeom prst="rect">
                <a:avLst/>
              </a:prstGeom>
              <a:noFill/>
            </p:spPr>
            <p:txBody>
              <a:bodyPr wrap="none">
                <a:spAutoFit/>
              </a:bodyPr>
              <a:lstStyle/>
              <a:p>
                <a:pPr algn="ctr" fontAlgn="base">
                  <a:spcBef>
                    <a:spcPct val="0"/>
                  </a:spcBef>
                  <a:spcAft>
                    <a:spcPct val="0"/>
                  </a:spcAft>
                </a:pPr>
                <a:r>
                  <a:rPr lang="zh-CN" altLang="en-US" sz="4000" dirty="0" smtClean="0">
                    <a:solidFill>
                      <a:prstClr val="white"/>
                    </a:solidFill>
                    <a:latin typeface="微软雅黑" panose="020B0503020204020204" pitchFamily="34" charset="-122"/>
                    <a:ea typeface="微软雅黑" panose="020B0503020204020204" pitchFamily="34" charset="-122"/>
                  </a:rPr>
                  <a:t>添加目录一文字</a:t>
                </a:r>
                <a:endParaRPr lang="zh-CN" altLang="en-US" sz="40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85923" y="1470716"/>
            <a:ext cx="11818566" cy="4863113"/>
            <a:chOff x="-9146" y="1043940"/>
            <a:chExt cx="9170083" cy="3773313"/>
          </a:xfrm>
        </p:grpSpPr>
        <p:sp>
          <p:nvSpPr>
            <p:cNvPr id="6" name="Rectangle 2"/>
            <p:cNvSpPr/>
            <p:nvPr/>
          </p:nvSpPr>
          <p:spPr>
            <a:xfrm>
              <a:off x="-9146" y="1047750"/>
              <a:ext cx="1877574" cy="1600200"/>
            </a:xfrm>
            <a:prstGeom prst="rect">
              <a:avLst/>
            </a:prstGeom>
            <a:blipFill>
              <a:blip r:embed="rId3"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3"/>
            <p:cNvSpPr/>
            <p:nvPr/>
          </p:nvSpPr>
          <p:spPr>
            <a:xfrm>
              <a:off x="-9146" y="2644140"/>
              <a:ext cx="1877574"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4"/>
            <p:cNvSpPr/>
            <p:nvPr/>
          </p:nvSpPr>
          <p:spPr>
            <a:xfrm>
              <a:off x="1868427" y="1047750"/>
              <a:ext cx="1792227" cy="16002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5"/>
            <p:cNvSpPr/>
            <p:nvPr/>
          </p:nvSpPr>
          <p:spPr>
            <a:xfrm>
              <a:off x="1868427" y="2647950"/>
              <a:ext cx="1792227" cy="1600200"/>
            </a:xfrm>
            <a:prstGeom prst="rect">
              <a:avLst/>
            </a:prstGeom>
            <a:blipFill>
              <a:blip r:embed="rId4"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6"/>
            <p:cNvSpPr/>
            <p:nvPr/>
          </p:nvSpPr>
          <p:spPr>
            <a:xfrm>
              <a:off x="3660654" y="1047750"/>
              <a:ext cx="1792227" cy="1600200"/>
            </a:xfrm>
            <a:prstGeom prst="rect">
              <a:avLst/>
            </a:prstGeom>
            <a:blipFill>
              <a:blip r:embed="rId5"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7"/>
            <p:cNvSpPr/>
            <p:nvPr/>
          </p:nvSpPr>
          <p:spPr>
            <a:xfrm>
              <a:off x="3660654" y="2644140"/>
              <a:ext cx="1792227"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8"/>
            <p:cNvSpPr/>
            <p:nvPr/>
          </p:nvSpPr>
          <p:spPr>
            <a:xfrm>
              <a:off x="5452881" y="1047750"/>
              <a:ext cx="1792227" cy="16002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9"/>
            <p:cNvSpPr/>
            <p:nvPr/>
          </p:nvSpPr>
          <p:spPr>
            <a:xfrm>
              <a:off x="5452881" y="2647950"/>
              <a:ext cx="1792227" cy="1600200"/>
            </a:xfrm>
            <a:prstGeom prst="rect">
              <a:avLst/>
            </a:prstGeom>
            <a:blipFill>
              <a:blip r:embed="rId6"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0"/>
            <p:cNvSpPr/>
            <p:nvPr/>
          </p:nvSpPr>
          <p:spPr>
            <a:xfrm>
              <a:off x="7245108" y="1043940"/>
              <a:ext cx="1915829" cy="1600200"/>
            </a:xfrm>
            <a:prstGeom prst="rect">
              <a:avLst/>
            </a:prstGeom>
            <a:blipFill>
              <a:blip r:embed="rId7"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1"/>
            <p:cNvSpPr/>
            <p:nvPr/>
          </p:nvSpPr>
          <p:spPr>
            <a:xfrm>
              <a:off x="7245108" y="2640330"/>
              <a:ext cx="1915829"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Text Box 7"/>
            <p:cNvSpPr txBox="1">
              <a:spLocks noChangeArrowheads="1"/>
            </p:cNvSpPr>
            <p:nvPr/>
          </p:nvSpPr>
          <p:spPr bwMode="auto">
            <a:xfrm>
              <a:off x="553817" y="4399344"/>
              <a:ext cx="8044156" cy="417909"/>
            </a:xfrm>
            <a:prstGeom prst="rect">
              <a:avLst/>
            </a:prstGeom>
            <a:noFill/>
            <a:ln w="9525">
              <a:noFill/>
              <a:miter lim="800000"/>
              <a:headEnd/>
              <a:tailEnd/>
            </a:ln>
          </p:spPr>
          <p:txBody>
            <a:bodyPr wrap="square" lIns="45720" tIns="22860" rIns="45720" bIns="22860" anchor="ctr">
              <a:spAutoFit/>
            </a:bodyPr>
            <a:lstStyle/>
            <a:p>
              <a:pPr algn="ctr" defTabSz="1088232"/>
              <a:r>
                <a:rPr lang="en-US" sz="1600">
                  <a:solidFill>
                    <a:schemeClr val="bg1">
                      <a:lumMod val="65000"/>
                    </a:schemeClr>
                  </a:solidFill>
                  <a:latin typeface="Open Sans Semibold" pitchFamily="34" charset="0"/>
                  <a:ea typeface="Open Sans Semibold" pitchFamily="34" charset="0"/>
                  <a:cs typeface="Open Sans Semibold" pitchFamily="34" charset="0"/>
                </a:rPr>
                <a:t>Nullam eu </a:t>
              </a:r>
              <a:r>
                <a:rPr lang="en-US" sz="1600" err="1">
                  <a:solidFill>
                    <a:schemeClr val="bg1">
                      <a:lumMod val="65000"/>
                    </a:schemeClr>
                  </a:solidFill>
                  <a:latin typeface="Open Sans Semibold" pitchFamily="34" charset="0"/>
                  <a:ea typeface="Open Sans Semibold" pitchFamily="34" charset="0"/>
                  <a:cs typeface="Open Sans Semibold" pitchFamily="34" charset="0"/>
                </a:rPr>
                <a:t>tempor</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purus</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Nunc</a:t>
              </a:r>
              <a:r>
                <a:rPr lang="en-US" sz="1600">
                  <a:solidFill>
                    <a:schemeClr val="bg1">
                      <a:lumMod val="65000"/>
                    </a:schemeClr>
                  </a:solidFill>
                  <a:latin typeface="Open Sans Semibold" pitchFamily="34" charset="0"/>
                  <a:ea typeface="Open Sans Semibold" pitchFamily="34" charset="0"/>
                  <a:cs typeface="Open Sans Semibold" pitchFamily="34" charset="0"/>
                </a:rPr>
                <a:t> a </a:t>
              </a:r>
              <a:r>
                <a:rPr lang="en-US" sz="1600" err="1">
                  <a:solidFill>
                    <a:schemeClr val="bg1">
                      <a:lumMod val="65000"/>
                    </a:schemeClr>
                  </a:solidFill>
                  <a:latin typeface="Open Sans Semibold" pitchFamily="34" charset="0"/>
                  <a:ea typeface="Open Sans Semibold" pitchFamily="34" charset="0"/>
                  <a:cs typeface="Open Sans Semibold" pitchFamily="34" charset="0"/>
                </a:rPr>
                <a:t>leo</a:t>
              </a:r>
              <a:r>
                <a:rPr lang="en-US" sz="1600">
                  <a:solidFill>
                    <a:schemeClr val="bg1">
                      <a:lumMod val="65000"/>
                    </a:schemeClr>
                  </a:solidFill>
                  <a:latin typeface="Open Sans Semibold" pitchFamily="34" charset="0"/>
                  <a:ea typeface="Open Sans Semibold" pitchFamily="34" charset="0"/>
                  <a:cs typeface="Open Sans Semibold" pitchFamily="34" charset="0"/>
                </a:rPr>
                <a:t> magna, sit </a:t>
              </a:r>
              <a:r>
                <a:rPr lang="en-US" sz="1600" err="1">
                  <a:solidFill>
                    <a:schemeClr val="bg1">
                      <a:lumMod val="65000"/>
                    </a:schemeClr>
                  </a:solidFill>
                  <a:latin typeface="Open Sans Semibold" pitchFamily="34" charset="0"/>
                  <a:ea typeface="Open Sans Semibold" pitchFamily="34" charset="0"/>
                  <a:cs typeface="Open Sans Semibold" pitchFamily="34" charset="0"/>
                </a:rPr>
                <a:t>amet</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consequat</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risus</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Etiam</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faucibus</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tortor</a:t>
              </a:r>
              <a:r>
                <a:rPr lang="en-US" sz="1600">
                  <a:solidFill>
                    <a:schemeClr val="bg1">
                      <a:lumMod val="65000"/>
                    </a:schemeClr>
                  </a:solidFill>
                  <a:latin typeface="Open Sans Semibold" pitchFamily="34" charset="0"/>
                  <a:ea typeface="Open Sans Semibold" pitchFamily="34" charset="0"/>
                  <a:cs typeface="Open Sans Semibold" pitchFamily="34" charset="0"/>
                </a:rPr>
                <a:t> a </a:t>
              </a:r>
              <a:r>
                <a:rPr lang="en-US" sz="1600" err="1">
                  <a:solidFill>
                    <a:schemeClr val="bg1">
                      <a:lumMod val="65000"/>
                    </a:schemeClr>
                  </a:solidFill>
                  <a:latin typeface="Open Sans Semibold" pitchFamily="34" charset="0"/>
                  <a:ea typeface="Open Sans Semibold" pitchFamily="34" charset="0"/>
                  <a:cs typeface="Open Sans Semibold" pitchFamily="34" charset="0"/>
                </a:rPr>
                <a:t>ipsum</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vehicula</a:t>
              </a:r>
              <a:r>
                <a:rPr lang="en-US" sz="1600">
                  <a:solidFill>
                    <a:schemeClr val="bg1">
                      <a:lumMod val="65000"/>
                    </a:schemeClr>
                  </a:solidFill>
                  <a:latin typeface="Open Sans Semibold" pitchFamily="34" charset="0"/>
                  <a:ea typeface="Open Sans Semibold" pitchFamily="34" charset="0"/>
                  <a:cs typeface="Open Sans Semibold" pitchFamily="34" charset="0"/>
                </a:rPr>
                <a:t> </a:t>
              </a:r>
              <a:r>
                <a:rPr lang="en-US" sz="1600" err="1">
                  <a:solidFill>
                    <a:schemeClr val="bg1">
                      <a:lumMod val="65000"/>
                    </a:schemeClr>
                  </a:solidFill>
                  <a:latin typeface="Open Sans Semibold" pitchFamily="34" charset="0"/>
                  <a:ea typeface="Open Sans Semibold" pitchFamily="34" charset="0"/>
                  <a:cs typeface="Open Sans Semibold" pitchFamily="34" charset="0"/>
                </a:rPr>
                <a:t>sed</a:t>
              </a:r>
              <a:r>
                <a:rPr lang="en-US" sz="1600">
                  <a:solidFill>
                    <a:schemeClr val="bg1">
                      <a:lumMod val="65000"/>
                    </a:schemeClr>
                  </a:solidFill>
                  <a:latin typeface="Open Sans Semibold" pitchFamily="34" charset="0"/>
                  <a:ea typeface="Open Sans Semibold" pitchFamily="34" charset="0"/>
                  <a:cs typeface="Open Sans Semibold" pitchFamily="34" charset="0"/>
                </a:rPr>
                <a:t> suscipit. Nunc a leo magna, sit amet consequat risus. </a:t>
              </a:r>
            </a:p>
          </p:txBody>
        </p:sp>
        <p:sp>
          <p:nvSpPr>
            <p:cNvPr id="17" name="Text Box 10"/>
            <p:cNvSpPr txBox="1">
              <a:spLocks noChangeArrowheads="1"/>
            </p:cNvSpPr>
            <p:nvPr/>
          </p:nvSpPr>
          <p:spPr bwMode="auto">
            <a:xfrm>
              <a:off x="3810000" y="2753759"/>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solidFill>
                  <a:latin typeface="Open Sans" pitchFamily="34" charset="0"/>
                  <a:ea typeface="Open Sans" pitchFamily="34" charset="0"/>
                  <a:cs typeface="Open Sans" pitchFamily="34" charset="0"/>
                </a:rPr>
                <a:t>Portfolio III</a:t>
              </a:r>
            </a:p>
            <a:p>
              <a:pPr defTabSz="1088232"/>
              <a:endParaRPr lang="en-US" sz="1200">
                <a:solidFill>
                  <a:schemeClr val="bg1"/>
                </a:solidFill>
                <a:latin typeface="Open Sans" pitchFamily="34" charset="0"/>
                <a:ea typeface="Open Sans" pitchFamily="34" charset="0"/>
                <a:cs typeface="Open Sans" pitchFamily="34" charset="0"/>
              </a:endParaRP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Bullam eu tempor purus. Nunc a leo magna, sit amet.</a:t>
              </a:r>
            </a:p>
          </p:txBody>
        </p:sp>
        <p:sp>
          <p:nvSpPr>
            <p:cNvPr id="18" name="Text Box 10"/>
            <p:cNvSpPr txBox="1">
              <a:spLocks noChangeArrowheads="1"/>
            </p:cNvSpPr>
            <p:nvPr/>
          </p:nvSpPr>
          <p:spPr bwMode="auto">
            <a:xfrm>
              <a:off x="5586994" y="1166894"/>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solidFill>
                  <a:latin typeface="Open Sans" pitchFamily="34" charset="0"/>
                  <a:ea typeface="Open Sans" pitchFamily="34" charset="0"/>
                  <a:cs typeface="Open Sans" pitchFamily="34" charset="0"/>
                </a:rPr>
                <a:t>Portfolio IV</a:t>
              </a:r>
            </a:p>
            <a:p>
              <a:pPr defTabSz="1088232"/>
              <a:endParaRPr lang="en-US" sz="1200">
                <a:solidFill>
                  <a:schemeClr val="bg1"/>
                </a:solidFill>
                <a:latin typeface="Open Sans" pitchFamily="34" charset="0"/>
                <a:ea typeface="Open Sans" pitchFamily="34" charset="0"/>
                <a:cs typeface="Open Sans" pitchFamily="34" charset="0"/>
              </a:endParaRP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Bullam eu tempor purus. Nunc a leo magna, sit amet.</a:t>
              </a:r>
            </a:p>
          </p:txBody>
        </p:sp>
        <p:sp>
          <p:nvSpPr>
            <p:cNvPr id="19" name="Text Box 10"/>
            <p:cNvSpPr txBox="1">
              <a:spLocks noChangeArrowheads="1"/>
            </p:cNvSpPr>
            <p:nvPr/>
          </p:nvSpPr>
          <p:spPr bwMode="auto">
            <a:xfrm>
              <a:off x="2002540" y="1166894"/>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solidFill>
                  <a:latin typeface="Open Sans" pitchFamily="34" charset="0"/>
                  <a:ea typeface="Open Sans" pitchFamily="34" charset="0"/>
                  <a:cs typeface="Open Sans" pitchFamily="34" charset="0"/>
                </a:rPr>
                <a:t>Portfolio II</a:t>
              </a:r>
            </a:p>
            <a:p>
              <a:pPr defTabSz="1088232"/>
              <a:endParaRPr lang="en-US" sz="1200">
                <a:solidFill>
                  <a:schemeClr val="bg1"/>
                </a:solidFill>
                <a:latin typeface="Open Sans" pitchFamily="34" charset="0"/>
                <a:ea typeface="Open Sans" pitchFamily="34" charset="0"/>
                <a:cs typeface="Open Sans" pitchFamily="34" charset="0"/>
              </a:endParaRP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Bullam eu tempor purus. Nunc a leo magna, sit amet.</a:t>
              </a:r>
            </a:p>
          </p:txBody>
        </p:sp>
        <p:sp>
          <p:nvSpPr>
            <p:cNvPr id="20" name="Text Box 10"/>
            <p:cNvSpPr txBox="1">
              <a:spLocks noChangeArrowheads="1"/>
            </p:cNvSpPr>
            <p:nvPr/>
          </p:nvSpPr>
          <p:spPr bwMode="auto">
            <a:xfrm>
              <a:off x="7441022" y="2753759"/>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solidFill>
                  <a:latin typeface="Open Sans" pitchFamily="34" charset="0"/>
                  <a:ea typeface="Open Sans" pitchFamily="34" charset="0"/>
                  <a:cs typeface="Open Sans" pitchFamily="34" charset="0"/>
                </a:rPr>
                <a:t>Portfolio V</a:t>
              </a:r>
            </a:p>
            <a:p>
              <a:pPr defTabSz="1088232"/>
              <a:endParaRPr lang="en-US" sz="1200">
                <a:solidFill>
                  <a:schemeClr val="bg1"/>
                </a:solidFill>
                <a:latin typeface="Open Sans" pitchFamily="34" charset="0"/>
                <a:ea typeface="Open Sans" pitchFamily="34" charset="0"/>
                <a:cs typeface="Open Sans" pitchFamily="34" charset="0"/>
              </a:endParaRP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Bullam eu tempor purus. Nunc a leo magna, sit amet.</a:t>
              </a:r>
            </a:p>
          </p:txBody>
        </p:sp>
        <p:sp>
          <p:nvSpPr>
            <p:cNvPr id="21" name="Text Box 10"/>
            <p:cNvSpPr txBox="1">
              <a:spLocks noChangeArrowheads="1"/>
            </p:cNvSpPr>
            <p:nvPr/>
          </p:nvSpPr>
          <p:spPr bwMode="auto">
            <a:xfrm>
              <a:off x="167641" y="2753759"/>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Open Sans" pitchFamily="34" charset="0"/>
                  <a:ea typeface="Open Sans" pitchFamily="34" charset="0"/>
                  <a:cs typeface="Open Sans" pitchFamily="34" charset="0"/>
                </a:rPr>
                <a:t>Portfolio I</a:t>
              </a:r>
            </a:p>
            <a:p>
              <a:pPr defTabSz="1088232"/>
              <a:endParaRPr lang="en-US" sz="1200" dirty="0">
                <a:solidFill>
                  <a:schemeClr val="bg1"/>
                </a:solidFill>
                <a:latin typeface="Open Sans" pitchFamily="34" charset="0"/>
                <a:ea typeface="Open Sans" pitchFamily="34" charset="0"/>
                <a:cs typeface="Open Sans" pitchFamily="34" charset="0"/>
              </a:endParaRPr>
            </a:p>
            <a:p>
              <a:pPr defTabSz="1088232"/>
              <a:r>
                <a:rPr lang="en-US" sz="1200" dirty="0" err="1">
                  <a:solidFill>
                    <a:schemeClr val="bg1"/>
                  </a:solidFill>
                  <a:latin typeface="Open Sans" pitchFamily="34" charset="0"/>
                  <a:ea typeface="Open Sans" pitchFamily="34" charset="0"/>
                  <a:cs typeface="Open Sans" pitchFamily="34" charset="0"/>
                </a:rPr>
                <a:t>Nullam</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eu</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tempor</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purus</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Nunc</a:t>
              </a:r>
              <a:r>
                <a:rPr lang="en-US" sz="1200" dirty="0">
                  <a:solidFill>
                    <a:schemeClr val="bg1"/>
                  </a:solidFill>
                  <a:latin typeface="Open Sans" pitchFamily="34" charset="0"/>
                  <a:ea typeface="Open Sans" pitchFamily="34" charset="0"/>
                  <a:cs typeface="Open Sans" pitchFamily="34" charset="0"/>
                </a:rPr>
                <a:t> a </a:t>
              </a:r>
              <a:r>
                <a:rPr lang="en-US" sz="1200" dirty="0" err="1">
                  <a:solidFill>
                    <a:schemeClr val="bg1"/>
                  </a:solidFill>
                  <a:latin typeface="Open Sans" pitchFamily="34" charset="0"/>
                  <a:ea typeface="Open Sans" pitchFamily="34" charset="0"/>
                  <a:cs typeface="Open Sans" pitchFamily="34" charset="0"/>
                </a:rPr>
                <a:t>leo</a:t>
              </a:r>
              <a:r>
                <a:rPr lang="en-US" sz="1200" dirty="0">
                  <a:solidFill>
                    <a:schemeClr val="bg1"/>
                  </a:solidFill>
                  <a:latin typeface="Open Sans" pitchFamily="34" charset="0"/>
                  <a:ea typeface="Open Sans" pitchFamily="34" charset="0"/>
                  <a:cs typeface="Open Sans" pitchFamily="34" charset="0"/>
                </a:rPr>
                <a:t> magna, sit </a:t>
              </a:r>
              <a:r>
                <a:rPr lang="en-US" sz="1200" dirty="0" err="1">
                  <a:solidFill>
                    <a:schemeClr val="bg1"/>
                  </a:solidFill>
                  <a:latin typeface="Open Sans" pitchFamily="34" charset="0"/>
                  <a:ea typeface="Open Sans" pitchFamily="34" charset="0"/>
                  <a:cs typeface="Open Sans" pitchFamily="34" charset="0"/>
                </a:rPr>
                <a:t>amet</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Bullam</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eu</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tempor</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purus</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Nunc</a:t>
              </a:r>
              <a:r>
                <a:rPr lang="en-US" sz="1200" dirty="0">
                  <a:solidFill>
                    <a:schemeClr val="bg1"/>
                  </a:solidFill>
                  <a:latin typeface="Open Sans" pitchFamily="34" charset="0"/>
                  <a:ea typeface="Open Sans" pitchFamily="34" charset="0"/>
                  <a:cs typeface="Open Sans" pitchFamily="34" charset="0"/>
                </a:rPr>
                <a:t> a </a:t>
              </a:r>
              <a:r>
                <a:rPr lang="en-US" sz="1200" dirty="0" err="1">
                  <a:solidFill>
                    <a:schemeClr val="bg1"/>
                  </a:solidFill>
                  <a:latin typeface="Open Sans" pitchFamily="34" charset="0"/>
                  <a:ea typeface="Open Sans" pitchFamily="34" charset="0"/>
                  <a:cs typeface="Open Sans" pitchFamily="34" charset="0"/>
                </a:rPr>
                <a:t>leo</a:t>
              </a:r>
              <a:r>
                <a:rPr lang="en-US" sz="1200" dirty="0">
                  <a:solidFill>
                    <a:schemeClr val="bg1"/>
                  </a:solidFill>
                  <a:latin typeface="Open Sans" pitchFamily="34" charset="0"/>
                  <a:ea typeface="Open Sans" pitchFamily="34" charset="0"/>
                  <a:cs typeface="Open Sans" pitchFamily="34" charset="0"/>
                </a:rPr>
                <a:t> magna, sit </a:t>
              </a:r>
              <a:r>
                <a:rPr lang="en-US" sz="1200" dirty="0" err="1">
                  <a:solidFill>
                    <a:schemeClr val="bg1"/>
                  </a:solidFill>
                  <a:latin typeface="Open Sans" pitchFamily="34" charset="0"/>
                  <a:ea typeface="Open Sans" pitchFamily="34" charset="0"/>
                  <a:cs typeface="Open Sans" pitchFamily="34" charset="0"/>
                </a:rPr>
                <a:t>amet</a:t>
              </a:r>
              <a:r>
                <a:rPr lang="en-US" sz="1200" dirty="0">
                  <a:solidFill>
                    <a:schemeClr val="bg1"/>
                  </a:solidFill>
                  <a:latin typeface="Open Sans" pitchFamily="34" charset="0"/>
                  <a:ea typeface="Open Sans" pitchFamily="34" charset="0"/>
                  <a:cs typeface="Open Sans" pitchFamily="34" charset="0"/>
                </a:rPr>
                <a:t>.</a:t>
              </a:r>
            </a:p>
          </p:txBody>
        </p:sp>
      </p:gr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977352" y="2005754"/>
            <a:ext cx="8570917" cy="3872799"/>
            <a:chOff x="1332483" y="1156401"/>
            <a:chExt cx="6479033" cy="2927574"/>
          </a:xfrm>
        </p:grpSpPr>
        <p:sp>
          <p:nvSpPr>
            <p:cNvPr id="6" name="燕尾形 5"/>
            <p:cNvSpPr/>
            <p:nvPr/>
          </p:nvSpPr>
          <p:spPr>
            <a:xfrm rot="5400000">
              <a:off x="1413471" y="1546353"/>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7" name="直接连接符 6"/>
            <p:cNvCxnSpPr/>
            <p:nvPr/>
          </p:nvCxnSpPr>
          <p:spPr>
            <a:xfrm>
              <a:off x="1548451"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801134" y="1156401"/>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9" name="矩形 47"/>
            <p:cNvSpPr>
              <a:spLocks noChangeArrowheads="1"/>
            </p:cNvSpPr>
            <p:nvPr/>
          </p:nvSpPr>
          <p:spPr bwMode="auto">
            <a:xfrm>
              <a:off x="1791415" y="1467373"/>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10" name="燕尾形 9"/>
            <p:cNvSpPr/>
            <p:nvPr/>
          </p:nvSpPr>
          <p:spPr>
            <a:xfrm rot="5400000">
              <a:off x="1413471" y="2572200"/>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11" name="直接连接符 10"/>
            <p:cNvCxnSpPr/>
            <p:nvPr/>
          </p:nvCxnSpPr>
          <p:spPr>
            <a:xfrm>
              <a:off x="1548451"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801134" y="2182248"/>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13" name="矩形 47"/>
            <p:cNvSpPr>
              <a:spLocks noChangeArrowheads="1"/>
            </p:cNvSpPr>
            <p:nvPr/>
          </p:nvSpPr>
          <p:spPr bwMode="auto">
            <a:xfrm>
              <a:off x="1791415" y="2493220"/>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14" name="燕尾形 13"/>
            <p:cNvSpPr/>
            <p:nvPr/>
          </p:nvSpPr>
          <p:spPr>
            <a:xfrm rot="5400000">
              <a:off x="1413471" y="3652039"/>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15" name="直接连接符 14"/>
            <p:cNvCxnSpPr/>
            <p:nvPr/>
          </p:nvCxnSpPr>
          <p:spPr>
            <a:xfrm>
              <a:off x="1548451"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801134" y="3262087"/>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17" name="矩形 47"/>
            <p:cNvSpPr>
              <a:spLocks noChangeArrowheads="1"/>
            </p:cNvSpPr>
            <p:nvPr/>
          </p:nvSpPr>
          <p:spPr bwMode="auto">
            <a:xfrm>
              <a:off x="1791415" y="3573059"/>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18" name="燕尾形 17"/>
            <p:cNvSpPr/>
            <p:nvPr/>
          </p:nvSpPr>
          <p:spPr>
            <a:xfrm rot="5400000">
              <a:off x="4949943" y="1546353"/>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19" name="直接连接符 18"/>
            <p:cNvCxnSpPr/>
            <p:nvPr/>
          </p:nvCxnSpPr>
          <p:spPr>
            <a:xfrm>
              <a:off x="5084923"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337606" y="1156401"/>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21" name="矩形 47"/>
            <p:cNvSpPr>
              <a:spLocks noChangeArrowheads="1"/>
            </p:cNvSpPr>
            <p:nvPr/>
          </p:nvSpPr>
          <p:spPr bwMode="auto">
            <a:xfrm>
              <a:off x="5327887" y="1467373"/>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22" name="燕尾形 21"/>
            <p:cNvSpPr/>
            <p:nvPr/>
          </p:nvSpPr>
          <p:spPr>
            <a:xfrm rot="5400000">
              <a:off x="4949943" y="2572200"/>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23" name="直接连接符 22"/>
            <p:cNvCxnSpPr/>
            <p:nvPr/>
          </p:nvCxnSpPr>
          <p:spPr>
            <a:xfrm>
              <a:off x="5084923"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337606" y="2182248"/>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25" name="矩形 47"/>
            <p:cNvSpPr>
              <a:spLocks noChangeArrowheads="1"/>
            </p:cNvSpPr>
            <p:nvPr/>
          </p:nvSpPr>
          <p:spPr bwMode="auto">
            <a:xfrm>
              <a:off x="5327887" y="2493220"/>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26" name="燕尾形 25"/>
            <p:cNvSpPr/>
            <p:nvPr/>
          </p:nvSpPr>
          <p:spPr>
            <a:xfrm rot="5400000">
              <a:off x="4949943" y="3652039"/>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27" name="直接连接符 26"/>
            <p:cNvCxnSpPr/>
            <p:nvPr/>
          </p:nvCxnSpPr>
          <p:spPr>
            <a:xfrm>
              <a:off x="5084923"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37606" y="3262087"/>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29" name="矩形 47"/>
            <p:cNvSpPr>
              <a:spLocks noChangeArrowheads="1"/>
            </p:cNvSpPr>
            <p:nvPr/>
          </p:nvSpPr>
          <p:spPr bwMode="auto">
            <a:xfrm>
              <a:off x="5327887" y="3573059"/>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gr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74345" y="2102173"/>
            <a:ext cx="11260846" cy="3833720"/>
            <a:chOff x="474345" y="1491630"/>
            <a:chExt cx="8215630" cy="2796986"/>
          </a:xfrm>
        </p:grpSpPr>
        <p:sp>
          <p:nvSpPr>
            <p:cNvPr id="6" name="Oval 3"/>
            <p:cNvSpPr/>
            <p:nvPr/>
          </p:nvSpPr>
          <p:spPr>
            <a:xfrm>
              <a:off x="649519" y="1491630"/>
              <a:ext cx="1541309" cy="1541308"/>
            </a:xfrm>
            <a:prstGeom prst="ellipse">
              <a:avLst/>
            </a:prstGeom>
            <a:solidFill>
              <a:srgbClr val="F58C65"/>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7" name="Oval 14"/>
            <p:cNvSpPr/>
            <p:nvPr/>
          </p:nvSpPr>
          <p:spPr>
            <a:xfrm>
              <a:off x="2770742" y="1497130"/>
              <a:ext cx="1541309" cy="1541308"/>
            </a:xfrm>
            <a:prstGeom prst="ellipse">
              <a:avLst/>
            </a:prstGeom>
            <a:solidFill>
              <a:srgbClr val="5E8A43"/>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8" name="Oval 17"/>
            <p:cNvSpPr/>
            <p:nvPr/>
          </p:nvSpPr>
          <p:spPr>
            <a:xfrm>
              <a:off x="4894942" y="1497130"/>
              <a:ext cx="1541309" cy="1541308"/>
            </a:xfrm>
            <a:prstGeom prst="ellipse">
              <a:avLst/>
            </a:prstGeom>
            <a:solidFill>
              <a:srgbClr val="F58C65"/>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9" name="Oval 20"/>
            <p:cNvSpPr/>
            <p:nvPr/>
          </p:nvSpPr>
          <p:spPr>
            <a:xfrm>
              <a:off x="7016376" y="1497130"/>
              <a:ext cx="1541309" cy="1541308"/>
            </a:xfrm>
            <a:prstGeom prst="ellipse">
              <a:avLst/>
            </a:prstGeom>
            <a:solidFill>
              <a:srgbClr val="5E8A43"/>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10" name="TextBox 9"/>
            <p:cNvSpPr txBox="1"/>
            <p:nvPr/>
          </p:nvSpPr>
          <p:spPr>
            <a:xfrm>
              <a:off x="2066607" y="1745812"/>
              <a:ext cx="832074" cy="808349"/>
            </a:xfrm>
            <a:prstGeom prst="rect">
              <a:avLst/>
            </a:prstGeom>
            <a:noFill/>
          </p:spPr>
          <p:txBody>
            <a:bodyPr wrap="square" lIns="91420" tIns="45709" rIns="91420" bIns="45709" rtlCol="0">
              <a:spAutoFit/>
            </a:bodyPr>
            <a:lstStyle/>
            <a:p>
              <a:pPr algn="ctr"/>
              <a:r>
                <a:rPr lang="en-US" sz="6600" b="1" dirty="0" smtClean="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1" name="TextBox 10"/>
            <p:cNvSpPr txBox="1"/>
            <p:nvPr/>
          </p:nvSpPr>
          <p:spPr>
            <a:xfrm>
              <a:off x="4189424" y="1745812"/>
              <a:ext cx="832074" cy="808349"/>
            </a:xfrm>
            <a:prstGeom prst="rect">
              <a:avLst/>
            </a:prstGeom>
            <a:noFill/>
          </p:spPr>
          <p:txBody>
            <a:bodyPr wrap="square" lIns="91420" tIns="45709" rIns="91420" bIns="45709" rtlCol="0">
              <a:spAutoFit/>
            </a:bodyPr>
            <a:lstStyle/>
            <a:p>
              <a:pPr algn="ctr"/>
              <a:r>
                <a:rPr lang="en-US" sz="6600" b="1" dirty="0" smtClean="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2" name="TextBox 11"/>
            <p:cNvSpPr txBox="1"/>
            <p:nvPr/>
          </p:nvSpPr>
          <p:spPr>
            <a:xfrm>
              <a:off x="6300449" y="1756011"/>
              <a:ext cx="832074" cy="808349"/>
            </a:xfrm>
            <a:prstGeom prst="rect">
              <a:avLst/>
            </a:prstGeom>
            <a:noFill/>
          </p:spPr>
          <p:txBody>
            <a:bodyPr wrap="square" lIns="91420" tIns="45709" rIns="91420" bIns="45709" rtlCol="0">
              <a:spAutoFit/>
            </a:bodyPr>
            <a:lstStyle/>
            <a:p>
              <a:pPr algn="ctr"/>
              <a:r>
                <a:rPr lang="en-US" sz="6600" b="1" dirty="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3" name="TextBox 12"/>
            <p:cNvSpPr txBox="1"/>
            <p:nvPr/>
          </p:nvSpPr>
          <p:spPr>
            <a:xfrm>
              <a:off x="474345" y="3133387"/>
              <a:ext cx="1807998" cy="213319"/>
            </a:xfrm>
            <a:prstGeom prst="rect">
              <a:avLst/>
            </a:prstGeom>
            <a:noFill/>
          </p:spPr>
          <p:txBody>
            <a:bodyPr wrap="square" lIns="0" rIns="0" bIns="0" rtlCol="0">
              <a:spAutoFit/>
            </a:bodyPr>
            <a:lstStyle/>
            <a:p>
              <a:pPr algn="ctr">
                <a:tabLst>
                  <a:tab pos="1025525" algn="l"/>
                </a:tabLst>
              </a:pPr>
              <a:r>
                <a:rPr lang="zh-CN" altLang="en-US" sz="1600" b="1" dirty="0" smtClean="0">
                  <a:solidFill>
                    <a:schemeClr val="bg1">
                      <a:lumMod val="50000"/>
                    </a:schemeClr>
                  </a:solidFill>
                  <a:latin typeface="+mn-ea"/>
                  <a:cs typeface="Calibri"/>
                </a:rPr>
                <a:t>填加标</a:t>
              </a:r>
              <a:r>
                <a:rPr lang="zh-CN" altLang="en-US" sz="1600" b="1" dirty="0">
                  <a:solidFill>
                    <a:schemeClr val="bg1">
                      <a:lumMod val="50000"/>
                    </a:schemeClr>
                  </a:solidFill>
                  <a:latin typeface="+mn-ea"/>
                  <a:cs typeface="Calibri"/>
                </a:rPr>
                <a:t>题</a:t>
              </a:r>
              <a:endParaRPr lang="en-US" sz="1600" b="1" dirty="0">
                <a:solidFill>
                  <a:schemeClr val="bg1">
                    <a:lumMod val="50000"/>
                  </a:schemeClr>
                </a:solidFill>
                <a:latin typeface="+mn-ea"/>
                <a:cs typeface="Calibri"/>
              </a:endParaRPr>
            </a:p>
          </p:txBody>
        </p:sp>
        <p:sp>
          <p:nvSpPr>
            <p:cNvPr id="14" name="TextBox 13"/>
            <p:cNvSpPr txBox="1"/>
            <p:nvPr/>
          </p:nvSpPr>
          <p:spPr>
            <a:xfrm>
              <a:off x="600949" y="3437587"/>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a:t>
              </a:r>
              <a:r>
                <a:rPr lang="zh-CN" altLang="en-US" sz="1400" dirty="0" smtClean="0">
                  <a:solidFill>
                    <a:schemeClr val="bg1">
                      <a:lumMod val="50000"/>
                    </a:schemeClr>
                  </a:solidFill>
                  <a:latin typeface="微软雅黑" pitchFamily="34" charset="-122"/>
                </a:rPr>
                <a:t>此处文本单击添加文本</a:t>
              </a:r>
              <a:r>
                <a:rPr lang="zh-CN" altLang="en-US" sz="1400" dirty="0">
                  <a:solidFill>
                    <a:schemeClr val="bg1">
                      <a:lumMod val="50000"/>
                    </a:schemeClr>
                  </a:solidFill>
                  <a:latin typeface="微软雅黑" pitchFamily="34" charset="-122"/>
                </a:rPr>
                <a:t>单击此处文本单击添加</a:t>
              </a:r>
              <a:r>
                <a:rPr lang="zh-CN" altLang="en-US" sz="1400" dirty="0" smtClean="0">
                  <a:solidFill>
                    <a:schemeClr val="bg1">
                      <a:lumMod val="50000"/>
                    </a:schemeClr>
                  </a:solidFill>
                  <a:latin typeface="微软雅黑" pitchFamily="34" charset="-122"/>
                </a:rPr>
                <a:t>文本</a:t>
              </a:r>
              <a:r>
                <a:rPr lang="zh-CN" altLang="en-US" sz="1400" dirty="0">
                  <a:solidFill>
                    <a:schemeClr val="bg1">
                      <a:lumMod val="50000"/>
                    </a:schemeClr>
                  </a:solidFill>
                  <a:latin typeface="微软雅黑" pitchFamily="34" charset="-122"/>
                </a:rPr>
                <a:t>单击此处文本单击添加文本</a:t>
              </a:r>
              <a:endParaRPr lang="en-US" sz="1400" dirty="0">
                <a:solidFill>
                  <a:schemeClr val="bg1">
                    <a:lumMod val="50000"/>
                  </a:schemeClr>
                </a:solidFill>
                <a:latin typeface="+mn-ea"/>
                <a:cs typeface="Calibri"/>
              </a:endParaRPr>
            </a:p>
          </p:txBody>
        </p:sp>
        <p:sp>
          <p:nvSpPr>
            <p:cNvPr id="15" name="TextBox 14"/>
            <p:cNvSpPr txBox="1"/>
            <p:nvPr/>
          </p:nvSpPr>
          <p:spPr>
            <a:xfrm>
              <a:off x="2626163" y="3130842"/>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16" name="TextBox 15"/>
            <p:cNvSpPr txBox="1"/>
            <p:nvPr/>
          </p:nvSpPr>
          <p:spPr>
            <a:xfrm>
              <a:off x="2752767" y="3435042"/>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17" name="TextBox 16"/>
            <p:cNvSpPr txBox="1"/>
            <p:nvPr/>
          </p:nvSpPr>
          <p:spPr>
            <a:xfrm>
              <a:off x="4757584" y="3128298"/>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18" name="TextBox 17"/>
            <p:cNvSpPr txBox="1"/>
            <p:nvPr/>
          </p:nvSpPr>
          <p:spPr>
            <a:xfrm>
              <a:off x="4884188" y="3432498"/>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19" name="TextBox 18"/>
            <p:cNvSpPr txBox="1"/>
            <p:nvPr/>
          </p:nvSpPr>
          <p:spPr>
            <a:xfrm>
              <a:off x="6881977" y="3133387"/>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20" name="TextBox 19"/>
            <p:cNvSpPr txBox="1"/>
            <p:nvPr/>
          </p:nvSpPr>
          <p:spPr>
            <a:xfrm>
              <a:off x="7008581" y="3437587"/>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21"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dirty="0">
                <a:solidFill>
                  <a:schemeClr val="bg1">
                    <a:lumMod val="50000"/>
                  </a:schemeClr>
                </a:solidFill>
                <a:latin typeface="+mn-ea"/>
              </a:endParaRPr>
            </a:p>
          </p:txBody>
        </p:sp>
        <p:grpSp>
          <p:nvGrpSpPr>
            <p:cNvPr id="22" name="Group 71"/>
            <p:cNvGrpSpPr/>
            <p:nvPr/>
          </p:nvGrpSpPr>
          <p:grpSpPr>
            <a:xfrm>
              <a:off x="3223099" y="1959186"/>
              <a:ext cx="607249" cy="606196"/>
              <a:chOff x="3810000" y="2265363"/>
              <a:chExt cx="915988" cy="914400"/>
            </a:xfrm>
            <a:solidFill>
              <a:schemeClr val="bg1"/>
            </a:solidFill>
          </p:grpSpPr>
          <p:sp>
            <p:nvSpPr>
              <p:cNvPr id="3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nvGrpSpPr>
            <p:cNvPr id="23" name="Group 173"/>
            <p:cNvGrpSpPr/>
            <p:nvPr/>
          </p:nvGrpSpPr>
          <p:grpSpPr>
            <a:xfrm>
              <a:off x="7380679" y="1863351"/>
              <a:ext cx="803718" cy="797865"/>
              <a:chOff x="6400800" y="1195388"/>
              <a:chExt cx="654050" cy="649287"/>
            </a:xfrm>
            <a:solidFill>
              <a:schemeClr val="bg1"/>
            </a:solidFill>
          </p:grpSpPr>
          <p:sp>
            <p:nvSpPr>
              <p:cNvPr id="2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2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nvGrpSpPr>
            <p:cNvPr id="24" name="Group 162"/>
            <p:cNvGrpSpPr/>
            <p:nvPr/>
          </p:nvGrpSpPr>
          <p:grpSpPr>
            <a:xfrm>
              <a:off x="1106119" y="1893606"/>
              <a:ext cx="628107" cy="671776"/>
              <a:chOff x="4267200" y="1196975"/>
              <a:chExt cx="593725" cy="635001"/>
            </a:xfrm>
            <a:solidFill>
              <a:schemeClr val="bg1"/>
            </a:solidFill>
          </p:grpSpPr>
          <p:sp>
            <p:nvSpPr>
              <p:cNvPr id="2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2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2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011506" y="3502441"/>
            <a:ext cx="2370017" cy="1053775"/>
            <a:chOff x="1221767" y="2192338"/>
            <a:chExt cx="2370017" cy="1053775"/>
          </a:xfrm>
        </p:grpSpPr>
        <p:sp>
          <p:nvSpPr>
            <p:cNvPr id="6" name="矩形 5"/>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7" name="矩形 6"/>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8" name="组合 7"/>
          <p:cNvGrpSpPr/>
          <p:nvPr/>
        </p:nvGrpSpPr>
        <p:grpSpPr>
          <a:xfrm>
            <a:off x="8810478" y="3502441"/>
            <a:ext cx="2370017" cy="1053775"/>
            <a:chOff x="3106598" y="5073134"/>
            <a:chExt cx="2370017" cy="1053775"/>
          </a:xfrm>
        </p:grpSpPr>
        <p:sp>
          <p:nvSpPr>
            <p:cNvPr id="9" name="矩形 8"/>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0" name="矩形 9"/>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1" name="组合 10"/>
          <p:cNvGrpSpPr/>
          <p:nvPr/>
        </p:nvGrpSpPr>
        <p:grpSpPr>
          <a:xfrm>
            <a:off x="1011506" y="2183195"/>
            <a:ext cx="2370017" cy="1053775"/>
            <a:chOff x="1221767" y="2192338"/>
            <a:chExt cx="2370017" cy="1053775"/>
          </a:xfrm>
        </p:grpSpPr>
        <p:sp>
          <p:nvSpPr>
            <p:cNvPr id="12" name="矩形 11"/>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3" name="矩形 12"/>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4" name="组合 13"/>
          <p:cNvGrpSpPr/>
          <p:nvPr/>
        </p:nvGrpSpPr>
        <p:grpSpPr>
          <a:xfrm>
            <a:off x="8810478" y="2183195"/>
            <a:ext cx="2370017" cy="1023960"/>
            <a:chOff x="3106598" y="5073134"/>
            <a:chExt cx="2370017" cy="1023960"/>
          </a:xfrm>
        </p:grpSpPr>
        <p:sp>
          <p:nvSpPr>
            <p:cNvPr id="15" name="矩形 14"/>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6" name="矩形 15"/>
            <p:cNvSpPr/>
            <p:nvPr/>
          </p:nvSpPr>
          <p:spPr>
            <a:xfrm>
              <a:off x="3106598" y="5404404"/>
              <a:ext cx="2370017" cy="692690"/>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7" name="组合 16"/>
          <p:cNvGrpSpPr/>
          <p:nvPr/>
        </p:nvGrpSpPr>
        <p:grpSpPr>
          <a:xfrm>
            <a:off x="1011506" y="4821688"/>
            <a:ext cx="2370017" cy="1053775"/>
            <a:chOff x="1221767" y="2192338"/>
            <a:chExt cx="2370017" cy="1053775"/>
          </a:xfrm>
        </p:grpSpPr>
        <p:sp>
          <p:nvSpPr>
            <p:cNvPr id="18" name="矩形 17"/>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9" name="矩形 18"/>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20" name="组合 19"/>
          <p:cNvGrpSpPr/>
          <p:nvPr/>
        </p:nvGrpSpPr>
        <p:grpSpPr>
          <a:xfrm>
            <a:off x="8810478" y="4821688"/>
            <a:ext cx="2370017" cy="1053775"/>
            <a:chOff x="3106598" y="5073134"/>
            <a:chExt cx="2370017" cy="1053775"/>
          </a:xfrm>
        </p:grpSpPr>
        <p:sp>
          <p:nvSpPr>
            <p:cNvPr id="21" name="矩形 20"/>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22" name="矩形 21"/>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23" name="组合 22"/>
          <p:cNvGrpSpPr/>
          <p:nvPr/>
        </p:nvGrpSpPr>
        <p:grpSpPr>
          <a:xfrm>
            <a:off x="4536490" y="3954124"/>
            <a:ext cx="1277433" cy="991625"/>
            <a:chOff x="4536490" y="3954124"/>
            <a:chExt cx="1277433" cy="991625"/>
          </a:xfrm>
          <a:solidFill>
            <a:srgbClr val="F58C65"/>
          </a:solidFill>
        </p:grpSpPr>
        <p:grpSp>
          <p:nvGrpSpPr>
            <p:cNvPr id="24" name="组合 23"/>
            <p:cNvGrpSpPr/>
            <p:nvPr/>
          </p:nvGrpSpPr>
          <p:grpSpPr>
            <a:xfrm>
              <a:off x="4536490" y="3954124"/>
              <a:ext cx="1277433" cy="991625"/>
              <a:chOff x="4795439" y="4004932"/>
              <a:chExt cx="1073775" cy="833533"/>
            </a:xfrm>
            <a:grpFill/>
          </p:grpSpPr>
          <p:sp>
            <p:nvSpPr>
              <p:cNvPr id="26" name="Freeform 7"/>
              <p:cNvSpPr>
                <a:spLocks/>
              </p:cNvSpPr>
              <p:nvPr/>
            </p:nvSpPr>
            <p:spPr bwMode="auto">
              <a:xfrm>
                <a:off x="4795439" y="4021645"/>
                <a:ext cx="877402" cy="816820"/>
              </a:xfrm>
              <a:custGeom>
                <a:avLst/>
                <a:gdLst>
                  <a:gd name="T0" fmla="*/ 0 w 223"/>
                  <a:gd name="T1" fmla="*/ 149 h 208"/>
                  <a:gd name="T2" fmla="*/ 30 w 223"/>
                  <a:gd name="T3" fmla="*/ 106 h 208"/>
                  <a:gd name="T4" fmla="*/ 82 w 223"/>
                  <a:gd name="T5" fmla="*/ 44 h 208"/>
                  <a:gd name="T6" fmla="*/ 106 w 223"/>
                  <a:gd name="T7" fmla="*/ 8 h 208"/>
                  <a:gd name="T8" fmla="*/ 152 w 223"/>
                  <a:gd name="T9" fmla="*/ 15 h 208"/>
                  <a:gd name="T10" fmla="*/ 156 w 223"/>
                  <a:gd name="T11" fmla="*/ 32 h 208"/>
                  <a:gd name="T12" fmla="*/ 203 w 223"/>
                  <a:gd name="T13" fmla="*/ 116 h 208"/>
                  <a:gd name="T14" fmla="*/ 219 w 223"/>
                  <a:gd name="T15" fmla="*/ 133 h 208"/>
                  <a:gd name="T16" fmla="*/ 198 w 223"/>
                  <a:gd name="T17" fmla="*/ 172 h 208"/>
                  <a:gd name="T18" fmla="*/ 159 w 223"/>
                  <a:gd name="T19" fmla="*/ 176 h 208"/>
                  <a:gd name="T20" fmla="*/ 78 w 223"/>
                  <a:gd name="T21" fmla="*/ 188 h 208"/>
                  <a:gd name="T22" fmla="*/ 31 w 223"/>
                  <a:gd name="T23" fmla="*/ 197 h 208"/>
                  <a:gd name="T24" fmla="*/ 0 w 223"/>
                  <a:gd name="T25" fmla="*/ 14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3" h="208">
                    <a:moveTo>
                      <a:pt x="0" y="149"/>
                    </a:moveTo>
                    <a:cubicBezTo>
                      <a:pt x="0" y="119"/>
                      <a:pt x="7" y="111"/>
                      <a:pt x="30" y="106"/>
                    </a:cubicBezTo>
                    <a:cubicBezTo>
                      <a:pt x="66" y="99"/>
                      <a:pt x="81" y="81"/>
                      <a:pt x="82" y="44"/>
                    </a:cubicBezTo>
                    <a:cubicBezTo>
                      <a:pt x="83" y="26"/>
                      <a:pt x="91" y="15"/>
                      <a:pt x="106" y="8"/>
                    </a:cubicBezTo>
                    <a:cubicBezTo>
                      <a:pt x="122" y="0"/>
                      <a:pt x="139" y="4"/>
                      <a:pt x="152" y="15"/>
                    </a:cubicBezTo>
                    <a:cubicBezTo>
                      <a:pt x="156" y="18"/>
                      <a:pt x="157" y="27"/>
                      <a:pt x="156" y="32"/>
                    </a:cubicBezTo>
                    <a:cubicBezTo>
                      <a:pt x="147" y="73"/>
                      <a:pt x="163" y="102"/>
                      <a:pt x="203" y="116"/>
                    </a:cubicBezTo>
                    <a:cubicBezTo>
                      <a:pt x="210" y="118"/>
                      <a:pt x="218" y="126"/>
                      <a:pt x="219" y="133"/>
                    </a:cubicBezTo>
                    <a:cubicBezTo>
                      <a:pt x="223" y="151"/>
                      <a:pt x="211" y="162"/>
                      <a:pt x="198" y="172"/>
                    </a:cubicBezTo>
                    <a:cubicBezTo>
                      <a:pt x="186" y="181"/>
                      <a:pt x="174" y="183"/>
                      <a:pt x="159" y="176"/>
                    </a:cubicBezTo>
                    <a:cubicBezTo>
                      <a:pt x="119" y="156"/>
                      <a:pt x="98" y="163"/>
                      <a:pt x="78" y="188"/>
                    </a:cubicBezTo>
                    <a:cubicBezTo>
                      <a:pt x="63" y="206"/>
                      <a:pt x="51" y="208"/>
                      <a:pt x="31" y="197"/>
                    </a:cubicBezTo>
                    <a:cubicBezTo>
                      <a:pt x="10" y="185"/>
                      <a:pt x="0" y="166"/>
                      <a:pt x="0" y="14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16"/>
              <p:cNvSpPr>
                <a:spLocks/>
              </p:cNvSpPr>
              <p:nvPr/>
            </p:nvSpPr>
            <p:spPr bwMode="auto">
              <a:xfrm>
                <a:off x="5428423" y="4004932"/>
                <a:ext cx="440791" cy="440791"/>
              </a:xfrm>
              <a:custGeom>
                <a:avLst/>
                <a:gdLst>
                  <a:gd name="T0" fmla="*/ 112 w 112"/>
                  <a:gd name="T1" fmla="*/ 56 h 112"/>
                  <a:gd name="T2" fmla="*/ 56 w 112"/>
                  <a:gd name="T3" fmla="*/ 112 h 112"/>
                  <a:gd name="T4" fmla="*/ 0 w 112"/>
                  <a:gd name="T5" fmla="*/ 57 h 112"/>
                  <a:gd name="T6" fmla="*/ 56 w 112"/>
                  <a:gd name="T7" fmla="*/ 0 h 112"/>
                  <a:gd name="T8" fmla="*/ 112 w 112"/>
                  <a:gd name="T9" fmla="*/ 56 h 112"/>
                </a:gdLst>
                <a:ahLst/>
                <a:cxnLst>
                  <a:cxn ang="0">
                    <a:pos x="T0" y="T1"/>
                  </a:cxn>
                  <a:cxn ang="0">
                    <a:pos x="T2" y="T3"/>
                  </a:cxn>
                  <a:cxn ang="0">
                    <a:pos x="T4" y="T5"/>
                  </a:cxn>
                  <a:cxn ang="0">
                    <a:pos x="T6" y="T7"/>
                  </a:cxn>
                  <a:cxn ang="0">
                    <a:pos x="T8" y="T9"/>
                  </a:cxn>
                </a:cxnLst>
                <a:rect l="0" t="0" r="r" b="b"/>
                <a:pathLst>
                  <a:path w="112" h="112">
                    <a:moveTo>
                      <a:pt x="112" y="56"/>
                    </a:moveTo>
                    <a:cubicBezTo>
                      <a:pt x="112" y="90"/>
                      <a:pt x="90" y="112"/>
                      <a:pt x="56" y="112"/>
                    </a:cubicBezTo>
                    <a:cubicBezTo>
                      <a:pt x="25" y="112"/>
                      <a:pt x="1" y="88"/>
                      <a:pt x="0" y="57"/>
                    </a:cubicBezTo>
                    <a:cubicBezTo>
                      <a:pt x="0" y="26"/>
                      <a:pt x="25" y="1"/>
                      <a:pt x="56" y="0"/>
                    </a:cubicBezTo>
                    <a:cubicBezTo>
                      <a:pt x="87" y="0"/>
                      <a:pt x="112" y="24"/>
                      <a:pt x="112" y="5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5" name="文本框 51"/>
            <p:cNvSpPr txBox="1"/>
            <p:nvPr/>
          </p:nvSpPr>
          <p:spPr>
            <a:xfrm>
              <a:off x="5026993" y="4370811"/>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28" name="组合 27"/>
          <p:cNvGrpSpPr/>
          <p:nvPr/>
        </p:nvGrpSpPr>
        <p:grpSpPr>
          <a:xfrm>
            <a:off x="4531520" y="2892912"/>
            <a:ext cx="1282403" cy="991624"/>
            <a:chOff x="4531520" y="2892912"/>
            <a:chExt cx="1282403" cy="991624"/>
          </a:xfrm>
          <a:solidFill>
            <a:srgbClr val="5E8A43"/>
          </a:solidFill>
        </p:grpSpPr>
        <p:grpSp>
          <p:nvGrpSpPr>
            <p:cNvPr id="29" name="组合 28"/>
            <p:cNvGrpSpPr/>
            <p:nvPr/>
          </p:nvGrpSpPr>
          <p:grpSpPr>
            <a:xfrm>
              <a:off x="4531520" y="2892912"/>
              <a:ext cx="1282403" cy="991624"/>
              <a:chOff x="4791261" y="3112906"/>
              <a:chExt cx="1077953" cy="833532"/>
            </a:xfrm>
            <a:grpFill/>
          </p:grpSpPr>
          <p:sp>
            <p:nvSpPr>
              <p:cNvPr id="31" name="Freeform 5"/>
              <p:cNvSpPr>
                <a:spLocks/>
              </p:cNvSpPr>
              <p:nvPr/>
            </p:nvSpPr>
            <p:spPr bwMode="auto">
              <a:xfrm>
                <a:off x="4791261" y="3112906"/>
                <a:ext cx="881580" cy="833532"/>
              </a:xfrm>
              <a:custGeom>
                <a:avLst/>
                <a:gdLst>
                  <a:gd name="T0" fmla="*/ 0 w 224"/>
                  <a:gd name="T1" fmla="*/ 63 h 212"/>
                  <a:gd name="T2" fmla="*/ 37 w 224"/>
                  <a:gd name="T3" fmla="*/ 6 h 212"/>
                  <a:gd name="T4" fmla="*/ 79 w 224"/>
                  <a:gd name="T5" fmla="*/ 17 h 212"/>
                  <a:gd name="T6" fmla="*/ 156 w 224"/>
                  <a:gd name="T7" fmla="*/ 33 h 212"/>
                  <a:gd name="T8" fmla="*/ 217 w 224"/>
                  <a:gd name="T9" fmla="*/ 56 h 212"/>
                  <a:gd name="T10" fmla="*/ 199 w 224"/>
                  <a:gd name="T11" fmla="*/ 92 h 212"/>
                  <a:gd name="T12" fmla="*/ 157 w 224"/>
                  <a:gd name="T13" fmla="*/ 170 h 212"/>
                  <a:gd name="T14" fmla="*/ 143 w 224"/>
                  <a:gd name="T15" fmla="*/ 199 h 212"/>
                  <a:gd name="T16" fmla="*/ 82 w 224"/>
                  <a:gd name="T17" fmla="*/ 161 h 212"/>
                  <a:gd name="T18" fmla="*/ 30 w 224"/>
                  <a:gd name="T19" fmla="*/ 101 h 212"/>
                  <a:gd name="T20" fmla="*/ 0 w 224"/>
                  <a:gd name="T21" fmla="*/ 6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12">
                    <a:moveTo>
                      <a:pt x="0" y="63"/>
                    </a:moveTo>
                    <a:cubicBezTo>
                      <a:pt x="0" y="38"/>
                      <a:pt x="15" y="15"/>
                      <a:pt x="37" y="6"/>
                    </a:cubicBezTo>
                    <a:cubicBezTo>
                      <a:pt x="53" y="0"/>
                      <a:pt x="67" y="0"/>
                      <a:pt x="79" y="17"/>
                    </a:cubicBezTo>
                    <a:cubicBezTo>
                      <a:pt x="99" y="45"/>
                      <a:pt x="123" y="49"/>
                      <a:pt x="156" y="33"/>
                    </a:cubicBezTo>
                    <a:cubicBezTo>
                      <a:pt x="183" y="19"/>
                      <a:pt x="208" y="29"/>
                      <a:pt x="217" y="56"/>
                    </a:cubicBezTo>
                    <a:cubicBezTo>
                      <a:pt x="224" y="78"/>
                      <a:pt x="220" y="85"/>
                      <a:pt x="199" y="92"/>
                    </a:cubicBezTo>
                    <a:cubicBezTo>
                      <a:pt x="166" y="103"/>
                      <a:pt x="147" y="137"/>
                      <a:pt x="157" y="170"/>
                    </a:cubicBezTo>
                    <a:cubicBezTo>
                      <a:pt x="163" y="187"/>
                      <a:pt x="156" y="193"/>
                      <a:pt x="143" y="199"/>
                    </a:cubicBezTo>
                    <a:cubicBezTo>
                      <a:pt x="113" y="212"/>
                      <a:pt x="84" y="194"/>
                      <a:pt x="82" y="161"/>
                    </a:cubicBezTo>
                    <a:cubicBezTo>
                      <a:pt x="80" y="125"/>
                      <a:pt x="65" y="107"/>
                      <a:pt x="30" y="101"/>
                    </a:cubicBezTo>
                    <a:cubicBezTo>
                      <a:pt x="7" y="96"/>
                      <a:pt x="0" y="87"/>
                      <a:pt x="0" y="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8"/>
              <p:cNvSpPr>
                <a:spLocks/>
              </p:cNvSpPr>
              <p:nvPr/>
            </p:nvSpPr>
            <p:spPr bwMode="auto">
              <a:xfrm>
                <a:off x="5424245" y="3493114"/>
                <a:ext cx="444969" cy="449147"/>
              </a:xfrm>
              <a:custGeom>
                <a:avLst/>
                <a:gdLst>
                  <a:gd name="T0" fmla="*/ 113 w 113"/>
                  <a:gd name="T1" fmla="*/ 57 h 114"/>
                  <a:gd name="T2" fmla="*/ 56 w 113"/>
                  <a:gd name="T3" fmla="*/ 114 h 114"/>
                  <a:gd name="T4" fmla="*/ 0 w 113"/>
                  <a:gd name="T5" fmla="*/ 58 h 114"/>
                  <a:gd name="T6" fmla="*/ 59 w 113"/>
                  <a:gd name="T7" fmla="*/ 0 h 114"/>
                  <a:gd name="T8" fmla="*/ 113 w 113"/>
                  <a:gd name="T9" fmla="*/ 57 h 114"/>
                </a:gdLst>
                <a:ahLst/>
                <a:cxnLst>
                  <a:cxn ang="0">
                    <a:pos x="T0" y="T1"/>
                  </a:cxn>
                  <a:cxn ang="0">
                    <a:pos x="T2" y="T3"/>
                  </a:cxn>
                  <a:cxn ang="0">
                    <a:pos x="T4" y="T5"/>
                  </a:cxn>
                  <a:cxn ang="0">
                    <a:pos x="T6" y="T7"/>
                  </a:cxn>
                  <a:cxn ang="0">
                    <a:pos x="T8" y="T9"/>
                  </a:cxn>
                </a:cxnLst>
                <a:rect l="0" t="0" r="r" b="b"/>
                <a:pathLst>
                  <a:path w="113" h="114">
                    <a:moveTo>
                      <a:pt x="113" y="57"/>
                    </a:moveTo>
                    <a:cubicBezTo>
                      <a:pt x="113" y="89"/>
                      <a:pt x="88" y="114"/>
                      <a:pt x="56" y="114"/>
                    </a:cubicBezTo>
                    <a:cubicBezTo>
                      <a:pt x="26" y="113"/>
                      <a:pt x="1" y="88"/>
                      <a:pt x="0" y="58"/>
                    </a:cubicBezTo>
                    <a:cubicBezTo>
                      <a:pt x="0" y="25"/>
                      <a:pt x="26" y="0"/>
                      <a:pt x="59" y="0"/>
                    </a:cubicBezTo>
                    <a:cubicBezTo>
                      <a:pt x="89" y="1"/>
                      <a:pt x="113" y="26"/>
                      <a:pt x="113" y="5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0" name="文本框 52"/>
            <p:cNvSpPr txBox="1"/>
            <p:nvPr/>
          </p:nvSpPr>
          <p:spPr>
            <a:xfrm>
              <a:off x="5018723" y="3259895"/>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34" name="组合 33"/>
          <p:cNvGrpSpPr/>
          <p:nvPr/>
        </p:nvGrpSpPr>
        <p:grpSpPr>
          <a:xfrm>
            <a:off x="5607644" y="2162242"/>
            <a:ext cx="956831" cy="1414120"/>
            <a:chOff x="5607644" y="2162242"/>
            <a:chExt cx="956831" cy="1414120"/>
          </a:xfrm>
          <a:solidFill>
            <a:srgbClr val="F58C65"/>
          </a:solidFill>
        </p:grpSpPr>
        <p:grpSp>
          <p:nvGrpSpPr>
            <p:cNvPr id="35" name="组合 34"/>
            <p:cNvGrpSpPr/>
            <p:nvPr/>
          </p:nvGrpSpPr>
          <p:grpSpPr>
            <a:xfrm>
              <a:off x="5607644" y="2162242"/>
              <a:ext cx="956831" cy="1414120"/>
              <a:chOff x="5695821" y="2498725"/>
              <a:chExt cx="804286" cy="1188671"/>
            </a:xfrm>
            <a:grpFill/>
          </p:grpSpPr>
          <p:sp>
            <p:nvSpPr>
              <p:cNvPr id="37" name="Freeform 6"/>
              <p:cNvSpPr>
                <a:spLocks/>
              </p:cNvSpPr>
              <p:nvPr/>
            </p:nvSpPr>
            <p:spPr bwMode="auto">
              <a:xfrm>
                <a:off x="5695821" y="2498725"/>
                <a:ext cx="804286" cy="846067"/>
              </a:xfrm>
              <a:custGeom>
                <a:avLst/>
                <a:gdLst>
                  <a:gd name="T0" fmla="*/ 103 w 204"/>
                  <a:gd name="T1" fmla="*/ 1 h 215"/>
                  <a:gd name="T2" fmla="*/ 153 w 204"/>
                  <a:gd name="T3" fmla="*/ 33 h 215"/>
                  <a:gd name="T4" fmla="*/ 150 w 204"/>
                  <a:gd name="T5" fmla="*/ 54 h 215"/>
                  <a:gd name="T6" fmla="*/ 175 w 204"/>
                  <a:gd name="T7" fmla="*/ 130 h 215"/>
                  <a:gd name="T8" fmla="*/ 181 w 204"/>
                  <a:gd name="T9" fmla="*/ 199 h 215"/>
                  <a:gd name="T10" fmla="*/ 145 w 204"/>
                  <a:gd name="T11" fmla="*/ 199 h 215"/>
                  <a:gd name="T12" fmla="*/ 56 w 204"/>
                  <a:gd name="T13" fmla="*/ 200 h 215"/>
                  <a:gd name="T14" fmla="*/ 25 w 204"/>
                  <a:gd name="T15" fmla="*/ 201 h 215"/>
                  <a:gd name="T16" fmla="*/ 28 w 204"/>
                  <a:gd name="T17" fmla="*/ 131 h 215"/>
                  <a:gd name="T18" fmla="*/ 54 w 204"/>
                  <a:gd name="T19" fmla="*/ 57 h 215"/>
                  <a:gd name="T20" fmla="*/ 57 w 204"/>
                  <a:gd name="T21" fmla="*/ 21 h 215"/>
                  <a:gd name="T22" fmla="*/ 103 w 204"/>
                  <a:gd name="T23" fmla="*/ 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15">
                    <a:moveTo>
                      <a:pt x="103" y="1"/>
                    </a:moveTo>
                    <a:cubicBezTo>
                      <a:pt x="123" y="3"/>
                      <a:pt x="148" y="12"/>
                      <a:pt x="153" y="33"/>
                    </a:cubicBezTo>
                    <a:cubicBezTo>
                      <a:pt x="155" y="40"/>
                      <a:pt x="153" y="47"/>
                      <a:pt x="150" y="54"/>
                    </a:cubicBezTo>
                    <a:cubicBezTo>
                      <a:pt x="135" y="88"/>
                      <a:pt x="144" y="111"/>
                      <a:pt x="175" y="130"/>
                    </a:cubicBezTo>
                    <a:cubicBezTo>
                      <a:pt x="201" y="147"/>
                      <a:pt x="204" y="179"/>
                      <a:pt x="181" y="199"/>
                    </a:cubicBezTo>
                    <a:cubicBezTo>
                      <a:pt x="169" y="210"/>
                      <a:pt x="159" y="215"/>
                      <a:pt x="145" y="199"/>
                    </a:cubicBezTo>
                    <a:cubicBezTo>
                      <a:pt x="120" y="173"/>
                      <a:pt x="81" y="173"/>
                      <a:pt x="56" y="200"/>
                    </a:cubicBezTo>
                    <a:cubicBezTo>
                      <a:pt x="44" y="211"/>
                      <a:pt x="36" y="209"/>
                      <a:pt x="25" y="201"/>
                    </a:cubicBezTo>
                    <a:cubicBezTo>
                      <a:pt x="0" y="182"/>
                      <a:pt x="1" y="149"/>
                      <a:pt x="28" y="131"/>
                    </a:cubicBezTo>
                    <a:cubicBezTo>
                      <a:pt x="58" y="110"/>
                      <a:pt x="65" y="89"/>
                      <a:pt x="54" y="57"/>
                    </a:cubicBezTo>
                    <a:cubicBezTo>
                      <a:pt x="50" y="45"/>
                      <a:pt x="49" y="32"/>
                      <a:pt x="57" y="21"/>
                    </a:cubicBezTo>
                    <a:cubicBezTo>
                      <a:pt x="67" y="6"/>
                      <a:pt x="85" y="0"/>
                      <a:pt x="103" y="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15"/>
              <p:cNvSpPr>
                <a:spLocks/>
              </p:cNvSpPr>
              <p:nvPr/>
            </p:nvSpPr>
            <p:spPr bwMode="auto">
              <a:xfrm>
                <a:off x="5873390" y="3234071"/>
                <a:ext cx="444969" cy="453325"/>
              </a:xfrm>
              <a:custGeom>
                <a:avLst/>
                <a:gdLst>
                  <a:gd name="T0" fmla="*/ 56 w 113"/>
                  <a:gd name="T1" fmla="*/ 114 h 115"/>
                  <a:gd name="T2" fmla="*/ 1 w 113"/>
                  <a:gd name="T3" fmla="*/ 58 h 115"/>
                  <a:gd name="T4" fmla="*/ 58 w 113"/>
                  <a:gd name="T5" fmla="*/ 1 h 115"/>
                  <a:gd name="T6" fmla="*/ 113 w 113"/>
                  <a:gd name="T7" fmla="*/ 58 h 115"/>
                  <a:gd name="T8" fmla="*/ 56 w 113"/>
                  <a:gd name="T9" fmla="*/ 114 h 115"/>
                </a:gdLst>
                <a:ahLst/>
                <a:cxnLst>
                  <a:cxn ang="0">
                    <a:pos x="T0" y="T1"/>
                  </a:cxn>
                  <a:cxn ang="0">
                    <a:pos x="T2" y="T3"/>
                  </a:cxn>
                  <a:cxn ang="0">
                    <a:pos x="T4" y="T5"/>
                  </a:cxn>
                  <a:cxn ang="0">
                    <a:pos x="T6" y="T7"/>
                  </a:cxn>
                  <a:cxn ang="0">
                    <a:pos x="T8" y="T9"/>
                  </a:cxn>
                </a:cxnLst>
                <a:rect l="0" t="0" r="r" b="b"/>
                <a:pathLst>
                  <a:path w="113" h="115">
                    <a:moveTo>
                      <a:pt x="56" y="114"/>
                    </a:moveTo>
                    <a:cubicBezTo>
                      <a:pt x="25" y="114"/>
                      <a:pt x="0" y="88"/>
                      <a:pt x="1" y="58"/>
                    </a:cubicBezTo>
                    <a:cubicBezTo>
                      <a:pt x="1" y="25"/>
                      <a:pt x="26" y="0"/>
                      <a:pt x="58" y="1"/>
                    </a:cubicBezTo>
                    <a:cubicBezTo>
                      <a:pt x="88" y="2"/>
                      <a:pt x="113" y="27"/>
                      <a:pt x="113" y="58"/>
                    </a:cubicBezTo>
                    <a:cubicBezTo>
                      <a:pt x="113" y="88"/>
                      <a:pt x="86" y="115"/>
                      <a:pt x="56" y="11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6" name="文本框 53"/>
            <p:cNvSpPr txBox="1"/>
            <p:nvPr/>
          </p:nvSpPr>
          <p:spPr>
            <a:xfrm>
              <a:off x="6029103" y="2694974"/>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39" name="组合 38"/>
          <p:cNvGrpSpPr/>
          <p:nvPr/>
        </p:nvGrpSpPr>
        <p:grpSpPr>
          <a:xfrm>
            <a:off x="5595218" y="4229988"/>
            <a:ext cx="941920" cy="1456370"/>
            <a:chOff x="5595218" y="4229988"/>
            <a:chExt cx="941920" cy="1456370"/>
          </a:xfrm>
          <a:solidFill>
            <a:srgbClr val="5E8A43"/>
          </a:solidFill>
        </p:grpSpPr>
        <p:grpSp>
          <p:nvGrpSpPr>
            <p:cNvPr id="40" name="组合 39"/>
            <p:cNvGrpSpPr/>
            <p:nvPr/>
          </p:nvGrpSpPr>
          <p:grpSpPr>
            <a:xfrm>
              <a:off x="5595218" y="4229988"/>
              <a:ext cx="941920" cy="1456370"/>
              <a:chOff x="5685376" y="4236816"/>
              <a:chExt cx="791752" cy="1224185"/>
            </a:xfrm>
            <a:grpFill/>
          </p:grpSpPr>
          <p:sp>
            <p:nvSpPr>
              <p:cNvPr id="42" name="Freeform 13"/>
              <p:cNvSpPr>
                <a:spLocks/>
              </p:cNvSpPr>
              <p:nvPr/>
            </p:nvSpPr>
            <p:spPr bwMode="auto">
              <a:xfrm>
                <a:off x="5685376" y="4629558"/>
                <a:ext cx="791752" cy="831443"/>
              </a:xfrm>
              <a:custGeom>
                <a:avLst/>
                <a:gdLst>
                  <a:gd name="T0" fmla="*/ 70 w 201"/>
                  <a:gd name="T1" fmla="*/ 198 h 211"/>
                  <a:gd name="T2" fmla="*/ 54 w 201"/>
                  <a:gd name="T3" fmla="*/ 152 h 211"/>
                  <a:gd name="T4" fmla="*/ 29 w 201"/>
                  <a:gd name="T5" fmla="*/ 76 h 211"/>
                  <a:gd name="T6" fmla="*/ 35 w 201"/>
                  <a:gd name="T7" fmla="*/ 2 h 211"/>
                  <a:gd name="T8" fmla="*/ 55 w 201"/>
                  <a:gd name="T9" fmla="*/ 5 h 211"/>
                  <a:gd name="T10" fmla="*/ 153 w 201"/>
                  <a:gd name="T11" fmla="*/ 7 h 211"/>
                  <a:gd name="T12" fmla="*/ 169 w 201"/>
                  <a:gd name="T13" fmla="*/ 2 h 211"/>
                  <a:gd name="T14" fmla="*/ 199 w 201"/>
                  <a:gd name="T15" fmla="*/ 39 h 211"/>
                  <a:gd name="T16" fmla="*/ 180 w 201"/>
                  <a:gd name="T17" fmla="*/ 78 h 211"/>
                  <a:gd name="T18" fmla="*/ 152 w 201"/>
                  <a:gd name="T19" fmla="*/ 160 h 211"/>
                  <a:gd name="T20" fmla="*/ 141 w 201"/>
                  <a:gd name="T21" fmla="*/ 193 h 211"/>
                  <a:gd name="T22" fmla="*/ 70 w 201"/>
                  <a:gd name="T23" fmla="*/ 19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211">
                    <a:moveTo>
                      <a:pt x="70" y="198"/>
                    </a:moveTo>
                    <a:cubicBezTo>
                      <a:pt x="50" y="186"/>
                      <a:pt x="46" y="174"/>
                      <a:pt x="54" y="152"/>
                    </a:cubicBezTo>
                    <a:cubicBezTo>
                      <a:pt x="66" y="119"/>
                      <a:pt x="59" y="98"/>
                      <a:pt x="29" y="76"/>
                    </a:cubicBezTo>
                    <a:cubicBezTo>
                      <a:pt x="0" y="55"/>
                      <a:pt x="3" y="17"/>
                      <a:pt x="35" y="2"/>
                    </a:cubicBezTo>
                    <a:cubicBezTo>
                      <a:pt x="40" y="0"/>
                      <a:pt x="50" y="2"/>
                      <a:pt x="55" y="5"/>
                    </a:cubicBezTo>
                    <a:cubicBezTo>
                      <a:pt x="88" y="36"/>
                      <a:pt x="119" y="36"/>
                      <a:pt x="153" y="7"/>
                    </a:cubicBezTo>
                    <a:cubicBezTo>
                      <a:pt x="157" y="3"/>
                      <a:pt x="165" y="0"/>
                      <a:pt x="169" y="2"/>
                    </a:cubicBezTo>
                    <a:cubicBezTo>
                      <a:pt x="185" y="8"/>
                      <a:pt x="196" y="20"/>
                      <a:pt x="199" y="39"/>
                    </a:cubicBezTo>
                    <a:cubicBezTo>
                      <a:pt x="201" y="55"/>
                      <a:pt x="194" y="69"/>
                      <a:pt x="180" y="78"/>
                    </a:cubicBezTo>
                    <a:cubicBezTo>
                      <a:pt x="143" y="102"/>
                      <a:pt x="137" y="117"/>
                      <a:pt x="152" y="160"/>
                    </a:cubicBezTo>
                    <a:cubicBezTo>
                      <a:pt x="157" y="175"/>
                      <a:pt x="150" y="184"/>
                      <a:pt x="141" y="193"/>
                    </a:cubicBezTo>
                    <a:cubicBezTo>
                      <a:pt x="123" y="210"/>
                      <a:pt x="93" y="211"/>
                      <a:pt x="70" y="19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14"/>
              <p:cNvSpPr>
                <a:spLocks/>
              </p:cNvSpPr>
              <p:nvPr/>
            </p:nvSpPr>
            <p:spPr bwMode="auto">
              <a:xfrm>
                <a:off x="5846233" y="4236816"/>
                <a:ext cx="507640" cy="503462"/>
              </a:xfrm>
              <a:custGeom>
                <a:avLst/>
                <a:gdLst>
                  <a:gd name="T0" fmla="*/ 35 w 129"/>
                  <a:gd name="T1" fmla="*/ 113 h 128"/>
                  <a:gd name="T2" fmla="*/ 16 w 129"/>
                  <a:gd name="T3" fmla="*/ 34 h 128"/>
                  <a:gd name="T4" fmla="*/ 93 w 129"/>
                  <a:gd name="T5" fmla="*/ 16 h 128"/>
                  <a:gd name="T6" fmla="*/ 112 w 129"/>
                  <a:gd name="T7" fmla="*/ 94 h 128"/>
                  <a:gd name="T8" fmla="*/ 35 w 129"/>
                  <a:gd name="T9" fmla="*/ 113 h 128"/>
                </a:gdLst>
                <a:ahLst/>
                <a:cxnLst>
                  <a:cxn ang="0">
                    <a:pos x="T0" y="T1"/>
                  </a:cxn>
                  <a:cxn ang="0">
                    <a:pos x="T2" y="T3"/>
                  </a:cxn>
                  <a:cxn ang="0">
                    <a:pos x="T4" y="T5"/>
                  </a:cxn>
                  <a:cxn ang="0">
                    <a:pos x="T6" y="T7"/>
                  </a:cxn>
                  <a:cxn ang="0">
                    <a:pos x="T8" y="T9"/>
                  </a:cxn>
                </a:cxnLst>
                <a:rect l="0" t="0" r="r" b="b"/>
                <a:pathLst>
                  <a:path w="129" h="128">
                    <a:moveTo>
                      <a:pt x="35" y="113"/>
                    </a:moveTo>
                    <a:cubicBezTo>
                      <a:pt x="9" y="97"/>
                      <a:pt x="0" y="61"/>
                      <a:pt x="16" y="34"/>
                    </a:cubicBezTo>
                    <a:cubicBezTo>
                      <a:pt x="32" y="9"/>
                      <a:pt x="67" y="0"/>
                      <a:pt x="93" y="16"/>
                    </a:cubicBezTo>
                    <a:cubicBezTo>
                      <a:pt x="120" y="31"/>
                      <a:pt x="129" y="67"/>
                      <a:pt x="112" y="94"/>
                    </a:cubicBezTo>
                    <a:cubicBezTo>
                      <a:pt x="97" y="120"/>
                      <a:pt x="61" y="128"/>
                      <a:pt x="35" y="1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41" name="文本框 54"/>
            <p:cNvSpPr txBox="1"/>
            <p:nvPr/>
          </p:nvSpPr>
          <p:spPr>
            <a:xfrm>
              <a:off x="6029103" y="4923166"/>
              <a:ext cx="108942" cy="162520"/>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4" name="组合 43"/>
          <p:cNvGrpSpPr/>
          <p:nvPr/>
        </p:nvGrpSpPr>
        <p:grpSpPr>
          <a:xfrm>
            <a:off x="6340799" y="2892912"/>
            <a:ext cx="1292344" cy="1001566"/>
            <a:chOff x="6340799" y="2892912"/>
            <a:chExt cx="1292344" cy="1001566"/>
          </a:xfrm>
          <a:solidFill>
            <a:srgbClr val="5E8A43"/>
          </a:solidFill>
        </p:grpSpPr>
        <p:grpSp>
          <p:nvGrpSpPr>
            <p:cNvPr id="45" name="组合 44"/>
            <p:cNvGrpSpPr/>
            <p:nvPr/>
          </p:nvGrpSpPr>
          <p:grpSpPr>
            <a:xfrm>
              <a:off x="6340799" y="2892912"/>
              <a:ext cx="1292344" cy="1001566"/>
              <a:chOff x="6312091" y="3112906"/>
              <a:chExt cx="1086309" cy="841889"/>
            </a:xfrm>
            <a:grpFill/>
          </p:grpSpPr>
          <p:sp>
            <p:nvSpPr>
              <p:cNvPr id="47" name="Freeform 9"/>
              <p:cNvSpPr>
                <a:spLocks/>
              </p:cNvSpPr>
              <p:nvPr/>
            </p:nvSpPr>
            <p:spPr bwMode="auto">
              <a:xfrm>
                <a:off x="6523086" y="3112906"/>
                <a:ext cx="875314" cy="841889"/>
              </a:xfrm>
              <a:custGeom>
                <a:avLst/>
                <a:gdLst>
                  <a:gd name="T0" fmla="*/ 222 w 222"/>
                  <a:gd name="T1" fmla="*/ 63 h 214"/>
                  <a:gd name="T2" fmla="*/ 190 w 222"/>
                  <a:gd name="T3" fmla="*/ 100 h 214"/>
                  <a:gd name="T4" fmla="*/ 138 w 222"/>
                  <a:gd name="T5" fmla="*/ 161 h 214"/>
                  <a:gd name="T6" fmla="*/ 73 w 222"/>
                  <a:gd name="T7" fmla="*/ 194 h 214"/>
                  <a:gd name="T8" fmla="*/ 65 w 222"/>
                  <a:gd name="T9" fmla="*/ 175 h 214"/>
                  <a:gd name="T10" fmla="*/ 15 w 222"/>
                  <a:gd name="T11" fmla="*/ 90 h 214"/>
                  <a:gd name="T12" fmla="*/ 3 w 222"/>
                  <a:gd name="T13" fmla="*/ 80 h 214"/>
                  <a:gd name="T14" fmla="*/ 19 w 222"/>
                  <a:gd name="T15" fmla="*/ 35 h 214"/>
                  <a:gd name="T16" fmla="*/ 62 w 222"/>
                  <a:gd name="T17" fmla="*/ 31 h 214"/>
                  <a:gd name="T18" fmla="*/ 146 w 222"/>
                  <a:gd name="T19" fmla="*/ 12 h 214"/>
                  <a:gd name="T20" fmla="*/ 181 w 222"/>
                  <a:gd name="T21" fmla="*/ 5 h 214"/>
                  <a:gd name="T22" fmla="*/ 222 w 222"/>
                  <a:gd name="T23" fmla="*/ 6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2" h="214">
                    <a:moveTo>
                      <a:pt x="222" y="63"/>
                    </a:moveTo>
                    <a:cubicBezTo>
                      <a:pt x="221" y="86"/>
                      <a:pt x="214" y="96"/>
                      <a:pt x="190" y="100"/>
                    </a:cubicBezTo>
                    <a:cubicBezTo>
                      <a:pt x="156" y="107"/>
                      <a:pt x="141" y="124"/>
                      <a:pt x="138" y="161"/>
                    </a:cubicBezTo>
                    <a:cubicBezTo>
                      <a:pt x="135" y="196"/>
                      <a:pt x="102" y="214"/>
                      <a:pt x="73" y="194"/>
                    </a:cubicBezTo>
                    <a:cubicBezTo>
                      <a:pt x="68" y="191"/>
                      <a:pt x="64" y="181"/>
                      <a:pt x="65" y="175"/>
                    </a:cubicBezTo>
                    <a:cubicBezTo>
                      <a:pt x="73" y="131"/>
                      <a:pt x="58" y="105"/>
                      <a:pt x="15" y="90"/>
                    </a:cubicBezTo>
                    <a:cubicBezTo>
                      <a:pt x="10" y="89"/>
                      <a:pt x="4" y="84"/>
                      <a:pt x="3" y="80"/>
                    </a:cubicBezTo>
                    <a:cubicBezTo>
                      <a:pt x="0" y="62"/>
                      <a:pt x="4" y="46"/>
                      <a:pt x="19" y="35"/>
                    </a:cubicBezTo>
                    <a:cubicBezTo>
                      <a:pt x="32" y="25"/>
                      <a:pt x="47" y="23"/>
                      <a:pt x="62" y="31"/>
                    </a:cubicBezTo>
                    <a:cubicBezTo>
                      <a:pt x="102" y="50"/>
                      <a:pt x="118" y="47"/>
                      <a:pt x="146" y="12"/>
                    </a:cubicBezTo>
                    <a:cubicBezTo>
                      <a:pt x="157" y="0"/>
                      <a:pt x="169" y="2"/>
                      <a:pt x="181" y="5"/>
                    </a:cubicBezTo>
                    <a:cubicBezTo>
                      <a:pt x="204" y="11"/>
                      <a:pt x="222" y="37"/>
                      <a:pt x="222" y="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Freeform 10"/>
              <p:cNvSpPr>
                <a:spLocks/>
              </p:cNvSpPr>
              <p:nvPr/>
            </p:nvSpPr>
            <p:spPr bwMode="auto">
              <a:xfrm>
                <a:off x="6312091" y="3488936"/>
                <a:ext cx="449147" cy="449147"/>
              </a:xfrm>
              <a:custGeom>
                <a:avLst/>
                <a:gdLst>
                  <a:gd name="T0" fmla="*/ 114 w 114"/>
                  <a:gd name="T1" fmla="*/ 57 h 114"/>
                  <a:gd name="T2" fmla="*/ 57 w 114"/>
                  <a:gd name="T3" fmla="*/ 114 h 114"/>
                  <a:gd name="T4" fmla="*/ 1 w 114"/>
                  <a:gd name="T5" fmla="*/ 58 h 114"/>
                  <a:gd name="T6" fmla="*/ 58 w 114"/>
                  <a:gd name="T7" fmla="*/ 1 h 114"/>
                  <a:gd name="T8" fmla="*/ 114 w 114"/>
                  <a:gd name="T9" fmla="*/ 57 h 114"/>
                </a:gdLst>
                <a:ahLst/>
                <a:cxnLst>
                  <a:cxn ang="0">
                    <a:pos x="T0" y="T1"/>
                  </a:cxn>
                  <a:cxn ang="0">
                    <a:pos x="T2" y="T3"/>
                  </a:cxn>
                  <a:cxn ang="0">
                    <a:pos x="T4" y="T5"/>
                  </a:cxn>
                  <a:cxn ang="0">
                    <a:pos x="T6" y="T7"/>
                  </a:cxn>
                  <a:cxn ang="0">
                    <a:pos x="T8" y="T9"/>
                  </a:cxn>
                </a:cxnLst>
                <a:rect l="0" t="0" r="r" b="b"/>
                <a:pathLst>
                  <a:path w="114" h="114">
                    <a:moveTo>
                      <a:pt x="114" y="57"/>
                    </a:moveTo>
                    <a:cubicBezTo>
                      <a:pt x="114" y="88"/>
                      <a:pt x="88" y="114"/>
                      <a:pt x="57" y="114"/>
                    </a:cubicBezTo>
                    <a:cubicBezTo>
                      <a:pt x="26" y="113"/>
                      <a:pt x="1" y="88"/>
                      <a:pt x="1" y="58"/>
                    </a:cubicBezTo>
                    <a:cubicBezTo>
                      <a:pt x="0" y="27"/>
                      <a:pt x="27" y="0"/>
                      <a:pt x="58" y="1"/>
                    </a:cubicBezTo>
                    <a:cubicBezTo>
                      <a:pt x="88" y="1"/>
                      <a:pt x="114" y="27"/>
                      <a:pt x="114" y="5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46" name="文本框 55"/>
            <p:cNvSpPr txBox="1"/>
            <p:nvPr/>
          </p:nvSpPr>
          <p:spPr>
            <a:xfrm>
              <a:off x="6949064" y="3265311"/>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9" name="组合 48"/>
          <p:cNvGrpSpPr/>
          <p:nvPr/>
        </p:nvGrpSpPr>
        <p:grpSpPr>
          <a:xfrm>
            <a:off x="6306006" y="3916844"/>
            <a:ext cx="1354474" cy="1016477"/>
            <a:chOff x="6306006" y="3916844"/>
            <a:chExt cx="1354474" cy="1016477"/>
          </a:xfrm>
          <a:solidFill>
            <a:srgbClr val="F58C65"/>
          </a:solidFill>
        </p:grpSpPr>
        <p:grpSp>
          <p:nvGrpSpPr>
            <p:cNvPr id="50" name="组合 49"/>
            <p:cNvGrpSpPr/>
            <p:nvPr/>
          </p:nvGrpSpPr>
          <p:grpSpPr>
            <a:xfrm>
              <a:off x="6306006" y="3916844"/>
              <a:ext cx="1354474" cy="1016477"/>
              <a:chOff x="6282845" y="3973596"/>
              <a:chExt cx="1138534" cy="854423"/>
            </a:xfrm>
            <a:grpFill/>
          </p:grpSpPr>
          <p:sp>
            <p:nvSpPr>
              <p:cNvPr id="52" name="Freeform 11"/>
              <p:cNvSpPr>
                <a:spLocks/>
              </p:cNvSpPr>
              <p:nvPr/>
            </p:nvSpPr>
            <p:spPr bwMode="auto">
              <a:xfrm>
                <a:off x="6531443" y="4017467"/>
                <a:ext cx="889936" cy="810552"/>
              </a:xfrm>
              <a:custGeom>
                <a:avLst/>
                <a:gdLst>
                  <a:gd name="T0" fmla="*/ 191 w 226"/>
                  <a:gd name="T1" fmla="*/ 194 h 206"/>
                  <a:gd name="T2" fmla="*/ 143 w 226"/>
                  <a:gd name="T3" fmla="*/ 186 h 206"/>
                  <a:gd name="T4" fmla="*/ 64 w 226"/>
                  <a:gd name="T5" fmla="*/ 173 h 206"/>
                  <a:gd name="T6" fmla="*/ 2 w 226"/>
                  <a:gd name="T7" fmla="*/ 134 h 206"/>
                  <a:gd name="T8" fmla="*/ 14 w 226"/>
                  <a:gd name="T9" fmla="*/ 118 h 206"/>
                  <a:gd name="T10" fmla="*/ 61 w 226"/>
                  <a:gd name="T11" fmla="*/ 31 h 206"/>
                  <a:gd name="T12" fmla="*/ 64 w 226"/>
                  <a:gd name="T13" fmla="*/ 15 h 206"/>
                  <a:gd name="T14" fmla="*/ 110 w 226"/>
                  <a:gd name="T15" fmla="*/ 6 h 206"/>
                  <a:gd name="T16" fmla="*/ 136 w 226"/>
                  <a:gd name="T17" fmla="*/ 41 h 206"/>
                  <a:gd name="T18" fmla="*/ 195 w 226"/>
                  <a:gd name="T19" fmla="*/ 104 h 206"/>
                  <a:gd name="T20" fmla="*/ 219 w 226"/>
                  <a:gd name="T21" fmla="*/ 129 h 206"/>
                  <a:gd name="T22" fmla="*/ 191 w 226"/>
                  <a:gd name="T23" fmla="*/ 19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206">
                    <a:moveTo>
                      <a:pt x="191" y="194"/>
                    </a:moveTo>
                    <a:cubicBezTo>
                      <a:pt x="171" y="206"/>
                      <a:pt x="159" y="204"/>
                      <a:pt x="143" y="186"/>
                    </a:cubicBezTo>
                    <a:cubicBezTo>
                      <a:pt x="119" y="161"/>
                      <a:pt x="97" y="157"/>
                      <a:pt x="64" y="173"/>
                    </a:cubicBezTo>
                    <a:cubicBezTo>
                      <a:pt x="32" y="189"/>
                      <a:pt x="0" y="169"/>
                      <a:pt x="2" y="134"/>
                    </a:cubicBezTo>
                    <a:cubicBezTo>
                      <a:pt x="2" y="128"/>
                      <a:pt x="8" y="120"/>
                      <a:pt x="14" y="118"/>
                    </a:cubicBezTo>
                    <a:cubicBezTo>
                      <a:pt x="56" y="102"/>
                      <a:pt x="71" y="76"/>
                      <a:pt x="61" y="31"/>
                    </a:cubicBezTo>
                    <a:cubicBezTo>
                      <a:pt x="60" y="26"/>
                      <a:pt x="61" y="18"/>
                      <a:pt x="64" y="15"/>
                    </a:cubicBezTo>
                    <a:cubicBezTo>
                      <a:pt x="77" y="4"/>
                      <a:pt x="93" y="0"/>
                      <a:pt x="110" y="6"/>
                    </a:cubicBezTo>
                    <a:cubicBezTo>
                      <a:pt x="126" y="12"/>
                      <a:pt x="135" y="24"/>
                      <a:pt x="136" y="41"/>
                    </a:cubicBezTo>
                    <a:cubicBezTo>
                      <a:pt x="140" y="86"/>
                      <a:pt x="151" y="98"/>
                      <a:pt x="195" y="104"/>
                    </a:cubicBezTo>
                    <a:cubicBezTo>
                      <a:pt x="211" y="106"/>
                      <a:pt x="216" y="117"/>
                      <a:pt x="219" y="129"/>
                    </a:cubicBezTo>
                    <a:cubicBezTo>
                      <a:pt x="226" y="153"/>
                      <a:pt x="213" y="181"/>
                      <a:pt x="191" y="19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12"/>
              <p:cNvSpPr>
                <a:spLocks/>
              </p:cNvSpPr>
              <p:nvPr/>
            </p:nvSpPr>
            <p:spPr bwMode="auto">
              <a:xfrm>
                <a:off x="6282845" y="3973596"/>
                <a:ext cx="505551" cy="507640"/>
              </a:xfrm>
              <a:custGeom>
                <a:avLst/>
                <a:gdLst>
                  <a:gd name="T0" fmla="*/ 93 w 128"/>
                  <a:gd name="T1" fmla="*/ 113 h 129"/>
                  <a:gd name="T2" fmla="*/ 15 w 128"/>
                  <a:gd name="T3" fmla="*/ 93 h 129"/>
                  <a:gd name="T4" fmla="*/ 34 w 128"/>
                  <a:gd name="T5" fmla="*/ 16 h 129"/>
                  <a:gd name="T6" fmla="*/ 113 w 128"/>
                  <a:gd name="T7" fmla="*/ 36 h 129"/>
                  <a:gd name="T8" fmla="*/ 93 w 128"/>
                  <a:gd name="T9" fmla="*/ 113 h 129"/>
                </a:gdLst>
                <a:ahLst/>
                <a:cxnLst>
                  <a:cxn ang="0">
                    <a:pos x="T0" y="T1"/>
                  </a:cxn>
                  <a:cxn ang="0">
                    <a:pos x="T2" y="T3"/>
                  </a:cxn>
                  <a:cxn ang="0">
                    <a:pos x="T4" y="T5"/>
                  </a:cxn>
                  <a:cxn ang="0">
                    <a:pos x="T6" y="T7"/>
                  </a:cxn>
                  <a:cxn ang="0">
                    <a:pos x="T8" y="T9"/>
                  </a:cxn>
                </a:cxnLst>
                <a:rect l="0" t="0" r="r" b="b"/>
                <a:pathLst>
                  <a:path w="128" h="129">
                    <a:moveTo>
                      <a:pt x="93" y="113"/>
                    </a:moveTo>
                    <a:cubicBezTo>
                      <a:pt x="67" y="129"/>
                      <a:pt x="31" y="120"/>
                      <a:pt x="15" y="93"/>
                    </a:cubicBezTo>
                    <a:cubicBezTo>
                      <a:pt x="0" y="67"/>
                      <a:pt x="8" y="33"/>
                      <a:pt x="34" y="16"/>
                    </a:cubicBezTo>
                    <a:cubicBezTo>
                      <a:pt x="61" y="0"/>
                      <a:pt x="97" y="9"/>
                      <a:pt x="113" y="36"/>
                    </a:cubicBezTo>
                    <a:cubicBezTo>
                      <a:pt x="128" y="62"/>
                      <a:pt x="119" y="98"/>
                      <a:pt x="93" y="1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51" name="文本框 56"/>
            <p:cNvSpPr txBox="1"/>
            <p:nvPr/>
          </p:nvSpPr>
          <p:spPr>
            <a:xfrm>
              <a:off x="7004428" y="4379064"/>
              <a:ext cx="108049" cy="161627"/>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spTree>
    <p:extLst>
      <p:ext uri="{BB962C8B-B14F-4D97-AF65-F5344CB8AC3E}">
        <p14:creationId xmlns:p14="http://schemas.microsoft.com/office/powerpoint/2010/main" val="23828250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250"/>
                                        <p:tgtEl>
                                          <p:spTgt spid="23"/>
                                        </p:tgtEl>
                                      </p:cBhvr>
                                    </p:animEffect>
                                  </p:childTnLst>
                                </p:cTn>
                              </p:par>
                            </p:childTnLst>
                          </p:cTn>
                        </p:par>
                        <p:par>
                          <p:cTn id="12" fill="hold">
                            <p:stCondLst>
                              <p:cond delay="750"/>
                            </p:stCondLst>
                            <p:childTnLst>
                              <p:par>
                                <p:cTn id="13" presetID="10" presetClass="entr" presetSubtype="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250"/>
                                        <p:tgtEl>
                                          <p:spTgt spid="28"/>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250"/>
                                        <p:tgtEl>
                                          <p:spTgt spid="44"/>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250"/>
                                        <p:tgtEl>
                                          <p:spTgt spid="49"/>
                                        </p:tgtEl>
                                      </p:cBhvr>
                                    </p:animEffect>
                                  </p:childTnLst>
                                </p:cTn>
                              </p:par>
                            </p:childTnLst>
                          </p:cTn>
                        </p:par>
                        <p:par>
                          <p:cTn id="28" fill="hold">
                            <p:stCondLst>
                              <p:cond delay="1750"/>
                            </p:stCondLst>
                            <p:childTnLst>
                              <p:par>
                                <p:cTn id="29" presetID="10" presetClass="entr" presetSubtype="0"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250"/>
                                        <p:tgtEl>
                                          <p:spTgt spid="39"/>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childTnLst>
                                </p:cTn>
                              </p:par>
                            </p:childTnLst>
                          </p:cTn>
                        </p:par>
                        <p:par>
                          <p:cTn id="36" fill="hold">
                            <p:stCondLst>
                              <p:cond delay="225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50"/>
                                        <p:tgtEl>
                                          <p:spTgt spid="14"/>
                                        </p:tgtEl>
                                      </p:cBhvr>
                                    </p:animEffec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250"/>
                                        <p:tgtEl>
                                          <p:spTgt spid="5"/>
                                        </p:tgtEl>
                                      </p:cBhvr>
                                    </p:animEffect>
                                  </p:childTnLst>
                                </p:cTn>
                              </p:par>
                            </p:childTnLst>
                          </p:cTn>
                        </p:par>
                        <p:par>
                          <p:cTn id="44" fill="hold">
                            <p:stCondLst>
                              <p:cond delay="275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250"/>
                                        <p:tgtEl>
                                          <p:spTgt spid="8"/>
                                        </p:tgtEl>
                                      </p:cBhvr>
                                    </p:animEffect>
                                  </p:childTnLst>
                                </p:cTn>
                              </p:par>
                            </p:childTnLst>
                          </p:cTn>
                        </p:par>
                        <p:par>
                          <p:cTn id="48" fill="hold">
                            <p:stCondLst>
                              <p:cond delay="3000"/>
                            </p:stCondLst>
                            <p:childTnLst>
                              <p:par>
                                <p:cTn id="49" presetID="10"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250"/>
                                        <p:tgtEl>
                                          <p:spTgt spid="17"/>
                                        </p:tgtEl>
                                      </p:cBhvr>
                                    </p:animEffect>
                                  </p:childTnLst>
                                </p:cTn>
                              </p:par>
                            </p:childTnLst>
                          </p:cTn>
                        </p:par>
                        <p:par>
                          <p:cTn id="52" fill="hold">
                            <p:stCondLst>
                              <p:cond delay="32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6615217" y="4297367"/>
            <a:ext cx="890531" cy="89053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rPr>
              <a:t>4</a:t>
            </a:r>
            <a:endParaRPr lang="zh-CN" altLang="en-US" sz="4400" dirty="0">
              <a:solidFill>
                <a:schemeClr val="bg1"/>
              </a:solidFill>
            </a:endParaRPr>
          </a:p>
        </p:txBody>
      </p:sp>
      <p:sp>
        <p:nvSpPr>
          <p:cNvPr id="4" name="椭圆 3"/>
          <p:cNvSpPr/>
          <p:nvPr/>
        </p:nvSpPr>
        <p:spPr>
          <a:xfrm>
            <a:off x="2231914" y="4297367"/>
            <a:ext cx="890531" cy="89053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smtClean="0">
                <a:solidFill>
                  <a:schemeClr val="bg1"/>
                </a:solidFill>
              </a:rPr>
              <a:t>2</a:t>
            </a:r>
            <a:endParaRPr lang="zh-CN" altLang="en-US" sz="4400" dirty="0">
              <a:solidFill>
                <a:schemeClr val="bg1"/>
              </a:solidFill>
            </a:endParaRPr>
          </a:p>
        </p:txBody>
      </p:sp>
      <p:sp>
        <p:nvSpPr>
          <p:cNvPr id="5" name="椭圆 4"/>
          <p:cNvSpPr/>
          <p:nvPr/>
        </p:nvSpPr>
        <p:spPr>
          <a:xfrm>
            <a:off x="2231914" y="3205128"/>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rPr>
              <a:t>1</a:t>
            </a:r>
            <a:endParaRPr lang="zh-CN" altLang="en-US" sz="4400" dirty="0">
              <a:solidFill>
                <a:schemeClr val="bg1"/>
              </a:solidFill>
            </a:endParaRPr>
          </a:p>
        </p:txBody>
      </p:sp>
      <p:sp>
        <p:nvSpPr>
          <p:cNvPr id="6" name="椭圆 5"/>
          <p:cNvSpPr/>
          <p:nvPr/>
        </p:nvSpPr>
        <p:spPr>
          <a:xfrm>
            <a:off x="6615217" y="3205128"/>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smtClean="0">
                <a:solidFill>
                  <a:schemeClr val="bg1"/>
                </a:solidFill>
              </a:rPr>
              <a:t>3</a:t>
            </a:r>
            <a:endParaRPr lang="zh-CN" altLang="en-US" sz="4400" dirty="0">
              <a:solidFill>
                <a:schemeClr val="bg1"/>
              </a:solidFill>
            </a:endParaRPr>
          </a:p>
        </p:txBody>
      </p:sp>
      <p:grpSp>
        <p:nvGrpSpPr>
          <p:cNvPr id="12" name="组合 11"/>
          <p:cNvGrpSpPr/>
          <p:nvPr/>
        </p:nvGrpSpPr>
        <p:grpSpPr>
          <a:xfrm>
            <a:off x="3114420" y="3418683"/>
            <a:ext cx="2713464" cy="463420"/>
            <a:chOff x="3382715" y="1432965"/>
            <a:chExt cx="2713464" cy="463420"/>
          </a:xfrm>
          <a:solidFill>
            <a:srgbClr val="F58C65"/>
          </a:solidFill>
        </p:grpSpPr>
        <p:sp>
          <p:nvSpPr>
            <p:cNvPr id="13" name="燕尾形 12"/>
            <p:cNvSpPr/>
            <p:nvPr/>
          </p:nvSpPr>
          <p:spPr>
            <a:xfrm>
              <a:off x="3382715" y="1432965"/>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4" name="矩形 13"/>
            <p:cNvSpPr/>
            <p:nvPr/>
          </p:nvSpPr>
          <p:spPr>
            <a:xfrm>
              <a:off x="3756119" y="1441265"/>
              <a:ext cx="2103461" cy="420564"/>
            </a:xfrm>
            <a:prstGeom prst="rect">
              <a:avLst/>
            </a:prstGeom>
            <a:grpFill/>
          </p:spPr>
          <p:txBody>
            <a:bodyPr wrap="none">
              <a:spAutoFit/>
            </a:bodyPr>
            <a:lstStyle/>
            <a:p>
              <a:pPr fontAlgn="base">
                <a:spcBef>
                  <a:spcPct val="0"/>
                </a:spcBef>
                <a:spcAft>
                  <a:spcPct val="0"/>
                </a:spcAft>
              </a:pPr>
              <a:r>
                <a:rPr lang="zh-CN" altLang="en-US" sz="2133" dirty="0" smtClean="0">
                  <a:solidFill>
                    <a:prstClr val="white"/>
                  </a:solidFill>
                  <a:latin typeface="微软雅黑" panose="020B0503020204020204" pitchFamily="34" charset="-122"/>
                  <a:ea typeface="微软雅黑" panose="020B0503020204020204" pitchFamily="34" charset="-122"/>
                </a:rPr>
                <a:t>添加目录一文字</a:t>
              </a:r>
              <a:endParaRPr lang="zh-CN" altLang="en-US" sz="2133" dirty="0">
                <a:solidFill>
                  <a:prstClr val="white"/>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114420" y="4510922"/>
            <a:ext cx="2713464" cy="463420"/>
            <a:chOff x="4463688" y="2325220"/>
            <a:chExt cx="2713464" cy="463420"/>
          </a:xfrm>
          <a:solidFill>
            <a:srgbClr val="5E8A43"/>
          </a:solidFill>
        </p:grpSpPr>
        <p:sp>
          <p:nvSpPr>
            <p:cNvPr id="16" name="燕尾形 15"/>
            <p:cNvSpPr/>
            <p:nvPr/>
          </p:nvSpPr>
          <p:spPr>
            <a:xfrm>
              <a:off x="4463688" y="2325220"/>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7" name="矩形 16"/>
            <p:cNvSpPr/>
            <p:nvPr/>
          </p:nvSpPr>
          <p:spPr>
            <a:xfrm>
              <a:off x="4831599" y="2346648"/>
              <a:ext cx="2103461" cy="420564"/>
            </a:xfrm>
            <a:prstGeom prst="rect">
              <a:avLst/>
            </a:prstGeom>
            <a:grpFill/>
          </p:spPr>
          <p:txBody>
            <a:bodyPr wrap="none">
              <a:spAutoFit/>
            </a:bodyPr>
            <a:lstStyle/>
            <a:p>
              <a:pPr fontAlgn="base">
                <a:spcBef>
                  <a:spcPct val="0"/>
                </a:spcBef>
                <a:spcAft>
                  <a:spcPct val="0"/>
                </a:spcAft>
              </a:pPr>
              <a:r>
                <a:rPr lang="zh-CN" altLang="en-US" sz="2133" dirty="0" smtClean="0">
                  <a:solidFill>
                    <a:prstClr val="white"/>
                  </a:solidFill>
                  <a:latin typeface="微软雅黑" panose="020B0503020204020204" pitchFamily="34" charset="-122"/>
                  <a:ea typeface="微软雅黑" panose="020B0503020204020204" pitchFamily="34" charset="-122"/>
                </a:rPr>
                <a:t>添加目录二文字</a:t>
              </a:r>
              <a:endParaRPr lang="zh-CN" altLang="en-US" sz="2133" dirty="0">
                <a:solidFill>
                  <a:prstClr val="white"/>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7497723" y="3418683"/>
            <a:ext cx="2713464" cy="463420"/>
            <a:chOff x="5477851" y="3221290"/>
            <a:chExt cx="2713464" cy="463420"/>
          </a:xfrm>
          <a:solidFill>
            <a:srgbClr val="F58C65"/>
          </a:solidFill>
        </p:grpSpPr>
        <p:sp>
          <p:nvSpPr>
            <p:cNvPr id="19" name="燕尾形 18"/>
            <p:cNvSpPr/>
            <p:nvPr/>
          </p:nvSpPr>
          <p:spPr>
            <a:xfrm>
              <a:off x="5477851" y="3221290"/>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20" name="矩形 19"/>
            <p:cNvSpPr/>
            <p:nvPr/>
          </p:nvSpPr>
          <p:spPr>
            <a:xfrm>
              <a:off x="5851379" y="3240464"/>
              <a:ext cx="2103461" cy="420564"/>
            </a:xfrm>
            <a:prstGeom prst="rect">
              <a:avLst/>
            </a:prstGeom>
            <a:grpFill/>
          </p:spPr>
          <p:txBody>
            <a:bodyPr wrap="none">
              <a:spAutoFit/>
            </a:bodyPr>
            <a:lstStyle/>
            <a:p>
              <a:pPr fontAlgn="base">
                <a:spcBef>
                  <a:spcPct val="0"/>
                </a:spcBef>
                <a:spcAft>
                  <a:spcPct val="0"/>
                </a:spcAft>
              </a:pPr>
              <a:r>
                <a:rPr lang="zh-CN" altLang="en-US" sz="2133" dirty="0" smtClean="0">
                  <a:solidFill>
                    <a:prstClr val="white"/>
                  </a:solidFill>
                  <a:latin typeface="微软雅黑" panose="020B0503020204020204" pitchFamily="34" charset="-122"/>
                  <a:ea typeface="微软雅黑" panose="020B0503020204020204" pitchFamily="34" charset="-122"/>
                </a:rPr>
                <a:t>添加目录三文字</a:t>
              </a:r>
              <a:endParaRPr lang="zh-CN" altLang="en-US" sz="2133" dirty="0">
                <a:solidFill>
                  <a:prstClr val="white"/>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7497723" y="4510922"/>
            <a:ext cx="2713464" cy="463420"/>
            <a:chOff x="4469387" y="4122389"/>
            <a:chExt cx="2713464" cy="463420"/>
          </a:xfrm>
          <a:solidFill>
            <a:srgbClr val="5E8A43"/>
          </a:solidFill>
        </p:grpSpPr>
        <p:sp>
          <p:nvSpPr>
            <p:cNvPr id="22" name="燕尾形 21"/>
            <p:cNvSpPr/>
            <p:nvPr/>
          </p:nvSpPr>
          <p:spPr>
            <a:xfrm>
              <a:off x="4469387" y="4122389"/>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23" name="矩形 22"/>
            <p:cNvSpPr/>
            <p:nvPr/>
          </p:nvSpPr>
          <p:spPr>
            <a:xfrm>
              <a:off x="4868523" y="4129817"/>
              <a:ext cx="2103461" cy="420564"/>
            </a:xfrm>
            <a:prstGeom prst="rect">
              <a:avLst/>
            </a:prstGeom>
            <a:grpFill/>
          </p:spPr>
          <p:txBody>
            <a:bodyPr wrap="none">
              <a:spAutoFit/>
            </a:bodyPr>
            <a:lstStyle/>
            <a:p>
              <a:pPr fontAlgn="base">
                <a:spcBef>
                  <a:spcPct val="0"/>
                </a:spcBef>
                <a:spcAft>
                  <a:spcPct val="0"/>
                </a:spcAft>
              </a:pPr>
              <a:r>
                <a:rPr lang="zh-CN" altLang="en-US" sz="2133" dirty="0" smtClean="0">
                  <a:solidFill>
                    <a:prstClr val="white"/>
                  </a:solidFill>
                  <a:latin typeface="微软雅黑" panose="020B0503020204020204" pitchFamily="34" charset="-122"/>
                  <a:ea typeface="微软雅黑" panose="020B0503020204020204" pitchFamily="34" charset="-122"/>
                </a:rPr>
                <a:t>添加目录四文字</a:t>
              </a:r>
              <a:endParaRPr lang="zh-CN" altLang="en-US" sz="2133" dirty="0">
                <a:solidFill>
                  <a:prstClr val="white"/>
                </a:solidFill>
                <a:latin typeface="微软雅黑" panose="020B0503020204020204" pitchFamily="34" charset="-122"/>
                <a:ea typeface="微软雅黑" panose="020B0503020204020204" pitchFamily="34" charset="-122"/>
              </a:endParaRPr>
            </a:p>
          </p:txBody>
        </p:sp>
      </p:grpSp>
      <p:sp>
        <p:nvSpPr>
          <p:cNvPr id="47" name="椭圆 46"/>
          <p:cNvSpPr/>
          <p:nvPr/>
        </p:nvSpPr>
        <p:spPr>
          <a:xfrm>
            <a:off x="5000997" y="963094"/>
            <a:ext cx="2176278" cy="2176274"/>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zh-CN" altLang="en-US" sz="4400" b="1" dirty="0" smtClean="0">
                <a:solidFill>
                  <a:schemeClr val="bg1"/>
                </a:solidFill>
                <a:latin typeface="微软雅黑" pitchFamily="34" charset="-122"/>
                <a:ea typeface="微软雅黑" pitchFamily="34" charset="-122"/>
              </a:rPr>
              <a:t>目录</a:t>
            </a:r>
            <a:endParaRPr lang="zh-CN" altLang="en-US" sz="4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44394402"/>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Scale>
                                      <p:cBhvr>
                                        <p:cTn id="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7"/>
                                        </p:tgtEl>
                                        <p:attrNameLst>
                                          <p:attrName>ppt_x</p:attrName>
                                          <p:attrName>ppt_y</p:attrName>
                                        </p:attrNameLst>
                                      </p:cBhvr>
                                    </p:animMotion>
                                    <p:animEffect transition="in" filter="fade">
                                      <p:cBhvr>
                                        <p:cTn id="9" dur="1000"/>
                                        <p:tgtEl>
                                          <p:spTgt spid="47"/>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par>
                                <p:cTn id="16" presetID="52" presetClass="entr" presetSubtype="0" fill="hold" grpId="0" nodeType="withEffect">
                                  <p:stCondLst>
                                    <p:cond delay="350"/>
                                  </p:stCondLst>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65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950"/>
                                  </p:stCondLst>
                                  <p:childTnLst>
                                    <p:set>
                                      <p:cBhvr>
                                        <p:cTn id="27" dur="1" fill="hold">
                                          <p:stCondLst>
                                            <p:cond delay="0"/>
                                          </p:stCondLst>
                                        </p:cTn>
                                        <p:tgtEl>
                                          <p:spTgt spid="2"/>
                                        </p:tgtEl>
                                        <p:attrNameLst>
                                          <p:attrName>style.visibility</p:attrName>
                                        </p:attrNameLst>
                                      </p:cBhvr>
                                      <p:to>
                                        <p:strVal val="visible"/>
                                      </p:to>
                                    </p:set>
                                    <p:animScale>
                                      <p:cBhvr>
                                        <p:cTn id="2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gtEl>
                                        <p:attrNameLst>
                                          <p:attrName>ppt_x</p:attrName>
                                          <p:attrName>ppt_y</p:attrName>
                                        </p:attrNameLst>
                                      </p:cBhvr>
                                    </p:animMotion>
                                    <p:animEffect transition="in" filter="fade">
                                      <p:cBhvr>
                                        <p:cTn id="30" dur="1000"/>
                                        <p:tgtEl>
                                          <p:spTgt spid="2"/>
                                        </p:tgtEl>
                                      </p:cBhvr>
                                    </p:animEffect>
                                  </p:childTnLst>
                                </p:cTn>
                              </p:par>
                            </p:childTnLst>
                          </p:cTn>
                        </p:par>
                        <p:par>
                          <p:cTn id="31" fill="hold">
                            <p:stCondLst>
                              <p:cond delay="2950"/>
                            </p:stCondLst>
                            <p:childTnLst>
                              <p:par>
                                <p:cTn id="32" presetID="22" presetClass="entr" presetSubtype="8"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par>
                                <p:cTn id="35" presetID="2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4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 y="1588566"/>
            <a:ext cx="12191325" cy="5086305"/>
            <a:chOff x="0" y="724966"/>
            <a:chExt cx="9144000" cy="3814939"/>
          </a:xfrm>
        </p:grpSpPr>
        <p:sp>
          <p:nvSpPr>
            <p:cNvPr id="6" name="TextBox 5"/>
            <p:cNvSpPr txBox="1"/>
            <p:nvPr/>
          </p:nvSpPr>
          <p:spPr>
            <a:xfrm>
              <a:off x="487360" y="3916623"/>
              <a:ext cx="1389065" cy="623282"/>
            </a:xfrm>
            <a:prstGeom prst="rect">
              <a:avLst/>
            </a:prstGeom>
            <a:noFill/>
          </p:spPr>
          <p:txBody>
            <a:bodyPr wrap="square" rtlCol="0">
              <a:spAutoFit/>
            </a:bodyPr>
            <a:lstStyle/>
            <a:p>
              <a:r>
                <a:rPr lang="en-US" altLang="zh-CN" sz="1200" kern="1600" dirty="0" err="1">
                  <a:solidFill>
                    <a:schemeClr val="bg1">
                      <a:lumMod val="50000"/>
                    </a:schemeClr>
                  </a:solidFill>
                </a:rPr>
                <a:t>Donec</a:t>
              </a:r>
              <a:r>
                <a:rPr lang="en-US" altLang="zh-CN" sz="1200" kern="1600" dirty="0">
                  <a:solidFill>
                    <a:schemeClr val="bg1">
                      <a:lumMod val="50000"/>
                    </a:schemeClr>
                  </a:solidFill>
                </a:rPr>
                <a:t> id </a:t>
              </a:r>
              <a:r>
                <a:rPr lang="en-US" altLang="zh-CN" sz="1200" kern="1600" dirty="0" err="1">
                  <a:solidFill>
                    <a:schemeClr val="bg1">
                      <a:lumMod val="50000"/>
                    </a:schemeClr>
                  </a:solidFill>
                </a:rPr>
                <a:t>elit</a:t>
              </a:r>
              <a:r>
                <a:rPr lang="en-US" altLang="zh-CN" sz="1200" kern="1600" dirty="0">
                  <a:solidFill>
                    <a:schemeClr val="bg1">
                      <a:lumMod val="50000"/>
                    </a:schemeClr>
                  </a:solidFill>
                </a:rPr>
                <a:t> non mi </a:t>
              </a:r>
              <a:r>
                <a:rPr lang="en-US" altLang="zh-CN" sz="1200" kern="1600" dirty="0" err="1">
                  <a:solidFill>
                    <a:schemeClr val="bg1">
                      <a:lumMod val="50000"/>
                    </a:schemeClr>
                  </a:solidFill>
                </a:rPr>
                <a:t>porta</a:t>
              </a:r>
              <a:r>
                <a:rPr lang="en-US" altLang="zh-CN" sz="1200" kern="1600" dirty="0">
                  <a:solidFill>
                    <a:schemeClr val="bg1">
                      <a:lumMod val="50000"/>
                    </a:schemeClr>
                  </a:solidFill>
                </a:rPr>
                <a:t> </a:t>
              </a:r>
              <a:r>
                <a:rPr lang="en-US" altLang="zh-CN" sz="1200" kern="1600" dirty="0" err="1">
                  <a:solidFill>
                    <a:schemeClr val="bg1">
                      <a:lumMod val="50000"/>
                    </a:schemeClr>
                  </a:solidFill>
                </a:rPr>
                <a:t>gravida</a:t>
              </a:r>
              <a:r>
                <a:rPr lang="en-US" altLang="zh-CN" sz="1200" kern="1600" dirty="0">
                  <a:solidFill>
                    <a:schemeClr val="bg1">
                      <a:lumMod val="50000"/>
                    </a:schemeClr>
                  </a:solidFill>
                </a:rPr>
                <a:t> at </a:t>
              </a:r>
              <a:r>
                <a:rPr lang="en-US" altLang="zh-CN" sz="1200" kern="1600" dirty="0" err="1">
                  <a:solidFill>
                    <a:schemeClr val="bg1">
                      <a:lumMod val="50000"/>
                    </a:schemeClr>
                  </a:solidFill>
                </a:rPr>
                <a:t>eget</a:t>
              </a:r>
              <a:r>
                <a:rPr lang="en-US" altLang="zh-CN" sz="1200" kern="1600" dirty="0">
                  <a:solidFill>
                    <a:schemeClr val="bg1">
                      <a:lumMod val="50000"/>
                    </a:schemeClr>
                  </a:solidFill>
                </a:rPr>
                <a:t> </a:t>
              </a:r>
              <a:r>
                <a:rPr lang="en-US" altLang="zh-CN" sz="1200" dirty="0" err="1">
                  <a:solidFill>
                    <a:schemeClr val="bg1">
                      <a:lumMod val="50000"/>
                    </a:schemeClr>
                  </a:solidFill>
                </a:rPr>
                <a:t>metus</a:t>
              </a:r>
              <a:r>
                <a:rPr lang="en-US" altLang="zh-CN" sz="1200" dirty="0">
                  <a:solidFill>
                    <a:schemeClr val="bg1">
                      <a:lumMod val="50000"/>
                    </a:schemeClr>
                  </a:solidFill>
                </a:rPr>
                <a:t>. </a:t>
              </a:r>
              <a:r>
                <a:rPr lang="en-US" altLang="zh-CN" sz="1200" dirty="0" err="1">
                  <a:solidFill>
                    <a:schemeClr val="bg1">
                      <a:lumMod val="50000"/>
                    </a:schemeClr>
                  </a:solidFill>
                </a:rPr>
                <a:t>Fusce</a:t>
              </a:r>
              <a:r>
                <a:rPr lang="en-US" altLang="zh-CN" sz="1200" dirty="0">
                  <a:solidFill>
                    <a:schemeClr val="bg1">
                      <a:lumMod val="50000"/>
                    </a:schemeClr>
                  </a:solidFill>
                </a:rPr>
                <a:t> </a:t>
              </a:r>
              <a:r>
                <a:rPr lang="en-US" altLang="zh-CN" sz="1200" dirty="0" err="1">
                  <a:solidFill>
                    <a:schemeClr val="bg1">
                      <a:lumMod val="50000"/>
                    </a:schemeClr>
                  </a:solidFill>
                </a:rPr>
                <a:t>dapibus</a:t>
              </a:r>
              <a:r>
                <a:rPr lang="en-US" altLang="zh-CN" sz="1200" dirty="0">
                  <a:solidFill>
                    <a:schemeClr val="bg1">
                      <a:lumMod val="50000"/>
                    </a:schemeClr>
                  </a:solidFill>
                </a:rPr>
                <a:t>, </a:t>
              </a:r>
              <a:r>
                <a:rPr lang="en-US" altLang="zh-CN" sz="1200" dirty="0" err="1">
                  <a:solidFill>
                    <a:schemeClr val="bg1">
                      <a:lumMod val="50000"/>
                    </a:schemeClr>
                  </a:solidFill>
                </a:rPr>
                <a:t>tellus</a:t>
              </a:r>
              <a:r>
                <a:rPr lang="en-US" altLang="zh-CN" sz="1200" dirty="0">
                  <a:solidFill>
                    <a:schemeClr val="bg1">
                      <a:lumMod val="50000"/>
                    </a:schemeClr>
                  </a:solidFill>
                </a:rPr>
                <a:t> ac </a:t>
              </a:r>
              <a:r>
                <a:rPr lang="en-US" altLang="zh-CN" sz="1200" dirty="0" err="1">
                  <a:solidFill>
                    <a:schemeClr val="bg1">
                      <a:lumMod val="50000"/>
                    </a:schemeClr>
                  </a:solidFill>
                </a:rPr>
                <a:t>cursus</a:t>
              </a:r>
              <a:r>
                <a:rPr lang="en-US" altLang="zh-CN" sz="1200" dirty="0">
                  <a:solidFill>
                    <a:schemeClr val="bg1">
                      <a:lumMod val="50000"/>
                    </a:schemeClr>
                  </a:solidFill>
                </a:rPr>
                <a:t> </a:t>
              </a:r>
            </a:p>
          </p:txBody>
        </p:sp>
        <p:cxnSp>
          <p:nvCxnSpPr>
            <p:cNvPr id="7" name="直接连接符 6"/>
            <p:cNvCxnSpPr/>
            <p:nvPr/>
          </p:nvCxnSpPr>
          <p:spPr>
            <a:xfrm>
              <a:off x="555428" y="3921627"/>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0" y="2652237"/>
              <a:ext cx="9144000" cy="0"/>
            </a:xfrm>
            <a:prstGeom prst="line">
              <a:avLst/>
            </a:prstGeom>
            <a:ln w="444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53086" y="2341783"/>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0" name="TextBox 9"/>
            <p:cNvSpPr txBox="1"/>
            <p:nvPr/>
          </p:nvSpPr>
          <p:spPr>
            <a:xfrm>
              <a:off x="933456" y="2540798"/>
              <a:ext cx="450051" cy="207761"/>
            </a:xfrm>
            <a:prstGeom prst="rect">
              <a:avLst/>
            </a:prstGeom>
            <a:noFill/>
          </p:spPr>
          <p:txBody>
            <a:bodyPr wrap="square" rtlCol="0">
              <a:spAutoFit/>
            </a:bodyPr>
            <a:lstStyle/>
            <a:p>
              <a:pPr algn="ctr"/>
              <a:r>
                <a:rPr lang="en-US" altLang="zh-CN" sz="1200" b="1" dirty="0" smtClean="0">
                  <a:solidFill>
                    <a:schemeClr val="bg1"/>
                  </a:solidFill>
                </a:rPr>
                <a:t>201a0</a:t>
              </a:r>
              <a:endParaRPr lang="zh-CN" altLang="en-US" sz="1200" b="1" dirty="0">
                <a:solidFill>
                  <a:schemeClr val="bg1"/>
                </a:solidFill>
              </a:endParaRPr>
            </a:p>
          </p:txBody>
        </p:sp>
        <p:sp>
          <p:nvSpPr>
            <p:cNvPr id="11" name="TextBox 10"/>
            <p:cNvSpPr txBox="1"/>
            <p:nvPr/>
          </p:nvSpPr>
          <p:spPr>
            <a:xfrm>
              <a:off x="2218506" y="1083993"/>
              <a:ext cx="1389065" cy="623282"/>
            </a:xfrm>
            <a:prstGeom prst="rect">
              <a:avLst/>
            </a:prstGeom>
            <a:noFill/>
          </p:spPr>
          <p:txBody>
            <a:bodyPr wrap="square" rtlCol="0">
              <a:spAutoFit/>
            </a:bodyPr>
            <a:lstStyle/>
            <a:p>
              <a:r>
                <a:rPr lang="en-US" altLang="zh-CN" sz="1200" kern="1600" dirty="0" err="1">
                  <a:solidFill>
                    <a:schemeClr val="bg1">
                      <a:lumMod val="50000"/>
                    </a:schemeClr>
                  </a:solidFill>
                </a:rPr>
                <a:t>Donec</a:t>
              </a:r>
              <a:r>
                <a:rPr lang="en-US" altLang="zh-CN" sz="1200" kern="1600" dirty="0">
                  <a:solidFill>
                    <a:schemeClr val="bg1">
                      <a:lumMod val="50000"/>
                    </a:schemeClr>
                  </a:solidFill>
                </a:rPr>
                <a:t> id </a:t>
              </a:r>
              <a:r>
                <a:rPr lang="en-US" altLang="zh-CN" sz="1200" kern="1600" dirty="0" err="1">
                  <a:solidFill>
                    <a:schemeClr val="bg1">
                      <a:lumMod val="50000"/>
                    </a:schemeClr>
                  </a:solidFill>
                </a:rPr>
                <a:t>elit</a:t>
              </a:r>
              <a:r>
                <a:rPr lang="en-US" altLang="zh-CN" sz="1200" kern="1600" dirty="0">
                  <a:solidFill>
                    <a:schemeClr val="bg1">
                      <a:lumMod val="50000"/>
                    </a:schemeClr>
                  </a:solidFill>
                </a:rPr>
                <a:t> non mi </a:t>
              </a:r>
              <a:r>
                <a:rPr lang="en-US" altLang="zh-CN" sz="1200" kern="1600" dirty="0" err="1">
                  <a:solidFill>
                    <a:schemeClr val="bg1">
                      <a:lumMod val="50000"/>
                    </a:schemeClr>
                  </a:solidFill>
                </a:rPr>
                <a:t>porta</a:t>
              </a:r>
              <a:r>
                <a:rPr lang="en-US" altLang="zh-CN" sz="1200" kern="1600" dirty="0">
                  <a:solidFill>
                    <a:schemeClr val="bg1">
                      <a:lumMod val="50000"/>
                    </a:schemeClr>
                  </a:solidFill>
                </a:rPr>
                <a:t> </a:t>
              </a:r>
              <a:r>
                <a:rPr lang="en-US" altLang="zh-CN" sz="1200" kern="1600" dirty="0" err="1">
                  <a:solidFill>
                    <a:schemeClr val="bg1">
                      <a:lumMod val="50000"/>
                    </a:schemeClr>
                  </a:solidFill>
                </a:rPr>
                <a:t>gravida</a:t>
              </a:r>
              <a:r>
                <a:rPr lang="en-US" altLang="zh-CN" sz="1200" kern="1600" dirty="0">
                  <a:solidFill>
                    <a:schemeClr val="bg1">
                      <a:lumMod val="50000"/>
                    </a:schemeClr>
                  </a:solidFill>
                </a:rPr>
                <a:t> at </a:t>
              </a:r>
              <a:r>
                <a:rPr lang="en-US" altLang="zh-CN" sz="1200" kern="1600" dirty="0" err="1">
                  <a:solidFill>
                    <a:schemeClr val="bg1">
                      <a:lumMod val="50000"/>
                    </a:schemeClr>
                  </a:solidFill>
                </a:rPr>
                <a:t>eget</a:t>
              </a:r>
              <a:r>
                <a:rPr lang="en-US" altLang="zh-CN" sz="1200" kern="1600" dirty="0">
                  <a:solidFill>
                    <a:schemeClr val="bg1">
                      <a:lumMod val="50000"/>
                    </a:schemeClr>
                  </a:solidFill>
                </a:rPr>
                <a:t> </a:t>
              </a:r>
              <a:r>
                <a:rPr lang="en-US" altLang="zh-CN" sz="1200" dirty="0" err="1">
                  <a:solidFill>
                    <a:schemeClr val="bg1">
                      <a:lumMod val="50000"/>
                    </a:schemeClr>
                  </a:solidFill>
                </a:rPr>
                <a:t>metus</a:t>
              </a:r>
              <a:r>
                <a:rPr lang="en-US" altLang="zh-CN" sz="1200" dirty="0">
                  <a:solidFill>
                    <a:schemeClr val="bg1">
                      <a:lumMod val="50000"/>
                    </a:schemeClr>
                  </a:solidFill>
                </a:rPr>
                <a:t>. </a:t>
              </a:r>
              <a:r>
                <a:rPr lang="en-US" altLang="zh-CN" sz="1200" dirty="0" err="1">
                  <a:solidFill>
                    <a:schemeClr val="bg1">
                      <a:lumMod val="50000"/>
                    </a:schemeClr>
                  </a:solidFill>
                </a:rPr>
                <a:t>Fusce</a:t>
              </a:r>
              <a:r>
                <a:rPr lang="en-US" altLang="zh-CN" sz="1200" dirty="0">
                  <a:solidFill>
                    <a:schemeClr val="bg1">
                      <a:lumMod val="50000"/>
                    </a:schemeClr>
                  </a:solidFill>
                </a:rPr>
                <a:t> </a:t>
              </a:r>
              <a:r>
                <a:rPr lang="en-US" altLang="zh-CN" sz="1200" dirty="0" err="1">
                  <a:solidFill>
                    <a:schemeClr val="bg1">
                      <a:lumMod val="50000"/>
                    </a:schemeClr>
                  </a:solidFill>
                </a:rPr>
                <a:t>dapibus</a:t>
              </a:r>
              <a:r>
                <a:rPr lang="en-US" altLang="zh-CN" sz="1200" dirty="0">
                  <a:solidFill>
                    <a:schemeClr val="bg1">
                      <a:lumMod val="50000"/>
                    </a:schemeClr>
                  </a:solidFill>
                </a:rPr>
                <a:t>, </a:t>
              </a:r>
              <a:r>
                <a:rPr lang="en-US" altLang="zh-CN" sz="1200" dirty="0" err="1">
                  <a:solidFill>
                    <a:schemeClr val="bg1">
                      <a:lumMod val="50000"/>
                    </a:schemeClr>
                  </a:solidFill>
                </a:rPr>
                <a:t>tellus</a:t>
              </a:r>
              <a:r>
                <a:rPr lang="en-US" altLang="zh-CN" sz="1200" dirty="0">
                  <a:solidFill>
                    <a:schemeClr val="bg1">
                      <a:lumMod val="50000"/>
                    </a:schemeClr>
                  </a:solidFill>
                </a:rPr>
                <a:t> ac </a:t>
              </a:r>
              <a:r>
                <a:rPr lang="en-US" altLang="zh-CN" sz="1200" dirty="0" err="1">
                  <a:solidFill>
                    <a:schemeClr val="bg1">
                      <a:lumMod val="50000"/>
                    </a:schemeClr>
                  </a:solidFill>
                </a:rPr>
                <a:t>cursus</a:t>
              </a:r>
              <a:r>
                <a:rPr lang="en-US" altLang="zh-CN" sz="1200" dirty="0">
                  <a:solidFill>
                    <a:schemeClr val="bg1">
                      <a:lumMod val="50000"/>
                    </a:schemeClr>
                  </a:solidFill>
                </a:rPr>
                <a:t> </a:t>
              </a:r>
            </a:p>
          </p:txBody>
        </p:sp>
        <p:sp>
          <p:nvSpPr>
            <p:cNvPr id="12" name="TextBox 11"/>
            <p:cNvSpPr txBox="1"/>
            <p:nvPr/>
          </p:nvSpPr>
          <p:spPr>
            <a:xfrm>
              <a:off x="2209576" y="734488"/>
              <a:ext cx="1120795" cy="346268"/>
            </a:xfrm>
            <a:prstGeom prst="rect">
              <a:avLst/>
            </a:prstGeom>
            <a:noFill/>
          </p:spPr>
          <p:txBody>
            <a:bodyPr wrap="square" rtlCol="0">
              <a:spAutoFit/>
            </a:bodyPr>
            <a:lstStyle/>
            <a:p>
              <a:r>
                <a:rPr lang="en-US" altLang="zh-CN" sz="2400" b="1" dirty="0">
                  <a:solidFill>
                    <a:schemeClr val="bg1">
                      <a:lumMod val="50000"/>
                    </a:schemeClr>
                  </a:solidFill>
                </a:rPr>
                <a:t>Example</a:t>
              </a:r>
              <a:endParaRPr lang="zh-CN" altLang="en-US" sz="2400" b="1" dirty="0">
                <a:solidFill>
                  <a:schemeClr val="bg1">
                    <a:lumMod val="50000"/>
                  </a:schemeClr>
                </a:solidFill>
              </a:endParaRPr>
            </a:p>
          </p:txBody>
        </p:sp>
        <p:cxnSp>
          <p:nvCxnSpPr>
            <p:cNvPr id="13" name="直接连接符 12"/>
            <p:cNvCxnSpPr/>
            <p:nvPr/>
          </p:nvCxnSpPr>
          <p:spPr>
            <a:xfrm>
              <a:off x="2286574" y="1088997"/>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558041" y="2340998"/>
              <a:ext cx="620908" cy="620908"/>
            </a:xfrm>
            <a:prstGeom prst="ellipse">
              <a:avLst/>
            </a:prstGeom>
            <a:solidFill>
              <a:srgbClr val="5E8A43"/>
            </a:solidFill>
            <a:ln w="4826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5" name="TextBox 14"/>
            <p:cNvSpPr txBox="1"/>
            <p:nvPr/>
          </p:nvSpPr>
          <p:spPr>
            <a:xfrm>
              <a:off x="2638411" y="2540013"/>
              <a:ext cx="450051" cy="207761"/>
            </a:xfrm>
            <a:prstGeom prst="rect">
              <a:avLst/>
            </a:prstGeom>
            <a:noFill/>
          </p:spPr>
          <p:txBody>
            <a:bodyPr wrap="square" rtlCol="0">
              <a:spAutoFit/>
            </a:bodyPr>
            <a:lstStyle/>
            <a:p>
              <a:pPr algn="ctr"/>
              <a:r>
                <a:rPr lang="en-US" altLang="zh-CN" sz="1200" b="1" dirty="0" smtClean="0">
                  <a:solidFill>
                    <a:schemeClr val="bg1"/>
                  </a:solidFill>
                </a:rPr>
                <a:t>20XX</a:t>
              </a:r>
              <a:endParaRPr lang="zh-CN" altLang="en-US" sz="1200" b="1" dirty="0">
                <a:solidFill>
                  <a:schemeClr val="bg1"/>
                </a:solidFill>
              </a:endParaRPr>
            </a:p>
          </p:txBody>
        </p:sp>
        <p:cxnSp>
          <p:nvCxnSpPr>
            <p:cNvPr id="16" name="直接连接符 15"/>
            <p:cNvCxnSpPr/>
            <p:nvPr/>
          </p:nvCxnSpPr>
          <p:spPr>
            <a:xfrm flipV="1">
              <a:off x="1156100" y="2987676"/>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882252" y="1790932"/>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13278" y="3899958"/>
              <a:ext cx="1389065" cy="623282"/>
            </a:xfrm>
            <a:prstGeom prst="rect">
              <a:avLst/>
            </a:prstGeom>
            <a:noFill/>
          </p:spPr>
          <p:txBody>
            <a:bodyPr wrap="square" rtlCol="0">
              <a:spAutoFit/>
            </a:bodyPr>
            <a:lstStyle/>
            <a:p>
              <a:r>
                <a:rPr lang="en-US" altLang="zh-CN" sz="1200" kern="1600" dirty="0" err="1">
                  <a:solidFill>
                    <a:schemeClr val="bg1">
                      <a:lumMod val="50000"/>
                    </a:schemeClr>
                  </a:solidFill>
                </a:rPr>
                <a:t>Donec</a:t>
              </a:r>
              <a:r>
                <a:rPr lang="en-US" altLang="zh-CN" sz="1200" kern="1600" dirty="0">
                  <a:solidFill>
                    <a:schemeClr val="bg1">
                      <a:lumMod val="50000"/>
                    </a:schemeClr>
                  </a:solidFill>
                </a:rPr>
                <a:t> id </a:t>
              </a:r>
              <a:r>
                <a:rPr lang="en-US" altLang="zh-CN" sz="1200" kern="1600" dirty="0" err="1">
                  <a:solidFill>
                    <a:schemeClr val="bg1">
                      <a:lumMod val="50000"/>
                    </a:schemeClr>
                  </a:solidFill>
                </a:rPr>
                <a:t>elit</a:t>
              </a:r>
              <a:r>
                <a:rPr lang="en-US" altLang="zh-CN" sz="1200" kern="1600" dirty="0">
                  <a:solidFill>
                    <a:schemeClr val="bg1">
                      <a:lumMod val="50000"/>
                    </a:schemeClr>
                  </a:solidFill>
                </a:rPr>
                <a:t> non mi </a:t>
              </a:r>
              <a:r>
                <a:rPr lang="en-US" altLang="zh-CN" sz="1200" kern="1600" dirty="0" err="1">
                  <a:solidFill>
                    <a:schemeClr val="bg1">
                      <a:lumMod val="50000"/>
                    </a:schemeClr>
                  </a:solidFill>
                </a:rPr>
                <a:t>porta</a:t>
              </a:r>
              <a:r>
                <a:rPr lang="en-US" altLang="zh-CN" sz="1200" kern="1600" dirty="0">
                  <a:solidFill>
                    <a:schemeClr val="bg1">
                      <a:lumMod val="50000"/>
                    </a:schemeClr>
                  </a:solidFill>
                </a:rPr>
                <a:t> </a:t>
              </a:r>
              <a:r>
                <a:rPr lang="en-US" altLang="zh-CN" sz="1200" kern="1600" dirty="0" err="1">
                  <a:solidFill>
                    <a:schemeClr val="bg1">
                      <a:lumMod val="50000"/>
                    </a:schemeClr>
                  </a:solidFill>
                </a:rPr>
                <a:t>gravida</a:t>
              </a:r>
              <a:r>
                <a:rPr lang="en-US" altLang="zh-CN" sz="1200" kern="1600" dirty="0">
                  <a:solidFill>
                    <a:schemeClr val="bg1">
                      <a:lumMod val="50000"/>
                    </a:schemeClr>
                  </a:solidFill>
                </a:rPr>
                <a:t> at </a:t>
              </a:r>
              <a:r>
                <a:rPr lang="en-US" altLang="zh-CN" sz="1200" kern="1600" dirty="0" err="1">
                  <a:solidFill>
                    <a:schemeClr val="bg1">
                      <a:lumMod val="50000"/>
                    </a:schemeClr>
                  </a:solidFill>
                </a:rPr>
                <a:t>eget</a:t>
              </a:r>
              <a:r>
                <a:rPr lang="en-US" altLang="zh-CN" sz="1200" kern="1600" dirty="0">
                  <a:solidFill>
                    <a:schemeClr val="bg1">
                      <a:lumMod val="50000"/>
                    </a:schemeClr>
                  </a:solidFill>
                </a:rPr>
                <a:t> </a:t>
              </a:r>
              <a:r>
                <a:rPr lang="en-US" altLang="zh-CN" sz="1200" dirty="0" err="1">
                  <a:solidFill>
                    <a:schemeClr val="bg1">
                      <a:lumMod val="50000"/>
                    </a:schemeClr>
                  </a:solidFill>
                </a:rPr>
                <a:t>metus</a:t>
              </a:r>
              <a:r>
                <a:rPr lang="en-US" altLang="zh-CN" sz="1200" dirty="0">
                  <a:solidFill>
                    <a:schemeClr val="bg1">
                      <a:lumMod val="50000"/>
                    </a:schemeClr>
                  </a:solidFill>
                </a:rPr>
                <a:t>. </a:t>
              </a:r>
              <a:r>
                <a:rPr lang="en-US" altLang="zh-CN" sz="1200" dirty="0" err="1">
                  <a:solidFill>
                    <a:schemeClr val="bg1">
                      <a:lumMod val="50000"/>
                    </a:schemeClr>
                  </a:solidFill>
                </a:rPr>
                <a:t>Fusce</a:t>
              </a:r>
              <a:r>
                <a:rPr lang="en-US" altLang="zh-CN" sz="1200" dirty="0">
                  <a:solidFill>
                    <a:schemeClr val="bg1">
                      <a:lumMod val="50000"/>
                    </a:schemeClr>
                  </a:solidFill>
                </a:rPr>
                <a:t> </a:t>
              </a:r>
              <a:r>
                <a:rPr lang="en-US" altLang="zh-CN" sz="1200" dirty="0" err="1">
                  <a:solidFill>
                    <a:schemeClr val="bg1">
                      <a:lumMod val="50000"/>
                    </a:schemeClr>
                  </a:solidFill>
                </a:rPr>
                <a:t>dapibus</a:t>
              </a:r>
              <a:r>
                <a:rPr lang="en-US" altLang="zh-CN" sz="1200" dirty="0">
                  <a:solidFill>
                    <a:schemeClr val="bg1">
                      <a:lumMod val="50000"/>
                    </a:schemeClr>
                  </a:solidFill>
                </a:rPr>
                <a:t>, </a:t>
              </a:r>
              <a:r>
                <a:rPr lang="en-US" altLang="zh-CN" sz="1200" dirty="0" err="1">
                  <a:solidFill>
                    <a:schemeClr val="bg1">
                      <a:lumMod val="50000"/>
                    </a:schemeClr>
                  </a:solidFill>
                </a:rPr>
                <a:t>tellus</a:t>
              </a:r>
              <a:r>
                <a:rPr lang="en-US" altLang="zh-CN" sz="1200" dirty="0">
                  <a:solidFill>
                    <a:schemeClr val="bg1">
                      <a:lumMod val="50000"/>
                    </a:schemeClr>
                  </a:solidFill>
                </a:rPr>
                <a:t> ac </a:t>
              </a:r>
              <a:r>
                <a:rPr lang="en-US" altLang="zh-CN" sz="1200" dirty="0" err="1">
                  <a:solidFill>
                    <a:schemeClr val="bg1">
                      <a:lumMod val="50000"/>
                    </a:schemeClr>
                  </a:solidFill>
                </a:rPr>
                <a:t>cursus</a:t>
              </a:r>
              <a:r>
                <a:rPr lang="en-US" altLang="zh-CN" sz="1200" dirty="0">
                  <a:solidFill>
                    <a:schemeClr val="bg1">
                      <a:lumMod val="50000"/>
                    </a:schemeClr>
                  </a:solidFill>
                </a:rPr>
                <a:t> </a:t>
              </a:r>
            </a:p>
          </p:txBody>
        </p:sp>
        <p:sp>
          <p:nvSpPr>
            <p:cNvPr id="19" name="TextBox 18"/>
            <p:cNvSpPr txBox="1"/>
            <p:nvPr/>
          </p:nvSpPr>
          <p:spPr>
            <a:xfrm>
              <a:off x="3904348" y="3550453"/>
              <a:ext cx="1120795" cy="346268"/>
            </a:xfrm>
            <a:prstGeom prst="rect">
              <a:avLst/>
            </a:prstGeom>
            <a:noFill/>
          </p:spPr>
          <p:txBody>
            <a:bodyPr wrap="square" rtlCol="0">
              <a:spAutoFit/>
            </a:bodyPr>
            <a:lstStyle/>
            <a:p>
              <a:r>
                <a:rPr lang="en-US" altLang="zh-CN" sz="2400" b="1" dirty="0">
                  <a:solidFill>
                    <a:schemeClr val="bg1">
                      <a:lumMod val="50000"/>
                    </a:schemeClr>
                  </a:solidFill>
                </a:rPr>
                <a:t>Example</a:t>
              </a:r>
              <a:endParaRPr lang="zh-CN" altLang="en-US" sz="2400" b="1" dirty="0">
                <a:solidFill>
                  <a:schemeClr val="bg1">
                    <a:lumMod val="50000"/>
                  </a:schemeClr>
                </a:solidFill>
              </a:endParaRPr>
            </a:p>
          </p:txBody>
        </p:sp>
        <p:cxnSp>
          <p:nvCxnSpPr>
            <p:cNvPr id="20" name="直接连接符 19"/>
            <p:cNvCxnSpPr/>
            <p:nvPr/>
          </p:nvCxnSpPr>
          <p:spPr>
            <a:xfrm>
              <a:off x="3981346" y="3904962"/>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4266304" y="2344168"/>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22" name="TextBox 21"/>
            <p:cNvSpPr txBox="1"/>
            <p:nvPr/>
          </p:nvSpPr>
          <p:spPr>
            <a:xfrm>
              <a:off x="4346674" y="2543183"/>
              <a:ext cx="450051" cy="207761"/>
            </a:xfrm>
            <a:prstGeom prst="rect">
              <a:avLst/>
            </a:prstGeom>
            <a:noFill/>
          </p:spPr>
          <p:txBody>
            <a:bodyPr wrap="square" rtlCol="0">
              <a:spAutoFit/>
            </a:bodyPr>
            <a:lstStyle/>
            <a:p>
              <a:pPr algn="ctr"/>
              <a:r>
                <a:rPr lang="en-US" altLang="zh-CN" sz="1200" b="1" dirty="0" smtClean="0">
                  <a:solidFill>
                    <a:schemeClr val="bg1"/>
                  </a:solidFill>
                </a:rPr>
                <a:t>20XX</a:t>
              </a:r>
              <a:endParaRPr lang="zh-CN" altLang="en-US" sz="1200" b="1" dirty="0">
                <a:solidFill>
                  <a:schemeClr val="bg1"/>
                </a:solidFill>
              </a:endParaRPr>
            </a:p>
          </p:txBody>
        </p:sp>
        <p:sp>
          <p:nvSpPr>
            <p:cNvPr id="23" name="TextBox 22"/>
            <p:cNvSpPr txBox="1"/>
            <p:nvPr/>
          </p:nvSpPr>
          <p:spPr>
            <a:xfrm>
              <a:off x="5513457" y="1074471"/>
              <a:ext cx="1389065" cy="623282"/>
            </a:xfrm>
            <a:prstGeom prst="rect">
              <a:avLst/>
            </a:prstGeom>
            <a:noFill/>
          </p:spPr>
          <p:txBody>
            <a:bodyPr wrap="square" rtlCol="0">
              <a:spAutoFit/>
            </a:bodyPr>
            <a:lstStyle/>
            <a:p>
              <a:r>
                <a:rPr lang="en-US" altLang="zh-CN" sz="1200" kern="1600" dirty="0" err="1">
                  <a:solidFill>
                    <a:schemeClr val="bg1">
                      <a:lumMod val="50000"/>
                    </a:schemeClr>
                  </a:solidFill>
                </a:rPr>
                <a:t>Donec</a:t>
              </a:r>
              <a:r>
                <a:rPr lang="en-US" altLang="zh-CN" sz="1200" kern="1600" dirty="0">
                  <a:solidFill>
                    <a:schemeClr val="bg1">
                      <a:lumMod val="50000"/>
                    </a:schemeClr>
                  </a:solidFill>
                </a:rPr>
                <a:t> id </a:t>
              </a:r>
              <a:r>
                <a:rPr lang="en-US" altLang="zh-CN" sz="1200" kern="1600" dirty="0" err="1">
                  <a:solidFill>
                    <a:schemeClr val="bg1">
                      <a:lumMod val="50000"/>
                    </a:schemeClr>
                  </a:solidFill>
                </a:rPr>
                <a:t>elit</a:t>
              </a:r>
              <a:r>
                <a:rPr lang="en-US" altLang="zh-CN" sz="1200" kern="1600" dirty="0">
                  <a:solidFill>
                    <a:schemeClr val="bg1">
                      <a:lumMod val="50000"/>
                    </a:schemeClr>
                  </a:solidFill>
                </a:rPr>
                <a:t> non mi </a:t>
              </a:r>
              <a:r>
                <a:rPr lang="en-US" altLang="zh-CN" sz="1200" kern="1600" dirty="0" err="1">
                  <a:solidFill>
                    <a:schemeClr val="bg1">
                      <a:lumMod val="50000"/>
                    </a:schemeClr>
                  </a:solidFill>
                </a:rPr>
                <a:t>porta</a:t>
              </a:r>
              <a:r>
                <a:rPr lang="en-US" altLang="zh-CN" sz="1200" kern="1600" dirty="0">
                  <a:solidFill>
                    <a:schemeClr val="bg1">
                      <a:lumMod val="50000"/>
                    </a:schemeClr>
                  </a:solidFill>
                </a:rPr>
                <a:t> </a:t>
              </a:r>
              <a:r>
                <a:rPr lang="en-US" altLang="zh-CN" sz="1200" kern="1600" dirty="0" err="1">
                  <a:solidFill>
                    <a:schemeClr val="bg1">
                      <a:lumMod val="50000"/>
                    </a:schemeClr>
                  </a:solidFill>
                </a:rPr>
                <a:t>gravida</a:t>
              </a:r>
              <a:r>
                <a:rPr lang="en-US" altLang="zh-CN" sz="1200" kern="1600" dirty="0">
                  <a:solidFill>
                    <a:schemeClr val="bg1">
                      <a:lumMod val="50000"/>
                    </a:schemeClr>
                  </a:solidFill>
                </a:rPr>
                <a:t> at </a:t>
              </a:r>
              <a:r>
                <a:rPr lang="en-US" altLang="zh-CN" sz="1200" kern="1600" dirty="0" err="1">
                  <a:solidFill>
                    <a:schemeClr val="bg1">
                      <a:lumMod val="50000"/>
                    </a:schemeClr>
                  </a:solidFill>
                </a:rPr>
                <a:t>eget</a:t>
              </a:r>
              <a:r>
                <a:rPr lang="en-US" altLang="zh-CN" sz="1200" kern="1600" dirty="0">
                  <a:solidFill>
                    <a:schemeClr val="bg1">
                      <a:lumMod val="50000"/>
                    </a:schemeClr>
                  </a:solidFill>
                </a:rPr>
                <a:t> </a:t>
              </a:r>
              <a:r>
                <a:rPr lang="en-US" altLang="zh-CN" sz="1200" dirty="0" err="1">
                  <a:solidFill>
                    <a:schemeClr val="bg1">
                      <a:lumMod val="50000"/>
                    </a:schemeClr>
                  </a:solidFill>
                </a:rPr>
                <a:t>metus</a:t>
              </a:r>
              <a:r>
                <a:rPr lang="en-US" altLang="zh-CN" sz="1200" dirty="0">
                  <a:solidFill>
                    <a:schemeClr val="bg1">
                      <a:lumMod val="50000"/>
                    </a:schemeClr>
                  </a:solidFill>
                </a:rPr>
                <a:t>. </a:t>
              </a:r>
              <a:r>
                <a:rPr lang="en-US" altLang="zh-CN" sz="1200" dirty="0" err="1">
                  <a:solidFill>
                    <a:schemeClr val="bg1">
                      <a:lumMod val="50000"/>
                    </a:schemeClr>
                  </a:solidFill>
                </a:rPr>
                <a:t>Fusce</a:t>
              </a:r>
              <a:r>
                <a:rPr lang="en-US" altLang="zh-CN" sz="1200" dirty="0">
                  <a:solidFill>
                    <a:schemeClr val="bg1">
                      <a:lumMod val="50000"/>
                    </a:schemeClr>
                  </a:solidFill>
                </a:rPr>
                <a:t> </a:t>
              </a:r>
              <a:r>
                <a:rPr lang="en-US" altLang="zh-CN" sz="1200" dirty="0" err="1">
                  <a:solidFill>
                    <a:schemeClr val="bg1">
                      <a:lumMod val="50000"/>
                    </a:schemeClr>
                  </a:solidFill>
                </a:rPr>
                <a:t>dapibus</a:t>
              </a:r>
              <a:r>
                <a:rPr lang="en-US" altLang="zh-CN" sz="1200" dirty="0">
                  <a:solidFill>
                    <a:schemeClr val="bg1">
                      <a:lumMod val="50000"/>
                    </a:schemeClr>
                  </a:solidFill>
                </a:rPr>
                <a:t>, </a:t>
              </a:r>
              <a:r>
                <a:rPr lang="en-US" altLang="zh-CN" sz="1200" dirty="0" err="1">
                  <a:solidFill>
                    <a:schemeClr val="bg1">
                      <a:lumMod val="50000"/>
                    </a:schemeClr>
                  </a:solidFill>
                </a:rPr>
                <a:t>tellus</a:t>
              </a:r>
              <a:r>
                <a:rPr lang="en-US" altLang="zh-CN" sz="1200" dirty="0">
                  <a:solidFill>
                    <a:schemeClr val="bg1">
                      <a:lumMod val="50000"/>
                    </a:schemeClr>
                  </a:solidFill>
                </a:rPr>
                <a:t> ac </a:t>
              </a:r>
              <a:r>
                <a:rPr lang="en-US" altLang="zh-CN" sz="1200" dirty="0" err="1">
                  <a:solidFill>
                    <a:schemeClr val="bg1">
                      <a:lumMod val="50000"/>
                    </a:schemeClr>
                  </a:solidFill>
                </a:rPr>
                <a:t>cursus</a:t>
              </a:r>
              <a:r>
                <a:rPr lang="en-US" altLang="zh-CN" sz="1200" dirty="0">
                  <a:solidFill>
                    <a:schemeClr val="bg1">
                      <a:lumMod val="50000"/>
                    </a:schemeClr>
                  </a:solidFill>
                </a:rPr>
                <a:t> </a:t>
              </a:r>
            </a:p>
          </p:txBody>
        </p:sp>
        <p:sp>
          <p:nvSpPr>
            <p:cNvPr id="24" name="TextBox 23"/>
            <p:cNvSpPr txBox="1"/>
            <p:nvPr/>
          </p:nvSpPr>
          <p:spPr>
            <a:xfrm>
              <a:off x="5504527" y="724966"/>
              <a:ext cx="1120795" cy="346268"/>
            </a:xfrm>
            <a:prstGeom prst="rect">
              <a:avLst/>
            </a:prstGeom>
            <a:noFill/>
          </p:spPr>
          <p:txBody>
            <a:bodyPr wrap="square" rtlCol="0">
              <a:spAutoFit/>
            </a:bodyPr>
            <a:lstStyle/>
            <a:p>
              <a:r>
                <a:rPr lang="en-US" altLang="zh-CN" sz="2400" b="1" dirty="0">
                  <a:solidFill>
                    <a:schemeClr val="bg1">
                      <a:lumMod val="50000"/>
                    </a:schemeClr>
                  </a:solidFill>
                </a:rPr>
                <a:t>Example</a:t>
              </a:r>
              <a:endParaRPr lang="zh-CN" altLang="en-US" sz="2400" b="1" dirty="0">
                <a:solidFill>
                  <a:schemeClr val="bg1">
                    <a:lumMod val="50000"/>
                  </a:schemeClr>
                </a:solidFill>
              </a:endParaRPr>
            </a:p>
          </p:txBody>
        </p:sp>
        <p:cxnSp>
          <p:nvCxnSpPr>
            <p:cNvPr id="25" name="直接连接符 24"/>
            <p:cNvCxnSpPr/>
            <p:nvPr/>
          </p:nvCxnSpPr>
          <p:spPr>
            <a:xfrm>
              <a:off x="5581525" y="1079475"/>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879195" y="2314809"/>
              <a:ext cx="620908" cy="620908"/>
            </a:xfrm>
            <a:prstGeom prst="ellipse">
              <a:avLst/>
            </a:prstGeom>
            <a:solidFill>
              <a:srgbClr val="5E8A43"/>
            </a:solidFill>
            <a:ln w="4826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27" name="TextBox 26"/>
            <p:cNvSpPr txBox="1"/>
            <p:nvPr/>
          </p:nvSpPr>
          <p:spPr>
            <a:xfrm>
              <a:off x="5959565" y="2513824"/>
              <a:ext cx="450051" cy="207761"/>
            </a:xfrm>
            <a:prstGeom prst="rect">
              <a:avLst/>
            </a:prstGeom>
            <a:noFill/>
          </p:spPr>
          <p:txBody>
            <a:bodyPr wrap="square" rtlCol="0">
              <a:spAutoFit/>
            </a:bodyPr>
            <a:lstStyle/>
            <a:p>
              <a:pPr algn="ctr"/>
              <a:r>
                <a:rPr lang="en-US" altLang="zh-CN" sz="1200" b="1" dirty="0" smtClean="0">
                  <a:solidFill>
                    <a:schemeClr val="bg1"/>
                  </a:solidFill>
                </a:rPr>
                <a:t>20XX</a:t>
              </a:r>
              <a:endParaRPr lang="zh-CN" altLang="en-US" sz="1200" b="1" dirty="0">
                <a:solidFill>
                  <a:schemeClr val="bg1"/>
                </a:solidFill>
              </a:endParaRPr>
            </a:p>
          </p:txBody>
        </p:sp>
        <p:cxnSp>
          <p:nvCxnSpPr>
            <p:cNvPr id="28" name="直接连接符 27"/>
            <p:cNvCxnSpPr/>
            <p:nvPr/>
          </p:nvCxnSpPr>
          <p:spPr>
            <a:xfrm flipV="1">
              <a:off x="4582018" y="2971011"/>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81170" y="1774267"/>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170736" y="3899156"/>
              <a:ext cx="1389065" cy="623282"/>
            </a:xfrm>
            <a:prstGeom prst="rect">
              <a:avLst/>
            </a:prstGeom>
            <a:noFill/>
          </p:spPr>
          <p:txBody>
            <a:bodyPr wrap="square" rtlCol="0">
              <a:spAutoFit/>
            </a:bodyPr>
            <a:lstStyle/>
            <a:p>
              <a:r>
                <a:rPr lang="en-US" altLang="zh-CN" sz="1200" kern="1600" dirty="0" err="1">
                  <a:solidFill>
                    <a:schemeClr val="bg1">
                      <a:lumMod val="50000"/>
                    </a:schemeClr>
                  </a:solidFill>
                </a:rPr>
                <a:t>Donec</a:t>
              </a:r>
              <a:r>
                <a:rPr lang="en-US" altLang="zh-CN" sz="1200" kern="1600" dirty="0">
                  <a:solidFill>
                    <a:schemeClr val="bg1">
                      <a:lumMod val="50000"/>
                    </a:schemeClr>
                  </a:solidFill>
                </a:rPr>
                <a:t> id </a:t>
              </a:r>
              <a:r>
                <a:rPr lang="en-US" altLang="zh-CN" sz="1200" kern="1600" dirty="0" err="1">
                  <a:solidFill>
                    <a:schemeClr val="bg1">
                      <a:lumMod val="50000"/>
                    </a:schemeClr>
                  </a:solidFill>
                </a:rPr>
                <a:t>elit</a:t>
              </a:r>
              <a:r>
                <a:rPr lang="en-US" altLang="zh-CN" sz="1200" kern="1600" dirty="0">
                  <a:solidFill>
                    <a:schemeClr val="bg1">
                      <a:lumMod val="50000"/>
                    </a:schemeClr>
                  </a:solidFill>
                </a:rPr>
                <a:t> non mi </a:t>
              </a:r>
              <a:r>
                <a:rPr lang="en-US" altLang="zh-CN" sz="1200" kern="1600" dirty="0" err="1">
                  <a:solidFill>
                    <a:schemeClr val="bg1">
                      <a:lumMod val="50000"/>
                    </a:schemeClr>
                  </a:solidFill>
                </a:rPr>
                <a:t>porta</a:t>
              </a:r>
              <a:r>
                <a:rPr lang="en-US" altLang="zh-CN" sz="1200" kern="1600" dirty="0">
                  <a:solidFill>
                    <a:schemeClr val="bg1">
                      <a:lumMod val="50000"/>
                    </a:schemeClr>
                  </a:solidFill>
                </a:rPr>
                <a:t> </a:t>
              </a:r>
              <a:r>
                <a:rPr lang="en-US" altLang="zh-CN" sz="1200" kern="1600" dirty="0" err="1">
                  <a:solidFill>
                    <a:schemeClr val="bg1">
                      <a:lumMod val="50000"/>
                    </a:schemeClr>
                  </a:solidFill>
                </a:rPr>
                <a:t>gravida</a:t>
              </a:r>
              <a:r>
                <a:rPr lang="en-US" altLang="zh-CN" sz="1200" kern="1600" dirty="0">
                  <a:solidFill>
                    <a:schemeClr val="bg1">
                      <a:lumMod val="50000"/>
                    </a:schemeClr>
                  </a:solidFill>
                </a:rPr>
                <a:t> at </a:t>
              </a:r>
              <a:r>
                <a:rPr lang="en-US" altLang="zh-CN" sz="1200" kern="1600" dirty="0" err="1">
                  <a:solidFill>
                    <a:schemeClr val="bg1">
                      <a:lumMod val="50000"/>
                    </a:schemeClr>
                  </a:solidFill>
                </a:rPr>
                <a:t>eget</a:t>
              </a:r>
              <a:r>
                <a:rPr lang="en-US" altLang="zh-CN" sz="1200" kern="1600" dirty="0">
                  <a:solidFill>
                    <a:schemeClr val="bg1">
                      <a:lumMod val="50000"/>
                    </a:schemeClr>
                  </a:solidFill>
                </a:rPr>
                <a:t> </a:t>
              </a:r>
              <a:r>
                <a:rPr lang="en-US" altLang="zh-CN" sz="1200" dirty="0" err="1">
                  <a:solidFill>
                    <a:schemeClr val="bg1">
                      <a:lumMod val="50000"/>
                    </a:schemeClr>
                  </a:solidFill>
                </a:rPr>
                <a:t>metus</a:t>
              </a:r>
              <a:r>
                <a:rPr lang="en-US" altLang="zh-CN" sz="1200" dirty="0">
                  <a:solidFill>
                    <a:schemeClr val="bg1">
                      <a:lumMod val="50000"/>
                    </a:schemeClr>
                  </a:solidFill>
                </a:rPr>
                <a:t>. </a:t>
              </a:r>
              <a:r>
                <a:rPr lang="en-US" altLang="zh-CN" sz="1200" dirty="0" err="1">
                  <a:solidFill>
                    <a:schemeClr val="bg1">
                      <a:lumMod val="50000"/>
                    </a:schemeClr>
                  </a:solidFill>
                </a:rPr>
                <a:t>Fusce</a:t>
              </a:r>
              <a:r>
                <a:rPr lang="en-US" altLang="zh-CN" sz="1200" dirty="0">
                  <a:solidFill>
                    <a:schemeClr val="bg1">
                      <a:lumMod val="50000"/>
                    </a:schemeClr>
                  </a:solidFill>
                </a:rPr>
                <a:t> </a:t>
              </a:r>
              <a:r>
                <a:rPr lang="en-US" altLang="zh-CN" sz="1200" dirty="0" err="1">
                  <a:solidFill>
                    <a:schemeClr val="bg1">
                      <a:lumMod val="50000"/>
                    </a:schemeClr>
                  </a:solidFill>
                </a:rPr>
                <a:t>dapibus</a:t>
              </a:r>
              <a:r>
                <a:rPr lang="en-US" altLang="zh-CN" sz="1200" dirty="0">
                  <a:solidFill>
                    <a:schemeClr val="bg1">
                      <a:lumMod val="50000"/>
                    </a:schemeClr>
                  </a:solidFill>
                </a:rPr>
                <a:t>, </a:t>
              </a:r>
              <a:r>
                <a:rPr lang="en-US" altLang="zh-CN" sz="1200" dirty="0" err="1">
                  <a:solidFill>
                    <a:schemeClr val="bg1">
                      <a:lumMod val="50000"/>
                    </a:schemeClr>
                  </a:solidFill>
                </a:rPr>
                <a:t>tellus</a:t>
              </a:r>
              <a:r>
                <a:rPr lang="en-US" altLang="zh-CN" sz="1200" dirty="0">
                  <a:solidFill>
                    <a:schemeClr val="bg1">
                      <a:lumMod val="50000"/>
                    </a:schemeClr>
                  </a:solidFill>
                </a:rPr>
                <a:t> ac </a:t>
              </a:r>
              <a:r>
                <a:rPr lang="en-US" altLang="zh-CN" sz="1200" dirty="0" err="1">
                  <a:solidFill>
                    <a:schemeClr val="bg1">
                      <a:lumMod val="50000"/>
                    </a:schemeClr>
                  </a:solidFill>
                </a:rPr>
                <a:t>cursus</a:t>
              </a:r>
              <a:r>
                <a:rPr lang="en-US" altLang="zh-CN" sz="1200" dirty="0">
                  <a:solidFill>
                    <a:schemeClr val="bg1">
                      <a:lumMod val="50000"/>
                    </a:schemeClr>
                  </a:solidFill>
                </a:rPr>
                <a:t> </a:t>
              </a:r>
            </a:p>
          </p:txBody>
        </p:sp>
        <p:sp>
          <p:nvSpPr>
            <p:cNvPr id="31" name="TextBox 30"/>
            <p:cNvSpPr txBox="1"/>
            <p:nvPr/>
          </p:nvSpPr>
          <p:spPr>
            <a:xfrm>
              <a:off x="7161806" y="3549651"/>
              <a:ext cx="1120795" cy="346268"/>
            </a:xfrm>
            <a:prstGeom prst="rect">
              <a:avLst/>
            </a:prstGeom>
            <a:noFill/>
          </p:spPr>
          <p:txBody>
            <a:bodyPr wrap="square" rtlCol="0">
              <a:spAutoFit/>
            </a:bodyPr>
            <a:lstStyle/>
            <a:p>
              <a:r>
                <a:rPr lang="en-US" altLang="zh-CN" sz="2400" b="1" dirty="0">
                  <a:solidFill>
                    <a:schemeClr val="bg1">
                      <a:lumMod val="50000"/>
                    </a:schemeClr>
                  </a:solidFill>
                </a:rPr>
                <a:t>Example</a:t>
              </a:r>
              <a:endParaRPr lang="zh-CN" altLang="en-US" sz="2400" b="1" dirty="0">
                <a:solidFill>
                  <a:schemeClr val="bg1">
                    <a:lumMod val="50000"/>
                  </a:schemeClr>
                </a:solidFill>
              </a:endParaRPr>
            </a:p>
          </p:txBody>
        </p:sp>
        <p:cxnSp>
          <p:nvCxnSpPr>
            <p:cNvPr id="33" name="直接连接符 32"/>
            <p:cNvCxnSpPr/>
            <p:nvPr/>
          </p:nvCxnSpPr>
          <p:spPr>
            <a:xfrm>
              <a:off x="7238804" y="3904160"/>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7498362" y="2321141"/>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5" name="TextBox 34"/>
            <p:cNvSpPr txBox="1"/>
            <p:nvPr/>
          </p:nvSpPr>
          <p:spPr>
            <a:xfrm>
              <a:off x="7578732" y="2520156"/>
              <a:ext cx="450051" cy="207761"/>
            </a:xfrm>
            <a:prstGeom prst="rect">
              <a:avLst/>
            </a:prstGeom>
            <a:noFill/>
          </p:spPr>
          <p:txBody>
            <a:bodyPr wrap="square" rtlCol="0">
              <a:spAutoFit/>
            </a:bodyPr>
            <a:lstStyle/>
            <a:p>
              <a:pPr algn="ctr"/>
              <a:r>
                <a:rPr lang="en-US" altLang="zh-CN" sz="1200" b="1" dirty="0" smtClean="0">
                  <a:solidFill>
                    <a:schemeClr val="bg1"/>
                  </a:solidFill>
                </a:rPr>
                <a:t>20XX</a:t>
              </a:r>
              <a:endParaRPr lang="zh-CN" altLang="en-US" sz="1200" b="1" dirty="0">
                <a:solidFill>
                  <a:schemeClr val="bg1"/>
                </a:solidFill>
              </a:endParaRPr>
            </a:p>
          </p:txBody>
        </p:sp>
        <p:cxnSp>
          <p:nvCxnSpPr>
            <p:cNvPr id="36" name="直接连接符 35"/>
            <p:cNvCxnSpPr/>
            <p:nvPr/>
          </p:nvCxnSpPr>
          <p:spPr>
            <a:xfrm flipV="1">
              <a:off x="7833126" y="2970209"/>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55428" y="3577435"/>
              <a:ext cx="1120795" cy="346268"/>
            </a:xfrm>
            <a:prstGeom prst="rect">
              <a:avLst/>
            </a:prstGeom>
            <a:noFill/>
          </p:spPr>
          <p:txBody>
            <a:bodyPr wrap="square" rtlCol="0">
              <a:spAutoFit/>
            </a:bodyPr>
            <a:lstStyle/>
            <a:p>
              <a:r>
                <a:rPr lang="en-US" altLang="zh-CN" sz="2400" b="1" dirty="0">
                  <a:solidFill>
                    <a:schemeClr val="bg1">
                      <a:lumMod val="50000"/>
                    </a:schemeClr>
                  </a:solidFill>
                </a:rPr>
                <a:t>Example</a:t>
              </a:r>
              <a:endParaRPr lang="zh-CN" altLang="en-US" sz="2400" b="1" dirty="0">
                <a:solidFill>
                  <a:schemeClr val="bg1">
                    <a:lumMod val="50000"/>
                  </a:schemeClr>
                </a:solidFill>
              </a:endParaRPr>
            </a:p>
          </p:txBody>
        </p:sp>
      </p:gr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a:solidFill>
            <a:srgbClr val="5E8A43"/>
          </a:solidFill>
        </p:grpSpPr>
        <p:sp>
          <p:nvSpPr>
            <p:cNvPr id="7" name="椭圆 6"/>
            <p:cNvSpPr/>
            <p:nvPr/>
          </p:nvSpPr>
          <p:spPr>
            <a:xfrm>
              <a:off x="2348030" y="2985844"/>
              <a:ext cx="890531" cy="8905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a:solidFill>
                    <a:schemeClr val="bg1"/>
                  </a:solidFill>
                </a:rPr>
                <a:t>4</a:t>
              </a:r>
              <a:endParaRPr lang="zh-CN" altLang="en-US" sz="7200" dirty="0">
                <a:solidFill>
                  <a:schemeClr val="bg1"/>
                </a:solidFill>
              </a:endParaRPr>
            </a:p>
          </p:txBody>
        </p:sp>
        <p:grpSp>
          <p:nvGrpSpPr>
            <p:cNvPr id="8" name="组合 7"/>
            <p:cNvGrpSpPr/>
            <p:nvPr/>
          </p:nvGrpSpPr>
          <p:grpSpPr>
            <a:xfrm>
              <a:off x="3244296" y="3199399"/>
              <a:ext cx="2464139" cy="463420"/>
              <a:chOff x="3637775" y="1432965"/>
              <a:chExt cx="2464139" cy="463420"/>
            </a:xfrm>
            <a:grp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0" name="矩形 9"/>
              <p:cNvSpPr/>
              <p:nvPr/>
            </p:nvSpPr>
            <p:spPr>
              <a:xfrm>
                <a:off x="4027166" y="1491195"/>
                <a:ext cx="1704776" cy="319646"/>
              </a:xfrm>
              <a:prstGeom prst="rect">
                <a:avLst/>
              </a:prstGeom>
              <a:grpFill/>
            </p:spPr>
            <p:txBody>
              <a:bodyPr wrap="none">
                <a:spAutoFit/>
              </a:bodyPr>
              <a:lstStyle/>
              <a:p>
                <a:pPr algn="ctr" fontAlgn="base">
                  <a:spcBef>
                    <a:spcPct val="0"/>
                  </a:spcBef>
                  <a:spcAft>
                    <a:spcPct val="0"/>
                  </a:spcAft>
                </a:pPr>
                <a:r>
                  <a:rPr lang="zh-CN" altLang="en-US" sz="4000" dirty="0" smtClean="0">
                    <a:solidFill>
                      <a:prstClr val="white"/>
                    </a:solidFill>
                    <a:latin typeface="微软雅黑" panose="020B0503020204020204" pitchFamily="34" charset="-122"/>
                    <a:ea typeface="微软雅黑" panose="020B0503020204020204" pitchFamily="34" charset="-122"/>
                  </a:rPr>
                  <a:t>添加目录一文字</a:t>
                </a:r>
                <a:endParaRPr lang="zh-CN" altLang="en-US" sz="40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63803" y="1889270"/>
            <a:ext cx="10662805" cy="4039823"/>
            <a:chOff x="953127" y="1490120"/>
            <a:chExt cx="7138335" cy="2704505"/>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04295" y="1490120"/>
              <a:ext cx="1580591" cy="1273057"/>
            </a:xfrm>
            <a:prstGeom prst="rect">
              <a:avLst/>
            </a:prstGeom>
            <a:noFill/>
            <a:ln>
              <a:noFill/>
            </a:ln>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04295" y="2969821"/>
              <a:ext cx="1580591" cy="1224803"/>
            </a:xfrm>
            <a:prstGeom prst="rect">
              <a:avLst/>
            </a:prstGeom>
            <a:noFill/>
            <a:ln>
              <a:noFill/>
            </a:ln>
          </p:spPr>
        </p:pic>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22920" y="1502599"/>
              <a:ext cx="1553387" cy="1273058"/>
            </a:xfrm>
            <a:prstGeom prst="rect">
              <a:avLst/>
            </a:prstGeom>
            <a:noFill/>
            <a:ln>
              <a:noFill/>
            </a:ln>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09335" y="2969822"/>
              <a:ext cx="1569825" cy="1224803"/>
            </a:xfrm>
            <a:prstGeom prst="rect">
              <a:avLst/>
            </a:prstGeom>
            <a:noFill/>
            <a:ln>
              <a:noFill/>
            </a:ln>
          </p:spPr>
        </p:pic>
        <p:grpSp>
          <p:nvGrpSpPr>
            <p:cNvPr id="10" name="组合 9"/>
            <p:cNvGrpSpPr/>
            <p:nvPr/>
          </p:nvGrpSpPr>
          <p:grpSpPr>
            <a:xfrm>
              <a:off x="6378664" y="1677910"/>
              <a:ext cx="1712798" cy="2404871"/>
              <a:chOff x="8503778" y="2237214"/>
              <a:chExt cx="2283434" cy="3206493"/>
            </a:xfrm>
          </p:grpSpPr>
          <p:sp>
            <p:nvSpPr>
              <p:cNvPr id="18" name="TextBox 17"/>
              <p:cNvSpPr txBox="1"/>
              <p:nvPr/>
            </p:nvSpPr>
            <p:spPr>
              <a:xfrm>
                <a:off x="8503778" y="2798119"/>
                <a:ext cx="2232249" cy="582410"/>
              </a:xfrm>
              <a:prstGeom prst="rect">
                <a:avLst/>
              </a:prstGeom>
              <a:noFill/>
            </p:spPr>
            <p:txBody>
              <a:bodyPr wrap="square" lIns="91431" tIns="45715" rIns="91431" bIns="45715"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19" name="TextBox 18"/>
              <p:cNvSpPr txBox="1"/>
              <p:nvPr/>
            </p:nvSpPr>
            <p:spPr>
              <a:xfrm>
                <a:off x="8503778" y="2279309"/>
                <a:ext cx="1774276" cy="494507"/>
              </a:xfrm>
              <a:prstGeom prst="rect">
                <a:avLst/>
              </a:prstGeom>
              <a:noFill/>
            </p:spPr>
            <p:txBody>
              <a:bodyPr wrap="square" lIns="91431" tIns="0" rIns="91431" bIns="0" rtlCol="0" anchor="t">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20" name="TextBox 19"/>
              <p:cNvSpPr txBox="1"/>
              <p:nvPr/>
            </p:nvSpPr>
            <p:spPr>
              <a:xfrm>
                <a:off x="8554963" y="4861297"/>
                <a:ext cx="2232249" cy="582410"/>
              </a:xfrm>
              <a:prstGeom prst="rect">
                <a:avLst/>
              </a:prstGeom>
              <a:noFill/>
            </p:spPr>
            <p:txBody>
              <a:bodyPr wrap="square" lIns="91431" tIns="45715" rIns="91431" bIns="45715"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21" name="TextBox 20"/>
              <p:cNvSpPr txBox="1"/>
              <p:nvPr/>
            </p:nvSpPr>
            <p:spPr>
              <a:xfrm>
                <a:off x="8554963" y="4301768"/>
                <a:ext cx="1774276" cy="494507"/>
              </a:xfrm>
              <a:prstGeom prst="rect">
                <a:avLst/>
              </a:prstGeom>
              <a:noFill/>
            </p:spPr>
            <p:txBody>
              <a:bodyPr wrap="square" lIns="91431" tIns="0" rIns="91431" bIns="0" rtlCol="0" anchor="t">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22" name="圆角矩形 21"/>
              <p:cNvSpPr/>
              <p:nvPr/>
            </p:nvSpPr>
            <p:spPr>
              <a:xfrm>
                <a:off x="9390916" y="2237214"/>
                <a:ext cx="592638" cy="547837"/>
              </a:xfrm>
              <a:prstGeom prst="round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B</a:t>
                </a:r>
                <a:endParaRPr lang="zh-CN" altLang="en-US" sz="3200" dirty="0">
                  <a:solidFill>
                    <a:prstClr val="white"/>
                  </a:solidFill>
                  <a:latin typeface="微软雅黑" pitchFamily="34" charset="-122"/>
                  <a:ea typeface="微软雅黑" pitchFamily="34" charset="-122"/>
                  <a:cs typeface="+mn-ea"/>
                  <a:sym typeface="+mn-lt"/>
                </a:endParaRPr>
              </a:p>
            </p:txBody>
          </p:sp>
          <p:sp>
            <p:nvSpPr>
              <p:cNvPr id="23" name="圆角矩形 22"/>
              <p:cNvSpPr/>
              <p:nvPr/>
            </p:nvSpPr>
            <p:spPr>
              <a:xfrm>
                <a:off x="9442102" y="4259085"/>
                <a:ext cx="592638" cy="547837"/>
              </a:xfrm>
              <a:prstGeom prst="round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C</a:t>
                </a:r>
                <a:endParaRPr lang="zh-CN" altLang="en-US" sz="3200" dirty="0">
                  <a:solidFill>
                    <a:prstClr val="white"/>
                  </a:solidFill>
                  <a:latin typeface="微软雅黑" pitchFamily="34" charset="-122"/>
                  <a:ea typeface="微软雅黑" pitchFamily="34" charset="-122"/>
                  <a:cs typeface="+mn-ea"/>
                  <a:sym typeface="+mn-lt"/>
                </a:endParaRPr>
              </a:p>
            </p:txBody>
          </p:sp>
        </p:grpSp>
        <p:grpSp>
          <p:nvGrpSpPr>
            <p:cNvPr id="11" name="组合 10"/>
            <p:cNvGrpSpPr/>
            <p:nvPr/>
          </p:nvGrpSpPr>
          <p:grpSpPr>
            <a:xfrm>
              <a:off x="953127" y="1814847"/>
              <a:ext cx="1711520" cy="2183207"/>
              <a:chOff x="1270670" y="2419796"/>
              <a:chExt cx="2281730" cy="2910941"/>
            </a:xfrm>
          </p:grpSpPr>
          <p:sp>
            <p:nvSpPr>
              <p:cNvPr id="12" name="TextBox 11"/>
              <p:cNvSpPr txBox="1"/>
              <p:nvPr/>
            </p:nvSpPr>
            <p:spPr>
              <a:xfrm>
                <a:off x="1296420" y="3022002"/>
                <a:ext cx="2232248" cy="582410"/>
              </a:xfrm>
              <a:prstGeom prst="rect">
                <a:avLst/>
              </a:prstGeom>
              <a:noFill/>
            </p:spPr>
            <p:txBody>
              <a:bodyPr wrap="square" lIns="91431" tIns="45715" rIns="91431" bIns="45715" rtlCol="0">
                <a:spAutoFit/>
              </a:bodyPr>
              <a:lstStyle/>
              <a:p>
                <a:pPr algn="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13" name="TextBox 12"/>
              <p:cNvSpPr txBox="1"/>
              <p:nvPr/>
            </p:nvSpPr>
            <p:spPr>
              <a:xfrm>
                <a:off x="1778124" y="2509979"/>
                <a:ext cx="1774276" cy="494507"/>
              </a:xfrm>
              <a:prstGeom prst="rect">
                <a:avLst/>
              </a:prstGeom>
              <a:noFill/>
            </p:spPr>
            <p:txBody>
              <a:bodyPr wrap="square" lIns="91431" tIns="0" rIns="91431" bIns="0" rtlCol="0" anchor="t">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14" name="TextBox 13"/>
              <p:cNvSpPr txBox="1"/>
              <p:nvPr/>
            </p:nvSpPr>
            <p:spPr>
              <a:xfrm>
                <a:off x="1270670" y="4748327"/>
                <a:ext cx="2232248" cy="582410"/>
              </a:xfrm>
              <a:prstGeom prst="rect">
                <a:avLst/>
              </a:prstGeom>
              <a:noFill/>
            </p:spPr>
            <p:txBody>
              <a:bodyPr wrap="square" lIns="91431" tIns="45715" rIns="91431" bIns="45715" rtlCol="0">
                <a:spAutoFit/>
              </a:bodyPr>
              <a:lstStyle/>
              <a:p>
                <a:pPr algn="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15" name="TextBox 14"/>
              <p:cNvSpPr txBox="1"/>
              <p:nvPr/>
            </p:nvSpPr>
            <p:spPr>
              <a:xfrm>
                <a:off x="1728642" y="4245950"/>
                <a:ext cx="1774276" cy="494507"/>
              </a:xfrm>
              <a:prstGeom prst="rect">
                <a:avLst/>
              </a:prstGeom>
              <a:noFill/>
            </p:spPr>
            <p:txBody>
              <a:bodyPr wrap="square" lIns="91431" tIns="0" rIns="91431" bIns="0" rtlCol="0" anchor="t">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16" name="圆角矩形 15"/>
              <p:cNvSpPr/>
              <p:nvPr/>
            </p:nvSpPr>
            <p:spPr>
              <a:xfrm>
                <a:off x="2125863" y="2419796"/>
                <a:ext cx="592638" cy="547837"/>
              </a:xfrm>
              <a:prstGeom prst="round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A</a:t>
                </a:r>
                <a:endParaRPr lang="zh-CN" altLang="en-US" sz="3200" dirty="0">
                  <a:solidFill>
                    <a:prstClr val="white"/>
                  </a:solidFill>
                  <a:latin typeface="微软雅黑" pitchFamily="34" charset="-122"/>
                  <a:ea typeface="微软雅黑" pitchFamily="34" charset="-122"/>
                  <a:cs typeface="+mn-ea"/>
                  <a:sym typeface="+mn-lt"/>
                </a:endParaRPr>
              </a:p>
            </p:txBody>
          </p:sp>
          <p:sp>
            <p:nvSpPr>
              <p:cNvPr id="17" name="圆角矩形 16"/>
              <p:cNvSpPr/>
              <p:nvPr/>
            </p:nvSpPr>
            <p:spPr>
              <a:xfrm>
                <a:off x="2100113" y="4146117"/>
                <a:ext cx="592638" cy="547837"/>
              </a:xfrm>
              <a:prstGeom prst="round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D</a:t>
                </a:r>
                <a:endParaRPr lang="zh-CN" altLang="en-US" sz="3200" dirty="0">
                  <a:solidFill>
                    <a:prstClr val="white"/>
                  </a:solidFill>
                  <a:latin typeface="微软雅黑" pitchFamily="34" charset="-122"/>
                  <a:ea typeface="微软雅黑" pitchFamily="34" charset="-122"/>
                  <a:cs typeface="+mn-ea"/>
                  <a:sym typeface="+mn-lt"/>
                </a:endParaRPr>
              </a:p>
            </p:txBody>
          </p:sp>
        </p:grpSp>
      </p:gr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 y="1788400"/>
            <a:ext cx="12190413" cy="4420148"/>
            <a:chOff x="-927676" y="1599754"/>
            <a:chExt cx="13721313" cy="4975240"/>
          </a:xfrm>
        </p:grpSpPr>
        <p:sp>
          <p:nvSpPr>
            <p:cNvPr id="6" name="Freeform 42"/>
            <p:cNvSpPr>
              <a:spLocks/>
            </p:cNvSpPr>
            <p:nvPr/>
          </p:nvSpPr>
          <p:spPr bwMode="auto">
            <a:xfrm>
              <a:off x="2102071" y="2052194"/>
              <a:ext cx="3244325"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7" name="Freeform 42"/>
            <p:cNvSpPr>
              <a:spLocks/>
            </p:cNvSpPr>
            <p:nvPr/>
          </p:nvSpPr>
          <p:spPr bwMode="auto">
            <a:xfrm flipH="1">
              <a:off x="6450576" y="2052194"/>
              <a:ext cx="3244326"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8" name="Freeform 42"/>
            <p:cNvSpPr>
              <a:spLocks/>
            </p:cNvSpPr>
            <p:nvPr/>
          </p:nvSpPr>
          <p:spPr bwMode="auto">
            <a:xfrm flipV="1">
              <a:off x="2102071" y="5384357"/>
              <a:ext cx="3244325"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9" name="Freeform 42"/>
            <p:cNvSpPr>
              <a:spLocks/>
            </p:cNvSpPr>
            <p:nvPr/>
          </p:nvSpPr>
          <p:spPr bwMode="auto">
            <a:xfrm flipH="1" flipV="1">
              <a:off x="6450576" y="5384357"/>
              <a:ext cx="3244326"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endParaRPr>
            </a:p>
          </p:txBody>
        </p:sp>
        <p:sp>
          <p:nvSpPr>
            <p:cNvPr id="10" name="TextBox 33"/>
            <p:cNvSpPr txBox="1">
              <a:spLocks noChangeArrowheads="1"/>
            </p:cNvSpPr>
            <p:nvPr/>
          </p:nvSpPr>
          <p:spPr bwMode="auto">
            <a:xfrm>
              <a:off x="-927676" y="3802337"/>
              <a:ext cx="13721313" cy="588875"/>
            </a:xfrm>
            <a:prstGeom prst="rect">
              <a:avLst/>
            </a:prstGeom>
            <a:solidFill>
              <a:schemeClr val="bg1">
                <a:lumMod val="65000"/>
              </a:schemeClr>
            </a:solidFill>
            <a:ln>
              <a:noFill/>
            </a:ln>
          </p:spPr>
          <p:txBody>
            <a:bodyPr wrap="square"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800" dirty="0" smtClean="0">
                  <a:solidFill>
                    <a:schemeClr val="bg1"/>
                  </a:solidFill>
                  <a:latin typeface="微软雅黑" pitchFamily="34" charset="-122"/>
                </a:rPr>
                <a:t>加入你标题描述</a:t>
              </a:r>
              <a:endParaRPr lang="zh-CN" altLang="en-US" sz="2800" dirty="0">
                <a:solidFill>
                  <a:schemeClr val="bg1"/>
                </a:solidFill>
                <a:latin typeface="微软雅黑" pitchFamily="34" charset="-122"/>
              </a:endParaRPr>
            </a:p>
          </p:txBody>
        </p:sp>
        <p:grpSp>
          <p:nvGrpSpPr>
            <p:cNvPr id="11" name="组合 34"/>
            <p:cNvGrpSpPr>
              <a:grpSpLocks/>
            </p:cNvGrpSpPr>
            <p:nvPr/>
          </p:nvGrpSpPr>
          <p:grpSpPr bwMode="auto">
            <a:xfrm>
              <a:off x="1542046" y="2720529"/>
              <a:ext cx="1153362" cy="1155700"/>
              <a:chOff x="0" y="0"/>
              <a:chExt cx="1154113" cy="1155699"/>
            </a:xfrm>
            <a:solidFill>
              <a:schemeClr val="bg1">
                <a:lumMod val="65000"/>
              </a:schemeClr>
            </a:solidFill>
          </p:grpSpPr>
          <p:sp>
            <p:nvSpPr>
              <p:cNvPr id="29" name="Oval 30"/>
              <p:cNvSpPr>
                <a:spLocks noChangeArrowheads="1"/>
              </p:cNvSpPr>
              <p:nvPr/>
            </p:nvSpPr>
            <p:spPr bwMode="auto">
              <a:xfrm>
                <a:off x="0" y="0"/>
                <a:ext cx="1154113" cy="1155699"/>
              </a:xfrm>
              <a:prstGeom prst="ellipse">
                <a:avLst/>
              </a:prstGeom>
              <a:solidFill>
                <a:srgbClr val="5E8A4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ea typeface="宋体" pitchFamily="2" charset="-122"/>
                </a:endParaRPr>
              </a:p>
            </p:txBody>
          </p:sp>
          <p:sp>
            <p:nvSpPr>
              <p:cNvPr id="3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 name="组合 37"/>
            <p:cNvGrpSpPr>
              <a:grpSpLocks/>
            </p:cNvGrpSpPr>
            <p:nvPr/>
          </p:nvGrpSpPr>
          <p:grpSpPr bwMode="auto">
            <a:xfrm>
              <a:off x="1567430" y="4295329"/>
              <a:ext cx="1153362" cy="1155700"/>
              <a:chOff x="0" y="0"/>
              <a:chExt cx="1154113" cy="1155698"/>
            </a:xfrm>
            <a:solidFill>
              <a:schemeClr val="bg1">
                <a:lumMod val="65000"/>
              </a:schemeClr>
            </a:solidFill>
          </p:grpSpPr>
          <p:sp>
            <p:nvSpPr>
              <p:cNvPr id="27" name="Oval 31"/>
              <p:cNvSpPr>
                <a:spLocks noChangeArrowheads="1"/>
              </p:cNvSpPr>
              <p:nvPr/>
            </p:nvSpPr>
            <p:spPr bwMode="auto">
              <a:xfrm>
                <a:off x="0" y="0"/>
                <a:ext cx="1154113" cy="1155699"/>
              </a:xfrm>
              <a:prstGeom prst="ellipse">
                <a:avLst/>
              </a:prstGeom>
              <a:solidFill>
                <a:srgbClr val="F58C6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ea typeface="宋体" pitchFamily="2" charset="-122"/>
                </a:endParaRPr>
              </a:p>
            </p:txBody>
          </p:sp>
          <p:sp>
            <p:nvSpPr>
              <p:cNvPr id="28"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组合 40"/>
            <p:cNvGrpSpPr>
              <a:grpSpLocks/>
            </p:cNvGrpSpPr>
            <p:nvPr/>
          </p:nvGrpSpPr>
          <p:grpSpPr bwMode="auto">
            <a:xfrm>
              <a:off x="9071422" y="2752279"/>
              <a:ext cx="1154946" cy="1155700"/>
              <a:chOff x="0" y="0"/>
              <a:chExt cx="1155700" cy="1155698"/>
            </a:xfrm>
            <a:solidFill>
              <a:schemeClr val="bg1">
                <a:lumMod val="65000"/>
              </a:schemeClr>
            </a:solidFill>
          </p:grpSpPr>
          <p:sp>
            <p:nvSpPr>
              <p:cNvPr id="25" name="Oval 33"/>
              <p:cNvSpPr>
                <a:spLocks noChangeArrowheads="1"/>
              </p:cNvSpPr>
              <p:nvPr/>
            </p:nvSpPr>
            <p:spPr bwMode="auto">
              <a:xfrm>
                <a:off x="0" y="0"/>
                <a:ext cx="1155700" cy="1155698"/>
              </a:xfrm>
              <a:prstGeom prst="ellipse">
                <a:avLst/>
              </a:prstGeom>
              <a:solidFill>
                <a:srgbClr val="F58C6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ea typeface="宋体" pitchFamily="2" charset="-122"/>
                </a:endParaRPr>
              </a:p>
            </p:txBody>
          </p:sp>
          <p:sp>
            <p:nvSpPr>
              <p:cNvPr id="26"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 name="组合 43"/>
            <p:cNvGrpSpPr>
              <a:grpSpLocks/>
            </p:cNvGrpSpPr>
            <p:nvPr/>
          </p:nvGrpSpPr>
          <p:grpSpPr bwMode="auto">
            <a:xfrm>
              <a:off x="9119013" y="4325490"/>
              <a:ext cx="1153362" cy="1155700"/>
              <a:chOff x="0" y="0"/>
              <a:chExt cx="1154113" cy="1155698"/>
            </a:xfrm>
            <a:solidFill>
              <a:schemeClr val="bg1">
                <a:lumMod val="65000"/>
              </a:schemeClr>
            </a:solidFill>
          </p:grpSpPr>
          <p:sp>
            <p:nvSpPr>
              <p:cNvPr id="23" name="Oval 32"/>
              <p:cNvSpPr>
                <a:spLocks noChangeArrowheads="1"/>
              </p:cNvSpPr>
              <p:nvPr/>
            </p:nvSpPr>
            <p:spPr bwMode="auto">
              <a:xfrm>
                <a:off x="0" y="0"/>
                <a:ext cx="1154113" cy="1155698"/>
              </a:xfrm>
              <a:prstGeom prst="ellipse">
                <a:avLst/>
              </a:prstGeom>
              <a:solidFill>
                <a:srgbClr val="5E8A4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ea typeface="宋体" pitchFamily="2" charset="-122"/>
                </a:endParaRPr>
              </a:p>
            </p:txBody>
          </p:sp>
          <p:sp>
            <p:nvSpPr>
              <p:cNvPr id="24"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5" name="TextBox 46"/>
            <p:cNvSpPr txBox="1">
              <a:spLocks noChangeArrowheads="1"/>
            </p:cNvSpPr>
            <p:nvPr/>
          </p:nvSpPr>
          <p:spPr bwMode="auto">
            <a:xfrm>
              <a:off x="2790597" y="1599754"/>
              <a:ext cx="175780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a:solidFill>
                    <a:schemeClr val="bg1">
                      <a:lumMod val="50000"/>
                    </a:schemeClr>
                  </a:solidFill>
                  <a:latin typeface="微软雅黑" pitchFamily="34" charset="-122"/>
                </a:rPr>
                <a:t>添加标题</a:t>
              </a:r>
              <a:endParaRPr lang="en-US" altLang="zh-CN" b="1" dirty="0">
                <a:solidFill>
                  <a:schemeClr val="bg1">
                    <a:lumMod val="50000"/>
                  </a:schemeClr>
                </a:solidFill>
                <a:latin typeface="微软雅黑" pitchFamily="34" charset="-122"/>
              </a:endParaRPr>
            </a:p>
          </p:txBody>
        </p:sp>
        <p:sp>
          <p:nvSpPr>
            <p:cNvPr id="16" name="TextBox 47"/>
            <p:cNvSpPr txBox="1">
              <a:spLocks noChangeArrowheads="1"/>
            </p:cNvSpPr>
            <p:nvPr/>
          </p:nvSpPr>
          <p:spPr bwMode="auto">
            <a:xfrm>
              <a:off x="2714448" y="2236112"/>
              <a:ext cx="2590699"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dirty="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17" name="TextBox 48"/>
            <p:cNvSpPr txBox="1">
              <a:spLocks noChangeArrowheads="1"/>
            </p:cNvSpPr>
            <p:nvPr/>
          </p:nvSpPr>
          <p:spPr bwMode="auto">
            <a:xfrm>
              <a:off x="7193042" y="1599754"/>
              <a:ext cx="1759393"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18" name="TextBox 49"/>
            <p:cNvSpPr txBox="1">
              <a:spLocks noChangeArrowheads="1"/>
            </p:cNvSpPr>
            <p:nvPr/>
          </p:nvSpPr>
          <p:spPr bwMode="auto">
            <a:xfrm>
              <a:off x="6456920" y="2236112"/>
              <a:ext cx="2590701"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19" name="TextBox 50"/>
            <p:cNvSpPr txBox="1">
              <a:spLocks noChangeArrowheads="1"/>
            </p:cNvSpPr>
            <p:nvPr/>
          </p:nvSpPr>
          <p:spPr bwMode="auto">
            <a:xfrm>
              <a:off x="2790597" y="6174931"/>
              <a:ext cx="1757806"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20" name="TextBox 51"/>
            <p:cNvSpPr txBox="1">
              <a:spLocks noChangeArrowheads="1"/>
            </p:cNvSpPr>
            <p:nvPr/>
          </p:nvSpPr>
          <p:spPr bwMode="auto">
            <a:xfrm>
              <a:off x="2714448" y="5023762"/>
              <a:ext cx="2590699"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sp>
          <p:nvSpPr>
            <p:cNvPr id="21" name="TextBox 52"/>
            <p:cNvSpPr txBox="1">
              <a:spLocks noChangeArrowheads="1"/>
            </p:cNvSpPr>
            <p:nvPr/>
          </p:nvSpPr>
          <p:spPr bwMode="auto">
            <a:xfrm>
              <a:off x="7193042" y="6174931"/>
              <a:ext cx="1759393" cy="4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bg1">
                      <a:lumMod val="50000"/>
                    </a:schemeClr>
                  </a:solidFill>
                  <a:latin typeface="微软雅黑" pitchFamily="34" charset="-122"/>
                </a:rPr>
                <a:t>添加标题</a:t>
              </a:r>
              <a:endParaRPr lang="en-US" altLang="zh-CN" b="1">
                <a:solidFill>
                  <a:schemeClr val="bg1">
                    <a:lumMod val="50000"/>
                  </a:schemeClr>
                </a:solidFill>
                <a:latin typeface="微软雅黑" pitchFamily="34" charset="-122"/>
              </a:endParaRPr>
            </a:p>
          </p:txBody>
        </p:sp>
        <p:sp>
          <p:nvSpPr>
            <p:cNvPr id="22" name="TextBox 53"/>
            <p:cNvSpPr txBox="1">
              <a:spLocks noChangeArrowheads="1"/>
            </p:cNvSpPr>
            <p:nvPr/>
          </p:nvSpPr>
          <p:spPr bwMode="auto">
            <a:xfrm>
              <a:off x="6456920" y="5023762"/>
              <a:ext cx="2590701"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400" b="0">
                  <a:solidFill>
                    <a:schemeClr val="bg1">
                      <a:lumMod val="50000"/>
                    </a:schemeClr>
                  </a:solidFill>
                  <a:latin typeface="微软雅黑" pitchFamily="34" charset="-122"/>
                </a:rPr>
                <a:t>这里可以添加主要内容这里可以添加主要内容这里可以添加主要内容这里可以添加主要内容</a:t>
              </a:r>
            </a:p>
          </p:txBody>
        </p:sp>
      </p:gr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Rectangle 9"/>
          <p:cNvSpPr>
            <a:spLocks noChangeArrowheads="1"/>
          </p:cNvSpPr>
          <p:nvPr/>
        </p:nvSpPr>
        <p:spPr bwMode="auto">
          <a:xfrm>
            <a:off x="6092826" y="3730626"/>
            <a:ext cx="12700" cy="360363"/>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0"/>
          <p:cNvSpPr>
            <a:spLocks/>
          </p:cNvSpPr>
          <p:nvPr/>
        </p:nvSpPr>
        <p:spPr bwMode="auto">
          <a:xfrm>
            <a:off x="5229226" y="4984751"/>
            <a:ext cx="520700" cy="295275"/>
          </a:xfrm>
          <a:custGeom>
            <a:avLst/>
            <a:gdLst>
              <a:gd name="T0" fmla="*/ 4 w 328"/>
              <a:gd name="T1" fmla="*/ 186 h 186"/>
              <a:gd name="T2" fmla="*/ 0 w 328"/>
              <a:gd name="T3" fmla="*/ 178 h 186"/>
              <a:gd name="T4" fmla="*/ 324 w 328"/>
              <a:gd name="T5" fmla="*/ 0 h 186"/>
              <a:gd name="T6" fmla="*/ 328 w 328"/>
              <a:gd name="T7" fmla="*/ 7 h 186"/>
              <a:gd name="T8" fmla="*/ 4 w 328"/>
              <a:gd name="T9" fmla="*/ 186 h 186"/>
            </a:gdLst>
            <a:ahLst/>
            <a:cxnLst>
              <a:cxn ang="0">
                <a:pos x="T0" y="T1"/>
              </a:cxn>
              <a:cxn ang="0">
                <a:pos x="T2" y="T3"/>
              </a:cxn>
              <a:cxn ang="0">
                <a:pos x="T4" y="T5"/>
              </a:cxn>
              <a:cxn ang="0">
                <a:pos x="T6" y="T7"/>
              </a:cxn>
              <a:cxn ang="0">
                <a:pos x="T8" y="T9"/>
              </a:cxn>
            </a:cxnLst>
            <a:rect l="0" t="0" r="r" b="b"/>
            <a:pathLst>
              <a:path w="328" h="186">
                <a:moveTo>
                  <a:pt x="4" y="186"/>
                </a:moveTo>
                <a:lnTo>
                  <a:pt x="0" y="178"/>
                </a:lnTo>
                <a:lnTo>
                  <a:pt x="324" y="0"/>
                </a:lnTo>
                <a:lnTo>
                  <a:pt x="328" y="7"/>
                </a:lnTo>
                <a:lnTo>
                  <a:pt x="4"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1"/>
          <p:cNvSpPr>
            <a:spLocks/>
          </p:cNvSpPr>
          <p:nvPr/>
        </p:nvSpPr>
        <p:spPr bwMode="auto">
          <a:xfrm>
            <a:off x="6448426" y="4984751"/>
            <a:ext cx="552450" cy="301625"/>
          </a:xfrm>
          <a:custGeom>
            <a:avLst/>
            <a:gdLst>
              <a:gd name="T0" fmla="*/ 344 w 348"/>
              <a:gd name="T1" fmla="*/ 190 h 190"/>
              <a:gd name="T2" fmla="*/ 0 w 348"/>
              <a:gd name="T3" fmla="*/ 7 h 190"/>
              <a:gd name="T4" fmla="*/ 4 w 348"/>
              <a:gd name="T5" fmla="*/ 0 h 190"/>
              <a:gd name="T6" fmla="*/ 348 w 348"/>
              <a:gd name="T7" fmla="*/ 184 h 190"/>
              <a:gd name="T8" fmla="*/ 344 w 348"/>
              <a:gd name="T9" fmla="*/ 190 h 190"/>
            </a:gdLst>
            <a:ahLst/>
            <a:cxnLst>
              <a:cxn ang="0">
                <a:pos x="T0" y="T1"/>
              </a:cxn>
              <a:cxn ang="0">
                <a:pos x="T2" y="T3"/>
              </a:cxn>
              <a:cxn ang="0">
                <a:pos x="T4" y="T5"/>
              </a:cxn>
              <a:cxn ang="0">
                <a:pos x="T6" y="T7"/>
              </a:cxn>
              <a:cxn ang="0">
                <a:pos x="T8" y="T9"/>
              </a:cxn>
            </a:cxnLst>
            <a:rect l="0" t="0" r="r" b="b"/>
            <a:pathLst>
              <a:path w="348" h="190">
                <a:moveTo>
                  <a:pt x="344" y="190"/>
                </a:moveTo>
                <a:lnTo>
                  <a:pt x="0" y="7"/>
                </a:lnTo>
                <a:lnTo>
                  <a:pt x="4" y="0"/>
                </a:lnTo>
                <a:lnTo>
                  <a:pt x="348" y="184"/>
                </a:lnTo>
                <a:lnTo>
                  <a:pt x="344" y="19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p:cNvGrpSpPr/>
          <p:nvPr/>
        </p:nvGrpSpPr>
        <p:grpSpPr>
          <a:xfrm>
            <a:off x="1501163" y="4864517"/>
            <a:ext cx="2370017" cy="1023960"/>
            <a:chOff x="1221767" y="2192338"/>
            <a:chExt cx="2370017" cy="1023960"/>
          </a:xfrm>
        </p:grpSpPr>
        <p:sp>
          <p:nvSpPr>
            <p:cNvPr id="9" name="矩形 8"/>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0" name="矩形 9"/>
            <p:cNvSpPr/>
            <p:nvPr/>
          </p:nvSpPr>
          <p:spPr>
            <a:xfrm>
              <a:off x="1221767" y="2523608"/>
              <a:ext cx="2370017" cy="692690"/>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1" name="组合 10"/>
          <p:cNvGrpSpPr/>
          <p:nvPr/>
        </p:nvGrpSpPr>
        <p:grpSpPr>
          <a:xfrm>
            <a:off x="8371861" y="4851816"/>
            <a:ext cx="2370017" cy="1023960"/>
            <a:chOff x="3106598" y="5073134"/>
            <a:chExt cx="2370017" cy="1023960"/>
          </a:xfrm>
        </p:grpSpPr>
        <p:sp>
          <p:nvSpPr>
            <p:cNvPr id="12" name="矩形 11"/>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3" name="矩形 12"/>
            <p:cNvSpPr/>
            <p:nvPr/>
          </p:nvSpPr>
          <p:spPr>
            <a:xfrm>
              <a:off x="3106598" y="5404404"/>
              <a:ext cx="2370017" cy="692690"/>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4" name="组合 13"/>
          <p:cNvGrpSpPr/>
          <p:nvPr/>
        </p:nvGrpSpPr>
        <p:grpSpPr>
          <a:xfrm>
            <a:off x="4561208" y="1749048"/>
            <a:ext cx="2998714" cy="813903"/>
            <a:chOff x="4536294" y="1526495"/>
            <a:chExt cx="2998714" cy="813903"/>
          </a:xfrm>
        </p:grpSpPr>
        <p:sp>
          <p:nvSpPr>
            <p:cNvPr id="15" name="矩形 14"/>
            <p:cNvSpPr/>
            <p:nvPr/>
          </p:nvSpPr>
          <p:spPr>
            <a:xfrm>
              <a:off x="5077697" y="1526495"/>
              <a:ext cx="1915910" cy="369332"/>
            </a:xfrm>
            <a:prstGeom prst="rect">
              <a:avLst/>
            </a:prstGeom>
          </p:spPr>
          <p:txBody>
            <a:bodyPr wrap="none">
              <a:spAutoFit/>
            </a:bodyPr>
            <a:lstStyle/>
            <a:p>
              <a:pPr algn="ct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16" name="矩形 15"/>
            <p:cNvSpPr/>
            <p:nvPr/>
          </p:nvSpPr>
          <p:spPr>
            <a:xfrm>
              <a:off x="4536294" y="1857765"/>
              <a:ext cx="2998714" cy="482633"/>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17" name="组合 16"/>
          <p:cNvGrpSpPr/>
          <p:nvPr/>
        </p:nvGrpSpPr>
        <p:grpSpPr>
          <a:xfrm>
            <a:off x="4192588" y="4754563"/>
            <a:ext cx="1039813" cy="1038225"/>
            <a:chOff x="4192588" y="4754563"/>
            <a:chExt cx="1039813" cy="1038225"/>
          </a:xfrm>
        </p:grpSpPr>
        <p:sp>
          <p:nvSpPr>
            <p:cNvPr id="18" name="Oval 8"/>
            <p:cNvSpPr>
              <a:spLocks noChangeArrowheads="1"/>
            </p:cNvSpPr>
            <p:nvPr/>
          </p:nvSpPr>
          <p:spPr bwMode="auto">
            <a:xfrm>
              <a:off x="4192588" y="4754563"/>
              <a:ext cx="1039813" cy="103822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90"/>
            <p:cNvSpPr>
              <a:spLocks noChangeAspect="1" noEditPoints="1"/>
            </p:cNvSpPr>
            <p:nvPr/>
          </p:nvSpPr>
          <p:spPr bwMode="auto">
            <a:xfrm>
              <a:off x="4532018" y="5127758"/>
              <a:ext cx="360953" cy="29183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5578476" y="4090988"/>
            <a:ext cx="1039813" cy="1036638"/>
            <a:chOff x="5578476" y="4090988"/>
            <a:chExt cx="1039813" cy="1036638"/>
          </a:xfrm>
        </p:grpSpPr>
        <p:sp>
          <p:nvSpPr>
            <p:cNvPr id="21" name="Oval 6"/>
            <p:cNvSpPr>
              <a:spLocks noChangeArrowheads="1"/>
            </p:cNvSpPr>
            <p:nvPr/>
          </p:nvSpPr>
          <p:spPr bwMode="auto">
            <a:xfrm>
              <a:off x="5578476" y="4090988"/>
              <a:ext cx="1039813" cy="1036638"/>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2" name="组合 21"/>
            <p:cNvGrpSpPr>
              <a:grpSpLocks noChangeAspect="1"/>
            </p:cNvGrpSpPr>
            <p:nvPr/>
          </p:nvGrpSpPr>
          <p:grpSpPr>
            <a:xfrm>
              <a:off x="5835526" y="4340286"/>
              <a:ext cx="540000" cy="538042"/>
              <a:chOff x="3618897" y="2279040"/>
              <a:chExt cx="706229" cy="703668"/>
            </a:xfrm>
            <a:solidFill>
              <a:schemeClr val="bg1"/>
            </a:solidFill>
          </p:grpSpPr>
          <p:sp>
            <p:nvSpPr>
              <p:cNvPr id="23"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6" name="组合 25"/>
          <p:cNvGrpSpPr/>
          <p:nvPr/>
        </p:nvGrpSpPr>
        <p:grpSpPr>
          <a:xfrm>
            <a:off x="5578476" y="2690813"/>
            <a:ext cx="1039813" cy="1039813"/>
            <a:chOff x="5578476" y="2690813"/>
            <a:chExt cx="1039813" cy="1039813"/>
          </a:xfrm>
        </p:grpSpPr>
        <p:sp>
          <p:nvSpPr>
            <p:cNvPr id="27" name="Oval 5"/>
            <p:cNvSpPr>
              <a:spLocks noChangeArrowheads="1"/>
            </p:cNvSpPr>
            <p:nvPr/>
          </p:nvSpPr>
          <p:spPr bwMode="auto">
            <a:xfrm>
              <a:off x="5578476" y="2690813"/>
              <a:ext cx="1039813" cy="103981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8" name="组合 27"/>
            <p:cNvGrpSpPr>
              <a:grpSpLocks noChangeAspect="1"/>
            </p:cNvGrpSpPr>
            <p:nvPr/>
          </p:nvGrpSpPr>
          <p:grpSpPr>
            <a:xfrm>
              <a:off x="5880088" y="3057156"/>
              <a:ext cx="360953" cy="307127"/>
              <a:chOff x="7909299" y="3772690"/>
              <a:chExt cx="667095" cy="567616"/>
            </a:xfrm>
            <a:solidFill>
              <a:schemeClr val="bg1"/>
            </a:solidFill>
          </p:grpSpPr>
          <p:sp>
            <p:nvSpPr>
              <p:cNvPr id="29"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6956426" y="4762501"/>
            <a:ext cx="1039813" cy="1039813"/>
            <a:chOff x="6956426" y="4762501"/>
            <a:chExt cx="1039813" cy="1039813"/>
          </a:xfrm>
        </p:grpSpPr>
        <p:sp>
          <p:nvSpPr>
            <p:cNvPr id="33" name="Oval 7"/>
            <p:cNvSpPr>
              <a:spLocks noChangeArrowheads="1"/>
            </p:cNvSpPr>
            <p:nvPr/>
          </p:nvSpPr>
          <p:spPr bwMode="auto">
            <a:xfrm>
              <a:off x="6956426" y="4762501"/>
              <a:ext cx="1039813" cy="103981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4" name="组合 33"/>
            <p:cNvGrpSpPr/>
            <p:nvPr/>
          </p:nvGrpSpPr>
          <p:grpSpPr>
            <a:xfrm>
              <a:off x="7303431" y="5102989"/>
              <a:ext cx="341039" cy="341371"/>
              <a:chOff x="5240338" y="2657475"/>
              <a:chExt cx="1630363" cy="1631951"/>
            </a:xfrm>
            <a:solidFill>
              <a:schemeClr val="bg1"/>
            </a:solidFill>
          </p:grpSpPr>
          <p:sp>
            <p:nvSpPr>
              <p:cNvPr id="35"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38"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250"/>
                                        <p:tgtEl>
                                          <p:spTgt spid="20"/>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childTnLst>
                                </p:cTn>
                              </p:par>
                            </p:childTnLst>
                          </p:cTn>
                        </p:par>
                        <p:par>
                          <p:cTn id="20" fill="hold">
                            <p:stCondLst>
                              <p:cond delay="125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50"/>
                                        <p:tgtEl>
                                          <p:spTgt spid="6"/>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250"/>
                                        <p:tgtEl>
                                          <p:spTgt spid="17"/>
                                        </p:tgtEl>
                                      </p:cBhvr>
                                    </p:animEffect>
                                  </p:childTnLst>
                                </p:cTn>
                              </p:par>
                            </p:childTnLst>
                          </p:cTn>
                        </p:par>
                        <p:par>
                          <p:cTn id="28" fill="hold">
                            <p:stCondLst>
                              <p:cond delay="175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250"/>
                                        <p:tgtEl>
                                          <p:spTgt spid="26"/>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250"/>
                                        <p:tgtEl>
                                          <p:spTgt spid="31"/>
                                        </p:tgtEl>
                                      </p:cBhvr>
                                    </p:animEffect>
                                  </p:childTnLst>
                                </p:cTn>
                              </p:par>
                            </p:childTnLst>
                          </p:cTn>
                        </p:par>
                        <p:par>
                          <p:cTn id="36" fill="hold">
                            <p:stCondLst>
                              <p:cond delay="225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50"/>
                                        <p:tgtEl>
                                          <p:spTgt spid="8"/>
                                        </p:tgtEl>
                                      </p:cBhvr>
                                    </p:animEffec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50"/>
                                        <p:tgtEl>
                                          <p:spTgt spid="14"/>
                                        </p:tgtEl>
                                      </p:cBhvr>
                                    </p:animEffect>
                                  </p:childTnLst>
                                </p:cTn>
                              </p:par>
                            </p:childTnLst>
                          </p:cTn>
                        </p:par>
                        <p:par>
                          <p:cTn id="44" fill="hold">
                            <p:stCondLst>
                              <p:cond delay="2750"/>
                            </p:stCondLst>
                            <p:childTnLst>
                              <p:par>
                                <p:cTn id="45" presetID="10"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椭圆 4"/>
          <p:cNvSpPr/>
          <p:nvPr/>
        </p:nvSpPr>
        <p:spPr>
          <a:xfrm>
            <a:off x="1437061" y="2622622"/>
            <a:ext cx="1622351" cy="1622351"/>
          </a:xfrm>
          <a:prstGeom prst="ellipse">
            <a:avLst/>
          </a:prstGeom>
          <a:solidFill>
            <a:srgbClr val="5E8A43"/>
          </a:solidFill>
          <a:ln w="5080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990902" y="2622622"/>
            <a:ext cx="1622351" cy="1622351"/>
          </a:xfrm>
          <a:prstGeom prst="ellipse">
            <a:avLst/>
          </a:prstGeom>
          <a:solidFill>
            <a:srgbClr val="F58C65"/>
          </a:solidFill>
          <a:ln w="5080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544743" y="2622622"/>
            <a:ext cx="1622351" cy="1622351"/>
          </a:xfrm>
          <a:prstGeom prst="ellipse">
            <a:avLst/>
          </a:prstGeom>
          <a:solidFill>
            <a:srgbClr val="5E8A43"/>
          </a:solidFill>
          <a:ln w="5080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098584" y="2622622"/>
            <a:ext cx="1622351" cy="1622351"/>
          </a:xfrm>
          <a:prstGeom prst="ellipse">
            <a:avLst/>
          </a:prstGeom>
          <a:solidFill>
            <a:srgbClr val="F58C65"/>
          </a:solidFill>
          <a:ln w="5080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765453" y="2951014"/>
            <a:ext cx="965565" cy="965565"/>
          </a:xfrm>
          <a:prstGeom prst="ellipse">
            <a:avLst/>
          </a:prstGeom>
          <a:solidFill>
            <a:srgbClr val="5E8A43"/>
          </a:solid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319294" y="2951014"/>
            <a:ext cx="965565" cy="965565"/>
          </a:xfrm>
          <a:prstGeom prst="ellipse">
            <a:avLst/>
          </a:prstGeom>
          <a:solidFill>
            <a:srgbClr val="F58C65"/>
          </a:solid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873135" y="2956742"/>
            <a:ext cx="965565" cy="965565"/>
          </a:xfrm>
          <a:prstGeom prst="ellipse">
            <a:avLst/>
          </a:prstGeom>
          <a:solidFill>
            <a:srgbClr val="5E8A43"/>
          </a:solid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426976" y="2951014"/>
            <a:ext cx="965565" cy="965565"/>
          </a:xfrm>
          <a:prstGeom prst="ellipse">
            <a:avLst/>
          </a:prstGeom>
          <a:solidFill>
            <a:srgbClr val="F58C65"/>
          </a:solid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46"/>
          <p:cNvSpPr>
            <a:spLocks noEditPoints="1"/>
          </p:cNvSpPr>
          <p:nvPr/>
        </p:nvSpPr>
        <p:spPr bwMode="auto">
          <a:xfrm>
            <a:off x="1995147" y="3163848"/>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52"/>
          <p:cNvSpPr>
            <a:spLocks noEditPoints="1"/>
          </p:cNvSpPr>
          <p:nvPr/>
        </p:nvSpPr>
        <p:spPr bwMode="auto">
          <a:xfrm>
            <a:off x="4545516" y="3177236"/>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76 h 144"/>
              <a:gd name="T12" fmla="*/ 105 w 144"/>
              <a:gd name="T13" fmla="*/ 91 h 144"/>
              <a:gd name="T14" fmla="*/ 109 w 144"/>
              <a:gd name="T15" fmla="*/ 104 h 144"/>
              <a:gd name="T16" fmla="*/ 91 w 144"/>
              <a:gd name="T17" fmla="*/ 117 h 144"/>
              <a:gd name="T18" fmla="*/ 80 w 144"/>
              <a:gd name="T19" fmla="*/ 110 h 144"/>
              <a:gd name="T20" fmla="*/ 72 w 144"/>
              <a:gd name="T21" fmla="*/ 111 h 144"/>
              <a:gd name="T22" fmla="*/ 64 w 144"/>
              <a:gd name="T23" fmla="*/ 110 h 144"/>
              <a:gd name="T24" fmla="*/ 53 w 144"/>
              <a:gd name="T25" fmla="*/ 117 h 144"/>
              <a:gd name="T26" fmla="*/ 35 w 144"/>
              <a:gd name="T27" fmla="*/ 104 h 144"/>
              <a:gd name="T28" fmla="*/ 39 w 144"/>
              <a:gd name="T29" fmla="*/ 91 h 144"/>
              <a:gd name="T30" fmla="*/ 34 w 144"/>
              <a:gd name="T31" fmla="*/ 76 h 144"/>
              <a:gd name="T32" fmla="*/ 23 w 144"/>
              <a:gd name="T33" fmla="*/ 68 h 144"/>
              <a:gd name="T34" fmla="*/ 30 w 144"/>
              <a:gd name="T35" fmla="*/ 46 h 144"/>
              <a:gd name="T36" fmla="*/ 43 w 144"/>
              <a:gd name="T37" fmla="*/ 46 h 144"/>
              <a:gd name="T38" fmla="*/ 56 w 144"/>
              <a:gd name="T39" fmla="*/ 37 h 144"/>
              <a:gd name="T40" fmla="*/ 60 w 144"/>
              <a:gd name="T41" fmla="*/ 24 h 144"/>
              <a:gd name="T42" fmla="*/ 84 w 144"/>
              <a:gd name="T43" fmla="*/ 24 h 144"/>
              <a:gd name="T44" fmla="*/ 88 w 144"/>
              <a:gd name="T45" fmla="*/ 37 h 144"/>
              <a:gd name="T46" fmla="*/ 101 w 144"/>
              <a:gd name="T47" fmla="*/ 46 h 144"/>
              <a:gd name="T48" fmla="*/ 114 w 144"/>
              <a:gd name="T49" fmla="*/ 46 h 144"/>
              <a:gd name="T50" fmla="*/ 121 w 144"/>
              <a:gd name="T51" fmla="*/ 68 h 144"/>
              <a:gd name="T52" fmla="*/ 110 w 144"/>
              <a:gd name="T53" fmla="*/ 7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62"/>
          <p:cNvSpPr>
            <a:spLocks noEditPoints="1"/>
          </p:cNvSpPr>
          <p:nvPr/>
        </p:nvSpPr>
        <p:spPr bwMode="auto">
          <a:xfrm>
            <a:off x="9653198" y="3163168"/>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0 w 144"/>
              <a:gd name="T11" fmla="*/ 107 h 144"/>
              <a:gd name="T12" fmla="*/ 48 w 144"/>
              <a:gd name="T13" fmla="*/ 110 h 144"/>
              <a:gd name="T14" fmla="*/ 33 w 144"/>
              <a:gd name="T15" fmla="*/ 110 h 144"/>
              <a:gd name="T16" fmla="*/ 30 w 144"/>
              <a:gd name="T17" fmla="*/ 107 h 144"/>
              <a:gd name="T18" fmla="*/ 30 w 144"/>
              <a:gd name="T19" fmla="*/ 76 h 144"/>
              <a:gd name="T20" fmla="*/ 33 w 144"/>
              <a:gd name="T21" fmla="*/ 74 h 144"/>
              <a:gd name="T22" fmla="*/ 48 w 144"/>
              <a:gd name="T23" fmla="*/ 74 h 144"/>
              <a:gd name="T24" fmla="*/ 50 w 144"/>
              <a:gd name="T25" fmla="*/ 76 h 144"/>
              <a:gd name="T26" fmla="*/ 50 w 144"/>
              <a:gd name="T27" fmla="*/ 107 h 144"/>
              <a:gd name="T28" fmla="*/ 80 w 144"/>
              <a:gd name="T29" fmla="*/ 107 h 144"/>
              <a:gd name="T30" fmla="*/ 77 w 144"/>
              <a:gd name="T31" fmla="*/ 110 h 144"/>
              <a:gd name="T32" fmla="*/ 63 w 144"/>
              <a:gd name="T33" fmla="*/ 110 h 144"/>
              <a:gd name="T34" fmla="*/ 60 w 144"/>
              <a:gd name="T35" fmla="*/ 107 h 144"/>
              <a:gd name="T36" fmla="*/ 60 w 144"/>
              <a:gd name="T37" fmla="*/ 55 h 144"/>
              <a:gd name="T38" fmla="*/ 63 w 144"/>
              <a:gd name="T39" fmla="*/ 52 h 144"/>
              <a:gd name="T40" fmla="*/ 77 w 144"/>
              <a:gd name="T41" fmla="*/ 52 h 144"/>
              <a:gd name="T42" fmla="*/ 80 w 144"/>
              <a:gd name="T43" fmla="*/ 55 h 144"/>
              <a:gd name="T44" fmla="*/ 80 w 144"/>
              <a:gd name="T45" fmla="*/ 107 h 144"/>
              <a:gd name="T46" fmla="*/ 110 w 144"/>
              <a:gd name="T47" fmla="*/ 107 h 144"/>
              <a:gd name="T48" fmla="*/ 107 w 144"/>
              <a:gd name="T49" fmla="*/ 110 h 144"/>
              <a:gd name="T50" fmla="*/ 92 w 144"/>
              <a:gd name="T51" fmla="*/ 110 h 144"/>
              <a:gd name="T52" fmla="*/ 89 w 144"/>
              <a:gd name="T53" fmla="*/ 107 h 144"/>
              <a:gd name="T54" fmla="*/ 89 w 144"/>
              <a:gd name="T55" fmla="*/ 32 h 144"/>
              <a:gd name="T56" fmla="*/ 92 w 144"/>
              <a:gd name="T57" fmla="*/ 29 h 144"/>
              <a:gd name="T58" fmla="*/ 107 w 144"/>
              <a:gd name="T59" fmla="*/ 29 h 144"/>
              <a:gd name="T60" fmla="*/ 110 w 144"/>
              <a:gd name="T61" fmla="*/ 32 h 144"/>
              <a:gd name="T62" fmla="*/ 110 w 144"/>
              <a:gd name="T63"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76"/>
          <p:cNvSpPr>
            <a:spLocks noEditPoints="1"/>
          </p:cNvSpPr>
          <p:nvPr/>
        </p:nvSpPr>
        <p:spPr bwMode="auto">
          <a:xfrm>
            <a:off x="7113425" y="3177916"/>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2 w 144"/>
              <a:gd name="T11" fmla="*/ 34 h 144"/>
              <a:gd name="T12" fmla="*/ 62 w 144"/>
              <a:gd name="T13" fmla="*/ 44 h 144"/>
              <a:gd name="T14" fmla="*/ 52 w 144"/>
              <a:gd name="T15" fmla="*/ 54 h 144"/>
              <a:gd name="T16" fmla="*/ 42 w 144"/>
              <a:gd name="T17" fmla="*/ 44 h 144"/>
              <a:gd name="T18" fmla="*/ 52 w 144"/>
              <a:gd name="T19" fmla="*/ 34 h 144"/>
              <a:gd name="T20" fmla="*/ 88 w 144"/>
              <a:gd name="T21" fmla="*/ 94 h 144"/>
              <a:gd name="T22" fmla="*/ 55 w 144"/>
              <a:gd name="T23" fmla="*/ 121 h 144"/>
              <a:gd name="T24" fmla="*/ 29 w 144"/>
              <a:gd name="T25" fmla="*/ 88 h 144"/>
              <a:gd name="T26" fmla="*/ 62 w 144"/>
              <a:gd name="T27" fmla="*/ 62 h 144"/>
              <a:gd name="T28" fmla="*/ 88 w 144"/>
              <a:gd name="T29" fmla="*/ 94 h 144"/>
              <a:gd name="T30" fmla="*/ 89 w 144"/>
              <a:gd name="T31" fmla="*/ 59 h 144"/>
              <a:gd name="T32" fmla="*/ 73 w 144"/>
              <a:gd name="T33" fmla="*/ 40 h 144"/>
              <a:gd name="T34" fmla="*/ 92 w 144"/>
              <a:gd name="T35" fmla="*/ 24 h 144"/>
              <a:gd name="T36" fmla="*/ 108 w 144"/>
              <a:gd name="T37" fmla="*/ 44 h 144"/>
              <a:gd name="T38" fmla="*/ 89 w 144"/>
              <a:gd name="T39" fmla="*/ 59 h 144"/>
              <a:gd name="T40" fmla="*/ 108 w 144"/>
              <a:gd name="T41" fmla="*/ 94 h 144"/>
              <a:gd name="T42" fmla="*/ 96 w 144"/>
              <a:gd name="T43" fmla="*/ 79 h 144"/>
              <a:gd name="T44" fmla="*/ 111 w 144"/>
              <a:gd name="T45" fmla="*/ 67 h 144"/>
              <a:gd name="T46" fmla="*/ 123 w 144"/>
              <a:gd name="T47" fmla="*/ 82 h 144"/>
              <a:gd name="T48" fmla="*/ 108 w 144"/>
              <a:gd name="T49" fmla="*/ 9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文本框 20"/>
          <p:cNvSpPr txBox="1"/>
          <p:nvPr/>
        </p:nvSpPr>
        <p:spPr>
          <a:xfrm>
            <a:off x="1207030" y="4644403"/>
            <a:ext cx="2148345" cy="646331"/>
          </a:xfrm>
          <a:prstGeom prst="rect">
            <a:avLst/>
          </a:prstGeom>
          <a:noFill/>
          <a:effectLst/>
        </p:spPr>
        <p:txBody>
          <a:bodyPr wrap="none" rtlCol="0">
            <a:spAutoFit/>
          </a:bodyPr>
          <a:lstStyle/>
          <a:p>
            <a:r>
              <a:rPr lang="en-US" altLang="zh-CN" sz="1400" b="1" dirty="0" smtClean="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0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 you to the  center</a:t>
            </a: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of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the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narrative thought</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p:txBody>
      </p:sp>
      <p:sp>
        <p:nvSpPr>
          <p:cNvPr id="18" name="文本框 21"/>
          <p:cNvSpPr txBox="1"/>
          <p:nvPr/>
        </p:nvSpPr>
        <p:spPr>
          <a:xfrm>
            <a:off x="3809837" y="4644402"/>
            <a:ext cx="2148345" cy="646331"/>
          </a:xfrm>
          <a:prstGeom prst="rect">
            <a:avLst/>
          </a:prstGeom>
          <a:noFill/>
          <a:effectLst/>
        </p:spPr>
        <p:txBody>
          <a:bodyPr wrap="none" rtlCol="0">
            <a:spAutoFit/>
          </a:bodyPr>
          <a:lstStyle/>
          <a:p>
            <a:r>
              <a:rPr lang="en-US" altLang="zh-CN" sz="1400" b="1" dirty="0" smtClean="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0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 you to the  center</a:t>
            </a: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of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the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narrative thought</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p:txBody>
      </p:sp>
      <p:sp>
        <p:nvSpPr>
          <p:cNvPr id="19" name="文本框 22"/>
          <p:cNvSpPr txBox="1"/>
          <p:nvPr/>
        </p:nvSpPr>
        <p:spPr>
          <a:xfrm>
            <a:off x="6412645" y="4644403"/>
            <a:ext cx="2148345" cy="646331"/>
          </a:xfrm>
          <a:prstGeom prst="rect">
            <a:avLst/>
          </a:prstGeom>
          <a:noFill/>
          <a:effectLst/>
        </p:spPr>
        <p:txBody>
          <a:bodyPr wrap="none" rtlCol="0">
            <a:spAutoFit/>
          </a:bodyPr>
          <a:lstStyle/>
          <a:p>
            <a:r>
              <a:rPr lang="en-US" altLang="zh-CN" sz="1400" b="1" dirty="0" smtClean="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0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 you to the  center</a:t>
            </a: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of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the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narrative thought</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p:txBody>
      </p:sp>
      <p:sp>
        <p:nvSpPr>
          <p:cNvPr id="20" name="文本框 23"/>
          <p:cNvSpPr txBox="1"/>
          <p:nvPr/>
        </p:nvSpPr>
        <p:spPr>
          <a:xfrm>
            <a:off x="9092145" y="4644402"/>
            <a:ext cx="2148345" cy="646331"/>
          </a:xfrm>
          <a:prstGeom prst="rect">
            <a:avLst/>
          </a:prstGeom>
          <a:noFill/>
          <a:effectLst/>
        </p:spPr>
        <p:txBody>
          <a:bodyPr wrap="none" rtlCol="0">
            <a:spAutoFit/>
          </a:bodyPr>
          <a:lstStyle/>
          <a:p>
            <a:r>
              <a:rPr lang="en-US" altLang="zh-CN" sz="1400" b="1" dirty="0" smtClean="0">
                <a:solidFill>
                  <a:schemeClr val="bg1">
                    <a:lumMod val="50000"/>
                  </a:schemeClr>
                </a:solidFill>
                <a:latin typeface="方正姚体" panose="02010601030101010101" pitchFamily="2" charset="-122"/>
                <a:ea typeface="方正姚体" panose="02010601030101010101" pitchFamily="2" charset="-122"/>
              </a:rPr>
              <a:t>MORE  THEN  TEMPLATE</a:t>
            </a:r>
            <a:endParaRPr lang="en-US" altLang="zh-CN" sz="10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 you to the  center</a:t>
            </a:r>
          </a:p>
          <a:p>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of </a:t>
            </a:r>
            <a:r>
              <a:rPr lang="en-US" altLang="zh-CN" sz="1100" dirty="0">
                <a:solidFill>
                  <a:schemeClr val="bg1">
                    <a:lumMod val="50000"/>
                  </a:schemeClr>
                </a:solidFill>
                <a:latin typeface="方正姚体" panose="02010601030101010101" pitchFamily="2" charset="-122"/>
                <a:ea typeface="方正姚体" panose="02010601030101010101" pitchFamily="2" charset="-122"/>
              </a:rPr>
              <a:t>the  </a:t>
            </a:r>
            <a:r>
              <a:rPr lang="en-US" altLang="zh-CN" sz="1100" dirty="0" smtClean="0">
                <a:solidFill>
                  <a:schemeClr val="bg1">
                    <a:lumMod val="50000"/>
                  </a:schemeClr>
                </a:solidFill>
                <a:latin typeface="方正姚体" panose="02010601030101010101" pitchFamily="2" charset="-122"/>
                <a:ea typeface="方正姚体" panose="02010601030101010101" pitchFamily="2" charset="-122"/>
              </a:rPr>
              <a:t>narrative thought</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p:txBody>
      </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anim calcmode="lin" valueType="num">
                                      <p:cBhvr>
                                        <p:cTn id="24" dur="250" fill="hold"/>
                                        <p:tgtEl>
                                          <p:spTgt spid="7"/>
                                        </p:tgtEl>
                                        <p:attrNameLst>
                                          <p:attrName>ppt_x</p:attrName>
                                        </p:attrNameLst>
                                      </p:cBhvr>
                                      <p:tavLst>
                                        <p:tav tm="0">
                                          <p:val>
                                            <p:strVal val="#ppt_x"/>
                                          </p:val>
                                        </p:tav>
                                        <p:tav tm="100000">
                                          <p:val>
                                            <p:strVal val="#ppt_x"/>
                                          </p:val>
                                        </p:tav>
                                      </p:tavLst>
                                    </p:anim>
                                    <p:anim calcmode="lin" valueType="num">
                                      <p:cBhvr>
                                        <p:cTn id="25" dur="2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50"/>
                                        <p:tgtEl>
                                          <p:spTgt spid="8"/>
                                        </p:tgtEl>
                                      </p:cBhvr>
                                    </p:animEffect>
                                    <p:anim calcmode="lin" valueType="num">
                                      <p:cBhvr>
                                        <p:cTn id="30" dur="250" fill="hold"/>
                                        <p:tgtEl>
                                          <p:spTgt spid="8"/>
                                        </p:tgtEl>
                                        <p:attrNameLst>
                                          <p:attrName>ppt_x</p:attrName>
                                        </p:attrNameLst>
                                      </p:cBhvr>
                                      <p:tavLst>
                                        <p:tav tm="0">
                                          <p:val>
                                            <p:strVal val="#ppt_x"/>
                                          </p:val>
                                        </p:tav>
                                        <p:tav tm="100000">
                                          <p:val>
                                            <p:strVal val="#ppt_x"/>
                                          </p:val>
                                        </p:tav>
                                      </p:tavLst>
                                    </p:anim>
                                    <p:anim calcmode="lin" valueType="num">
                                      <p:cBhvr>
                                        <p:cTn id="31" dur="25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50"/>
                                        <p:tgtEl>
                                          <p:spTgt spid="9"/>
                                        </p:tgtEl>
                                      </p:cBhvr>
                                    </p:animEffect>
                                    <p:anim calcmode="lin" valueType="num">
                                      <p:cBhvr>
                                        <p:cTn id="36" dur="250" fill="hold"/>
                                        <p:tgtEl>
                                          <p:spTgt spid="9"/>
                                        </p:tgtEl>
                                        <p:attrNameLst>
                                          <p:attrName>ppt_x</p:attrName>
                                        </p:attrNameLst>
                                      </p:cBhvr>
                                      <p:tavLst>
                                        <p:tav tm="0">
                                          <p:val>
                                            <p:strVal val="#ppt_x"/>
                                          </p:val>
                                        </p:tav>
                                        <p:tav tm="100000">
                                          <p:val>
                                            <p:strVal val="#ppt_x"/>
                                          </p:val>
                                        </p:tav>
                                      </p:tavLst>
                                    </p:anim>
                                    <p:anim calcmode="lin" valueType="num">
                                      <p:cBhvr>
                                        <p:cTn id="37" dur="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250"/>
                                        <p:tgtEl>
                                          <p:spTgt spid="10"/>
                                        </p:tgtEl>
                                      </p:cBhvr>
                                    </p:animEffect>
                                    <p:anim calcmode="lin" valueType="num">
                                      <p:cBhvr>
                                        <p:cTn id="42" dur="250" fill="hold"/>
                                        <p:tgtEl>
                                          <p:spTgt spid="10"/>
                                        </p:tgtEl>
                                        <p:attrNameLst>
                                          <p:attrName>ppt_x</p:attrName>
                                        </p:attrNameLst>
                                      </p:cBhvr>
                                      <p:tavLst>
                                        <p:tav tm="0">
                                          <p:val>
                                            <p:strVal val="#ppt_x"/>
                                          </p:val>
                                        </p:tav>
                                        <p:tav tm="100000">
                                          <p:val>
                                            <p:strVal val="#ppt_x"/>
                                          </p:val>
                                        </p:tav>
                                      </p:tavLst>
                                    </p:anim>
                                    <p:anim calcmode="lin" valueType="num">
                                      <p:cBhvr>
                                        <p:cTn id="43" dur="25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50"/>
                                        <p:tgtEl>
                                          <p:spTgt spid="11"/>
                                        </p:tgtEl>
                                      </p:cBhvr>
                                    </p:animEffect>
                                    <p:anim calcmode="lin" valueType="num">
                                      <p:cBhvr>
                                        <p:cTn id="48" dur="250" fill="hold"/>
                                        <p:tgtEl>
                                          <p:spTgt spid="11"/>
                                        </p:tgtEl>
                                        <p:attrNameLst>
                                          <p:attrName>ppt_x</p:attrName>
                                        </p:attrNameLst>
                                      </p:cBhvr>
                                      <p:tavLst>
                                        <p:tav tm="0">
                                          <p:val>
                                            <p:strVal val="#ppt_x"/>
                                          </p:val>
                                        </p:tav>
                                        <p:tav tm="100000">
                                          <p:val>
                                            <p:strVal val="#ppt_x"/>
                                          </p:val>
                                        </p:tav>
                                      </p:tavLst>
                                    </p:anim>
                                    <p:anim calcmode="lin" valueType="num">
                                      <p:cBhvr>
                                        <p:cTn id="49" dur="25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250"/>
                                        <p:tgtEl>
                                          <p:spTgt spid="12"/>
                                        </p:tgtEl>
                                      </p:cBhvr>
                                    </p:animEffect>
                                    <p:anim calcmode="lin" valueType="num">
                                      <p:cBhvr>
                                        <p:cTn id="54" dur="250" fill="hold"/>
                                        <p:tgtEl>
                                          <p:spTgt spid="12"/>
                                        </p:tgtEl>
                                        <p:attrNameLst>
                                          <p:attrName>ppt_x</p:attrName>
                                        </p:attrNameLst>
                                      </p:cBhvr>
                                      <p:tavLst>
                                        <p:tav tm="0">
                                          <p:val>
                                            <p:strVal val="#ppt_x"/>
                                          </p:val>
                                        </p:tav>
                                        <p:tav tm="100000">
                                          <p:val>
                                            <p:strVal val="#ppt_x"/>
                                          </p:val>
                                        </p:tav>
                                      </p:tavLst>
                                    </p:anim>
                                    <p:anim calcmode="lin" valueType="num">
                                      <p:cBhvr>
                                        <p:cTn id="55" dur="250" fill="hold"/>
                                        <p:tgtEl>
                                          <p:spTgt spid="12"/>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250"/>
                                        <p:tgtEl>
                                          <p:spTgt spid="13"/>
                                        </p:tgtEl>
                                      </p:cBhvr>
                                    </p:animEffect>
                                    <p:anim calcmode="lin" valueType="num">
                                      <p:cBhvr>
                                        <p:cTn id="60" dur="250" fill="hold"/>
                                        <p:tgtEl>
                                          <p:spTgt spid="13"/>
                                        </p:tgtEl>
                                        <p:attrNameLst>
                                          <p:attrName>ppt_x</p:attrName>
                                        </p:attrNameLst>
                                      </p:cBhvr>
                                      <p:tavLst>
                                        <p:tav tm="0">
                                          <p:val>
                                            <p:strVal val="#ppt_x"/>
                                          </p:val>
                                        </p:tav>
                                        <p:tav tm="100000">
                                          <p:val>
                                            <p:strVal val="#ppt_x"/>
                                          </p:val>
                                        </p:tav>
                                      </p:tavLst>
                                    </p:anim>
                                    <p:anim calcmode="lin" valueType="num">
                                      <p:cBhvr>
                                        <p:cTn id="61" dur="25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250"/>
                                        <p:tgtEl>
                                          <p:spTgt spid="14"/>
                                        </p:tgtEl>
                                      </p:cBhvr>
                                    </p:animEffect>
                                    <p:anim calcmode="lin" valueType="num">
                                      <p:cBhvr>
                                        <p:cTn id="66" dur="250" fill="hold"/>
                                        <p:tgtEl>
                                          <p:spTgt spid="14"/>
                                        </p:tgtEl>
                                        <p:attrNameLst>
                                          <p:attrName>ppt_x</p:attrName>
                                        </p:attrNameLst>
                                      </p:cBhvr>
                                      <p:tavLst>
                                        <p:tav tm="0">
                                          <p:val>
                                            <p:strVal val="#ppt_x"/>
                                          </p:val>
                                        </p:tav>
                                        <p:tav tm="100000">
                                          <p:val>
                                            <p:strVal val="#ppt_x"/>
                                          </p:val>
                                        </p:tav>
                                      </p:tavLst>
                                    </p:anim>
                                    <p:anim calcmode="lin" valueType="num">
                                      <p:cBhvr>
                                        <p:cTn id="67" dur="250" fill="hold"/>
                                        <p:tgtEl>
                                          <p:spTgt spid="14"/>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250"/>
                                        <p:tgtEl>
                                          <p:spTgt spid="15"/>
                                        </p:tgtEl>
                                      </p:cBhvr>
                                    </p:animEffect>
                                    <p:anim calcmode="lin" valueType="num">
                                      <p:cBhvr>
                                        <p:cTn id="72" dur="250" fill="hold"/>
                                        <p:tgtEl>
                                          <p:spTgt spid="15"/>
                                        </p:tgtEl>
                                        <p:attrNameLst>
                                          <p:attrName>ppt_x</p:attrName>
                                        </p:attrNameLst>
                                      </p:cBhvr>
                                      <p:tavLst>
                                        <p:tav tm="0">
                                          <p:val>
                                            <p:strVal val="#ppt_x"/>
                                          </p:val>
                                        </p:tav>
                                        <p:tav tm="100000">
                                          <p:val>
                                            <p:strVal val="#ppt_x"/>
                                          </p:val>
                                        </p:tav>
                                      </p:tavLst>
                                    </p:anim>
                                    <p:anim calcmode="lin" valueType="num">
                                      <p:cBhvr>
                                        <p:cTn id="73" dur="250" fill="hold"/>
                                        <p:tgtEl>
                                          <p:spTgt spid="15"/>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250"/>
                                        <p:tgtEl>
                                          <p:spTgt spid="16"/>
                                        </p:tgtEl>
                                      </p:cBhvr>
                                    </p:animEffect>
                                    <p:anim calcmode="lin" valueType="num">
                                      <p:cBhvr>
                                        <p:cTn id="78" dur="250" fill="hold"/>
                                        <p:tgtEl>
                                          <p:spTgt spid="16"/>
                                        </p:tgtEl>
                                        <p:attrNameLst>
                                          <p:attrName>ppt_x</p:attrName>
                                        </p:attrNameLst>
                                      </p:cBhvr>
                                      <p:tavLst>
                                        <p:tav tm="0">
                                          <p:val>
                                            <p:strVal val="#ppt_x"/>
                                          </p:val>
                                        </p:tav>
                                        <p:tav tm="100000">
                                          <p:val>
                                            <p:strVal val="#ppt_x"/>
                                          </p:val>
                                        </p:tav>
                                      </p:tavLst>
                                    </p:anim>
                                    <p:anim calcmode="lin" valueType="num">
                                      <p:cBhvr>
                                        <p:cTn id="79" dur="250" fill="hold"/>
                                        <p:tgtEl>
                                          <p:spTgt spid="16"/>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250"/>
                                        <p:tgtEl>
                                          <p:spTgt spid="17"/>
                                        </p:tgtEl>
                                      </p:cBhvr>
                                    </p:animEffect>
                                    <p:anim calcmode="lin" valueType="num">
                                      <p:cBhvr>
                                        <p:cTn id="84" dur="250" fill="hold"/>
                                        <p:tgtEl>
                                          <p:spTgt spid="17"/>
                                        </p:tgtEl>
                                        <p:attrNameLst>
                                          <p:attrName>ppt_x</p:attrName>
                                        </p:attrNameLst>
                                      </p:cBhvr>
                                      <p:tavLst>
                                        <p:tav tm="0">
                                          <p:val>
                                            <p:strVal val="#ppt_x"/>
                                          </p:val>
                                        </p:tav>
                                        <p:tav tm="100000">
                                          <p:val>
                                            <p:strVal val="#ppt_x"/>
                                          </p:val>
                                        </p:tav>
                                      </p:tavLst>
                                    </p:anim>
                                    <p:anim calcmode="lin" valueType="num">
                                      <p:cBhvr>
                                        <p:cTn id="85" dur="250" fill="hold"/>
                                        <p:tgtEl>
                                          <p:spTgt spid="17"/>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250"/>
                                        <p:tgtEl>
                                          <p:spTgt spid="18"/>
                                        </p:tgtEl>
                                      </p:cBhvr>
                                    </p:animEffect>
                                    <p:anim calcmode="lin" valueType="num">
                                      <p:cBhvr>
                                        <p:cTn id="90" dur="250" fill="hold"/>
                                        <p:tgtEl>
                                          <p:spTgt spid="18"/>
                                        </p:tgtEl>
                                        <p:attrNameLst>
                                          <p:attrName>ppt_x</p:attrName>
                                        </p:attrNameLst>
                                      </p:cBhvr>
                                      <p:tavLst>
                                        <p:tav tm="0">
                                          <p:val>
                                            <p:strVal val="#ppt_x"/>
                                          </p:val>
                                        </p:tav>
                                        <p:tav tm="100000">
                                          <p:val>
                                            <p:strVal val="#ppt_x"/>
                                          </p:val>
                                        </p:tav>
                                      </p:tavLst>
                                    </p:anim>
                                    <p:anim calcmode="lin" valueType="num">
                                      <p:cBhvr>
                                        <p:cTn id="91" dur="250" fill="hold"/>
                                        <p:tgtEl>
                                          <p:spTgt spid="18"/>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250"/>
                                        <p:tgtEl>
                                          <p:spTgt spid="19"/>
                                        </p:tgtEl>
                                      </p:cBhvr>
                                    </p:animEffect>
                                    <p:anim calcmode="lin" valueType="num">
                                      <p:cBhvr>
                                        <p:cTn id="96" dur="250" fill="hold"/>
                                        <p:tgtEl>
                                          <p:spTgt spid="19"/>
                                        </p:tgtEl>
                                        <p:attrNameLst>
                                          <p:attrName>ppt_x</p:attrName>
                                        </p:attrNameLst>
                                      </p:cBhvr>
                                      <p:tavLst>
                                        <p:tav tm="0">
                                          <p:val>
                                            <p:strVal val="#ppt_x"/>
                                          </p:val>
                                        </p:tav>
                                        <p:tav tm="100000">
                                          <p:val>
                                            <p:strVal val="#ppt_x"/>
                                          </p:val>
                                        </p:tav>
                                      </p:tavLst>
                                    </p:anim>
                                    <p:anim calcmode="lin" valueType="num">
                                      <p:cBhvr>
                                        <p:cTn id="97" dur="250" fill="hold"/>
                                        <p:tgtEl>
                                          <p:spTgt spid="19"/>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250"/>
                                        <p:tgtEl>
                                          <p:spTgt spid="20"/>
                                        </p:tgtEl>
                                      </p:cBhvr>
                                    </p:animEffect>
                                    <p:anim calcmode="lin" valueType="num">
                                      <p:cBhvr>
                                        <p:cTn id="102" dur="250" fill="hold"/>
                                        <p:tgtEl>
                                          <p:spTgt spid="20"/>
                                        </p:tgtEl>
                                        <p:attrNameLst>
                                          <p:attrName>ppt_x</p:attrName>
                                        </p:attrNameLst>
                                      </p:cBhvr>
                                      <p:tavLst>
                                        <p:tav tm="0">
                                          <p:val>
                                            <p:strVal val="#ppt_x"/>
                                          </p:val>
                                        </p:tav>
                                        <p:tav tm="100000">
                                          <p:val>
                                            <p:strVal val="#ppt_x"/>
                                          </p:val>
                                        </p:tav>
                                      </p:tavLst>
                                    </p:anim>
                                    <p:anim calcmode="lin" valueType="num">
                                      <p:cBhvr>
                                        <p:cTn id="103"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360732" y="2501897"/>
            <a:ext cx="1493779" cy="755336"/>
            <a:chOff x="5360732" y="2527301"/>
            <a:chExt cx="1493779" cy="755336"/>
          </a:xfrm>
        </p:grpSpPr>
        <p:sp>
          <p:nvSpPr>
            <p:cNvPr id="6" name="Freeform 9"/>
            <p:cNvSpPr>
              <a:spLocks/>
            </p:cNvSpPr>
            <p:nvPr/>
          </p:nvSpPr>
          <p:spPr bwMode="auto">
            <a:xfrm>
              <a:off x="5360732" y="2527301"/>
              <a:ext cx="1493779" cy="755336"/>
            </a:xfrm>
            <a:custGeom>
              <a:avLst/>
              <a:gdLst>
                <a:gd name="T0" fmla="*/ 165 w 328"/>
                <a:gd name="T1" fmla="*/ 1 h 166"/>
                <a:gd name="T2" fmla="*/ 299 w 328"/>
                <a:gd name="T3" fmla="*/ 1 h 166"/>
                <a:gd name="T4" fmla="*/ 318 w 328"/>
                <a:gd name="T5" fmla="*/ 36 h 166"/>
                <a:gd name="T6" fmla="*/ 250 w 328"/>
                <a:gd name="T7" fmla="*/ 151 h 166"/>
                <a:gd name="T8" fmla="*/ 224 w 328"/>
                <a:gd name="T9" fmla="*/ 164 h 166"/>
                <a:gd name="T10" fmla="*/ 104 w 328"/>
                <a:gd name="T11" fmla="*/ 164 h 166"/>
                <a:gd name="T12" fmla="*/ 77 w 328"/>
                <a:gd name="T13" fmla="*/ 148 h 166"/>
                <a:gd name="T14" fmla="*/ 15 w 328"/>
                <a:gd name="T15" fmla="*/ 41 h 166"/>
                <a:gd name="T16" fmla="*/ 37 w 328"/>
                <a:gd name="T17" fmla="*/ 2 h 166"/>
                <a:gd name="T18" fmla="*/ 101 w 328"/>
                <a:gd name="T19" fmla="*/ 2 h 166"/>
                <a:gd name="T20" fmla="*/ 165 w 328"/>
                <a:gd name="T21" fmla="*/ 2 h 166"/>
                <a:gd name="T22" fmla="*/ 165 w 328"/>
                <a:gd name="T23"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8" h="166">
                  <a:moveTo>
                    <a:pt x="165" y="1"/>
                  </a:moveTo>
                  <a:cubicBezTo>
                    <a:pt x="209" y="1"/>
                    <a:pt x="254" y="0"/>
                    <a:pt x="299" y="1"/>
                  </a:cubicBezTo>
                  <a:cubicBezTo>
                    <a:pt x="319" y="1"/>
                    <a:pt x="328" y="17"/>
                    <a:pt x="318" y="36"/>
                  </a:cubicBezTo>
                  <a:cubicBezTo>
                    <a:pt x="296" y="75"/>
                    <a:pt x="274" y="113"/>
                    <a:pt x="250" y="151"/>
                  </a:cubicBezTo>
                  <a:cubicBezTo>
                    <a:pt x="246" y="158"/>
                    <a:pt x="233" y="164"/>
                    <a:pt x="224" y="164"/>
                  </a:cubicBezTo>
                  <a:cubicBezTo>
                    <a:pt x="184" y="166"/>
                    <a:pt x="144" y="166"/>
                    <a:pt x="104" y="164"/>
                  </a:cubicBezTo>
                  <a:cubicBezTo>
                    <a:pt x="95" y="164"/>
                    <a:pt x="83" y="156"/>
                    <a:pt x="77" y="148"/>
                  </a:cubicBezTo>
                  <a:cubicBezTo>
                    <a:pt x="55" y="113"/>
                    <a:pt x="35" y="77"/>
                    <a:pt x="15" y="41"/>
                  </a:cubicBezTo>
                  <a:cubicBezTo>
                    <a:pt x="0" y="15"/>
                    <a:pt x="7" y="3"/>
                    <a:pt x="37" y="2"/>
                  </a:cubicBezTo>
                  <a:cubicBezTo>
                    <a:pt x="58" y="2"/>
                    <a:pt x="80" y="2"/>
                    <a:pt x="101" y="2"/>
                  </a:cubicBezTo>
                  <a:cubicBezTo>
                    <a:pt x="122" y="2"/>
                    <a:pt x="144" y="2"/>
                    <a:pt x="165" y="2"/>
                  </a:cubicBezTo>
                  <a:cubicBezTo>
                    <a:pt x="165" y="2"/>
                    <a:pt x="165" y="1"/>
                    <a:pt x="165" y="1"/>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190"/>
            <p:cNvSpPr>
              <a:spLocks noChangeAspect="1" noEditPoints="1"/>
            </p:cNvSpPr>
            <p:nvPr/>
          </p:nvSpPr>
          <p:spPr bwMode="auto">
            <a:xfrm>
              <a:off x="5951426" y="2809675"/>
              <a:ext cx="317217" cy="19058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5329361" y="4623111"/>
            <a:ext cx="1501018" cy="755336"/>
            <a:chOff x="5329361" y="4648515"/>
            <a:chExt cx="1501018" cy="755336"/>
          </a:xfrm>
        </p:grpSpPr>
        <p:sp>
          <p:nvSpPr>
            <p:cNvPr id="9" name="Freeform 7"/>
            <p:cNvSpPr>
              <a:spLocks/>
            </p:cNvSpPr>
            <p:nvPr/>
          </p:nvSpPr>
          <p:spPr bwMode="auto">
            <a:xfrm>
              <a:off x="5329361" y="4648515"/>
              <a:ext cx="1501018" cy="755336"/>
            </a:xfrm>
            <a:custGeom>
              <a:avLst/>
              <a:gdLst>
                <a:gd name="T0" fmla="*/ 45 w 330"/>
                <a:gd name="T1" fmla="*/ 71 h 166"/>
                <a:gd name="T2" fmla="*/ 77 w 330"/>
                <a:gd name="T3" fmla="*/ 18 h 166"/>
                <a:gd name="T4" fmla="*/ 105 w 330"/>
                <a:gd name="T5" fmla="*/ 1 h 166"/>
                <a:gd name="T6" fmla="*/ 225 w 330"/>
                <a:gd name="T7" fmla="*/ 1 h 166"/>
                <a:gd name="T8" fmla="*/ 252 w 330"/>
                <a:gd name="T9" fmla="*/ 17 h 166"/>
                <a:gd name="T10" fmla="*/ 317 w 330"/>
                <a:gd name="T11" fmla="*/ 129 h 166"/>
                <a:gd name="T12" fmla="*/ 296 w 330"/>
                <a:gd name="T13" fmla="*/ 165 h 166"/>
                <a:gd name="T14" fmla="*/ 36 w 330"/>
                <a:gd name="T15" fmla="*/ 165 h 166"/>
                <a:gd name="T16" fmla="*/ 13 w 330"/>
                <a:gd name="T17" fmla="*/ 127 h 166"/>
                <a:gd name="T18" fmla="*/ 45 w 330"/>
                <a:gd name="T19" fmla="*/ 7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166">
                  <a:moveTo>
                    <a:pt x="45" y="71"/>
                  </a:moveTo>
                  <a:cubicBezTo>
                    <a:pt x="56" y="53"/>
                    <a:pt x="65" y="35"/>
                    <a:pt x="77" y="18"/>
                  </a:cubicBezTo>
                  <a:cubicBezTo>
                    <a:pt x="83" y="10"/>
                    <a:pt x="95" y="2"/>
                    <a:pt x="105" y="1"/>
                  </a:cubicBezTo>
                  <a:cubicBezTo>
                    <a:pt x="145" y="0"/>
                    <a:pt x="185" y="0"/>
                    <a:pt x="225" y="1"/>
                  </a:cubicBezTo>
                  <a:cubicBezTo>
                    <a:pt x="234" y="2"/>
                    <a:pt x="247" y="9"/>
                    <a:pt x="252" y="17"/>
                  </a:cubicBezTo>
                  <a:cubicBezTo>
                    <a:pt x="275" y="53"/>
                    <a:pt x="296" y="91"/>
                    <a:pt x="317" y="129"/>
                  </a:cubicBezTo>
                  <a:cubicBezTo>
                    <a:pt x="330" y="151"/>
                    <a:pt x="321" y="165"/>
                    <a:pt x="296" y="165"/>
                  </a:cubicBezTo>
                  <a:cubicBezTo>
                    <a:pt x="209" y="166"/>
                    <a:pt x="123" y="166"/>
                    <a:pt x="36" y="165"/>
                  </a:cubicBezTo>
                  <a:cubicBezTo>
                    <a:pt x="8" y="165"/>
                    <a:pt x="0" y="150"/>
                    <a:pt x="13" y="127"/>
                  </a:cubicBezTo>
                  <a:cubicBezTo>
                    <a:pt x="24" y="108"/>
                    <a:pt x="34" y="90"/>
                    <a:pt x="45" y="71"/>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172"/>
            <p:cNvSpPr>
              <a:spLocks noChangeAspect="1" noEditPoints="1"/>
            </p:cNvSpPr>
            <p:nvPr/>
          </p:nvSpPr>
          <p:spPr bwMode="auto">
            <a:xfrm>
              <a:off x="5981868" y="4892570"/>
              <a:ext cx="251506" cy="26722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4484737" y="3964303"/>
            <a:ext cx="1153515" cy="1295896"/>
            <a:chOff x="4484737" y="3989707"/>
            <a:chExt cx="1153515" cy="1295896"/>
          </a:xfrm>
        </p:grpSpPr>
        <p:sp>
          <p:nvSpPr>
            <p:cNvPr id="12" name="Freeform 8"/>
            <p:cNvSpPr>
              <a:spLocks/>
            </p:cNvSpPr>
            <p:nvPr/>
          </p:nvSpPr>
          <p:spPr bwMode="auto">
            <a:xfrm>
              <a:off x="4484737" y="3989707"/>
              <a:ext cx="1153515" cy="1295896"/>
            </a:xfrm>
            <a:custGeom>
              <a:avLst/>
              <a:gdLst>
                <a:gd name="T0" fmla="*/ 217 w 254"/>
                <a:gd name="T1" fmla="*/ 208 h 285"/>
                <a:gd name="T2" fmla="*/ 186 w 254"/>
                <a:gd name="T3" fmla="*/ 262 h 285"/>
                <a:gd name="T4" fmla="*/ 143 w 254"/>
                <a:gd name="T5" fmla="*/ 262 h 285"/>
                <a:gd name="T6" fmla="*/ 46 w 254"/>
                <a:gd name="T7" fmla="*/ 96 h 285"/>
                <a:gd name="T8" fmla="*/ 14 w 254"/>
                <a:gd name="T9" fmla="*/ 41 h 285"/>
                <a:gd name="T10" fmla="*/ 34 w 254"/>
                <a:gd name="T11" fmla="*/ 1 h 285"/>
                <a:gd name="T12" fmla="*/ 165 w 254"/>
                <a:gd name="T13" fmla="*/ 2 h 285"/>
                <a:gd name="T14" fmla="*/ 189 w 254"/>
                <a:gd name="T15" fmla="*/ 16 h 285"/>
                <a:gd name="T16" fmla="*/ 250 w 254"/>
                <a:gd name="T17" fmla="*/ 122 h 285"/>
                <a:gd name="T18" fmla="*/ 249 w 254"/>
                <a:gd name="T19" fmla="*/ 151 h 285"/>
                <a:gd name="T20" fmla="*/ 217 w 254"/>
                <a:gd name="T21" fmla="*/ 2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285">
                  <a:moveTo>
                    <a:pt x="217" y="208"/>
                  </a:moveTo>
                  <a:cubicBezTo>
                    <a:pt x="207" y="226"/>
                    <a:pt x="196" y="244"/>
                    <a:pt x="186" y="262"/>
                  </a:cubicBezTo>
                  <a:cubicBezTo>
                    <a:pt x="172" y="285"/>
                    <a:pt x="156" y="285"/>
                    <a:pt x="143" y="262"/>
                  </a:cubicBezTo>
                  <a:cubicBezTo>
                    <a:pt x="110" y="207"/>
                    <a:pt x="79" y="152"/>
                    <a:pt x="46" y="96"/>
                  </a:cubicBezTo>
                  <a:cubicBezTo>
                    <a:pt x="36" y="78"/>
                    <a:pt x="25" y="60"/>
                    <a:pt x="14" y="41"/>
                  </a:cubicBezTo>
                  <a:cubicBezTo>
                    <a:pt x="0" y="18"/>
                    <a:pt x="7" y="2"/>
                    <a:pt x="34" y="1"/>
                  </a:cubicBezTo>
                  <a:cubicBezTo>
                    <a:pt x="78" y="0"/>
                    <a:pt x="122" y="0"/>
                    <a:pt x="165" y="2"/>
                  </a:cubicBezTo>
                  <a:cubicBezTo>
                    <a:pt x="174" y="2"/>
                    <a:pt x="185" y="9"/>
                    <a:pt x="189" y="16"/>
                  </a:cubicBezTo>
                  <a:cubicBezTo>
                    <a:pt x="211" y="50"/>
                    <a:pt x="231" y="86"/>
                    <a:pt x="250" y="122"/>
                  </a:cubicBezTo>
                  <a:cubicBezTo>
                    <a:pt x="254" y="129"/>
                    <a:pt x="253" y="143"/>
                    <a:pt x="249" y="151"/>
                  </a:cubicBezTo>
                  <a:cubicBezTo>
                    <a:pt x="240" y="171"/>
                    <a:pt x="228" y="189"/>
                    <a:pt x="217" y="208"/>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157"/>
            <p:cNvSpPr>
              <a:spLocks noChangeAspect="1" noEditPoints="1"/>
            </p:cNvSpPr>
            <p:nvPr/>
          </p:nvSpPr>
          <p:spPr bwMode="auto">
            <a:xfrm>
              <a:off x="4997844" y="4287673"/>
              <a:ext cx="317217" cy="349982"/>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 name="组合 13"/>
          <p:cNvGrpSpPr/>
          <p:nvPr/>
        </p:nvGrpSpPr>
        <p:grpSpPr>
          <a:xfrm>
            <a:off x="6552859" y="2615319"/>
            <a:ext cx="1160756" cy="1307961"/>
            <a:chOff x="6552859" y="2640723"/>
            <a:chExt cx="1160756" cy="1307961"/>
          </a:xfrm>
        </p:grpSpPr>
        <p:sp>
          <p:nvSpPr>
            <p:cNvPr id="15" name="Freeform 5"/>
            <p:cNvSpPr>
              <a:spLocks/>
            </p:cNvSpPr>
            <p:nvPr/>
          </p:nvSpPr>
          <p:spPr bwMode="auto">
            <a:xfrm>
              <a:off x="6552859" y="2640723"/>
              <a:ext cx="1160756" cy="1307961"/>
            </a:xfrm>
            <a:custGeom>
              <a:avLst/>
              <a:gdLst>
                <a:gd name="T0" fmla="*/ 155 w 255"/>
                <a:gd name="T1" fmla="*/ 286 h 287"/>
                <a:gd name="T2" fmla="*/ 93 w 255"/>
                <a:gd name="T3" fmla="*/ 285 h 287"/>
                <a:gd name="T4" fmla="*/ 65 w 255"/>
                <a:gd name="T5" fmla="*/ 269 h 287"/>
                <a:gd name="T6" fmla="*/ 5 w 255"/>
                <a:gd name="T7" fmla="*/ 165 h 287"/>
                <a:gd name="T8" fmla="*/ 4 w 255"/>
                <a:gd name="T9" fmla="*/ 134 h 287"/>
                <a:gd name="T10" fmla="*/ 68 w 255"/>
                <a:gd name="T11" fmla="*/ 21 h 287"/>
                <a:gd name="T12" fmla="*/ 111 w 255"/>
                <a:gd name="T13" fmla="*/ 22 h 287"/>
                <a:gd name="T14" fmla="*/ 241 w 255"/>
                <a:gd name="T15" fmla="*/ 246 h 287"/>
                <a:gd name="T16" fmla="*/ 219 w 255"/>
                <a:gd name="T17" fmla="*/ 286 h 287"/>
                <a:gd name="T18" fmla="*/ 155 w 255"/>
                <a:gd name="T19" fmla="*/ 28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5" h="287">
                  <a:moveTo>
                    <a:pt x="155" y="286"/>
                  </a:moveTo>
                  <a:cubicBezTo>
                    <a:pt x="135" y="286"/>
                    <a:pt x="114" y="287"/>
                    <a:pt x="93" y="285"/>
                  </a:cubicBezTo>
                  <a:cubicBezTo>
                    <a:pt x="83" y="284"/>
                    <a:pt x="70" y="277"/>
                    <a:pt x="65" y="269"/>
                  </a:cubicBezTo>
                  <a:cubicBezTo>
                    <a:pt x="43" y="235"/>
                    <a:pt x="23" y="201"/>
                    <a:pt x="5" y="165"/>
                  </a:cubicBezTo>
                  <a:cubicBezTo>
                    <a:pt x="0" y="157"/>
                    <a:pt x="0" y="142"/>
                    <a:pt x="4" y="134"/>
                  </a:cubicBezTo>
                  <a:cubicBezTo>
                    <a:pt x="24" y="96"/>
                    <a:pt x="46" y="59"/>
                    <a:pt x="68" y="21"/>
                  </a:cubicBezTo>
                  <a:cubicBezTo>
                    <a:pt x="81" y="0"/>
                    <a:pt x="98" y="0"/>
                    <a:pt x="111" y="22"/>
                  </a:cubicBezTo>
                  <a:cubicBezTo>
                    <a:pt x="155" y="97"/>
                    <a:pt x="198" y="171"/>
                    <a:pt x="241" y="246"/>
                  </a:cubicBezTo>
                  <a:cubicBezTo>
                    <a:pt x="255" y="270"/>
                    <a:pt x="246" y="285"/>
                    <a:pt x="219" y="286"/>
                  </a:cubicBezTo>
                  <a:cubicBezTo>
                    <a:pt x="198" y="286"/>
                    <a:pt x="177" y="286"/>
                    <a:pt x="155" y="286"/>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6" name="组合 15"/>
            <p:cNvGrpSpPr>
              <a:grpSpLocks noChangeAspect="1"/>
            </p:cNvGrpSpPr>
            <p:nvPr/>
          </p:nvGrpSpPr>
          <p:grpSpPr>
            <a:xfrm>
              <a:off x="6885882" y="3261766"/>
              <a:ext cx="317217" cy="316067"/>
              <a:chOff x="3618897" y="2279040"/>
              <a:chExt cx="706229" cy="703668"/>
            </a:xfrm>
            <a:solidFill>
              <a:schemeClr val="bg1"/>
            </a:solidFill>
          </p:grpSpPr>
          <p:sp>
            <p:nvSpPr>
              <p:cNvPr id="17"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0" name="组合 19"/>
          <p:cNvGrpSpPr/>
          <p:nvPr/>
        </p:nvGrpSpPr>
        <p:grpSpPr>
          <a:xfrm>
            <a:off x="6548033" y="3986023"/>
            <a:ext cx="1155929" cy="1300722"/>
            <a:chOff x="6548033" y="4011427"/>
            <a:chExt cx="1155929" cy="1300722"/>
          </a:xfrm>
        </p:grpSpPr>
        <p:sp>
          <p:nvSpPr>
            <p:cNvPr id="21" name="Freeform 6"/>
            <p:cNvSpPr>
              <a:spLocks/>
            </p:cNvSpPr>
            <p:nvPr/>
          </p:nvSpPr>
          <p:spPr bwMode="auto">
            <a:xfrm>
              <a:off x="6548033" y="4011427"/>
              <a:ext cx="1155929" cy="1300722"/>
            </a:xfrm>
            <a:custGeom>
              <a:avLst/>
              <a:gdLst>
                <a:gd name="T0" fmla="*/ 156 w 254"/>
                <a:gd name="T1" fmla="*/ 1 h 286"/>
                <a:gd name="T2" fmla="*/ 218 w 254"/>
                <a:gd name="T3" fmla="*/ 1 h 286"/>
                <a:gd name="T4" fmla="*/ 240 w 254"/>
                <a:gd name="T5" fmla="*/ 38 h 286"/>
                <a:gd name="T6" fmla="*/ 145 w 254"/>
                <a:gd name="T7" fmla="*/ 205 h 286"/>
                <a:gd name="T8" fmla="*/ 114 w 254"/>
                <a:gd name="T9" fmla="*/ 260 h 286"/>
                <a:gd name="T10" fmla="*/ 69 w 254"/>
                <a:gd name="T11" fmla="*/ 263 h 286"/>
                <a:gd name="T12" fmla="*/ 4 w 254"/>
                <a:gd name="T13" fmla="*/ 149 h 286"/>
                <a:gd name="T14" fmla="*/ 4 w 254"/>
                <a:gd name="T15" fmla="*/ 122 h 286"/>
                <a:gd name="T16" fmla="*/ 65 w 254"/>
                <a:gd name="T17" fmla="*/ 16 h 286"/>
                <a:gd name="T18" fmla="*/ 91 w 254"/>
                <a:gd name="T19" fmla="*/ 2 h 286"/>
                <a:gd name="T20" fmla="*/ 156 w 254"/>
                <a:gd name="T21" fmla="*/ 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286">
                  <a:moveTo>
                    <a:pt x="156" y="1"/>
                  </a:moveTo>
                  <a:cubicBezTo>
                    <a:pt x="177" y="1"/>
                    <a:pt x="198" y="1"/>
                    <a:pt x="218" y="1"/>
                  </a:cubicBezTo>
                  <a:cubicBezTo>
                    <a:pt x="245" y="1"/>
                    <a:pt x="254" y="15"/>
                    <a:pt x="240" y="38"/>
                  </a:cubicBezTo>
                  <a:cubicBezTo>
                    <a:pt x="209" y="94"/>
                    <a:pt x="177" y="149"/>
                    <a:pt x="145" y="205"/>
                  </a:cubicBezTo>
                  <a:cubicBezTo>
                    <a:pt x="135" y="223"/>
                    <a:pt x="124" y="242"/>
                    <a:pt x="114" y="260"/>
                  </a:cubicBezTo>
                  <a:cubicBezTo>
                    <a:pt x="101" y="285"/>
                    <a:pt x="83" y="286"/>
                    <a:pt x="69" y="263"/>
                  </a:cubicBezTo>
                  <a:cubicBezTo>
                    <a:pt x="46" y="226"/>
                    <a:pt x="24" y="188"/>
                    <a:pt x="4" y="149"/>
                  </a:cubicBezTo>
                  <a:cubicBezTo>
                    <a:pt x="0" y="142"/>
                    <a:pt x="0" y="129"/>
                    <a:pt x="4" y="122"/>
                  </a:cubicBezTo>
                  <a:cubicBezTo>
                    <a:pt x="23" y="86"/>
                    <a:pt x="43" y="50"/>
                    <a:pt x="65" y="16"/>
                  </a:cubicBezTo>
                  <a:cubicBezTo>
                    <a:pt x="70" y="9"/>
                    <a:pt x="81" y="2"/>
                    <a:pt x="91" y="2"/>
                  </a:cubicBezTo>
                  <a:cubicBezTo>
                    <a:pt x="112" y="0"/>
                    <a:pt x="134" y="1"/>
                    <a:pt x="156" y="1"/>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2" name="组合 21"/>
            <p:cNvGrpSpPr>
              <a:grpSpLocks noChangeAspect="1"/>
            </p:cNvGrpSpPr>
            <p:nvPr/>
          </p:nvGrpSpPr>
          <p:grpSpPr>
            <a:xfrm>
              <a:off x="6885882" y="4434770"/>
              <a:ext cx="317217" cy="269913"/>
              <a:chOff x="7909299" y="3772690"/>
              <a:chExt cx="667095" cy="567616"/>
            </a:xfrm>
            <a:solidFill>
              <a:schemeClr val="bg1"/>
            </a:solidFill>
          </p:grpSpPr>
          <p:sp>
            <p:nvSpPr>
              <p:cNvPr id="23"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4525761" y="2615319"/>
            <a:ext cx="1141450" cy="1279002"/>
            <a:chOff x="4525761" y="2640723"/>
            <a:chExt cx="1141450" cy="1279002"/>
          </a:xfrm>
        </p:grpSpPr>
        <p:sp>
          <p:nvSpPr>
            <p:cNvPr id="26" name="Freeform 10"/>
            <p:cNvSpPr>
              <a:spLocks/>
            </p:cNvSpPr>
            <p:nvPr/>
          </p:nvSpPr>
          <p:spPr bwMode="auto">
            <a:xfrm>
              <a:off x="4525761" y="2640723"/>
              <a:ext cx="1141450" cy="1279002"/>
            </a:xfrm>
            <a:custGeom>
              <a:avLst/>
              <a:gdLst>
                <a:gd name="T0" fmla="*/ 95 w 251"/>
                <a:gd name="T1" fmla="*/ 281 h 281"/>
                <a:gd name="T2" fmla="*/ 29 w 251"/>
                <a:gd name="T3" fmla="*/ 281 h 281"/>
                <a:gd name="T4" fmla="*/ 11 w 251"/>
                <a:gd name="T5" fmla="*/ 250 h 281"/>
                <a:gd name="T6" fmla="*/ 138 w 251"/>
                <a:gd name="T7" fmla="*/ 24 h 281"/>
                <a:gd name="T8" fmla="*/ 182 w 251"/>
                <a:gd name="T9" fmla="*/ 23 h 281"/>
                <a:gd name="T10" fmla="*/ 243 w 251"/>
                <a:gd name="T11" fmla="*/ 129 h 281"/>
                <a:gd name="T12" fmla="*/ 242 w 251"/>
                <a:gd name="T13" fmla="*/ 168 h 281"/>
                <a:gd name="T14" fmla="*/ 187 w 251"/>
                <a:gd name="T15" fmla="*/ 265 h 281"/>
                <a:gd name="T16" fmla="*/ 159 w 251"/>
                <a:gd name="T17" fmla="*/ 281 h 281"/>
                <a:gd name="T18" fmla="*/ 95 w 251"/>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281">
                  <a:moveTo>
                    <a:pt x="95" y="281"/>
                  </a:moveTo>
                  <a:cubicBezTo>
                    <a:pt x="73" y="281"/>
                    <a:pt x="51" y="281"/>
                    <a:pt x="29" y="281"/>
                  </a:cubicBezTo>
                  <a:cubicBezTo>
                    <a:pt x="7" y="280"/>
                    <a:pt x="0" y="269"/>
                    <a:pt x="11" y="250"/>
                  </a:cubicBezTo>
                  <a:cubicBezTo>
                    <a:pt x="53" y="174"/>
                    <a:pt x="96" y="99"/>
                    <a:pt x="138" y="24"/>
                  </a:cubicBezTo>
                  <a:cubicBezTo>
                    <a:pt x="152" y="0"/>
                    <a:pt x="168" y="0"/>
                    <a:pt x="182" y="23"/>
                  </a:cubicBezTo>
                  <a:cubicBezTo>
                    <a:pt x="202" y="58"/>
                    <a:pt x="222" y="94"/>
                    <a:pt x="243" y="129"/>
                  </a:cubicBezTo>
                  <a:cubicBezTo>
                    <a:pt x="251" y="142"/>
                    <a:pt x="250" y="155"/>
                    <a:pt x="242" y="168"/>
                  </a:cubicBezTo>
                  <a:cubicBezTo>
                    <a:pt x="223" y="200"/>
                    <a:pt x="205" y="232"/>
                    <a:pt x="187" y="265"/>
                  </a:cubicBezTo>
                  <a:cubicBezTo>
                    <a:pt x="180" y="276"/>
                    <a:pt x="172" y="281"/>
                    <a:pt x="159" y="281"/>
                  </a:cubicBezTo>
                  <a:cubicBezTo>
                    <a:pt x="138" y="280"/>
                    <a:pt x="117" y="281"/>
                    <a:pt x="95" y="281"/>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7" name="组合 26"/>
            <p:cNvGrpSpPr/>
            <p:nvPr/>
          </p:nvGrpSpPr>
          <p:grpSpPr>
            <a:xfrm>
              <a:off x="5029645" y="3282637"/>
              <a:ext cx="299716" cy="300008"/>
              <a:chOff x="5240338" y="2657475"/>
              <a:chExt cx="1630363" cy="1631951"/>
            </a:xfrm>
            <a:solidFill>
              <a:schemeClr val="bg1"/>
            </a:solidFill>
          </p:grpSpPr>
          <p:sp>
            <p:nvSpPr>
              <p:cNvPr id="28"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3" name="组合 32"/>
          <p:cNvGrpSpPr/>
          <p:nvPr/>
        </p:nvGrpSpPr>
        <p:grpSpPr>
          <a:xfrm>
            <a:off x="712044" y="2090470"/>
            <a:ext cx="2370017" cy="1053775"/>
            <a:chOff x="1221767" y="2192338"/>
            <a:chExt cx="2370017" cy="1053775"/>
          </a:xfrm>
        </p:grpSpPr>
        <p:sp>
          <p:nvSpPr>
            <p:cNvPr id="34" name="矩形 33"/>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35" name="矩形 34"/>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36" name="组合 35"/>
          <p:cNvGrpSpPr/>
          <p:nvPr/>
        </p:nvGrpSpPr>
        <p:grpSpPr>
          <a:xfrm>
            <a:off x="9109939" y="2090470"/>
            <a:ext cx="2370017" cy="1053775"/>
            <a:chOff x="3106598" y="5073134"/>
            <a:chExt cx="2370017" cy="1053775"/>
          </a:xfrm>
        </p:grpSpPr>
        <p:sp>
          <p:nvSpPr>
            <p:cNvPr id="37" name="矩形 36"/>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38" name="矩形 37"/>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39" name="组合 38"/>
          <p:cNvGrpSpPr/>
          <p:nvPr/>
        </p:nvGrpSpPr>
        <p:grpSpPr>
          <a:xfrm>
            <a:off x="712044" y="3523528"/>
            <a:ext cx="2370017" cy="1053775"/>
            <a:chOff x="1221767" y="2192338"/>
            <a:chExt cx="2370017" cy="1053775"/>
          </a:xfrm>
        </p:grpSpPr>
        <p:sp>
          <p:nvSpPr>
            <p:cNvPr id="40" name="矩形 39"/>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41" name="矩形 40"/>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42" name="组合 41"/>
          <p:cNvGrpSpPr/>
          <p:nvPr/>
        </p:nvGrpSpPr>
        <p:grpSpPr>
          <a:xfrm>
            <a:off x="9109939" y="3523528"/>
            <a:ext cx="2370017" cy="1053775"/>
            <a:chOff x="3106598" y="5073134"/>
            <a:chExt cx="2370017" cy="1053775"/>
          </a:xfrm>
        </p:grpSpPr>
        <p:sp>
          <p:nvSpPr>
            <p:cNvPr id="43" name="矩形 42"/>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44" name="矩形 43"/>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45" name="组合 44"/>
          <p:cNvGrpSpPr/>
          <p:nvPr/>
        </p:nvGrpSpPr>
        <p:grpSpPr>
          <a:xfrm>
            <a:off x="712044" y="4956587"/>
            <a:ext cx="2370017" cy="1053775"/>
            <a:chOff x="1221767" y="2192338"/>
            <a:chExt cx="2370017" cy="1053775"/>
          </a:xfrm>
        </p:grpSpPr>
        <p:sp>
          <p:nvSpPr>
            <p:cNvPr id="46" name="矩形 45"/>
            <p:cNvSpPr/>
            <p:nvPr/>
          </p:nvSpPr>
          <p:spPr>
            <a:xfrm>
              <a:off x="1675875" y="2192338"/>
              <a:ext cx="1915909" cy="369332"/>
            </a:xfrm>
            <a:prstGeom prst="rect">
              <a:avLst/>
            </a:prstGeom>
          </p:spPr>
          <p:txBody>
            <a:bodyPr wrap="none">
              <a:spAutoFit/>
            </a:bodyPr>
            <a:lstStyle/>
            <a:p>
              <a:pPr algn="r"/>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47" name="矩形 46"/>
            <p:cNvSpPr/>
            <p:nvPr/>
          </p:nvSpPr>
          <p:spPr>
            <a:xfrm>
              <a:off x="1221767" y="2523608"/>
              <a:ext cx="2370017" cy="722505"/>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48" name="组合 47"/>
          <p:cNvGrpSpPr/>
          <p:nvPr/>
        </p:nvGrpSpPr>
        <p:grpSpPr>
          <a:xfrm>
            <a:off x="9109939" y="4956587"/>
            <a:ext cx="2370017" cy="1053775"/>
            <a:chOff x="3106598" y="5073134"/>
            <a:chExt cx="2370017" cy="1053775"/>
          </a:xfrm>
        </p:grpSpPr>
        <p:sp>
          <p:nvSpPr>
            <p:cNvPr id="49" name="矩形 48"/>
            <p:cNvSpPr/>
            <p:nvPr/>
          </p:nvSpPr>
          <p:spPr>
            <a:xfrm>
              <a:off x="3106598" y="5073134"/>
              <a:ext cx="1915909" cy="369332"/>
            </a:xfrm>
            <a:prstGeom prst="rect">
              <a:avLst/>
            </a:prstGeom>
          </p:spPr>
          <p:txBody>
            <a:bodyPr wrap="none">
              <a:spAutoFit/>
            </a:bodyPr>
            <a:lstStyle/>
            <a:p>
              <a:r>
                <a:rPr lang="en-US" altLang="zh-CN" dirty="0">
                  <a:solidFill>
                    <a:schemeClr val="bg1">
                      <a:lumMod val="50000"/>
                    </a:schemeClr>
                  </a:solidFill>
                  <a:latin typeface="+mn-ea"/>
                </a:rPr>
                <a:t>CLICK ADD TITLE</a:t>
              </a:r>
              <a:endParaRPr lang="zh-CN" altLang="en-US" dirty="0">
                <a:solidFill>
                  <a:schemeClr val="bg1">
                    <a:lumMod val="50000"/>
                  </a:schemeClr>
                </a:solidFill>
                <a:latin typeface="+mn-ea"/>
              </a:endParaRPr>
            </a:p>
          </p:txBody>
        </p:sp>
        <p:sp>
          <p:nvSpPr>
            <p:cNvPr id="50" name="矩形 49"/>
            <p:cNvSpPr/>
            <p:nvPr/>
          </p:nvSpPr>
          <p:spPr>
            <a:xfrm>
              <a:off x="3106598" y="5404404"/>
              <a:ext cx="2370017" cy="722505"/>
            </a:xfrm>
            <a:prstGeom prst="rect">
              <a:avLst/>
            </a:prstGeom>
          </p:spPr>
          <p:txBody>
            <a:bodyPr wrap="square">
              <a:spAutoFit/>
            </a:bodyPr>
            <a:lstStyle/>
            <a:p>
              <a:pPr>
                <a:lnSpc>
                  <a:spcPct val="130000"/>
                </a:lnSpc>
              </a:pPr>
              <a:r>
                <a:rPr lang="zh-CN" altLang="en-US" sz="1050" dirty="0">
                  <a:solidFill>
                    <a:schemeClr val="bg1">
                      <a:lumMod val="50000"/>
                    </a:schemeClr>
                  </a:solidFill>
                  <a:latin typeface="+mn-ea"/>
                </a:rPr>
                <a:t>Hunan magic rain Advertising CoLtd.professional professional team</a:t>
              </a:r>
            </a:p>
          </p:txBody>
        </p:sp>
      </p:grpSp>
      <p:grpSp>
        <p:nvGrpSpPr>
          <p:cNvPr id="51" name="组合 50"/>
          <p:cNvGrpSpPr/>
          <p:nvPr/>
        </p:nvGrpSpPr>
        <p:grpSpPr>
          <a:xfrm>
            <a:off x="3357703" y="2263772"/>
            <a:ext cx="503010" cy="503010"/>
            <a:chOff x="3357703" y="2289176"/>
            <a:chExt cx="503010" cy="503010"/>
          </a:xfrm>
        </p:grpSpPr>
        <p:sp>
          <p:nvSpPr>
            <p:cNvPr id="52" name="椭圆 51"/>
            <p:cNvSpPr/>
            <p:nvPr/>
          </p:nvSpPr>
          <p:spPr>
            <a:xfrm>
              <a:off x="3357703" y="2289176"/>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66"/>
            <p:cNvSpPr txBox="1"/>
            <p:nvPr/>
          </p:nvSpPr>
          <p:spPr>
            <a:xfrm>
              <a:off x="3581080" y="2460314"/>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54" name="组合 53"/>
          <p:cNvGrpSpPr/>
          <p:nvPr/>
        </p:nvGrpSpPr>
        <p:grpSpPr>
          <a:xfrm>
            <a:off x="3359649" y="3671775"/>
            <a:ext cx="503010" cy="503010"/>
            <a:chOff x="3359649" y="3697179"/>
            <a:chExt cx="503010" cy="503010"/>
          </a:xfrm>
        </p:grpSpPr>
        <p:sp>
          <p:nvSpPr>
            <p:cNvPr id="55" name="椭圆 54"/>
            <p:cNvSpPr/>
            <p:nvPr/>
          </p:nvSpPr>
          <p:spPr>
            <a:xfrm>
              <a:off x="3359649" y="3697179"/>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72"/>
            <p:cNvSpPr txBox="1"/>
            <p:nvPr/>
          </p:nvSpPr>
          <p:spPr>
            <a:xfrm>
              <a:off x="3554737" y="3867357"/>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57" name="组合 56"/>
          <p:cNvGrpSpPr/>
          <p:nvPr/>
        </p:nvGrpSpPr>
        <p:grpSpPr>
          <a:xfrm>
            <a:off x="8355625" y="2263772"/>
            <a:ext cx="503010" cy="503010"/>
            <a:chOff x="8355625" y="2289176"/>
            <a:chExt cx="503010" cy="503010"/>
          </a:xfrm>
        </p:grpSpPr>
        <p:sp>
          <p:nvSpPr>
            <p:cNvPr id="58" name="椭圆 57"/>
            <p:cNvSpPr/>
            <p:nvPr/>
          </p:nvSpPr>
          <p:spPr>
            <a:xfrm>
              <a:off x="8355625" y="2289176"/>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81"/>
            <p:cNvSpPr txBox="1"/>
            <p:nvPr/>
          </p:nvSpPr>
          <p:spPr>
            <a:xfrm>
              <a:off x="8555498" y="2447830"/>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60" name="组合 59"/>
          <p:cNvGrpSpPr/>
          <p:nvPr/>
        </p:nvGrpSpPr>
        <p:grpSpPr>
          <a:xfrm>
            <a:off x="8355625" y="5141253"/>
            <a:ext cx="503010" cy="503010"/>
            <a:chOff x="8355625" y="5166657"/>
            <a:chExt cx="503010" cy="503010"/>
          </a:xfrm>
        </p:grpSpPr>
        <p:sp>
          <p:nvSpPr>
            <p:cNvPr id="61" name="椭圆 60"/>
            <p:cNvSpPr/>
            <p:nvPr/>
          </p:nvSpPr>
          <p:spPr>
            <a:xfrm>
              <a:off x="8355625" y="5166657"/>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85"/>
            <p:cNvSpPr txBox="1"/>
            <p:nvPr/>
          </p:nvSpPr>
          <p:spPr>
            <a:xfrm>
              <a:off x="8550873" y="5336902"/>
              <a:ext cx="108942" cy="162520"/>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63" name="组合 62"/>
          <p:cNvGrpSpPr/>
          <p:nvPr/>
        </p:nvGrpSpPr>
        <p:grpSpPr>
          <a:xfrm>
            <a:off x="8357571" y="3671775"/>
            <a:ext cx="503010" cy="503010"/>
            <a:chOff x="8357571" y="3697179"/>
            <a:chExt cx="503010" cy="503010"/>
          </a:xfrm>
        </p:grpSpPr>
        <p:sp>
          <p:nvSpPr>
            <p:cNvPr id="64" name="椭圆 63"/>
            <p:cNvSpPr/>
            <p:nvPr/>
          </p:nvSpPr>
          <p:spPr>
            <a:xfrm>
              <a:off x="8357571" y="3697179"/>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86"/>
            <p:cNvSpPr txBox="1"/>
            <p:nvPr/>
          </p:nvSpPr>
          <p:spPr>
            <a:xfrm>
              <a:off x="8550873" y="3867357"/>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66" name="组合 65"/>
          <p:cNvGrpSpPr/>
          <p:nvPr/>
        </p:nvGrpSpPr>
        <p:grpSpPr>
          <a:xfrm>
            <a:off x="3357703" y="5141253"/>
            <a:ext cx="503010" cy="503010"/>
            <a:chOff x="3357703" y="5166657"/>
            <a:chExt cx="503010" cy="503010"/>
          </a:xfrm>
        </p:grpSpPr>
        <p:sp>
          <p:nvSpPr>
            <p:cNvPr id="67" name="椭圆 66"/>
            <p:cNvSpPr/>
            <p:nvPr/>
          </p:nvSpPr>
          <p:spPr>
            <a:xfrm>
              <a:off x="3357703" y="5166657"/>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87"/>
            <p:cNvSpPr txBox="1"/>
            <p:nvPr/>
          </p:nvSpPr>
          <p:spPr>
            <a:xfrm>
              <a:off x="3554737" y="5339921"/>
              <a:ext cx="108049" cy="161627"/>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sp>
        <p:nvSpPr>
          <p:cNvPr id="69" name="Freeform 752"/>
          <p:cNvSpPr>
            <a:spLocks noChangeAspect="1" noEditPoints="1"/>
          </p:cNvSpPr>
          <p:nvPr/>
        </p:nvSpPr>
        <p:spPr bwMode="auto">
          <a:xfrm>
            <a:off x="5914873" y="3593702"/>
            <a:ext cx="466242" cy="644678"/>
          </a:xfrm>
          <a:custGeom>
            <a:avLst/>
            <a:gdLst>
              <a:gd name="T0" fmla="*/ 203 w 210"/>
              <a:gd name="T1" fmla="*/ 12 h 288"/>
              <a:gd name="T2" fmla="*/ 194 w 210"/>
              <a:gd name="T3" fmla="*/ 21 h 288"/>
              <a:gd name="T4" fmla="*/ 197 w 210"/>
              <a:gd name="T5" fmla="*/ 33 h 288"/>
              <a:gd name="T6" fmla="*/ 191 w 210"/>
              <a:gd name="T7" fmla="*/ 48 h 288"/>
              <a:gd name="T8" fmla="*/ 176 w 210"/>
              <a:gd name="T9" fmla="*/ 54 h 288"/>
              <a:gd name="T10" fmla="*/ 148 w 210"/>
              <a:gd name="T11" fmla="*/ 35 h 288"/>
              <a:gd name="T12" fmla="*/ 137 w 210"/>
              <a:gd name="T13" fmla="*/ 20 h 288"/>
              <a:gd name="T14" fmla="*/ 103 w 210"/>
              <a:gd name="T15" fmla="*/ 0 h 288"/>
              <a:gd name="T16" fmla="*/ 79 w 210"/>
              <a:gd name="T17" fmla="*/ 9 h 288"/>
              <a:gd name="T18" fmla="*/ 70 w 210"/>
              <a:gd name="T19" fmla="*/ 32 h 288"/>
              <a:gd name="T20" fmla="*/ 70 w 210"/>
              <a:gd name="T21" fmla="*/ 52 h 288"/>
              <a:gd name="T22" fmla="*/ 55 w 210"/>
              <a:gd name="T23" fmla="*/ 52 h 288"/>
              <a:gd name="T24" fmla="*/ 0 w 210"/>
              <a:gd name="T25" fmla="*/ 107 h 288"/>
              <a:gd name="T26" fmla="*/ 0 w 210"/>
              <a:gd name="T27" fmla="*/ 212 h 288"/>
              <a:gd name="T28" fmla="*/ 0 w 210"/>
              <a:gd name="T29" fmla="*/ 217 h 288"/>
              <a:gd name="T30" fmla="*/ 76 w 210"/>
              <a:gd name="T31" fmla="*/ 288 h 288"/>
              <a:gd name="T32" fmla="*/ 151 w 210"/>
              <a:gd name="T33" fmla="*/ 217 h 288"/>
              <a:gd name="T34" fmla="*/ 152 w 210"/>
              <a:gd name="T35" fmla="*/ 212 h 288"/>
              <a:gd name="T36" fmla="*/ 152 w 210"/>
              <a:gd name="T37" fmla="*/ 107 h 288"/>
              <a:gd name="T38" fmla="*/ 97 w 210"/>
              <a:gd name="T39" fmla="*/ 52 h 288"/>
              <a:gd name="T40" fmla="*/ 82 w 210"/>
              <a:gd name="T41" fmla="*/ 52 h 288"/>
              <a:gd name="T42" fmla="*/ 82 w 210"/>
              <a:gd name="T43" fmla="*/ 33 h 288"/>
              <a:gd name="T44" fmla="*/ 88 w 210"/>
              <a:gd name="T45" fmla="*/ 18 h 288"/>
              <a:gd name="T46" fmla="*/ 103 w 210"/>
              <a:gd name="T47" fmla="*/ 11 h 288"/>
              <a:gd name="T48" fmla="*/ 103 w 210"/>
              <a:gd name="T49" fmla="*/ 11 h 288"/>
              <a:gd name="T50" fmla="*/ 131 w 210"/>
              <a:gd name="T51" fmla="*/ 30 h 288"/>
              <a:gd name="T52" fmla="*/ 143 w 210"/>
              <a:gd name="T53" fmla="*/ 45 h 288"/>
              <a:gd name="T54" fmla="*/ 177 w 210"/>
              <a:gd name="T55" fmla="*/ 65 h 288"/>
              <a:gd name="T56" fmla="*/ 200 w 210"/>
              <a:gd name="T57" fmla="*/ 56 h 288"/>
              <a:gd name="T58" fmla="*/ 210 w 210"/>
              <a:gd name="T59" fmla="*/ 33 h 288"/>
              <a:gd name="T60" fmla="*/ 203 w 210"/>
              <a:gd name="T61" fmla="*/ 12 h 288"/>
              <a:gd name="T62" fmla="*/ 22 w 210"/>
              <a:gd name="T63" fmla="*/ 113 h 288"/>
              <a:gd name="T64" fmla="*/ 61 w 210"/>
              <a:gd name="T65" fmla="*/ 74 h 288"/>
              <a:gd name="T66" fmla="*/ 67 w 210"/>
              <a:gd name="T67" fmla="*/ 74 h 288"/>
              <a:gd name="T68" fmla="*/ 67 w 210"/>
              <a:gd name="T69" fmla="*/ 151 h 288"/>
              <a:gd name="T70" fmla="*/ 22 w 210"/>
              <a:gd name="T71" fmla="*/ 151 h 288"/>
              <a:gd name="T72" fmla="*/ 22 w 210"/>
              <a:gd name="T73" fmla="*/ 113 h 288"/>
              <a:gd name="T74" fmla="*/ 131 w 210"/>
              <a:gd name="T75" fmla="*/ 113 h 288"/>
              <a:gd name="T76" fmla="*/ 131 w 210"/>
              <a:gd name="T77" fmla="*/ 151 h 288"/>
              <a:gd name="T78" fmla="*/ 84 w 210"/>
              <a:gd name="T79" fmla="*/ 151 h 288"/>
              <a:gd name="T80" fmla="*/ 84 w 210"/>
              <a:gd name="T81" fmla="*/ 74 h 288"/>
              <a:gd name="T82" fmla="*/ 92 w 210"/>
              <a:gd name="T83" fmla="*/ 74 h 288"/>
              <a:gd name="T84" fmla="*/ 131 w 210"/>
              <a:gd name="T85" fmla="*/ 1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88">
                <a:moveTo>
                  <a:pt x="203" y="12"/>
                </a:moveTo>
                <a:cubicBezTo>
                  <a:pt x="194" y="21"/>
                  <a:pt x="194" y="21"/>
                  <a:pt x="194" y="21"/>
                </a:cubicBezTo>
                <a:cubicBezTo>
                  <a:pt x="196" y="24"/>
                  <a:pt x="197" y="28"/>
                  <a:pt x="197" y="33"/>
                </a:cubicBezTo>
                <a:cubicBezTo>
                  <a:pt x="197" y="38"/>
                  <a:pt x="195" y="44"/>
                  <a:pt x="191" y="48"/>
                </a:cubicBezTo>
                <a:cubicBezTo>
                  <a:pt x="187" y="52"/>
                  <a:pt x="182" y="54"/>
                  <a:pt x="176" y="54"/>
                </a:cubicBezTo>
                <a:cubicBezTo>
                  <a:pt x="167" y="54"/>
                  <a:pt x="156" y="47"/>
                  <a:pt x="148" y="35"/>
                </a:cubicBezTo>
                <a:cubicBezTo>
                  <a:pt x="137" y="20"/>
                  <a:pt x="137" y="20"/>
                  <a:pt x="137" y="20"/>
                </a:cubicBezTo>
                <a:cubicBezTo>
                  <a:pt x="126" y="6"/>
                  <a:pt x="115" y="0"/>
                  <a:pt x="103" y="0"/>
                </a:cubicBezTo>
                <a:cubicBezTo>
                  <a:pt x="93" y="0"/>
                  <a:pt x="85" y="3"/>
                  <a:pt x="79" y="9"/>
                </a:cubicBezTo>
                <a:cubicBezTo>
                  <a:pt x="73" y="15"/>
                  <a:pt x="70" y="23"/>
                  <a:pt x="70" y="32"/>
                </a:cubicBezTo>
                <a:cubicBezTo>
                  <a:pt x="70" y="32"/>
                  <a:pt x="70" y="44"/>
                  <a:pt x="70" y="52"/>
                </a:cubicBezTo>
                <a:cubicBezTo>
                  <a:pt x="55" y="52"/>
                  <a:pt x="55" y="52"/>
                  <a:pt x="55" y="52"/>
                </a:cubicBezTo>
                <a:cubicBezTo>
                  <a:pt x="27" y="52"/>
                  <a:pt x="0" y="79"/>
                  <a:pt x="0" y="107"/>
                </a:cubicBezTo>
                <a:cubicBezTo>
                  <a:pt x="0" y="212"/>
                  <a:pt x="0" y="212"/>
                  <a:pt x="0" y="212"/>
                </a:cubicBezTo>
                <a:cubicBezTo>
                  <a:pt x="0" y="214"/>
                  <a:pt x="0" y="215"/>
                  <a:pt x="0" y="217"/>
                </a:cubicBezTo>
                <a:cubicBezTo>
                  <a:pt x="3" y="257"/>
                  <a:pt x="36" y="288"/>
                  <a:pt x="76" y="288"/>
                </a:cubicBezTo>
                <a:cubicBezTo>
                  <a:pt x="116" y="288"/>
                  <a:pt x="149" y="257"/>
                  <a:pt x="151" y="217"/>
                </a:cubicBezTo>
                <a:cubicBezTo>
                  <a:pt x="152" y="215"/>
                  <a:pt x="152" y="214"/>
                  <a:pt x="152" y="212"/>
                </a:cubicBezTo>
                <a:cubicBezTo>
                  <a:pt x="152" y="107"/>
                  <a:pt x="152" y="107"/>
                  <a:pt x="152" y="107"/>
                </a:cubicBezTo>
                <a:cubicBezTo>
                  <a:pt x="152" y="79"/>
                  <a:pt x="125" y="52"/>
                  <a:pt x="97" y="52"/>
                </a:cubicBezTo>
                <a:cubicBezTo>
                  <a:pt x="82" y="52"/>
                  <a:pt x="82" y="52"/>
                  <a:pt x="82" y="52"/>
                </a:cubicBezTo>
                <a:cubicBezTo>
                  <a:pt x="82" y="44"/>
                  <a:pt x="82" y="33"/>
                  <a:pt x="82" y="33"/>
                </a:cubicBezTo>
                <a:cubicBezTo>
                  <a:pt x="82" y="27"/>
                  <a:pt x="85" y="22"/>
                  <a:pt x="88" y="18"/>
                </a:cubicBezTo>
                <a:cubicBezTo>
                  <a:pt x="92" y="13"/>
                  <a:pt x="97" y="11"/>
                  <a:pt x="103" y="11"/>
                </a:cubicBezTo>
                <a:cubicBezTo>
                  <a:pt x="103" y="11"/>
                  <a:pt x="103" y="11"/>
                  <a:pt x="103" y="11"/>
                </a:cubicBezTo>
                <a:cubicBezTo>
                  <a:pt x="113" y="11"/>
                  <a:pt x="124" y="18"/>
                  <a:pt x="131" y="30"/>
                </a:cubicBezTo>
                <a:cubicBezTo>
                  <a:pt x="143" y="45"/>
                  <a:pt x="143" y="45"/>
                  <a:pt x="143" y="45"/>
                </a:cubicBezTo>
                <a:cubicBezTo>
                  <a:pt x="153" y="59"/>
                  <a:pt x="164" y="65"/>
                  <a:pt x="177" y="65"/>
                </a:cubicBezTo>
                <a:cubicBezTo>
                  <a:pt x="187" y="65"/>
                  <a:pt x="194" y="62"/>
                  <a:pt x="200" y="56"/>
                </a:cubicBezTo>
                <a:cubicBezTo>
                  <a:pt x="207" y="50"/>
                  <a:pt x="210" y="42"/>
                  <a:pt x="210" y="33"/>
                </a:cubicBezTo>
                <a:cubicBezTo>
                  <a:pt x="210" y="24"/>
                  <a:pt x="207" y="18"/>
                  <a:pt x="203" y="12"/>
                </a:cubicBezTo>
                <a:close/>
                <a:moveTo>
                  <a:pt x="22" y="113"/>
                </a:moveTo>
                <a:cubicBezTo>
                  <a:pt x="22" y="92"/>
                  <a:pt x="40" y="74"/>
                  <a:pt x="61" y="74"/>
                </a:cubicBezTo>
                <a:cubicBezTo>
                  <a:pt x="67" y="74"/>
                  <a:pt x="67" y="74"/>
                  <a:pt x="67" y="74"/>
                </a:cubicBezTo>
                <a:cubicBezTo>
                  <a:pt x="67" y="151"/>
                  <a:pt x="67" y="151"/>
                  <a:pt x="67" y="151"/>
                </a:cubicBezTo>
                <a:cubicBezTo>
                  <a:pt x="22" y="151"/>
                  <a:pt x="22" y="151"/>
                  <a:pt x="22" y="151"/>
                </a:cubicBezTo>
                <a:lnTo>
                  <a:pt x="22" y="113"/>
                </a:lnTo>
                <a:close/>
                <a:moveTo>
                  <a:pt x="131" y="113"/>
                </a:moveTo>
                <a:cubicBezTo>
                  <a:pt x="131" y="151"/>
                  <a:pt x="131" y="151"/>
                  <a:pt x="131" y="151"/>
                </a:cubicBezTo>
                <a:cubicBezTo>
                  <a:pt x="84" y="151"/>
                  <a:pt x="84" y="151"/>
                  <a:pt x="84" y="151"/>
                </a:cubicBezTo>
                <a:cubicBezTo>
                  <a:pt x="84" y="74"/>
                  <a:pt x="84" y="74"/>
                  <a:pt x="84" y="74"/>
                </a:cubicBezTo>
                <a:cubicBezTo>
                  <a:pt x="92" y="74"/>
                  <a:pt x="92" y="74"/>
                  <a:pt x="92" y="74"/>
                </a:cubicBezTo>
                <a:cubicBezTo>
                  <a:pt x="113" y="74"/>
                  <a:pt x="131" y="92"/>
                  <a:pt x="131" y="113"/>
                </a:cubicBezTo>
                <a:close/>
              </a:path>
            </a:pathLst>
          </a:custGeom>
          <a:solidFill>
            <a:schemeClr val="bg1">
              <a:lumMod val="65000"/>
            </a:schemeClr>
          </a:solidFill>
          <a:ln w="3810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2382825007"/>
      </p:ext>
    </p:extLst>
  </p:cSld>
  <p:clrMapOvr>
    <a:masterClrMapping/>
  </p:clrMapOvr>
  <p:transition spd="slow" advTm="1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250"/>
                                            <p:tgtEl>
                                              <p:spTgt spid="25"/>
                                            </p:tgtEl>
                                          </p:cBhvr>
                                        </p:animEffect>
                                      </p:childTnLst>
                                    </p:cTn>
                                  </p:par>
                                </p:childTnLst>
                              </p:cTn>
                            </p:par>
                            <p:par>
                              <p:cTn id="12" fill="hold">
                                <p:stCondLst>
                                  <p:cond delay="75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50"/>
                                            <p:tgtEl>
                                              <p:spTgt spid="14"/>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250"/>
                                            <p:tgtEl>
                                              <p:spTgt spid="20"/>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childTnLst>
                              </p:cTn>
                            </p:par>
                            <p:par>
                              <p:cTn id="28" fill="hold">
                                <p:stCondLst>
                                  <p:cond delay="175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250"/>
                                            <p:tgtEl>
                                              <p:spTgt spid="69"/>
                                            </p:tgtEl>
                                          </p:cBhvr>
                                        </p:animEffect>
                                      </p:childTnLst>
                                    </p:cTn>
                                  </p:par>
                                  <p:par>
                                    <p:cTn id="36" presetID="2" presetClass="entr" presetSubtype="4" accel="4000" fill="hold" nodeType="withEffect" p14:presetBounceEnd="60000">
                                      <p:stCondLst>
                                        <p:cond delay="250"/>
                                      </p:stCondLst>
                                      <p:childTnLst>
                                        <p:set>
                                          <p:cBhvr>
                                            <p:cTn id="37" dur="1" fill="hold">
                                              <p:stCondLst>
                                                <p:cond delay="0"/>
                                              </p:stCondLst>
                                            </p:cTn>
                                            <p:tgtEl>
                                              <p:spTgt spid="51"/>
                                            </p:tgtEl>
                                            <p:attrNameLst>
                                              <p:attrName>style.visibility</p:attrName>
                                            </p:attrNameLst>
                                          </p:cBhvr>
                                          <p:to>
                                            <p:strVal val="visible"/>
                                          </p:to>
                                        </p:set>
                                        <p:anim calcmode="lin" valueType="num" p14:bounceEnd="60000">
                                          <p:cBhvr additive="base">
                                            <p:cTn id="38" dur="25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9" dur="250" fill="hold"/>
                                            <p:tgtEl>
                                              <p:spTgt spid="51"/>
                                            </p:tgtEl>
                                            <p:attrNameLst>
                                              <p:attrName>ppt_y</p:attrName>
                                            </p:attrNameLst>
                                          </p:cBhvr>
                                          <p:tavLst>
                                            <p:tav tm="0">
                                              <p:val>
                                                <p:strVal val="1+#ppt_h/2"/>
                                              </p:val>
                                            </p:tav>
                                            <p:tav tm="100000">
                                              <p:val>
                                                <p:strVal val="#ppt_y"/>
                                              </p:val>
                                            </p:tav>
                                          </p:tavLst>
                                        </p:anim>
                                      </p:childTnLst>
                                    </p:cTn>
                                  </p:par>
                                  <p:par>
                                    <p:cTn id="40" presetID="2" presetClass="entr" presetSubtype="4" accel="4000" fill="hold" nodeType="withEffect" p14:presetBounceEnd="60000">
                                      <p:stCondLst>
                                        <p:cond delay="250"/>
                                      </p:stCondLst>
                                      <p:childTnLst>
                                        <p:set>
                                          <p:cBhvr>
                                            <p:cTn id="41" dur="1" fill="hold">
                                              <p:stCondLst>
                                                <p:cond delay="0"/>
                                              </p:stCondLst>
                                            </p:cTn>
                                            <p:tgtEl>
                                              <p:spTgt spid="57"/>
                                            </p:tgtEl>
                                            <p:attrNameLst>
                                              <p:attrName>style.visibility</p:attrName>
                                            </p:attrNameLst>
                                          </p:cBhvr>
                                          <p:to>
                                            <p:strVal val="visible"/>
                                          </p:to>
                                        </p:set>
                                        <p:anim calcmode="lin" valueType="num" p14:bounceEnd="60000">
                                          <p:cBhvr additive="base">
                                            <p:cTn id="42" dur="250" fill="hold"/>
                                            <p:tgtEl>
                                              <p:spTgt spid="57"/>
                                            </p:tgtEl>
                                            <p:attrNameLst>
                                              <p:attrName>ppt_x</p:attrName>
                                            </p:attrNameLst>
                                          </p:cBhvr>
                                          <p:tavLst>
                                            <p:tav tm="0">
                                              <p:val>
                                                <p:strVal val="#ppt_x"/>
                                              </p:val>
                                            </p:tav>
                                            <p:tav tm="100000">
                                              <p:val>
                                                <p:strVal val="#ppt_x"/>
                                              </p:val>
                                            </p:tav>
                                          </p:tavLst>
                                        </p:anim>
                                        <p:anim calcmode="lin" valueType="num" p14:bounceEnd="60000">
                                          <p:cBhvr additive="base">
                                            <p:cTn id="43" dur="250" fill="hold"/>
                                            <p:tgtEl>
                                              <p:spTgt spid="57"/>
                                            </p:tgtEl>
                                            <p:attrNameLst>
                                              <p:attrName>ppt_y</p:attrName>
                                            </p:attrNameLst>
                                          </p:cBhvr>
                                          <p:tavLst>
                                            <p:tav tm="0">
                                              <p:val>
                                                <p:strVal val="1+#ppt_h/2"/>
                                              </p:val>
                                            </p:tav>
                                            <p:tav tm="100000">
                                              <p:val>
                                                <p:strVal val="#ppt_y"/>
                                              </p:val>
                                            </p:tav>
                                          </p:tavLst>
                                        </p:anim>
                                      </p:childTnLst>
                                    </p:cTn>
                                  </p:par>
                                  <p:par>
                                    <p:cTn id="44" presetID="2" presetClass="entr" presetSubtype="4" accel="4000" fill="hold" nodeType="withEffect" p14:presetBounceEnd="60000">
                                      <p:stCondLst>
                                        <p:cond delay="250"/>
                                      </p:stCondLst>
                                      <p:childTnLst>
                                        <p:set>
                                          <p:cBhvr>
                                            <p:cTn id="45" dur="1" fill="hold">
                                              <p:stCondLst>
                                                <p:cond delay="0"/>
                                              </p:stCondLst>
                                            </p:cTn>
                                            <p:tgtEl>
                                              <p:spTgt spid="54"/>
                                            </p:tgtEl>
                                            <p:attrNameLst>
                                              <p:attrName>style.visibility</p:attrName>
                                            </p:attrNameLst>
                                          </p:cBhvr>
                                          <p:to>
                                            <p:strVal val="visible"/>
                                          </p:to>
                                        </p:set>
                                        <p:anim calcmode="lin" valueType="num" p14:bounceEnd="60000">
                                          <p:cBhvr additive="base">
                                            <p:cTn id="46" dur="25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47" dur="250" fill="hold"/>
                                            <p:tgtEl>
                                              <p:spTgt spid="54"/>
                                            </p:tgtEl>
                                            <p:attrNameLst>
                                              <p:attrName>ppt_y</p:attrName>
                                            </p:attrNameLst>
                                          </p:cBhvr>
                                          <p:tavLst>
                                            <p:tav tm="0">
                                              <p:val>
                                                <p:strVal val="1+#ppt_h/2"/>
                                              </p:val>
                                            </p:tav>
                                            <p:tav tm="100000">
                                              <p:val>
                                                <p:strVal val="#ppt_y"/>
                                              </p:val>
                                            </p:tav>
                                          </p:tavLst>
                                        </p:anim>
                                      </p:childTnLst>
                                    </p:cTn>
                                  </p:par>
                                  <p:par>
                                    <p:cTn id="48" presetID="2" presetClass="entr" presetSubtype="4" accel="4000" fill="hold" nodeType="withEffect" p14:presetBounceEnd="60000">
                                      <p:stCondLst>
                                        <p:cond delay="250"/>
                                      </p:stCondLst>
                                      <p:childTnLst>
                                        <p:set>
                                          <p:cBhvr>
                                            <p:cTn id="49" dur="1" fill="hold">
                                              <p:stCondLst>
                                                <p:cond delay="0"/>
                                              </p:stCondLst>
                                            </p:cTn>
                                            <p:tgtEl>
                                              <p:spTgt spid="63"/>
                                            </p:tgtEl>
                                            <p:attrNameLst>
                                              <p:attrName>style.visibility</p:attrName>
                                            </p:attrNameLst>
                                          </p:cBhvr>
                                          <p:to>
                                            <p:strVal val="visible"/>
                                          </p:to>
                                        </p:set>
                                        <p:anim calcmode="lin" valueType="num" p14:bounceEnd="60000">
                                          <p:cBhvr additive="base">
                                            <p:cTn id="50" dur="25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51" dur="250" fill="hold"/>
                                            <p:tgtEl>
                                              <p:spTgt spid="63"/>
                                            </p:tgtEl>
                                            <p:attrNameLst>
                                              <p:attrName>ppt_y</p:attrName>
                                            </p:attrNameLst>
                                          </p:cBhvr>
                                          <p:tavLst>
                                            <p:tav tm="0">
                                              <p:val>
                                                <p:strVal val="1+#ppt_h/2"/>
                                              </p:val>
                                            </p:tav>
                                            <p:tav tm="100000">
                                              <p:val>
                                                <p:strVal val="#ppt_y"/>
                                              </p:val>
                                            </p:tav>
                                          </p:tavLst>
                                        </p:anim>
                                      </p:childTnLst>
                                    </p:cTn>
                                  </p:par>
                                  <p:par>
                                    <p:cTn id="52" presetID="2" presetClass="entr" presetSubtype="4" accel="4000" fill="hold" nodeType="withEffect" p14:presetBounceEnd="60000">
                                      <p:stCondLst>
                                        <p:cond delay="250"/>
                                      </p:stCondLst>
                                      <p:childTnLst>
                                        <p:set>
                                          <p:cBhvr>
                                            <p:cTn id="53" dur="1" fill="hold">
                                              <p:stCondLst>
                                                <p:cond delay="0"/>
                                              </p:stCondLst>
                                            </p:cTn>
                                            <p:tgtEl>
                                              <p:spTgt spid="66"/>
                                            </p:tgtEl>
                                            <p:attrNameLst>
                                              <p:attrName>style.visibility</p:attrName>
                                            </p:attrNameLst>
                                          </p:cBhvr>
                                          <p:to>
                                            <p:strVal val="visible"/>
                                          </p:to>
                                        </p:set>
                                        <p:anim calcmode="lin" valueType="num" p14:bounceEnd="60000">
                                          <p:cBhvr additive="base">
                                            <p:cTn id="54" dur="25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55" dur="250" fill="hold"/>
                                            <p:tgtEl>
                                              <p:spTgt spid="66"/>
                                            </p:tgtEl>
                                            <p:attrNameLst>
                                              <p:attrName>ppt_y</p:attrName>
                                            </p:attrNameLst>
                                          </p:cBhvr>
                                          <p:tavLst>
                                            <p:tav tm="0">
                                              <p:val>
                                                <p:strVal val="1+#ppt_h/2"/>
                                              </p:val>
                                            </p:tav>
                                            <p:tav tm="100000">
                                              <p:val>
                                                <p:strVal val="#ppt_y"/>
                                              </p:val>
                                            </p:tav>
                                          </p:tavLst>
                                        </p:anim>
                                      </p:childTnLst>
                                    </p:cTn>
                                  </p:par>
                                  <p:par>
                                    <p:cTn id="56" presetID="2" presetClass="entr" presetSubtype="4" accel="4000" fill="hold" nodeType="withEffect" p14:presetBounceEnd="60000">
                                      <p:stCondLst>
                                        <p:cond delay="250"/>
                                      </p:stCondLst>
                                      <p:childTnLst>
                                        <p:set>
                                          <p:cBhvr>
                                            <p:cTn id="57" dur="1" fill="hold">
                                              <p:stCondLst>
                                                <p:cond delay="0"/>
                                              </p:stCondLst>
                                            </p:cTn>
                                            <p:tgtEl>
                                              <p:spTgt spid="60"/>
                                            </p:tgtEl>
                                            <p:attrNameLst>
                                              <p:attrName>style.visibility</p:attrName>
                                            </p:attrNameLst>
                                          </p:cBhvr>
                                          <p:to>
                                            <p:strVal val="visible"/>
                                          </p:to>
                                        </p:set>
                                        <p:anim calcmode="lin" valueType="num" p14:bounceEnd="60000">
                                          <p:cBhvr additive="base">
                                            <p:cTn id="58" dur="250" fill="hold"/>
                                            <p:tgtEl>
                                              <p:spTgt spid="60"/>
                                            </p:tgtEl>
                                            <p:attrNameLst>
                                              <p:attrName>ppt_x</p:attrName>
                                            </p:attrNameLst>
                                          </p:cBhvr>
                                          <p:tavLst>
                                            <p:tav tm="0">
                                              <p:val>
                                                <p:strVal val="#ppt_x"/>
                                              </p:val>
                                            </p:tav>
                                            <p:tav tm="100000">
                                              <p:val>
                                                <p:strVal val="#ppt_x"/>
                                              </p:val>
                                            </p:tav>
                                          </p:tavLst>
                                        </p:anim>
                                        <p:anim calcmode="lin" valueType="num" p14:bounceEnd="60000">
                                          <p:cBhvr additive="base">
                                            <p:cTn id="59" dur="250" fill="hold"/>
                                            <p:tgtEl>
                                              <p:spTgt spid="60"/>
                                            </p:tgtEl>
                                            <p:attrNameLst>
                                              <p:attrName>ppt_y</p:attrName>
                                            </p:attrNameLst>
                                          </p:cBhvr>
                                          <p:tavLst>
                                            <p:tav tm="0">
                                              <p:val>
                                                <p:strVal val="1+#ppt_h/2"/>
                                              </p:val>
                                            </p:tav>
                                            <p:tav tm="100000">
                                              <p:val>
                                                <p:strVal val="#ppt_y"/>
                                              </p:val>
                                            </p:tav>
                                          </p:tavLst>
                                        </p:anim>
                                      </p:childTnLst>
                                    </p:cTn>
                                  </p:par>
                                </p:childTnLst>
                              </p:cTn>
                            </p:par>
                            <p:par>
                              <p:cTn id="60" fill="hold">
                                <p:stCondLst>
                                  <p:cond delay="2500"/>
                                </p:stCondLst>
                                <p:childTnLst>
                                  <p:par>
                                    <p:cTn id="61" presetID="10"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250"/>
                                            <p:tgtEl>
                                              <p:spTgt spid="33"/>
                                            </p:tgtEl>
                                          </p:cBhvr>
                                        </p:animEffect>
                                      </p:childTnLst>
                                    </p:cTn>
                                  </p:par>
                                </p:childTnLst>
                              </p:cTn>
                            </p:par>
                            <p:par>
                              <p:cTn id="64" fill="hold">
                                <p:stCondLst>
                                  <p:cond delay="2750"/>
                                </p:stCondLst>
                                <p:childTnLst>
                                  <p:par>
                                    <p:cTn id="65" presetID="10" presetClass="entr" presetSubtype="0"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250"/>
                                            <p:tgtEl>
                                              <p:spTgt spid="36"/>
                                            </p:tgtEl>
                                          </p:cBhvr>
                                        </p:animEffect>
                                      </p:childTnLst>
                                    </p:cTn>
                                  </p:par>
                                </p:childTnLst>
                              </p:cTn>
                            </p:par>
                            <p:par>
                              <p:cTn id="68" fill="hold">
                                <p:stCondLst>
                                  <p:cond delay="3000"/>
                                </p:stCondLst>
                                <p:childTnLst>
                                  <p:par>
                                    <p:cTn id="69" presetID="10" presetClass="entr" presetSubtype="0"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250"/>
                                            <p:tgtEl>
                                              <p:spTgt spid="39"/>
                                            </p:tgtEl>
                                          </p:cBhvr>
                                        </p:animEffect>
                                      </p:childTnLst>
                                    </p:cTn>
                                  </p:par>
                                </p:childTnLst>
                              </p:cTn>
                            </p:par>
                            <p:par>
                              <p:cTn id="72" fill="hold">
                                <p:stCondLst>
                                  <p:cond delay="3250"/>
                                </p:stCondLst>
                                <p:childTnLst>
                                  <p:par>
                                    <p:cTn id="73" presetID="10" presetClass="entr" presetSubtype="0"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250"/>
                                            <p:tgtEl>
                                              <p:spTgt spid="42"/>
                                            </p:tgtEl>
                                          </p:cBhvr>
                                        </p:animEffect>
                                      </p:childTnLst>
                                    </p:cTn>
                                  </p:par>
                                </p:childTnLst>
                              </p:cTn>
                            </p:par>
                            <p:par>
                              <p:cTn id="76" fill="hold">
                                <p:stCondLst>
                                  <p:cond delay="3500"/>
                                </p:stCondLst>
                                <p:childTnLst>
                                  <p:par>
                                    <p:cTn id="77" presetID="10" presetClass="entr" presetSubtype="0"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250"/>
                                            <p:tgtEl>
                                              <p:spTgt spid="45"/>
                                            </p:tgtEl>
                                          </p:cBhvr>
                                        </p:animEffect>
                                      </p:childTnLst>
                                    </p:cTn>
                                  </p:par>
                                </p:childTnLst>
                              </p:cTn>
                            </p:par>
                            <p:par>
                              <p:cTn id="80" fill="hold">
                                <p:stCondLst>
                                  <p:cond delay="3750"/>
                                </p:stCondLst>
                                <p:childTnLst>
                                  <p:par>
                                    <p:cTn id="81" presetID="10" presetClass="entr" presetSubtype="0" fill="hold"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250"/>
                                            <p:tgtEl>
                                              <p:spTgt spid="25"/>
                                            </p:tgtEl>
                                          </p:cBhvr>
                                        </p:animEffect>
                                      </p:childTnLst>
                                    </p:cTn>
                                  </p:par>
                                </p:childTnLst>
                              </p:cTn>
                            </p:par>
                            <p:par>
                              <p:cTn id="12" fill="hold">
                                <p:stCondLst>
                                  <p:cond delay="75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50"/>
                                            <p:tgtEl>
                                              <p:spTgt spid="14"/>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250"/>
                                            <p:tgtEl>
                                              <p:spTgt spid="20"/>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childTnLst>
                              </p:cTn>
                            </p:par>
                            <p:par>
                              <p:cTn id="28" fill="hold">
                                <p:stCondLst>
                                  <p:cond delay="175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250"/>
                                            <p:tgtEl>
                                              <p:spTgt spid="69"/>
                                            </p:tgtEl>
                                          </p:cBhvr>
                                        </p:animEffect>
                                      </p:childTnLst>
                                    </p:cTn>
                                  </p:par>
                                  <p:par>
                                    <p:cTn id="36" presetID="2" presetClass="entr" presetSubtype="4" accel="4000" fill="hold" nodeType="withEffect">
                                      <p:stCondLst>
                                        <p:cond delay="25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250" fill="hold"/>
                                            <p:tgtEl>
                                              <p:spTgt spid="51"/>
                                            </p:tgtEl>
                                            <p:attrNameLst>
                                              <p:attrName>ppt_x</p:attrName>
                                            </p:attrNameLst>
                                          </p:cBhvr>
                                          <p:tavLst>
                                            <p:tav tm="0">
                                              <p:val>
                                                <p:strVal val="#ppt_x"/>
                                              </p:val>
                                            </p:tav>
                                            <p:tav tm="100000">
                                              <p:val>
                                                <p:strVal val="#ppt_x"/>
                                              </p:val>
                                            </p:tav>
                                          </p:tavLst>
                                        </p:anim>
                                        <p:anim calcmode="lin" valueType="num">
                                          <p:cBhvr additive="base">
                                            <p:cTn id="39" dur="250" fill="hold"/>
                                            <p:tgtEl>
                                              <p:spTgt spid="51"/>
                                            </p:tgtEl>
                                            <p:attrNameLst>
                                              <p:attrName>ppt_y</p:attrName>
                                            </p:attrNameLst>
                                          </p:cBhvr>
                                          <p:tavLst>
                                            <p:tav tm="0">
                                              <p:val>
                                                <p:strVal val="1+#ppt_h/2"/>
                                              </p:val>
                                            </p:tav>
                                            <p:tav tm="100000">
                                              <p:val>
                                                <p:strVal val="#ppt_y"/>
                                              </p:val>
                                            </p:tav>
                                          </p:tavLst>
                                        </p:anim>
                                      </p:childTnLst>
                                    </p:cTn>
                                  </p:par>
                                  <p:par>
                                    <p:cTn id="40" presetID="2" presetClass="entr" presetSubtype="4" accel="4000" fill="hold" nodeType="withEffect">
                                      <p:stCondLst>
                                        <p:cond delay="25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250" fill="hold"/>
                                            <p:tgtEl>
                                              <p:spTgt spid="57"/>
                                            </p:tgtEl>
                                            <p:attrNameLst>
                                              <p:attrName>ppt_x</p:attrName>
                                            </p:attrNameLst>
                                          </p:cBhvr>
                                          <p:tavLst>
                                            <p:tav tm="0">
                                              <p:val>
                                                <p:strVal val="#ppt_x"/>
                                              </p:val>
                                            </p:tav>
                                            <p:tav tm="100000">
                                              <p:val>
                                                <p:strVal val="#ppt_x"/>
                                              </p:val>
                                            </p:tav>
                                          </p:tavLst>
                                        </p:anim>
                                        <p:anim calcmode="lin" valueType="num">
                                          <p:cBhvr additive="base">
                                            <p:cTn id="43" dur="250" fill="hold"/>
                                            <p:tgtEl>
                                              <p:spTgt spid="57"/>
                                            </p:tgtEl>
                                            <p:attrNameLst>
                                              <p:attrName>ppt_y</p:attrName>
                                            </p:attrNameLst>
                                          </p:cBhvr>
                                          <p:tavLst>
                                            <p:tav tm="0">
                                              <p:val>
                                                <p:strVal val="1+#ppt_h/2"/>
                                              </p:val>
                                            </p:tav>
                                            <p:tav tm="100000">
                                              <p:val>
                                                <p:strVal val="#ppt_y"/>
                                              </p:val>
                                            </p:tav>
                                          </p:tavLst>
                                        </p:anim>
                                      </p:childTnLst>
                                    </p:cTn>
                                  </p:par>
                                  <p:par>
                                    <p:cTn id="44" presetID="2" presetClass="entr" presetSubtype="4" accel="4000" fill="hold" nodeType="withEffect">
                                      <p:stCondLst>
                                        <p:cond delay="25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250" fill="hold"/>
                                            <p:tgtEl>
                                              <p:spTgt spid="54"/>
                                            </p:tgtEl>
                                            <p:attrNameLst>
                                              <p:attrName>ppt_x</p:attrName>
                                            </p:attrNameLst>
                                          </p:cBhvr>
                                          <p:tavLst>
                                            <p:tav tm="0">
                                              <p:val>
                                                <p:strVal val="#ppt_x"/>
                                              </p:val>
                                            </p:tav>
                                            <p:tav tm="100000">
                                              <p:val>
                                                <p:strVal val="#ppt_x"/>
                                              </p:val>
                                            </p:tav>
                                          </p:tavLst>
                                        </p:anim>
                                        <p:anim calcmode="lin" valueType="num">
                                          <p:cBhvr additive="base">
                                            <p:cTn id="47" dur="250" fill="hold"/>
                                            <p:tgtEl>
                                              <p:spTgt spid="54"/>
                                            </p:tgtEl>
                                            <p:attrNameLst>
                                              <p:attrName>ppt_y</p:attrName>
                                            </p:attrNameLst>
                                          </p:cBhvr>
                                          <p:tavLst>
                                            <p:tav tm="0">
                                              <p:val>
                                                <p:strVal val="1+#ppt_h/2"/>
                                              </p:val>
                                            </p:tav>
                                            <p:tav tm="100000">
                                              <p:val>
                                                <p:strVal val="#ppt_y"/>
                                              </p:val>
                                            </p:tav>
                                          </p:tavLst>
                                        </p:anim>
                                      </p:childTnLst>
                                    </p:cTn>
                                  </p:par>
                                  <p:par>
                                    <p:cTn id="48" presetID="2" presetClass="entr" presetSubtype="4" accel="4000" fill="hold" nodeType="withEffect">
                                      <p:stCondLst>
                                        <p:cond delay="250"/>
                                      </p:stCondLst>
                                      <p:childTnLst>
                                        <p:set>
                                          <p:cBhvr>
                                            <p:cTn id="49" dur="1" fill="hold">
                                              <p:stCondLst>
                                                <p:cond delay="0"/>
                                              </p:stCondLst>
                                            </p:cTn>
                                            <p:tgtEl>
                                              <p:spTgt spid="63"/>
                                            </p:tgtEl>
                                            <p:attrNameLst>
                                              <p:attrName>style.visibility</p:attrName>
                                            </p:attrNameLst>
                                          </p:cBhvr>
                                          <p:to>
                                            <p:strVal val="visible"/>
                                          </p:to>
                                        </p:set>
                                        <p:anim calcmode="lin" valueType="num">
                                          <p:cBhvr additive="base">
                                            <p:cTn id="50" dur="250" fill="hold"/>
                                            <p:tgtEl>
                                              <p:spTgt spid="63"/>
                                            </p:tgtEl>
                                            <p:attrNameLst>
                                              <p:attrName>ppt_x</p:attrName>
                                            </p:attrNameLst>
                                          </p:cBhvr>
                                          <p:tavLst>
                                            <p:tav tm="0">
                                              <p:val>
                                                <p:strVal val="#ppt_x"/>
                                              </p:val>
                                            </p:tav>
                                            <p:tav tm="100000">
                                              <p:val>
                                                <p:strVal val="#ppt_x"/>
                                              </p:val>
                                            </p:tav>
                                          </p:tavLst>
                                        </p:anim>
                                        <p:anim calcmode="lin" valueType="num">
                                          <p:cBhvr additive="base">
                                            <p:cTn id="51" dur="250" fill="hold"/>
                                            <p:tgtEl>
                                              <p:spTgt spid="63"/>
                                            </p:tgtEl>
                                            <p:attrNameLst>
                                              <p:attrName>ppt_y</p:attrName>
                                            </p:attrNameLst>
                                          </p:cBhvr>
                                          <p:tavLst>
                                            <p:tav tm="0">
                                              <p:val>
                                                <p:strVal val="1+#ppt_h/2"/>
                                              </p:val>
                                            </p:tav>
                                            <p:tav tm="100000">
                                              <p:val>
                                                <p:strVal val="#ppt_y"/>
                                              </p:val>
                                            </p:tav>
                                          </p:tavLst>
                                        </p:anim>
                                      </p:childTnLst>
                                    </p:cTn>
                                  </p:par>
                                  <p:par>
                                    <p:cTn id="52" presetID="2" presetClass="entr" presetSubtype="4" accel="4000" fill="hold" nodeType="withEffect">
                                      <p:stCondLst>
                                        <p:cond delay="25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250" fill="hold"/>
                                            <p:tgtEl>
                                              <p:spTgt spid="66"/>
                                            </p:tgtEl>
                                            <p:attrNameLst>
                                              <p:attrName>ppt_x</p:attrName>
                                            </p:attrNameLst>
                                          </p:cBhvr>
                                          <p:tavLst>
                                            <p:tav tm="0">
                                              <p:val>
                                                <p:strVal val="#ppt_x"/>
                                              </p:val>
                                            </p:tav>
                                            <p:tav tm="100000">
                                              <p:val>
                                                <p:strVal val="#ppt_x"/>
                                              </p:val>
                                            </p:tav>
                                          </p:tavLst>
                                        </p:anim>
                                        <p:anim calcmode="lin" valueType="num">
                                          <p:cBhvr additive="base">
                                            <p:cTn id="55" dur="250" fill="hold"/>
                                            <p:tgtEl>
                                              <p:spTgt spid="66"/>
                                            </p:tgtEl>
                                            <p:attrNameLst>
                                              <p:attrName>ppt_y</p:attrName>
                                            </p:attrNameLst>
                                          </p:cBhvr>
                                          <p:tavLst>
                                            <p:tav tm="0">
                                              <p:val>
                                                <p:strVal val="1+#ppt_h/2"/>
                                              </p:val>
                                            </p:tav>
                                            <p:tav tm="100000">
                                              <p:val>
                                                <p:strVal val="#ppt_y"/>
                                              </p:val>
                                            </p:tav>
                                          </p:tavLst>
                                        </p:anim>
                                      </p:childTnLst>
                                    </p:cTn>
                                  </p:par>
                                  <p:par>
                                    <p:cTn id="56" presetID="2" presetClass="entr" presetSubtype="4" accel="4000" fill="hold" nodeType="withEffect">
                                      <p:stCondLst>
                                        <p:cond delay="25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250" fill="hold"/>
                                            <p:tgtEl>
                                              <p:spTgt spid="60"/>
                                            </p:tgtEl>
                                            <p:attrNameLst>
                                              <p:attrName>ppt_x</p:attrName>
                                            </p:attrNameLst>
                                          </p:cBhvr>
                                          <p:tavLst>
                                            <p:tav tm="0">
                                              <p:val>
                                                <p:strVal val="#ppt_x"/>
                                              </p:val>
                                            </p:tav>
                                            <p:tav tm="100000">
                                              <p:val>
                                                <p:strVal val="#ppt_x"/>
                                              </p:val>
                                            </p:tav>
                                          </p:tavLst>
                                        </p:anim>
                                        <p:anim calcmode="lin" valueType="num">
                                          <p:cBhvr additive="base">
                                            <p:cTn id="59" dur="250" fill="hold"/>
                                            <p:tgtEl>
                                              <p:spTgt spid="60"/>
                                            </p:tgtEl>
                                            <p:attrNameLst>
                                              <p:attrName>ppt_y</p:attrName>
                                            </p:attrNameLst>
                                          </p:cBhvr>
                                          <p:tavLst>
                                            <p:tav tm="0">
                                              <p:val>
                                                <p:strVal val="1+#ppt_h/2"/>
                                              </p:val>
                                            </p:tav>
                                            <p:tav tm="100000">
                                              <p:val>
                                                <p:strVal val="#ppt_y"/>
                                              </p:val>
                                            </p:tav>
                                          </p:tavLst>
                                        </p:anim>
                                      </p:childTnLst>
                                    </p:cTn>
                                  </p:par>
                                </p:childTnLst>
                              </p:cTn>
                            </p:par>
                            <p:par>
                              <p:cTn id="60" fill="hold">
                                <p:stCondLst>
                                  <p:cond delay="2500"/>
                                </p:stCondLst>
                                <p:childTnLst>
                                  <p:par>
                                    <p:cTn id="61" presetID="10"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250"/>
                                            <p:tgtEl>
                                              <p:spTgt spid="33"/>
                                            </p:tgtEl>
                                          </p:cBhvr>
                                        </p:animEffect>
                                      </p:childTnLst>
                                    </p:cTn>
                                  </p:par>
                                </p:childTnLst>
                              </p:cTn>
                            </p:par>
                            <p:par>
                              <p:cTn id="64" fill="hold">
                                <p:stCondLst>
                                  <p:cond delay="2750"/>
                                </p:stCondLst>
                                <p:childTnLst>
                                  <p:par>
                                    <p:cTn id="65" presetID="10" presetClass="entr" presetSubtype="0"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250"/>
                                            <p:tgtEl>
                                              <p:spTgt spid="36"/>
                                            </p:tgtEl>
                                          </p:cBhvr>
                                        </p:animEffect>
                                      </p:childTnLst>
                                    </p:cTn>
                                  </p:par>
                                </p:childTnLst>
                              </p:cTn>
                            </p:par>
                            <p:par>
                              <p:cTn id="68" fill="hold">
                                <p:stCondLst>
                                  <p:cond delay="3000"/>
                                </p:stCondLst>
                                <p:childTnLst>
                                  <p:par>
                                    <p:cTn id="69" presetID="10" presetClass="entr" presetSubtype="0"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250"/>
                                            <p:tgtEl>
                                              <p:spTgt spid="39"/>
                                            </p:tgtEl>
                                          </p:cBhvr>
                                        </p:animEffect>
                                      </p:childTnLst>
                                    </p:cTn>
                                  </p:par>
                                </p:childTnLst>
                              </p:cTn>
                            </p:par>
                            <p:par>
                              <p:cTn id="72" fill="hold">
                                <p:stCondLst>
                                  <p:cond delay="3250"/>
                                </p:stCondLst>
                                <p:childTnLst>
                                  <p:par>
                                    <p:cTn id="73" presetID="10" presetClass="entr" presetSubtype="0"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250"/>
                                            <p:tgtEl>
                                              <p:spTgt spid="42"/>
                                            </p:tgtEl>
                                          </p:cBhvr>
                                        </p:animEffect>
                                      </p:childTnLst>
                                    </p:cTn>
                                  </p:par>
                                </p:childTnLst>
                              </p:cTn>
                            </p:par>
                            <p:par>
                              <p:cTn id="76" fill="hold">
                                <p:stCondLst>
                                  <p:cond delay="3500"/>
                                </p:stCondLst>
                                <p:childTnLst>
                                  <p:par>
                                    <p:cTn id="77" presetID="10" presetClass="entr" presetSubtype="0"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250"/>
                                            <p:tgtEl>
                                              <p:spTgt spid="45"/>
                                            </p:tgtEl>
                                          </p:cBhvr>
                                        </p:animEffect>
                                      </p:childTnLst>
                                    </p:cTn>
                                  </p:par>
                                </p:childTnLst>
                              </p:cTn>
                            </p:par>
                            <p:par>
                              <p:cTn id="80" fill="hold">
                                <p:stCondLst>
                                  <p:cond delay="3750"/>
                                </p:stCondLst>
                                <p:childTnLst>
                                  <p:par>
                                    <p:cTn id="81" presetID="10" presetClass="entr" presetSubtype="0" fill="hold"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_14"/>
          <p:cNvSpPr txBox="1">
            <a:spLocks noChangeArrowheads="1"/>
          </p:cNvSpPr>
          <p:nvPr/>
        </p:nvSpPr>
        <p:spPr bwMode="auto">
          <a:xfrm>
            <a:off x="1715022" y="2738059"/>
            <a:ext cx="9011036" cy="986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300" b="1" dirty="0" smtClean="0">
                <a:solidFill>
                  <a:srgbClr val="F58C65"/>
                </a:solidFill>
                <a:latin typeface="微软雅黑" panose="020B0503020204020204" pitchFamily="34" charset="-122"/>
                <a:ea typeface="微软雅黑" panose="020B0503020204020204" pitchFamily="34" charset="-122"/>
              </a:rPr>
              <a:t>谢谢您的 </a:t>
            </a:r>
            <a:r>
              <a:rPr lang="zh-CN" altLang="en-US" sz="6300" b="1" dirty="0" smtClean="0">
                <a:solidFill>
                  <a:srgbClr val="5E8A43"/>
                </a:solidFill>
                <a:latin typeface="微软雅黑" panose="020B0503020204020204" pitchFamily="34" charset="-122"/>
                <a:ea typeface="微软雅黑" panose="020B0503020204020204" pitchFamily="34" charset="-122"/>
              </a:rPr>
              <a:t>观看指导</a:t>
            </a:r>
            <a:endParaRPr lang="zh-CN" sz="6300" b="1" dirty="0">
              <a:solidFill>
                <a:srgbClr val="5E8A43"/>
              </a:solidFill>
              <a:latin typeface="微软雅黑" panose="020B0503020204020204" pitchFamily="34" charset="-122"/>
              <a:ea typeface="微软雅黑" panose="020B0503020204020204" pitchFamily="34" charset="-122"/>
            </a:endParaRPr>
          </a:p>
        </p:txBody>
      </p:sp>
      <p:sp>
        <p:nvSpPr>
          <p:cNvPr id="14" name="_15"/>
          <p:cNvSpPr txBox="1">
            <a:spLocks noChangeArrowheads="1"/>
          </p:cNvSpPr>
          <p:nvPr/>
        </p:nvSpPr>
        <p:spPr bwMode="auto">
          <a:xfrm>
            <a:off x="3313826" y="3856107"/>
            <a:ext cx="5813429"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400" b="0" dirty="0">
                <a:solidFill>
                  <a:schemeClr val="bg1">
                    <a:lumMod val="50000"/>
                  </a:schemeClr>
                </a:solidFill>
                <a:latin typeface="华文细黑" panose="02010600040101010101" pitchFamily="2" charset="-122"/>
                <a:ea typeface="华文细黑" panose="02010600040101010101" pitchFamily="2" charset="-122"/>
              </a:rPr>
              <a:t>Introduction Of Atmospheric</a:t>
            </a:r>
          </a:p>
          <a:p>
            <a:r>
              <a:rPr lang="en-US" altLang="zh-CN" sz="1400" b="0" dirty="0">
                <a:solidFill>
                  <a:schemeClr val="bg1">
                    <a:lumMod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400" b="0" dirty="0">
              <a:solidFill>
                <a:schemeClr val="bg1">
                  <a:lumMod val="50000"/>
                </a:schemeClr>
              </a:solidFill>
              <a:latin typeface="华文细黑" panose="02010600040101010101" pitchFamily="2" charset="-122"/>
              <a:ea typeface="华文细黑" panose="02010600040101010101" pitchFamily="2" charset="-122"/>
            </a:endParaRPr>
          </a:p>
        </p:txBody>
      </p:sp>
      <p:grpSp>
        <p:nvGrpSpPr>
          <p:cNvPr id="15" name="Group 38"/>
          <p:cNvGrpSpPr/>
          <p:nvPr/>
        </p:nvGrpSpPr>
        <p:grpSpPr>
          <a:xfrm>
            <a:off x="5433010" y="4609549"/>
            <a:ext cx="1575060" cy="160804"/>
            <a:chOff x="5548426" y="3343939"/>
            <a:chExt cx="833173" cy="85061"/>
          </a:xfrm>
          <a:solidFill>
            <a:srgbClr val="F58C65"/>
          </a:solidFill>
        </p:grpSpPr>
        <p:sp>
          <p:nvSpPr>
            <p:cNvPr id="16"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32"/>
            <p:cNvSpPr/>
            <p:nvPr/>
          </p:nvSpPr>
          <p:spPr>
            <a:xfrm>
              <a:off x="5698049"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34"/>
            <p:cNvSpPr/>
            <p:nvPr/>
          </p:nvSpPr>
          <p:spPr>
            <a:xfrm>
              <a:off x="5997294"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36"/>
            <p:cNvSpPr/>
            <p:nvPr/>
          </p:nvSpPr>
          <p:spPr>
            <a:xfrm>
              <a:off x="6296538"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 descr="C:\Users\Administrator\Desktop\bt101\101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V="1">
            <a:off x="3386820" y="1664137"/>
            <a:ext cx="5518672" cy="1150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404250"/>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750" fill="hold"/>
                                        <p:tgtEl>
                                          <p:spTgt spid="22"/>
                                        </p:tgtEl>
                                        <p:attrNameLst>
                                          <p:attrName>ppt_w</p:attrName>
                                        </p:attrNameLst>
                                      </p:cBhvr>
                                      <p:tavLst>
                                        <p:tav tm="0">
                                          <p:val>
                                            <p:fltVal val="0"/>
                                          </p:val>
                                        </p:tav>
                                        <p:tav tm="100000">
                                          <p:val>
                                            <p:strVal val="#ppt_w"/>
                                          </p:val>
                                        </p:tav>
                                      </p:tavLst>
                                    </p:anim>
                                    <p:anim calcmode="lin" valueType="num">
                                      <p:cBhvr>
                                        <p:cTn id="8" dur="750" fill="hold"/>
                                        <p:tgtEl>
                                          <p:spTgt spid="22"/>
                                        </p:tgtEl>
                                        <p:attrNameLst>
                                          <p:attrName>ppt_h</p:attrName>
                                        </p:attrNameLst>
                                      </p:cBhvr>
                                      <p:tavLst>
                                        <p:tav tm="0">
                                          <p:val>
                                            <p:fltVal val="0"/>
                                          </p:val>
                                        </p:tav>
                                        <p:tav tm="100000">
                                          <p:val>
                                            <p:strVal val="#ppt_h"/>
                                          </p:val>
                                        </p:tav>
                                      </p:tavLst>
                                    </p:anim>
                                    <p:animEffect transition="in" filter="fade">
                                      <p:cBhvr>
                                        <p:cTn id="9" dur="750"/>
                                        <p:tgtEl>
                                          <p:spTgt spid="22"/>
                                        </p:tgtEl>
                                      </p:cBhvr>
                                    </p:animEffect>
                                  </p:childTnLst>
                                </p:cTn>
                              </p:par>
                              <p:par>
                                <p:cTn id="10" presetID="56" presetClass="entr" presetSubtype="0" fill="hold" grpId="0" nodeType="withEffect">
                                  <p:stCondLst>
                                    <p:cond delay="750"/>
                                  </p:stCondLst>
                                  <p:iterate type="lt">
                                    <p:tmPct val="10000"/>
                                  </p:iterate>
                                  <p:childTnLst>
                                    <p:set>
                                      <p:cBhvr>
                                        <p:cTn id="11" dur="1" fill="hold">
                                          <p:stCondLst>
                                            <p:cond delay="0"/>
                                          </p:stCondLst>
                                        </p:cTn>
                                        <p:tgtEl>
                                          <p:spTgt spid="13"/>
                                        </p:tgtEl>
                                        <p:attrNameLst>
                                          <p:attrName>style.visibility</p:attrName>
                                        </p:attrNameLst>
                                      </p:cBhvr>
                                      <p:to>
                                        <p:strVal val="visible"/>
                                      </p:to>
                                    </p:set>
                                    <p:anim by="(-#ppt_w*2)" calcmode="lin" valueType="num">
                                      <p:cBhvr rctx="PPT">
                                        <p:cTn id="12" dur="500" autoRev="1" fill="hold">
                                          <p:stCondLst>
                                            <p:cond delay="0"/>
                                          </p:stCondLst>
                                        </p:cTn>
                                        <p:tgtEl>
                                          <p:spTgt spid="13"/>
                                        </p:tgtEl>
                                        <p:attrNameLst>
                                          <p:attrName>ppt_w</p:attrName>
                                        </p:attrNameLst>
                                      </p:cBhvr>
                                    </p:anim>
                                    <p:anim by="(#ppt_w*0.50)" calcmode="lin" valueType="num">
                                      <p:cBhvr>
                                        <p:cTn id="13" dur="500" decel="50000" autoRev="1" fill="hold">
                                          <p:stCondLst>
                                            <p:cond delay="0"/>
                                          </p:stCondLst>
                                        </p:cTn>
                                        <p:tgtEl>
                                          <p:spTgt spid="13"/>
                                        </p:tgtEl>
                                        <p:attrNameLst>
                                          <p:attrName>ppt_x</p:attrName>
                                        </p:attrNameLst>
                                      </p:cBhvr>
                                    </p:anim>
                                    <p:anim from="(-#ppt_h/2)" to="(#ppt_y)" calcmode="lin" valueType="num">
                                      <p:cBhvr>
                                        <p:cTn id="14" dur="1000" fill="hold">
                                          <p:stCondLst>
                                            <p:cond delay="0"/>
                                          </p:stCondLst>
                                        </p:cTn>
                                        <p:tgtEl>
                                          <p:spTgt spid="13"/>
                                        </p:tgtEl>
                                        <p:attrNameLst>
                                          <p:attrName>ppt_y</p:attrName>
                                        </p:attrNameLst>
                                      </p:cBhvr>
                                    </p:anim>
                                    <p:animRot by="21600000">
                                      <p:cBhvr>
                                        <p:cTn id="15" dur="1000" fill="hold">
                                          <p:stCondLst>
                                            <p:cond delay="0"/>
                                          </p:stCondLst>
                                        </p:cTn>
                                        <p:tgtEl>
                                          <p:spTgt spid="13"/>
                                        </p:tgtEl>
                                        <p:attrNameLst>
                                          <p:attrName>r</p:attrName>
                                        </p:attrNameLst>
                                      </p:cBhvr>
                                    </p:animRot>
                                  </p:childTnLst>
                                </p:cTn>
                              </p:par>
                            </p:childTnLst>
                          </p:cTn>
                        </p:par>
                        <p:par>
                          <p:cTn id="16" fill="hold">
                            <p:stCondLst>
                              <p:cond delay="24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42"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2879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p:grpSpPr>
        <p:sp>
          <p:nvSpPr>
            <p:cNvPr id="7" name="椭圆 6"/>
            <p:cNvSpPr/>
            <p:nvPr/>
          </p:nvSpPr>
          <p:spPr>
            <a:xfrm>
              <a:off x="2348030" y="2985844"/>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a:solidFill>
                    <a:schemeClr val="bg1"/>
                  </a:solidFill>
                </a:rPr>
                <a:t>1</a:t>
              </a:r>
              <a:endParaRPr lang="zh-CN" altLang="en-US" sz="7200" dirty="0">
                <a:solidFill>
                  <a:schemeClr val="bg1"/>
                </a:solidFill>
              </a:endParaRPr>
            </a:p>
          </p:txBody>
        </p:sp>
        <p:grpSp>
          <p:nvGrpSpPr>
            <p:cNvPr id="8" name="组合 7"/>
            <p:cNvGrpSpPr/>
            <p:nvPr/>
          </p:nvGrpSpPr>
          <p:grpSpPr>
            <a:xfrm>
              <a:off x="3244296" y="3199399"/>
              <a:ext cx="2464139" cy="463420"/>
              <a:chOff x="3637775" y="1432965"/>
              <a:chExt cx="2464139" cy="463420"/>
            </a:xfrm>
            <a:solidFill>
              <a:srgbClr val="F58C65"/>
            </a:solid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0" name="矩形 9"/>
              <p:cNvSpPr/>
              <p:nvPr/>
            </p:nvSpPr>
            <p:spPr>
              <a:xfrm>
                <a:off x="4027166" y="1491195"/>
                <a:ext cx="1704776" cy="319646"/>
              </a:xfrm>
              <a:prstGeom prst="rect">
                <a:avLst/>
              </a:prstGeom>
              <a:noFill/>
            </p:spPr>
            <p:txBody>
              <a:bodyPr wrap="none">
                <a:spAutoFit/>
              </a:bodyPr>
              <a:lstStyle/>
              <a:p>
                <a:pPr algn="ctr" fontAlgn="base">
                  <a:spcBef>
                    <a:spcPct val="0"/>
                  </a:spcBef>
                  <a:spcAft>
                    <a:spcPct val="0"/>
                  </a:spcAft>
                </a:pPr>
                <a:r>
                  <a:rPr lang="zh-CN" altLang="en-US" sz="4000" dirty="0" smtClean="0">
                    <a:solidFill>
                      <a:prstClr val="white"/>
                    </a:solidFill>
                    <a:latin typeface="微软雅黑" panose="020B0503020204020204" pitchFamily="34" charset="-122"/>
                    <a:ea typeface="微软雅黑" panose="020B0503020204020204" pitchFamily="34" charset="-122"/>
                  </a:rPr>
                  <a:t>添加目录一文字</a:t>
                </a:r>
                <a:endParaRPr lang="zh-CN" altLang="en-US" sz="40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36702027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01217" y="1606550"/>
            <a:ext cx="11244387" cy="4435173"/>
            <a:chOff x="533400" y="1428750"/>
            <a:chExt cx="8092440" cy="3191936"/>
          </a:xfrm>
        </p:grpSpPr>
        <p:sp>
          <p:nvSpPr>
            <p:cNvPr id="6" name="Rectangle 2"/>
            <p:cNvSpPr/>
            <p:nvPr/>
          </p:nvSpPr>
          <p:spPr>
            <a:xfrm>
              <a:off x="4419600" y="1428750"/>
              <a:ext cx="4191000" cy="1752600"/>
            </a:xfrm>
            <a:prstGeom prst="rect">
              <a:avLst/>
            </a:prstGeom>
            <a:blipFill>
              <a:blip r:embed="rId3" cstate="screen">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3"/>
            <p:cNvSpPr/>
            <p:nvPr/>
          </p:nvSpPr>
          <p:spPr>
            <a:xfrm>
              <a:off x="533400" y="1428750"/>
              <a:ext cx="3886200" cy="17526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4"/>
            <p:cNvSpPr/>
            <p:nvPr/>
          </p:nvSpPr>
          <p:spPr>
            <a:xfrm>
              <a:off x="1089641" y="3313276"/>
              <a:ext cx="716318" cy="720428"/>
            </a:xfrm>
            <a:prstGeom prst="ellipse">
              <a:avLst/>
            </a:prstGeom>
            <a:solidFill>
              <a:srgbClr val="F58C6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9" name="Text Box 10"/>
            <p:cNvSpPr txBox="1">
              <a:spLocks noChangeArrowheads="1"/>
            </p:cNvSpPr>
            <p:nvPr/>
          </p:nvSpPr>
          <p:spPr bwMode="auto">
            <a:xfrm>
              <a:off x="533400" y="4033704"/>
              <a:ext cx="1828800" cy="586982"/>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Open Sans" pitchFamily="34" charset="0"/>
                  <a:ea typeface="Open Sans" pitchFamily="34" charset="0"/>
                  <a:cs typeface="Open Sans" pitchFamily="34" charset="0"/>
                </a:rPr>
                <a:t>Ultimate Time</a:t>
              </a:r>
            </a:p>
            <a:p>
              <a:pPr algn="ctr" defTabSz="1088232"/>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a:t>
              </a:r>
            </a:p>
          </p:txBody>
        </p:sp>
        <p:sp>
          <p:nvSpPr>
            <p:cNvPr id="10" name="Oval 12"/>
            <p:cNvSpPr/>
            <p:nvPr/>
          </p:nvSpPr>
          <p:spPr>
            <a:xfrm>
              <a:off x="3147041" y="3313276"/>
              <a:ext cx="716318" cy="720428"/>
            </a:xfrm>
            <a:prstGeom prst="ellipse">
              <a:avLst/>
            </a:prstGeom>
            <a:solidFill>
              <a:srgbClr val="5E8A4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1" name="Text Box 10"/>
            <p:cNvSpPr txBox="1">
              <a:spLocks noChangeArrowheads="1"/>
            </p:cNvSpPr>
            <p:nvPr/>
          </p:nvSpPr>
          <p:spPr bwMode="auto">
            <a:xfrm>
              <a:off x="2590800" y="4033704"/>
              <a:ext cx="1828800" cy="586982"/>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Ultimate Time</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a:t>
              </a:r>
            </a:p>
          </p:txBody>
        </p:sp>
        <p:sp>
          <p:nvSpPr>
            <p:cNvPr id="12" name="Oval 14"/>
            <p:cNvSpPr/>
            <p:nvPr/>
          </p:nvSpPr>
          <p:spPr>
            <a:xfrm>
              <a:off x="5295881" y="3313276"/>
              <a:ext cx="716318" cy="720428"/>
            </a:xfrm>
            <a:prstGeom prst="ellipse">
              <a:avLst/>
            </a:prstGeom>
            <a:solidFill>
              <a:srgbClr val="F58C6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3" name="Text Box 10"/>
            <p:cNvSpPr txBox="1">
              <a:spLocks noChangeArrowheads="1"/>
            </p:cNvSpPr>
            <p:nvPr/>
          </p:nvSpPr>
          <p:spPr bwMode="auto">
            <a:xfrm>
              <a:off x="4739640" y="4033704"/>
              <a:ext cx="1828800" cy="586982"/>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Ultimate Time</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a:t>
              </a:r>
            </a:p>
          </p:txBody>
        </p:sp>
        <p:sp>
          <p:nvSpPr>
            <p:cNvPr id="14" name="Oval 16"/>
            <p:cNvSpPr/>
            <p:nvPr/>
          </p:nvSpPr>
          <p:spPr>
            <a:xfrm>
              <a:off x="7353281" y="3313276"/>
              <a:ext cx="716318" cy="720428"/>
            </a:xfrm>
            <a:prstGeom prst="ellipse">
              <a:avLst/>
            </a:prstGeom>
            <a:solidFill>
              <a:srgbClr val="5E8A4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5" name="Text Box 10"/>
            <p:cNvSpPr txBox="1">
              <a:spLocks noChangeArrowheads="1"/>
            </p:cNvSpPr>
            <p:nvPr/>
          </p:nvSpPr>
          <p:spPr bwMode="auto">
            <a:xfrm>
              <a:off x="6797040" y="4033704"/>
              <a:ext cx="1828800" cy="586982"/>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Ultimate Time</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a:t>
              </a:r>
            </a:p>
          </p:txBody>
        </p:sp>
        <p:sp>
          <p:nvSpPr>
            <p:cNvPr id="16" name="Text Box 10"/>
            <p:cNvSpPr txBox="1">
              <a:spLocks noChangeArrowheads="1"/>
            </p:cNvSpPr>
            <p:nvPr/>
          </p:nvSpPr>
          <p:spPr bwMode="auto">
            <a:xfrm>
              <a:off x="733993" y="1733550"/>
              <a:ext cx="3533207" cy="1231106"/>
            </a:xfrm>
            <a:prstGeom prst="rect">
              <a:avLst/>
            </a:prstGeom>
            <a:noFill/>
            <a:ln w="9525">
              <a:noFill/>
              <a:miter lim="800000"/>
              <a:headEnd/>
              <a:tailEnd/>
            </a:ln>
          </p:spPr>
          <p:txBody>
            <a:bodyPr wrap="square" lIns="45720" tIns="22860" rIns="45720" bIns="22860">
              <a:spAutoFit/>
            </a:bodyPr>
            <a:lstStyle/>
            <a:p>
              <a:pPr algn="r" defTabSz="1088232"/>
              <a:r>
                <a:rPr lang="en-US" sz="1400" b="1">
                  <a:solidFill>
                    <a:schemeClr val="bg1"/>
                  </a:solidFill>
                  <a:latin typeface="Open Sans" pitchFamily="34" charset="0"/>
                  <a:ea typeface="Open Sans" pitchFamily="34" charset="0"/>
                  <a:cs typeface="Open Sans" pitchFamily="34" charset="0"/>
                </a:rPr>
                <a:t>Fixing Fixture</a:t>
              </a:r>
            </a:p>
            <a:p>
              <a:pPr algn="r" defTabSz="1088232"/>
              <a:endParaRPr lang="en-US" sz="1050">
                <a:solidFill>
                  <a:schemeClr val="bg1"/>
                </a:solidFill>
                <a:latin typeface="Open Sans" pitchFamily="34" charset="0"/>
                <a:ea typeface="Open Sans" pitchFamily="34" charset="0"/>
                <a:cs typeface="Open Sans" pitchFamily="34" charset="0"/>
              </a:endParaRPr>
            </a:p>
            <a:p>
              <a:pPr algn="r" defTabSz="1088232"/>
              <a:r>
                <a:rPr lang="en-US" sz="1050">
                  <a:solidFill>
                    <a:schemeClr val="bg1"/>
                  </a:solidFill>
                  <a:latin typeface="Open Sans" pitchFamily="34" charset="0"/>
                  <a:ea typeface="Open Sans" pitchFamily="34" charset="0"/>
                  <a:cs typeface="Open Sans" pitchFamily="34" charset="0"/>
                </a:rPr>
                <a:t>Nullam eu tempor purus. Nunc a leo magna, sit amet consequat risus. Nullam eu tempor purus. Nullam eu tempor purus, sit amet consequat risus. Nullam eu tempor purus. Nunc a leo magna, sit amet consequat risus. Nullam eu tempor purus.</a:t>
              </a:r>
            </a:p>
          </p:txBody>
        </p:sp>
        <p:grpSp>
          <p:nvGrpSpPr>
            <p:cNvPr id="17" name="Group 20"/>
            <p:cNvGrpSpPr/>
            <p:nvPr/>
          </p:nvGrpSpPr>
          <p:grpSpPr>
            <a:xfrm>
              <a:off x="1246889" y="3469071"/>
              <a:ext cx="401822" cy="404317"/>
              <a:chOff x="7971783" y="2080670"/>
              <a:chExt cx="401822" cy="404317"/>
            </a:xfrm>
            <a:solidFill>
              <a:schemeClr val="bg1"/>
            </a:solidFill>
          </p:grpSpPr>
          <p:sp>
            <p:nvSpPr>
              <p:cNvPr id="53"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23"/>
            <p:cNvGrpSpPr/>
            <p:nvPr/>
          </p:nvGrpSpPr>
          <p:grpSpPr>
            <a:xfrm>
              <a:off x="3352800" y="3512748"/>
              <a:ext cx="389342" cy="339426"/>
              <a:chOff x="7540014" y="4306907"/>
              <a:chExt cx="389342" cy="339426"/>
            </a:xfrm>
            <a:solidFill>
              <a:schemeClr val="bg1"/>
            </a:solidFill>
          </p:grpSpPr>
          <p:sp>
            <p:nvSpPr>
              <p:cNvPr id="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35"/>
            <p:cNvGrpSpPr/>
            <p:nvPr/>
          </p:nvGrpSpPr>
          <p:grpSpPr>
            <a:xfrm>
              <a:off x="7522544" y="3490286"/>
              <a:ext cx="379359" cy="376864"/>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54"/>
            <p:cNvGrpSpPr/>
            <p:nvPr/>
          </p:nvGrpSpPr>
          <p:grpSpPr>
            <a:xfrm>
              <a:off x="5504293" y="3514497"/>
              <a:ext cx="299494" cy="389342"/>
              <a:chOff x="6421904" y="4798576"/>
              <a:chExt cx="299494" cy="389342"/>
            </a:xfrm>
            <a:solidFill>
              <a:schemeClr val="bg1"/>
            </a:solidFill>
          </p:grpSpPr>
          <p:sp>
            <p:nvSpPr>
              <p:cNvPr id="2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135502704"/>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15616" y="1572996"/>
            <a:ext cx="10344292" cy="4598196"/>
            <a:chOff x="1115616" y="1294604"/>
            <a:chExt cx="7246909" cy="3221362"/>
          </a:xfrm>
        </p:grpSpPr>
        <p:grpSp>
          <p:nvGrpSpPr>
            <p:cNvPr id="6" name="Group 9"/>
            <p:cNvGrpSpPr>
              <a:grpSpLocks/>
            </p:cNvGrpSpPr>
            <p:nvPr/>
          </p:nvGrpSpPr>
          <p:grpSpPr bwMode="auto">
            <a:xfrm>
              <a:off x="1115616" y="1294604"/>
              <a:ext cx="3181350" cy="3132535"/>
              <a:chOff x="0" y="0"/>
              <a:chExt cx="3725013" cy="3667701"/>
            </a:xfrm>
          </p:grpSpPr>
          <p:grpSp>
            <p:nvGrpSpPr>
              <p:cNvPr id="28" name="Group 10"/>
              <p:cNvGrpSpPr>
                <a:grpSpLocks/>
              </p:cNvGrpSpPr>
              <p:nvPr/>
            </p:nvGrpSpPr>
            <p:grpSpPr bwMode="auto">
              <a:xfrm>
                <a:off x="0" y="0"/>
                <a:ext cx="3725013" cy="3667701"/>
                <a:chOff x="0" y="0"/>
                <a:chExt cx="3725013" cy="3667701"/>
              </a:xfrm>
            </p:grpSpPr>
            <p:sp>
              <p:nvSpPr>
                <p:cNvPr id="35"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36"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37"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38"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39"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grpSp>
          <p:pic>
            <p:nvPicPr>
              <p:cNvPr id="29"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22"/>
            <p:cNvGrpSpPr>
              <a:grpSpLocks/>
            </p:cNvGrpSpPr>
            <p:nvPr/>
          </p:nvGrpSpPr>
          <p:grpSpPr bwMode="auto">
            <a:xfrm>
              <a:off x="4868066" y="1389434"/>
              <a:ext cx="850106" cy="377429"/>
              <a:chOff x="0" y="0"/>
              <a:chExt cx="1131895" cy="504056"/>
            </a:xfrm>
          </p:grpSpPr>
          <p:sp>
            <p:nvSpPr>
              <p:cNvPr id="26"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mj-ea"/>
                  <a:ea typeface="+mj-ea"/>
                  <a:sym typeface="宋体" pitchFamily="2" charset="-122"/>
                </a:endParaRPr>
              </a:p>
            </p:txBody>
          </p:sp>
          <p:sp>
            <p:nvSpPr>
              <p:cNvPr id="27"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smtClean="0">
                    <a:solidFill>
                      <a:schemeClr val="bg1"/>
                    </a:solidFill>
                    <a:latin typeface="+mj-ea"/>
                    <a:ea typeface="+mj-ea"/>
                    <a:sym typeface="方正兰亭细黑_GBK" charset="-122"/>
                  </a:rPr>
                  <a:t>作用一</a:t>
                </a:r>
                <a:endParaRPr lang="zh-CN" altLang="en-US" sz="2000" b="1" dirty="0">
                  <a:solidFill>
                    <a:schemeClr val="bg1"/>
                  </a:solidFill>
                  <a:latin typeface="+mj-ea"/>
                  <a:ea typeface="+mj-ea"/>
                  <a:sym typeface="方正兰亭细黑_GBK" charset="-122"/>
                </a:endParaRPr>
              </a:p>
            </p:txBody>
          </p:sp>
        </p:grpSp>
        <p:sp>
          <p:nvSpPr>
            <p:cNvPr id="9" name="矩形 60"/>
            <p:cNvSpPr>
              <a:spLocks noChangeArrowheads="1"/>
            </p:cNvSpPr>
            <p:nvPr/>
          </p:nvSpPr>
          <p:spPr bwMode="auto">
            <a:xfrm>
              <a:off x="5860203" y="1347614"/>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10" name="Group 22"/>
            <p:cNvGrpSpPr>
              <a:grpSpLocks/>
            </p:cNvGrpSpPr>
            <p:nvPr/>
          </p:nvGrpSpPr>
          <p:grpSpPr bwMode="auto">
            <a:xfrm>
              <a:off x="4868066" y="2051360"/>
              <a:ext cx="850106" cy="377429"/>
              <a:chOff x="0" y="0"/>
              <a:chExt cx="1131895" cy="504056"/>
            </a:xfrm>
          </p:grpSpPr>
          <p:sp>
            <p:nvSpPr>
              <p:cNvPr id="24" name="矩形 46"/>
              <p:cNvSpPr>
                <a:spLocks noChangeArrowheads="1"/>
              </p:cNvSpPr>
              <p:nvPr/>
            </p:nvSpPr>
            <p:spPr bwMode="auto">
              <a:xfrm>
                <a:off x="0" y="0"/>
                <a:ext cx="1080120" cy="504056"/>
              </a:xfrm>
              <a:prstGeom prst="rect">
                <a:avLst/>
              </a:pr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25"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二</a:t>
                </a:r>
                <a:endParaRPr lang="zh-CN" altLang="en-US" sz="2000" b="1" dirty="0">
                  <a:solidFill>
                    <a:schemeClr val="bg1"/>
                  </a:solidFill>
                  <a:latin typeface="+mj-ea"/>
                  <a:sym typeface="方正兰亭细黑_GBK" charset="-122"/>
                </a:endParaRPr>
              </a:p>
            </p:txBody>
          </p:sp>
        </p:grpSp>
        <p:sp>
          <p:nvSpPr>
            <p:cNvPr id="11" name="矩形 60"/>
            <p:cNvSpPr>
              <a:spLocks noChangeArrowheads="1"/>
            </p:cNvSpPr>
            <p:nvPr/>
          </p:nvSpPr>
          <p:spPr bwMode="auto">
            <a:xfrm>
              <a:off x="5860203" y="2009540"/>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12" name="Group 22"/>
            <p:cNvGrpSpPr>
              <a:grpSpLocks/>
            </p:cNvGrpSpPr>
            <p:nvPr/>
          </p:nvGrpSpPr>
          <p:grpSpPr bwMode="auto">
            <a:xfrm>
              <a:off x="4868066" y="2722889"/>
              <a:ext cx="850106" cy="377429"/>
              <a:chOff x="0" y="0"/>
              <a:chExt cx="1131895" cy="504056"/>
            </a:xfrm>
          </p:grpSpPr>
          <p:sp>
            <p:nvSpPr>
              <p:cNvPr id="22"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23"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三</a:t>
                </a:r>
                <a:endParaRPr lang="zh-CN" altLang="en-US" sz="2000" b="1" dirty="0">
                  <a:solidFill>
                    <a:schemeClr val="bg1"/>
                  </a:solidFill>
                  <a:latin typeface="+mj-ea"/>
                  <a:sym typeface="方正兰亭细黑_GBK" charset="-122"/>
                </a:endParaRPr>
              </a:p>
            </p:txBody>
          </p:sp>
        </p:grpSp>
        <p:sp>
          <p:nvSpPr>
            <p:cNvPr id="13" name="矩形 60"/>
            <p:cNvSpPr>
              <a:spLocks noChangeArrowheads="1"/>
            </p:cNvSpPr>
            <p:nvPr/>
          </p:nvSpPr>
          <p:spPr bwMode="auto">
            <a:xfrm>
              <a:off x="5860203" y="2681069"/>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14" name="Group 22"/>
            <p:cNvGrpSpPr>
              <a:grpSpLocks/>
            </p:cNvGrpSpPr>
            <p:nvPr/>
          </p:nvGrpSpPr>
          <p:grpSpPr bwMode="auto">
            <a:xfrm>
              <a:off x="4868066" y="3370961"/>
              <a:ext cx="850106" cy="377429"/>
              <a:chOff x="0" y="0"/>
              <a:chExt cx="1131895" cy="504056"/>
            </a:xfrm>
          </p:grpSpPr>
          <p:sp>
            <p:nvSpPr>
              <p:cNvPr id="20" name="矩形 46"/>
              <p:cNvSpPr>
                <a:spLocks noChangeArrowheads="1"/>
              </p:cNvSpPr>
              <p:nvPr/>
            </p:nvSpPr>
            <p:spPr bwMode="auto">
              <a:xfrm>
                <a:off x="0" y="0"/>
                <a:ext cx="1080120" cy="504056"/>
              </a:xfrm>
              <a:prstGeom prst="rect">
                <a:avLst/>
              </a:pr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21"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四</a:t>
                </a:r>
                <a:endParaRPr lang="zh-CN" altLang="en-US" sz="2000" b="1" dirty="0">
                  <a:solidFill>
                    <a:schemeClr val="bg1"/>
                  </a:solidFill>
                  <a:latin typeface="+mj-ea"/>
                  <a:sym typeface="方正兰亭细黑_GBK" charset="-122"/>
                </a:endParaRPr>
              </a:p>
            </p:txBody>
          </p:sp>
        </p:grpSp>
        <p:sp>
          <p:nvSpPr>
            <p:cNvPr id="15" name="矩形 60"/>
            <p:cNvSpPr>
              <a:spLocks noChangeArrowheads="1"/>
            </p:cNvSpPr>
            <p:nvPr/>
          </p:nvSpPr>
          <p:spPr bwMode="auto">
            <a:xfrm>
              <a:off x="5860203" y="3329141"/>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16" name="Group 22"/>
            <p:cNvGrpSpPr>
              <a:grpSpLocks/>
            </p:cNvGrpSpPr>
            <p:nvPr/>
          </p:nvGrpSpPr>
          <p:grpSpPr bwMode="auto">
            <a:xfrm>
              <a:off x="4868066" y="4028723"/>
              <a:ext cx="850106" cy="377429"/>
              <a:chOff x="0" y="0"/>
              <a:chExt cx="1131895" cy="504056"/>
            </a:xfrm>
          </p:grpSpPr>
          <p:sp>
            <p:nvSpPr>
              <p:cNvPr id="18"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19"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五</a:t>
                </a:r>
                <a:endParaRPr lang="zh-CN" altLang="en-US" sz="2000" b="1" dirty="0">
                  <a:solidFill>
                    <a:schemeClr val="bg1"/>
                  </a:solidFill>
                  <a:latin typeface="+mj-ea"/>
                  <a:sym typeface="方正兰亭细黑_GBK" charset="-122"/>
                </a:endParaRPr>
              </a:p>
            </p:txBody>
          </p:sp>
        </p:grpSp>
        <p:sp>
          <p:nvSpPr>
            <p:cNvPr id="17" name="矩形 60"/>
            <p:cNvSpPr>
              <a:spLocks noChangeArrowheads="1"/>
            </p:cNvSpPr>
            <p:nvPr/>
          </p:nvSpPr>
          <p:spPr bwMode="auto">
            <a:xfrm>
              <a:off x="5860203" y="3986903"/>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泪滴形 4"/>
          <p:cNvSpPr/>
          <p:nvPr/>
        </p:nvSpPr>
        <p:spPr>
          <a:xfrm rot="8104478">
            <a:off x="1054068" y="1983076"/>
            <a:ext cx="2180145" cy="2180145"/>
          </a:xfrm>
          <a:prstGeom prst="teardrop">
            <a:avLst>
              <a:gd name="adj" fmla="val 143820"/>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泪滴形 5"/>
          <p:cNvSpPr/>
          <p:nvPr/>
        </p:nvSpPr>
        <p:spPr>
          <a:xfrm rot="8104478">
            <a:off x="3670527" y="1997144"/>
            <a:ext cx="2180145" cy="2180145"/>
          </a:xfrm>
          <a:prstGeom prst="teardrop">
            <a:avLst>
              <a:gd name="adj" fmla="val 143820"/>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104478">
            <a:off x="6282940" y="1997144"/>
            <a:ext cx="2180145" cy="2180145"/>
          </a:xfrm>
          <a:prstGeom prst="teardrop">
            <a:avLst>
              <a:gd name="adj" fmla="val 143820"/>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泪滴形 7"/>
          <p:cNvSpPr/>
          <p:nvPr/>
        </p:nvSpPr>
        <p:spPr>
          <a:xfrm rot="8104478">
            <a:off x="8900733" y="1997144"/>
            <a:ext cx="2180145" cy="2180145"/>
          </a:xfrm>
          <a:prstGeom prst="teardrop">
            <a:avLst>
              <a:gd name="adj" fmla="val 143820"/>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a:grpSpLocks noChangeAspect="1"/>
          </p:cNvGrpSpPr>
          <p:nvPr/>
        </p:nvGrpSpPr>
        <p:grpSpPr>
          <a:xfrm>
            <a:off x="1956442" y="3780251"/>
            <a:ext cx="452645" cy="474518"/>
            <a:chOff x="7002627" y="828237"/>
            <a:chExt cx="444697" cy="466185"/>
          </a:xfrm>
          <a:solidFill>
            <a:srgbClr val="FDFDFD"/>
          </a:solidFill>
          <a:effectLst/>
        </p:grpSpPr>
        <p:sp>
          <p:nvSpPr>
            <p:cNvPr id="10"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 name="文本框 26"/>
          <p:cNvSpPr txBox="1"/>
          <p:nvPr/>
        </p:nvSpPr>
        <p:spPr>
          <a:xfrm>
            <a:off x="1451156" y="2400213"/>
            <a:ext cx="1527982" cy="1107996"/>
          </a:xfrm>
          <a:prstGeom prst="rect">
            <a:avLst/>
          </a:prstGeom>
          <a:noFill/>
          <a:effectLst/>
        </p:spPr>
        <p:txBody>
          <a:bodyPr wrap="none" rtlCol="0">
            <a:spAutoFit/>
          </a:bodyPr>
          <a:lstStyle/>
          <a:p>
            <a:r>
              <a:rPr lang="en-US" altLang="zh-CN" sz="1600" b="1" dirty="0" smtClean="0">
                <a:solidFill>
                  <a:schemeClr val="bg1"/>
                </a:solidFill>
                <a:latin typeface="Agency FB" panose="020B0503020202020204" pitchFamily="34" charset="0"/>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MORE  THEN  </a:t>
            </a:r>
          </a:p>
          <a:p>
            <a:r>
              <a:rPr lang="en-US" altLang="zh-CN" sz="1400" b="1" dirty="0">
                <a:solidFill>
                  <a:schemeClr val="bg1"/>
                </a:solidFill>
                <a:latin typeface="方正姚体" panose="02010601030101010101" pitchFamily="2" charset="-122"/>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    TEMPLATE</a:t>
            </a:r>
            <a:endParaRPr lang="en-US" altLang="zh-CN" sz="1000" b="1" dirty="0">
              <a:solidFill>
                <a:schemeClr val="bg1"/>
              </a:solidFill>
              <a:latin typeface="方正姚体" panose="02010601030101010101" pitchFamily="2" charset="-122"/>
              <a:ea typeface="方正姚体" panose="02010601030101010101" pitchFamily="2" charset="-122"/>
            </a:endParaRPr>
          </a:p>
          <a:p>
            <a:r>
              <a:rPr lang="en-US" altLang="zh-CN" sz="1200" dirty="0" smtClean="0">
                <a:solidFill>
                  <a:schemeClr val="bg1"/>
                </a:solidFill>
                <a:latin typeface="方正姚体" panose="02010601030101010101" pitchFamily="2" charset="-122"/>
                <a:ea typeface="方正姚体" panose="02010601030101010101" pitchFamily="2" charset="-122"/>
              </a:rPr>
              <a:t>Click here to add  you </a:t>
            </a:r>
          </a:p>
          <a:p>
            <a:r>
              <a:rPr lang="en-US" altLang="zh-CN" sz="1200" dirty="0" smtClean="0">
                <a:solidFill>
                  <a:schemeClr val="bg1"/>
                </a:solidFill>
                <a:latin typeface="方正姚体" panose="02010601030101010101" pitchFamily="2" charset="-122"/>
                <a:ea typeface="方正姚体" panose="02010601030101010101" pitchFamily="2" charset="-122"/>
              </a:rPr>
              <a:t>To  the  center of the </a:t>
            </a:r>
          </a:p>
          <a:p>
            <a:r>
              <a:rPr lang="en-US" altLang="zh-CN" sz="1200" dirty="0" smtClean="0">
                <a:solidFill>
                  <a:schemeClr val="bg1"/>
                </a:solidFill>
                <a:latin typeface="方正姚体" panose="02010601030101010101" pitchFamily="2" charset="-122"/>
                <a:ea typeface="方正姚体" panose="02010601030101010101" pitchFamily="2" charset="-122"/>
              </a:rPr>
              <a:t>narrative thought</a:t>
            </a:r>
          </a:p>
        </p:txBody>
      </p:sp>
      <p:sp>
        <p:nvSpPr>
          <p:cNvPr id="19" name="椭圆 18"/>
          <p:cNvSpPr/>
          <p:nvPr/>
        </p:nvSpPr>
        <p:spPr>
          <a:xfrm>
            <a:off x="1848718" y="5584873"/>
            <a:ext cx="590843" cy="590843"/>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4562630" y="3827245"/>
            <a:ext cx="404877" cy="435712"/>
            <a:chOff x="7005429" y="4859473"/>
            <a:chExt cx="466184" cy="501686"/>
          </a:xfrm>
          <a:solidFill>
            <a:srgbClr val="FDFDFD"/>
          </a:solidFill>
          <a:effectLst/>
        </p:grpSpPr>
        <p:sp>
          <p:nvSpPr>
            <p:cNvPr id="21"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6" name="文本框 34"/>
          <p:cNvSpPr txBox="1"/>
          <p:nvPr/>
        </p:nvSpPr>
        <p:spPr>
          <a:xfrm>
            <a:off x="4067615" y="2414281"/>
            <a:ext cx="1527982" cy="1107996"/>
          </a:xfrm>
          <a:prstGeom prst="rect">
            <a:avLst/>
          </a:prstGeom>
          <a:noFill/>
          <a:effectLst/>
        </p:spPr>
        <p:txBody>
          <a:bodyPr wrap="none" rtlCol="0">
            <a:spAutoFit/>
          </a:bodyPr>
          <a:lstStyle/>
          <a:p>
            <a:r>
              <a:rPr lang="en-US" altLang="zh-CN" sz="1600" b="1" dirty="0" smtClean="0">
                <a:solidFill>
                  <a:schemeClr val="bg1"/>
                </a:solidFill>
                <a:latin typeface="Agency FB" panose="020B0503020202020204" pitchFamily="34" charset="0"/>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MORE  THEN  </a:t>
            </a:r>
          </a:p>
          <a:p>
            <a:r>
              <a:rPr lang="en-US" altLang="zh-CN" sz="1400" b="1" dirty="0">
                <a:solidFill>
                  <a:schemeClr val="bg1"/>
                </a:solidFill>
                <a:latin typeface="方正姚体" panose="02010601030101010101" pitchFamily="2" charset="-122"/>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    TEMPLATE</a:t>
            </a:r>
            <a:endParaRPr lang="en-US" altLang="zh-CN" sz="1000" b="1" dirty="0">
              <a:solidFill>
                <a:schemeClr val="bg1"/>
              </a:solidFill>
              <a:latin typeface="方正姚体" panose="02010601030101010101" pitchFamily="2" charset="-122"/>
              <a:ea typeface="方正姚体" panose="02010601030101010101" pitchFamily="2" charset="-122"/>
            </a:endParaRPr>
          </a:p>
          <a:p>
            <a:r>
              <a:rPr lang="en-US" altLang="zh-CN" sz="1200" dirty="0" smtClean="0">
                <a:solidFill>
                  <a:schemeClr val="bg1"/>
                </a:solidFill>
                <a:latin typeface="方正姚体" panose="02010601030101010101" pitchFamily="2" charset="-122"/>
                <a:ea typeface="方正姚体" panose="02010601030101010101" pitchFamily="2" charset="-122"/>
              </a:rPr>
              <a:t>Click here to add  you </a:t>
            </a:r>
          </a:p>
          <a:p>
            <a:r>
              <a:rPr lang="en-US" altLang="zh-CN" sz="1200" dirty="0" smtClean="0">
                <a:solidFill>
                  <a:schemeClr val="bg1"/>
                </a:solidFill>
                <a:latin typeface="方正姚体" panose="02010601030101010101" pitchFamily="2" charset="-122"/>
                <a:ea typeface="方正姚体" panose="02010601030101010101" pitchFamily="2" charset="-122"/>
              </a:rPr>
              <a:t>To  the  center of the </a:t>
            </a:r>
          </a:p>
          <a:p>
            <a:r>
              <a:rPr lang="en-US" altLang="zh-CN" sz="1200" dirty="0" smtClean="0">
                <a:solidFill>
                  <a:schemeClr val="bg1"/>
                </a:solidFill>
                <a:latin typeface="方正姚体" panose="02010601030101010101" pitchFamily="2" charset="-122"/>
                <a:ea typeface="方正姚体" panose="02010601030101010101" pitchFamily="2" charset="-122"/>
              </a:rPr>
              <a:t>narrative thought</a:t>
            </a:r>
          </a:p>
        </p:txBody>
      </p:sp>
      <p:sp>
        <p:nvSpPr>
          <p:cNvPr id="27" name="椭圆 26"/>
          <p:cNvSpPr/>
          <p:nvPr/>
        </p:nvSpPr>
        <p:spPr>
          <a:xfrm>
            <a:off x="4465177" y="5598941"/>
            <a:ext cx="590843" cy="59084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7133204" y="3789001"/>
            <a:ext cx="574729" cy="436681"/>
            <a:chOff x="4268086" y="4221191"/>
            <a:chExt cx="509646" cy="387231"/>
          </a:xfrm>
          <a:solidFill>
            <a:srgbClr val="FDFDFD"/>
          </a:solidFill>
          <a:effectLst/>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1" name="文本框 39"/>
          <p:cNvSpPr txBox="1"/>
          <p:nvPr/>
        </p:nvSpPr>
        <p:spPr>
          <a:xfrm>
            <a:off x="6680028" y="2414281"/>
            <a:ext cx="1527982" cy="1107996"/>
          </a:xfrm>
          <a:prstGeom prst="rect">
            <a:avLst/>
          </a:prstGeom>
          <a:noFill/>
          <a:effectLst/>
        </p:spPr>
        <p:txBody>
          <a:bodyPr wrap="none" rtlCol="0">
            <a:spAutoFit/>
          </a:bodyPr>
          <a:lstStyle/>
          <a:p>
            <a:r>
              <a:rPr lang="en-US" altLang="zh-CN" sz="1600" b="1" dirty="0" smtClean="0">
                <a:solidFill>
                  <a:schemeClr val="bg1"/>
                </a:solidFill>
                <a:latin typeface="Agency FB" panose="020B0503020202020204" pitchFamily="34" charset="0"/>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MORE  THEN  </a:t>
            </a:r>
          </a:p>
          <a:p>
            <a:r>
              <a:rPr lang="en-US" altLang="zh-CN" sz="1400" b="1" dirty="0">
                <a:solidFill>
                  <a:schemeClr val="bg1"/>
                </a:solidFill>
                <a:latin typeface="方正姚体" panose="02010601030101010101" pitchFamily="2" charset="-122"/>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    TEMPLATE</a:t>
            </a:r>
            <a:endParaRPr lang="en-US" altLang="zh-CN" sz="1000" b="1" dirty="0">
              <a:solidFill>
                <a:schemeClr val="bg1"/>
              </a:solidFill>
              <a:latin typeface="方正姚体" panose="02010601030101010101" pitchFamily="2" charset="-122"/>
              <a:ea typeface="方正姚体" panose="02010601030101010101" pitchFamily="2" charset="-122"/>
            </a:endParaRPr>
          </a:p>
          <a:p>
            <a:r>
              <a:rPr lang="en-US" altLang="zh-CN" sz="1200" dirty="0" smtClean="0">
                <a:solidFill>
                  <a:schemeClr val="bg1"/>
                </a:solidFill>
                <a:latin typeface="方正姚体" panose="02010601030101010101" pitchFamily="2" charset="-122"/>
                <a:ea typeface="方正姚体" panose="02010601030101010101" pitchFamily="2" charset="-122"/>
              </a:rPr>
              <a:t>Click here to add  you </a:t>
            </a:r>
          </a:p>
          <a:p>
            <a:r>
              <a:rPr lang="en-US" altLang="zh-CN" sz="1200" dirty="0" smtClean="0">
                <a:solidFill>
                  <a:schemeClr val="bg1"/>
                </a:solidFill>
                <a:latin typeface="方正姚体" panose="02010601030101010101" pitchFamily="2" charset="-122"/>
                <a:ea typeface="方正姚体" panose="02010601030101010101" pitchFamily="2" charset="-122"/>
              </a:rPr>
              <a:t>To  the  center of the </a:t>
            </a:r>
          </a:p>
          <a:p>
            <a:r>
              <a:rPr lang="en-US" altLang="zh-CN" sz="1200" dirty="0" smtClean="0">
                <a:solidFill>
                  <a:schemeClr val="bg1"/>
                </a:solidFill>
                <a:latin typeface="方正姚体" panose="02010601030101010101" pitchFamily="2" charset="-122"/>
                <a:ea typeface="方正姚体" panose="02010601030101010101" pitchFamily="2" charset="-122"/>
              </a:rPr>
              <a:t>narrative thought</a:t>
            </a:r>
          </a:p>
        </p:txBody>
      </p:sp>
      <p:sp>
        <p:nvSpPr>
          <p:cNvPr id="33" name="椭圆 32"/>
          <p:cNvSpPr/>
          <p:nvPr/>
        </p:nvSpPr>
        <p:spPr>
          <a:xfrm>
            <a:off x="7077590" y="5598941"/>
            <a:ext cx="590843" cy="590843"/>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9807597" y="3754303"/>
            <a:ext cx="574729" cy="484386"/>
            <a:chOff x="3526102" y="915987"/>
            <a:chExt cx="560236" cy="472172"/>
          </a:xfrm>
          <a:solidFill>
            <a:srgbClr val="FDFDFD"/>
          </a:solidFill>
          <a:effectLst/>
        </p:grpSpPr>
        <p:sp>
          <p:nvSpPr>
            <p:cNvPr id="35" name="Freeform 5"/>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6"/>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9" name="文本框 46"/>
          <p:cNvSpPr txBox="1"/>
          <p:nvPr/>
        </p:nvSpPr>
        <p:spPr>
          <a:xfrm>
            <a:off x="9297821" y="2414281"/>
            <a:ext cx="1527982" cy="1107996"/>
          </a:xfrm>
          <a:prstGeom prst="rect">
            <a:avLst/>
          </a:prstGeom>
          <a:noFill/>
          <a:effectLst/>
        </p:spPr>
        <p:txBody>
          <a:bodyPr wrap="none" rtlCol="0">
            <a:spAutoFit/>
          </a:bodyPr>
          <a:lstStyle/>
          <a:p>
            <a:r>
              <a:rPr lang="en-US" altLang="zh-CN" sz="1600" b="1" dirty="0" smtClean="0">
                <a:solidFill>
                  <a:schemeClr val="bg1"/>
                </a:solidFill>
                <a:latin typeface="Agency FB" panose="020B0503020202020204" pitchFamily="34" charset="0"/>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MORE  THEN  </a:t>
            </a:r>
          </a:p>
          <a:p>
            <a:r>
              <a:rPr lang="en-US" altLang="zh-CN" sz="1400" b="1" dirty="0">
                <a:solidFill>
                  <a:schemeClr val="bg1"/>
                </a:solidFill>
                <a:latin typeface="方正姚体" panose="02010601030101010101" pitchFamily="2" charset="-122"/>
                <a:ea typeface="方正姚体" panose="02010601030101010101" pitchFamily="2" charset="-122"/>
              </a:rPr>
              <a:t> </a:t>
            </a:r>
            <a:r>
              <a:rPr lang="en-US" altLang="zh-CN" sz="1400" b="1" dirty="0" smtClean="0">
                <a:solidFill>
                  <a:schemeClr val="bg1"/>
                </a:solidFill>
                <a:latin typeface="方正姚体" panose="02010601030101010101" pitchFamily="2" charset="-122"/>
                <a:ea typeface="方正姚体" panose="02010601030101010101" pitchFamily="2" charset="-122"/>
              </a:rPr>
              <a:t>    TEMPLATE</a:t>
            </a:r>
            <a:endParaRPr lang="en-US" altLang="zh-CN" sz="1000" b="1" dirty="0">
              <a:solidFill>
                <a:schemeClr val="bg1"/>
              </a:solidFill>
              <a:latin typeface="方正姚体" panose="02010601030101010101" pitchFamily="2" charset="-122"/>
              <a:ea typeface="方正姚体" panose="02010601030101010101" pitchFamily="2" charset="-122"/>
            </a:endParaRPr>
          </a:p>
          <a:p>
            <a:r>
              <a:rPr lang="en-US" altLang="zh-CN" sz="1200" dirty="0" smtClean="0">
                <a:solidFill>
                  <a:schemeClr val="bg1"/>
                </a:solidFill>
                <a:latin typeface="方正姚体" panose="02010601030101010101" pitchFamily="2" charset="-122"/>
                <a:ea typeface="方正姚体" panose="02010601030101010101" pitchFamily="2" charset="-122"/>
              </a:rPr>
              <a:t>Click here to add  you </a:t>
            </a:r>
          </a:p>
          <a:p>
            <a:r>
              <a:rPr lang="en-US" altLang="zh-CN" sz="1200" dirty="0" smtClean="0">
                <a:solidFill>
                  <a:schemeClr val="bg1"/>
                </a:solidFill>
                <a:latin typeface="方正姚体" panose="02010601030101010101" pitchFamily="2" charset="-122"/>
                <a:ea typeface="方正姚体" panose="02010601030101010101" pitchFamily="2" charset="-122"/>
              </a:rPr>
              <a:t>To  the  center of the </a:t>
            </a:r>
          </a:p>
          <a:p>
            <a:r>
              <a:rPr lang="en-US" altLang="zh-CN" sz="1200" dirty="0" smtClean="0">
                <a:solidFill>
                  <a:schemeClr val="bg1"/>
                </a:solidFill>
                <a:latin typeface="方正姚体" panose="02010601030101010101" pitchFamily="2" charset="-122"/>
                <a:ea typeface="方正姚体" panose="02010601030101010101" pitchFamily="2" charset="-122"/>
              </a:rPr>
              <a:t>narrative thought</a:t>
            </a:r>
          </a:p>
        </p:txBody>
      </p:sp>
      <p:sp>
        <p:nvSpPr>
          <p:cNvPr id="40" name="椭圆 39"/>
          <p:cNvSpPr/>
          <p:nvPr/>
        </p:nvSpPr>
        <p:spPr>
          <a:xfrm>
            <a:off x="9695383" y="5598941"/>
            <a:ext cx="590843" cy="59084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8"/>
          <p:cNvSpPr txBox="1"/>
          <p:nvPr/>
        </p:nvSpPr>
        <p:spPr>
          <a:xfrm>
            <a:off x="1654996" y="5570805"/>
            <a:ext cx="76815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2400" b="1" dirty="0" smtClean="0">
                <a:solidFill>
                  <a:schemeClr val="bg1"/>
                </a:solidFill>
                <a:latin typeface="方正兰亭超细黑简体" panose="02000000000000000000" pitchFamily="2" charset="-122"/>
                <a:ea typeface="方正兰亭超细黑简体" panose="02000000000000000000" pitchFamily="2" charset="-122"/>
              </a:rPr>
              <a:t>01</a:t>
            </a:r>
          </a:p>
        </p:txBody>
      </p:sp>
      <p:sp>
        <p:nvSpPr>
          <p:cNvPr id="42" name="文本框 49"/>
          <p:cNvSpPr txBox="1"/>
          <p:nvPr/>
        </p:nvSpPr>
        <p:spPr>
          <a:xfrm>
            <a:off x="4271455" y="5584873"/>
            <a:ext cx="76815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2400" b="1" dirty="0" smtClean="0">
                <a:solidFill>
                  <a:schemeClr val="bg1"/>
                </a:solidFill>
                <a:latin typeface="方正兰亭超细黑简体" panose="02000000000000000000" pitchFamily="2" charset="-122"/>
                <a:ea typeface="方正兰亭超细黑简体" panose="02000000000000000000" pitchFamily="2" charset="-122"/>
              </a:rPr>
              <a:t>02</a:t>
            </a:r>
          </a:p>
        </p:txBody>
      </p:sp>
      <p:sp>
        <p:nvSpPr>
          <p:cNvPr id="43" name="文本框 50"/>
          <p:cNvSpPr txBox="1"/>
          <p:nvPr/>
        </p:nvSpPr>
        <p:spPr>
          <a:xfrm>
            <a:off x="6888596" y="5605009"/>
            <a:ext cx="76815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2400" b="1" dirty="0" smtClean="0">
                <a:solidFill>
                  <a:schemeClr val="bg1"/>
                </a:solidFill>
                <a:latin typeface="方正兰亭超细黑简体" panose="02000000000000000000" pitchFamily="2" charset="-122"/>
                <a:ea typeface="方正兰亭超细黑简体" panose="02000000000000000000" pitchFamily="2" charset="-122"/>
              </a:rPr>
              <a:t>03</a:t>
            </a:r>
          </a:p>
        </p:txBody>
      </p:sp>
      <p:sp>
        <p:nvSpPr>
          <p:cNvPr id="44" name="文本框 51"/>
          <p:cNvSpPr txBox="1"/>
          <p:nvPr/>
        </p:nvSpPr>
        <p:spPr>
          <a:xfrm>
            <a:off x="9501661" y="5584873"/>
            <a:ext cx="76815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2400" b="1" dirty="0" smtClean="0">
                <a:solidFill>
                  <a:schemeClr val="bg1"/>
                </a:solidFill>
                <a:latin typeface="方正兰亭超细黑简体" panose="02000000000000000000" pitchFamily="2" charset="-122"/>
                <a:ea typeface="方正兰亭超细黑简体" panose="02000000000000000000" pitchFamily="2" charset="-122"/>
              </a:rPr>
              <a:t>04</a:t>
            </a:r>
          </a:p>
        </p:txBody>
      </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anim calcmode="lin" valueType="num">
                                      <p:cBhvr>
                                        <p:cTn id="24" dur="250" fill="hold"/>
                                        <p:tgtEl>
                                          <p:spTgt spid="7"/>
                                        </p:tgtEl>
                                        <p:attrNameLst>
                                          <p:attrName>ppt_x</p:attrName>
                                        </p:attrNameLst>
                                      </p:cBhvr>
                                      <p:tavLst>
                                        <p:tav tm="0">
                                          <p:val>
                                            <p:strVal val="#ppt_x"/>
                                          </p:val>
                                        </p:tav>
                                        <p:tav tm="100000">
                                          <p:val>
                                            <p:strVal val="#ppt_x"/>
                                          </p:val>
                                        </p:tav>
                                      </p:tavLst>
                                    </p:anim>
                                    <p:anim calcmode="lin" valueType="num">
                                      <p:cBhvr>
                                        <p:cTn id="25" dur="2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50"/>
                                        <p:tgtEl>
                                          <p:spTgt spid="8"/>
                                        </p:tgtEl>
                                      </p:cBhvr>
                                    </p:animEffect>
                                    <p:anim calcmode="lin" valueType="num">
                                      <p:cBhvr>
                                        <p:cTn id="30" dur="250" fill="hold"/>
                                        <p:tgtEl>
                                          <p:spTgt spid="8"/>
                                        </p:tgtEl>
                                        <p:attrNameLst>
                                          <p:attrName>ppt_x</p:attrName>
                                        </p:attrNameLst>
                                      </p:cBhvr>
                                      <p:tavLst>
                                        <p:tav tm="0">
                                          <p:val>
                                            <p:strVal val="#ppt_x"/>
                                          </p:val>
                                        </p:tav>
                                        <p:tav tm="100000">
                                          <p:val>
                                            <p:strVal val="#ppt_x"/>
                                          </p:val>
                                        </p:tav>
                                      </p:tavLst>
                                    </p:anim>
                                    <p:anim calcmode="lin" valueType="num">
                                      <p:cBhvr>
                                        <p:cTn id="31" dur="25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50"/>
                                        <p:tgtEl>
                                          <p:spTgt spid="9"/>
                                        </p:tgtEl>
                                      </p:cBhvr>
                                    </p:animEffect>
                                    <p:anim calcmode="lin" valueType="num">
                                      <p:cBhvr>
                                        <p:cTn id="36" dur="250" fill="hold"/>
                                        <p:tgtEl>
                                          <p:spTgt spid="9"/>
                                        </p:tgtEl>
                                        <p:attrNameLst>
                                          <p:attrName>ppt_x</p:attrName>
                                        </p:attrNameLst>
                                      </p:cBhvr>
                                      <p:tavLst>
                                        <p:tav tm="0">
                                          <p:val>
                                            <p:strVal val="#ppt_x"/>
                                          </p:val>
                                        </p:tav>
                                        <p:tav tm="100000">
                                          <p:val>
                                            <p:strVal val="#ppt_x"/>
                                          </p:val>
                                        </p:tav>
                                      </p:tavLst>
                                    </p:anim>
                                    <p:anim calcmode="lin" valueType="num">
                                      <p:cBhvr>
                                        <p:cTn id="37" dur="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250"/>
                                        <p:tgtEl>
                                          <p:spTgt spid="18"/>
                                        </p:tgtEl>
                                      </p:cBhvr>
                                    </p:animEffect>
                                    <p:anim calcmode="lin" valueType="num">
                                      <p:cBhvr>
                                        <p:cTn id="42" dur="250" fill="hold"/>
                                        <p:tgtEl>
                                          <p:spTgt spid="18"/>
                                        </p:tgtEl>
                                        <p:attrNameLst>
                                          <p:attrName>ppt_x</p:attrName>
                                        </p:attrNameLst>
                                      </p:cBhvr>
                                      <p:tavLst>
                                        <p:tav tm="0">
                                          <p:val>
                                            <p:strVal val="#ppt_x"/>
                                          </p:val>
                                        </p:tav>
                                        <p:tav tm="100000">
                                          <p:val>
                                            <p:strVal val="#ppt_x"/>
                                          </p:val>
                                        </p:tav>
                                      </p:tavLst>
                                    </p:anim>
                                    <p:anim calcmode="lin" valueType="num">
                                      <p:cBhvr>
                                        <p:cTn id="43" dur="25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250"/>
                                        <p:tgtEl>
                                          <p:spTgt spid="19"/>
                                        </p:tgtEl>
                                      </p:cBhvr>
                                    </p:animEffect>
                                    <p:anim calcmode="lin" valueType="num">
                                      <p:cBhvr>
                                        <p:cTn id="48" dur="250" fill="hold"/>
                                        <p:tgtEl>
                                          <p:spTgt spid="19"/>
                                        </p:tgtEl>
                                        <p:attrNameLst>
                                          <p:attrName>ppt_x</p:attrName>
                                        </p:attrNameLst>
                                      </p:cBhvr>
                                      <p:tavLst>
                                        <p:tav tm="0">
                                          <p:val>
                                            <p:strVal val="#ppt_x"/>
                                          </p:val>
                                        </p:tav>
                                        <p:tav tm="100000">
                                          <p:val>
                                            <p:strVal val="#ppt_x"/>
                                          </p:val>
                                        </p:tav>
                                      </p:tavLst>
                                    </p:anim>
                                    <p:anim calcmode="lin" valueType="num">
                                      <p:cBhvr>
                                        <p:cTn id="49" dur="250" fill="hold"/>
                                        <p:tgtEl>
                                          <p:spTgt spid="19"/>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50"/>
                                        <p:tgtEl>
                                          <p:spTgt spid="20"/>
                                        </p:tgtEl>
                                      </p:cBhvr>
                                    </p:animEffect>
                                    <p:anim calcmode="lin" valueType="num">
                                      <p:cBhvr>
                                        <p:cTn id="54" dur="250" fill="hold"/>
                                        <p:tgtEl>
                                          <p:spTgt spid="20"/>
                                        </p:tgtEl>
                                        <p:attrNameLst>
                                          <p:attrName>ppt_x</p:attrName>
                                        </p:attrNameLst>
                                      </p:cBhvr>
                                      <p:tavLst>
                                        <p:tav tm="0">
                                          <p:val>
                                            <p:strVal val="#ppt_x"/>
                                          </p:val>
                                        </p:tav>
                                        <p:tav tm="100000">
                                          <p:val>
                                            <p:strVal val="#ppt_x"/>
                                          </p:val>
                                        </p:tav>
                                      </p:tavLst>
                                    </p:anim>
                                    <p:anim calcmode="lin" valueType="num">
                                      <p:cBhvr>
                                        <p:cTn id="55" dur="25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250"/>
                                        <p:tgtEl>
                                          <p:spTgt spid="26"/>
                                        </p:tgtEl>
                                      </p:cBhvr>
                                    </p:animEffect>
                                    <p:anim calcmode="lin" valueType="num">
                                      <p:cBhvr>
                                        <p:cTn id="60" dur="250" fill="hold"/>
                                        <p:tgtEl>
                                          <p:spTgt spid="26"/>
                                        </p:tgtEl>
                                        <p:attrNameLst>
                                          <p:attrName>ppt_x</p:attrName>
                                        </p:attrNameLst>
                                      </p:cBhvr>
                                      <p:tavLst>
                                        <p:tav tm="0">
                                          <p:val>
                                            <p:strVal val="#ppt_x"/>
                                          </p:val>
                                        </p:tav>
                                        <p:tav tm="100000">
                                          <p:val>
                                            <p:strVal val="#ppt_x"/>
                                          </p:val>
                                        </p:tav>
                                      </p:tavLst>
                                    </p:anim>
                                    <p:anim calcmode="lin" valueType="num">
                                      <p:cBhvr>
                                        <p:cTn id="61" dur="250" fill="hold"/>
                                        <p:tgtEl>
                                          <p:spTgt spid="26"/>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250"/>
                                        <p:tgtEl>
                                          <p:spTgt spid="27"/>
                                        </p:tgtEl>
                                      </p:cBhvr>
                                    </p:animEffect>
                                    <p:anim calcmode="lin" valueType="num">
                                      <p:cBhvr>
                                        <p:cTn id="66" dur="250" fill="hold"/>
                                        <p:tgtEl>
                                          <p:spTgt spid="27"/>
                                        </p:tgtEl>
                                        <p:attrNameLst>
                                          <p:attrName>ppt_x</p:attrName>
                                        </p:attrNameLst>
                                      </p:cBhvr>
                                      <p:tavLst>
                                        <p:tav tm="0">
                                          <p:val>
                                            <p:strVal val="#ppt_x"/>
                                          </p:val>
                                        </p:tav>
                                        <p:tav tm="100000">
                                          <p:val>
                                            <p:strVal val="#ppt_x"/>
                                          </p:val>
                                        </p:tav>
                                      </p:tavLst>
                                    </p:anim>
                                    <p:anim calcmode="lin" valueType="num">
                                      <p:cBhvr>
                                        <p:cTn id="67" dur="250" fill="hold"/>
                                        <p:tgtEl>
                                          <p:spTgt spid="2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250"/>
                                        <p:tgtEl>
                                          <p:spTgt spid="28"/>
                                        </p:tgtEl>
                                      </p:cBhvr>
                                    </p:animEffect>
                                    <p:anim calcmode="lin" valueType="num">
                                      <p:cBhvr>
                                        <p:cTn id="72" dur="250" fill="hold"/>
                                        <p:tgtEl>
                                          <p:spTgt spid="28"/>
                                        </p:tgtEl>
                                        <p:attrNameLst>
                                          <p:attrName>ppt_x</p:attrName>
                                        </p:attrNameLst>
                                      </p:cBhvr>
                                      <p:tavLst>
                                        <p:tav tm="0">
                                          <p:val>
                                            <p:strVal val="#ppt_x"/>
                                          </p:val>
                                        </p:tav>
                                        <p:tav tm="100000">
                                          <p:val>
                                            <p:strVal val="#ppt_x"/>
                                          </p:val>
                                        </p:tav>
                                      </p:tavLst>
                                    </p:anim>
                                    <p:anim calcmode="lin" valueType="num">
                                      <p:cBhvr>
                                        <p:cTn id="73" dur="250" fill="hold"/>
                                        <p:tgtEl>
                                          <p:spTgt spid="28"/>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250"/>
                                        <p:tgtEl>
                                          <p:spTgt spid="31"/>
                                        </p:tgtEl>
                                      </p:cBhvr>
                                    </p:animEffect>
                                    <p:anim calcmode="lin" valueType="num">
                                      <p:cBhvr>
                                        <p:cTn id="78" dur="250" fill="hold"/>
                                        <p:tgtEl>
                                          <p:spTgt spid="31"/>
                                        </p:tgtEl>
                                        <p:attrNameLst>
                                          <p:attrName>ppt_x</p:attrName>
                                        </p:attrNameLst>
                                      </p:cBhvr>
                                      <p:tavLst>
                                        <p:tav tm="0">
                                          <p:val>
                                            <p:strVal val="#ppt_x"/>
                                          </p:val>
                                        </p:tav>
                                        <p:tav tm="100000">
                                          <p:val>
                                            <p:strVal val="#ppt_x"/>
                                          </p:val>
                                        </p:tav>
                                      </p:tavLst>
                                    </p:anim>
                                    <p:anim calcmode="lin" valueType="num">
                                      <p:cBhvr>
                                        <p:cTn id="79" dur="250" fill="hold"/>
                                        <p:tgtEl>
                                          <p:spTgt spid="3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250"/>
                                        <p:tgtEl>
                                          <p:spTgt spid="33"/>
                                        </p:tgtEl>
                                      </p:cBhvr>
                                    </p:animEffect>
                                    <p:anim calcmode="lin" valueType="num">
                                      <p:cBhvr>
                                        <p:cTn id="84" dur="250" fill="hold"/>
                                        <p:tgtEl>
                                          <p:spTgt spid="33"/>
                                        </p:tgtEl>
                                        <p:attrNameLst>
                                          <p:attrName>ppt_x</p:attrName>
                                        </p:attrNameLst>
                                      </p:cBhvr>
                                      <p:tavLst>
                                        <p:tav tm="0">
                                          <p:val>
                                            <p:strVal val="#ppt_x"/>
                                          </p:val>
                                        </p:tav>
                                        <p:tav tm="100000">
                                          <p:val>
                                            <p:strVal val="#ppt_x"/>
                                          </p:val>
                                        </p:tav>
                                      </p:tavLst>
                                    </p:anim>
                                    <p:anim calcmode="lin" valueType="num">
                                      <p:cBhvr>
                                        <p:cTn id="85" dur="250" fill="hold"/>
                                        <p:tgtEl>
                                          <p:spTgt spid="33"/>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250"/>
                                        <p:tgtEl>
                                          <p:spTgt spid="34"/>
                                        </p:tgtEl>
                                      </p:cBhvr>
                                    </p:animEffect>
                                    <p:anim calcmode="lin" valueType="num">
                                      <p:cBhvr>
                                        <p:cTn id="90" dur="250" fill="hold"/>
                                        <p:tgtEl>
                                          <p:spTgt spid="34"/>
                                        </p:tgtEl>
                                        <p:attrNameLst>
                                          <p:attrName>ppt_x</p:attrName>
                                        </p:attrNameLst>
                                      </p:cBhvr>
                                      <p:tavLst>
                                        <p:tav tm="0">
                                          <p:val>
                                            <p:strVal val="#ppt_x"/>
                                          </p:val>
                                        </p:tav>
                                        <p:tav tm="100000">
                                          <p:val>
                                            <p:strVal val="#ppt_x"/>
                                          </p:val>
                                        </p:tav>
                                      </p:tavLst>
                                    </p:anim>
                                    <p:anim calcmode="lin" valueType="num">
                                      <p:cBhvr>
                                        <p:cTn id="91" dur="250" fill="hold"/>
                                        <p:tgtEl>
                                          <p:spTgt spid="34"/>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250"/>
                                        <p:tgtEl>
                                          <p:spTgt spid="39"/>
                                        </p:tgtEl>
                                      </p:cBhvr>
                                    </p:animEffect>
                                    <p:anim calcmode="lin" valueType="num">
                                      <p:cBhvr>
                                        <p:cTn id="96" dur="250" fill="hold"/>
                                        <p:tgtEl>
                                          <p:spTgt spid="39"/>
                                        </p:tgtEl>
                                        <p:attrNameLst>
                                          <p:attrName>ppt_x</p:attrName>
                                        </p:attrNameLst>
                                      </p:cBhvr>
                                      <p:tavLst>
                                        <p:tav tm="0">
                                          <p:val>
                                            <p:strVal val="#ppt_x"/>
                                          </p:val>
                                        </p:tav>
                                        <p:tav tm="100000">
                                          <p:val>
                                            <p:strVal val="#ppt_x"/>
                                          </p:val>
                                        </p:tav>
                                      </p:tavLst>
                                    </p:anim>
                                    <p:anim calcmode="lin" valueType="num">
                                      <p:cBhvr>
                                        <p:cTn id="97" dur="250" fill="hold"/>
                                        <p:tgtEl>
                                          <p:spTgt spid="39"/>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fade">
                                      <p:cBhvr>
                                        <p:cTn id="101" dur="250"/>
                                        <p:tgtEl>
                                          <p:spTgt spid="40"/>
                                        </p:tgtEl>
                                      </p:cBhvr>
                                    </p:animEffect>
                                    <p:anim calcmode="lin" valueType="num">
                                      <p:cBhvr>
                                        <p:cTn id="102" dur="250" fill="hold"/>
                                        <p:tgtEl>
                                          <p:spTgt spid="40"/>
                                        </p:tgtEl>
                                        <p:attrNameLst>
                                          <p:attrName>ppt_x</p:attrName>
                                        </p:attrNameLst>
                                      </p:cBhvr>
                                      <p:tavLst>
                                        <p:tav tm="0">
                                          <p:val>
                                            <p:strVal val="#ppt_x"/>
                                          </p:val>
                                        </p:tav>
                                        <p:tav tm="100000">
                                          <p:val>
                                            <p:strVal val="#ppt_x"/>
                                          </p:val>
                                        </p:tav>
                                      </p:tavLst>
                                    </p:anim>
                                    <p:anim calcmode="lin" valueType="num">
                                      <p:cBhvr>
                                        <p:cTn id="103" dur="250" fill="hold"/>
                                        <p:tgtEl>
                                          <p:spTgt spid="40"/>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250"/>
                                        <p:tgtEl>
                                          <p:spTgt spid="41"/>
                                        </p:tgtEl>
                                      </p:cBhvr>
                                    </p:animEffect>
                                    <p:anim calcmode="lin" valueType="num">
                                      <p:cBhvr>
                                        <p:cTn id="108" dur="250" fill="hold"/>
                                        <p:tgtEl>
                                          <p:spTgt spid="41"/>
                                        </p:tgtEl>
                                        <p:attrNameLst>
                                          <p:attrName>ppt_x</p:attrName>
                                        </p:attrNameLst>
                                      </p:cBhvr>
                                      <p:tavLst>
                                        <p:tav tm="0">
                                          <p:val>
                                            <p:strVal val="#ppt_x"/>
                                          </p:val>
                                        </p:tav>
                                        <p:tav tm="100000">
                                          <p:val>
                                            <p:strVal val="#ppt_x"/>
                                          </p:val>
                                        </p:tav>
                                      </p:tavLst>
                                    </p:anim>
                                    <p:anim calcmode="lin" valueType="num">
                                      <p:cBhvr>
                                        <p:cTn id="109" dur="250" fill="hold"/>
                                        <p:tgtEl>
                                          <p:spTgt spid="41"/>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250"/>
                                        <p:tgtEl>
                                          <p:spTgt spid="42"/>
                                        </p:tgtEl>
                                      </p:cBhvr>
                                    </p:animEffect>
                                    <p:anim calcmode="lin" valueType="num">
                                      <p:cBhvr>
                                        <p:cTn id="114" dur="250" fill="hold"/>
                                        <p:tgtEl>
                                          <p:spTgt spid="42"/>
                                        </p:tgtEl>
                                        <p:attrNameLst>
                                          <p:attrName>ppt_x</p:attrName>
                                        </p:attrNameLst>
                                      </p:cBhvr>
                                      <p:tavLst>
                                        <p:tav tm="0">
                                          <p:val>
                                            <p:strVal val="#ppt_x"/>
                                          </p:val>
                                        </p:tav>
                                        <p:tav tm="100000">
                                          <p:val>
                                            <p:strVal val="#ppt_x"/>
                                          </p:val>
                                        </p:tav>
                                      </p:tavLst>
                                    </p:anim>
                                    <p:anim calcmode="lin" valueType="num">
                                      <p:cBhvr>
                                        <p:cTn id="115" dur="250" fill="hold"/>
                                        <p:tgtEl>
                                          <p:spTgt spid="42"/>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fade">
                                      <p:cBhvr>
                                        <p:cTn id="119" dur="250"/>
                                        <p:tgtEl>
                                          <p:spTgt spid="43"/>
                                        </p:tgtEl>
                                      </p:cBhvr>
                                    </p:animEffect>
                                    <p:anim calcmode="lin" valueType="num">
                                      <p:cBhvr>
                                        <p:cTn id="120" dur="250" fill="hold"/>
                                        <p:tgtEl>
                                          <p:spTgt spid="43"/>
                                        </p:tgtEl>
                                        <p:attrNameLst>
                                          <p:attrName>ppt_x</p:attrName>
                                        </p:attrNameLst>
                                      </p:cBhvr>
                                      <p:tavLst>
                                        <p:tav tm="0">
                                          <p:val>
                                            <p:strVal val="#ppt_x"/>
                                          </p:val>
                                        </p:tav>
                                        <p:tav tm="100000">
                                          <p:val>
                                            <p:strVal val="#ppt_x"/>
                                          </p:val>
                                        </p:tav>
                                      </p:tavLst>
                                    </p:anim>
                                    <p:anim calcmode="lin" valueType="num">
                                      <p:cBhvr>
                                        <p:cTn id="121" dur="250" fill="hold"/>
                                        <p:tgtEl>
                                          <p:spTgt spid="43"/>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44"/>
                                        </p:tgtEl>
                                        <p:attrNameLst>
                                          <p:attrName>style.visibility</p:attrName>
                                        </p:attrNameLst>
                                      </p:cBhvr>
                                      <p:to>
                                        <p:strVal val="visible"/>
                                      </p:to>
                                    </p:set>
                                    <p:animEffect transition="in" filter="fade">
                                      <p:cBhvr>
                                        <p:cTn id="125" dur="250"/>
                                        <p:tgtEl>
                                          <p:spTgt spid="44"/>
                                        </p:tgtEl>
                                      </p:cBhvr>
                                    </p:animEffect>
                                    <p:anim calcmode="lin" valueType="num">
                                      <p:cBhvr>
                                        <p:cTn id="126" dur="250" fill="hold"/>
                                        <p:tgtEl>
                                          <p:spTgt spid="44"/>
                                        </p:tgtEl>
                                        <p:attrNameLst>
                                          <p:attrName>ppt_x</p:attrName>
                                        </p:attrNameLst>
                                      </p:cBhvr>
                                      <p:tavLst>
                                        <p:tav tm="0">
                                          <p:val>
                                            <p:strVal val="#ppt_x"/>
                                          </p:val>
                                        </p:tav>
                                        <p:tav tm="100000">
                                          <p:val>
                                            <p:strVal val="#ppt_x"/>
                                          </p:val>
                                        </p:tav>
                                      </p:tavLst>
                                    </p:anim>
                                    <p:anim calcmode="lin" valueType="num">
                                      <p:cBhvr>
                                        <p:cTn id="127"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8" grpId="0"/>
      <p:bldP spid="19" grpId="0" animBg="1"/>
      <p:bldP spid="26" grpId="0"/>
      <p:bldP spid="27" grpId="0" animBg="1"/>
      <p:bldP spid="31" grpId="0"/>
      <p:bldP spid="33" grpId="0" animBg="1"/>
      <p:bldP spid="39" grpId="0"/>
      <p:bldP spid="40" grpId="0" animBg="1"/>
      <p:bldP spid="41" grpId="0"/>
      <p:bldP spid="4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22690" y="1836727"/>
            <a:ext cx="11093143" cy="4130040"/>
            <a:chOff x="609600" y="1572260"/>
            <a:chExt cx="7777480" cy="2895600"/>
          </a:xfrm>
        </p:grpSpPr>
        <p:sp>
          <p:nvSpPr>
            <p:cNvPr id="6" name="Rectangle 3"/>
            <p:cNvSpPr/>
            <p:nvPr/>
          </p:nvSpPr>
          <p:spPr>
            <a:xfrm>
              <a:off x="60960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p:nvPr/>
          </p:nvSpPr>
          <p:spPr>
            <a:xfrm>
              <a:off x="1123315" y="1757680"/>
              <a:ext cx="801370" cy="801370"/>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Box 10"/>
            <p:cNvSpPr txBox="1">
              <a:spLocks noChangeArrowheads="1"/>
            </p:cNvSpPr>
            <p:nvPr/>
          </p:nvSpPr>
          <p:spPr bwMode="auto">
            <a:xfrm>
              <a:off x="723900" y="2646918"/>
              <a:ext cx="1600200" cy="809191"/>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Open Sans" pitchFamily="34" charset="0"/>
                  <a:ea typeface="Open Sans" pitchFamily="34" charset="0"/>
                  <a:cs typeface="Open Sans" pitchFamily="34" charset="0"/>
                </a:rPr>
                <a:t>Basic</a:t>
              </a:r>
            </a:p>
            <a:p>
              <a:pPr algn="ctr" defTabSz="1088232"/>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a:t>
              </a:r>
              <a:r>
                <a:rPr lang="en-US" sz="1100" dirty="0" err="1">
                  <a:solidFill>
                    <a:schemeClr val="bg1">
                      <a:lumMod val="50000"/>
                    </a:schemeClr>
                  </a:solidFill>
                  <a:latin typeface="Open Sans" pitchFamily="34" charset="0"/>
                  <a:ea typeface="Open Sans" pitchFamily="34" charset="0"/>
                  <a:cs typeface="Open Sans" pitchFamily="34" charset="0"/>
                </a:rPr>
                <a:t>consequat</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risus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Nullam</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a:t>
              </a:r>
            </a:p>
          </p:txBody>
        </p:sp>
        <p:sp>
          <p:nvSpPr>
            <p:cNvPr id="9" name="Rectangle 10"/>
            <p:cNvSpPr/>
            <p:nvPr/>
          </p:nvSpPr>
          <p:spPr>
            <a:xfrm>
              <a:off x="82013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Box 10"/>
            <p:cNvSpPr txBox="1">
              <a:spLocks noChangeArrowheads="1"/>
            </p:cNvSpPr>
            <p:nvPr/>
          </p:nvSpPr>
          <p:spPr bwMode="auto">
            <a:xfrm>
              <a:off x="824895" y="3943350"/>
              <a:ext cx="1398211" cy="415498"/>
            </a:xfrm>
            <a:prstGeom prst="rect">
              <a:avLst/>
            </a:prstGeom>
            <a:solidFill>
              <a:srgbClr val="5E8A43"/>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Open Sans Light" pitchFamily="34" charset="0"/>
                  <a:ea typeface="Open Sans Light" pitchFamily="34" charset="0"/>
                  <a:cs typeface="Open Sans Light" pitchFamily="34" charset="0"/>
                </a:rPr>
                <a:t>$500</a:t>
              </a:r>
              <a:endParaRPr lang="en-US" sz="1600">
                <a:solidFill>
                  <a:schemeClr val="bg1"/>
                </a:solidFill>
                <a:latin typeface="Open Sans Light" pitchFamily="34" charset="0"/>
                <a:ea typeface="Open Sans Light" pitchFamily="34" charset="0"/>
                <a:cs typeface="Open Sans Light" pitchFamily="34" charset="0"/>
              </a:endParaRPr>
            </a:p>
          </p:txBody>
        </p:sp>
        <p:sp>
          <p:nvSpPr>
            <p:cNvPr id="11" name="Rectangle 12"/>
            <p:cNvSpPr/>
            <p:nvPr/>
          </p:nvSpPr>
          <p:spPr>
            <a:xfrm>
              <a:off x="259080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3"/>
            <p:cNvSpPr/>
            <p:nvPr/>
          </p:nvSpPr>
          <p:spPr>
            <a:xfrm>
              <a:off x="3104515" y="1757680"/>
              <a:ext cx="801370" cy="801370"/>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10"/>
            <p:cNvSpPr txBox="1">
              <a:spLocks noChangeArrowheads="1"/>
            </p:cNvSpPr>
            <p:nvPr/>
          </p:nvSpPr>
          <p:spPr bwMode="auto">
            <a:xfrm>
              <a:off x="2705100" y="2646918"/>
              <a:ext cx="1600200" cy="809191"/>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Semi-Pro</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 Nunc a leo magna, consequat risus. Nullam eu.</a:t>
              </a:r>
            </a:p>
          </p:txBody>
        </p:sp>
        <p:sp>
          <p:nvSpPr>
            <p:cNvPr id="14" name="Rectangle 15"/>
            <p:cNvSpPr/>
            <p:nvPr/>
          </p:nvSpPr>
          <p:spPr>
            <a:xfrm>
              <a:off x="280133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Box 10"/>
            <p:cNvSpPr txBox="1">
              <a:spLocks noChangeArrowheads="1"/>
            </p:cNvSpPr>
            <p:nvPr/>
          </p:nvSpPr>
          <p:spPr bwMode="auto">
            <a:xfrm>
              <a:off x="2806095" y="3943350"/>
              <a:ext cx="1398211" cy="415498"/>
            </a:xfrm>
            <a:prstGeom prst="rect">
              <a:avLst/>
            </a:prstGeom>
            <a:solidFill>
              <a:srgbClr val="F58C65"/>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Open Sans Light" pitchFamily="34" charset="0"/>
                  <a:ea typeface="Open Sans Light" pitchFamily="34" charset="0"/>
                  <a:cs typeface="Open Sans Light" pitchFamily="34" charset="0"/>
                </a:rPr>
                <a:t>$1000</a:t>
              </a:r>
              <a:endParaRPr lang="en-US" sz="1600">
                <a:solidFill>
                  <a:schemeClr val="bg1"/>
                </a:solidFill>
                <a:latin typeface="Open Sans Light" pitchFamily="34" charset="0"/>
                <a:ea typeface="Open Sans Light" pitchFamily="34" charset="0"/>
                <a:cs typeface="Open Sans Light" pitchFamily="34" charset="0"/>
              </a:endParaRPr>
            </a:p>
          </p:txBody>
        </p:sp>
        <p:sp>
          <p:nvSpPr>
            <p:cNvPr id="16" name="Rectangle 27"/>
            <p:cNvSpPr/>
            <p:nvPr/>
          </p:nvSpPr>
          <p:spPr>
            <a:xfrm>
              <a:off x="457708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28"/>
            <p:cNvSpPr/>
            <p:nvPr/>
          </p:nvSpPr>
          <p:spPr>
            <a:xfrm>
              <a:off x="5090795" y="1757680"/>
              <a:ext cx="801370" cy="801370"/>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10"/>
            <p:cNvSpPr txBox="1">
              <a:spLocks noChangeArrowheads="1"/>
            </p:cNvSpPr>
            <p:nvPr/>
          </p:nvSpPr>
          <p:spPr bwMode="auto">
            <a:xfrm>
              <a:off x="4691380" y="2646918"/>
              <a:ext cx="1600200" cy="809191"/>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Professional</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 Nunc a leo magna, consequat risus. Nullam eu.</a:t>
              </a:r>
            </a:p>
          </p:txBody>
        </p:sp>
        <p:sp>
          <p:nvSpPr>
            <p:cNvPr id="19" name="Rectangle 30"/>
            <p:cNvSpPr/>
            <p:nvPr/>
          </p:nvSpPr>
          <p:spPr>
            <a:xfrm>
              <a:off x="478761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Box 10"/>
            <p:cNvSpPr txBox="1">
              <a:spLocks noChangeArrowheads="1"/>
            </p:cNvSpPr>
            <p:nvPr/>
          </p:nvSpPr>
          <p:spPr bwMode="auto">
            <a:xfrm>
              <a:off x="4792375" y="3943350"/>
              <a:ext cx="1398211" cy="415498"/>
            </a:xfrm>
            <a:prstGeom prst="rect">
              <a:avLst/>
            </a:prstGeom>
            <a:solidFill>
              <a:srgbClr val="5E8A43"/>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Open Sans Light" pitchFamily="34" charset="0"/>
                  <a:ea typeface="Open Sans Light" pitchFamily="34" charset="0"/>
                  <a:cs typeface="Open Sans Light" pitchFamily="34" charset="0"/>
                </a:rPr>
                <a:t>$1500</a:t>
              </a:r>
              <a:endParaRPr lang="en-US" sz="1600">
                <a:solidFill>
                  <a:schemeClr val="bg1"/>
                </a:solidFill>
                <a:latin typeface="Open Sans Light" pitchFamily="34" charset="0"/>
                <a:ea typeface="Open Sans Light" pitchFamily="34" charset="0"/>
                <a:cs typeface="Open Sans Light" pitchFamily="34" charset="0"/>
              </a:endParaRPr>
            </a:p>
          </p:txBody>
        </p:sp>
        <p:sp>
          <p:nvSpPr>
            <p:cNvPr id="21" name="Rectangle 32"/>
            <p:cNvSpPr/>
            <p:nvPr/>
          </p:nvSpPr>
          <p:spPr>
            <a:xfrm>
              <a:off x="655828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33"/>
            <p:cNvSpPr/>
            <p:nvPr/>
          </p:nvSpPr>
          <p:spPr>
            <a:xfrm>
              <a:off x="7071995" y="1757680"/>
              <a:ext cx="801370" cy="801370"/>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Box 10"/>
            <p:cNvSpPr txBox="1">
              <a:spLocks noChangeArrowheads="1"/>
            </p:cNvSpPr>
            <p:nvPr/>
          </p:nvSpPr>
          <p:spPr bwMode="auto">
            <a:xfrm>
              <a:off x="6672580" y="2646918"/>
              <a:ext cx="1600200" cy="809191"/>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a:solidFill>
                    <a:schemeClr val="bg1">
                      <a:lumMod val="50000"/>
                    </a:schemeClr>
                  </a:solidFill>
                  <a:latin typeface="Open Sans" pitchFamily="34" charset="0"/>
                  <a:ea typeface="Open Sans" pitchFamily="34" charset="0"/>
                  <a:cs typeface="Open Sans" pitchFamily="34" charset="0"/>
                </a:rPr>
                <a:t>Enthusiast</a:t>
              </a: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consequat risus. Nullam eu. Nunc a leo magna, consequat risus. Nullam eu.</a:t>
              </a:r>
            </a:p>
          </p:txBody>
        </p:sp>
        <p:sp>
          <p:nvSpPr>
            <p:cNvPr id="24" name="Text Box 10"/>
            <p:cNvSpPr txBox="1">
              <a:spLocks noChangeArrowheads="1"/>
            </p:cNvSpPr>
            <p:nvPr/>
          </p:nvSpPr>
          <p:spPr bwMode="auto">
            <a:xfrm>
              <a:off x="6793609" y="3943350"/>
              <a:ext cx="1398211" cy="415498"/>
            </a:xfrm>
            <a:prstGeom prst="rect">
              <a:avLst/>
            </a:prstGeom>
            <a:solidFill>
              <a:srgbClr val="F58C65"/>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Open Sans Light" pitchFamily="34" charset="0"/>
                  <a:ea typeface="Open Sans Light" pitchFamily="34" charset="0"/>
                  <a:cs typeface="Open Sans Light" pitchFamily="34" charset="0"/>
                </a:rPr>
                <a:t>$2500</a:t>
              </a:r>
              <a:endParaRPr lang="en-US" sz="1600">
                <a:solidFill>
                  <a:schemeClr val="bg1"/>
                </a:solidFill>
                <a:latin typeface="Open Sans Light" pitchFamily="34" charset="0"/>
                <a:ea typeface="Open Sans Light" pitchFamily="34" charset="0"/>
                <a:cs typeface="Open Sans Light" pitchFamily="34" charset="0"/>
              </a:endParaRPr>
            </a:p>
          </p:txBody>
        </p:sp>
        <p:grpSp>
          <p:nvGrpSpPr>
            <p:cNvPr id="25" name="Group 38"/>
            <p:cNvGrpSpPr/>
            <p:nvPr/>
          </p:nvGrpSpPr>
          <p:grpSpPr>
            <a:xfrm>
              <a:off x="1311858" y="1933745"/>
              <a:ext cx="424283" cy="449241"/>
              <a:chOff x="3659074" y="3351023"/>
              <a:chExt cx="424283" cy="449241"/>
            </a:xfrm>
            <a:solidFill>
              <a:schemeClr val="bg1"/>
            </a:solidFill>
          </p:grpSpPr>
          <p:sp>
            <p:nvSpPr>
              <p:cNvPr id="53"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6" name="Freeform 64"/>
            <p:cNvSpPr>
              <a:spLocks noEditPoints="1"/>
            </p:cNvSpPr>
            <p:nvPr/>
          </p:nvSpPr>
          <p:spPr bwMode="auto">
            <a:xfrm>
              <a:off x="3292046" y="1947471"/>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7" name="Group 45"/>
            <p:cNvGrpSpPr/>
            <p:nvPr/>
          </p:nvGrpSpPr>
          <p:grpSpPr>
            <a:xfrm>
              <a:off x="7273622" y="1922747"/>
              <a:ext cx="346378" cy="471236"/>
              <a:chOff x="8248816" y="4047345"/>
              <a:chExt cx="429274" cy="584013"/>
            </a:xfrm>
            <a:solidFill>
              <a:schemeClr val="bg1"/>
            </a:solidFill>
          </p:grpSpPr>
          <p:sp>
            <p:nvSpPr>
              <p:cNvPr id="48"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51"/>
            <p:cNvGrpSpPr/>
            <p:nvPr/>
          </p:nvGrpSpPr>
          <p:grpSpPr>
            <a:xfrm>
              <a:off x="5301800" y="1969933"/>
              <a:ext cx="379359" cy="376864"/>
              <a:chOff x="6853673" y="3715407"/>
              <a:chExt cx="379359" cy="376864"/>
            </a:xfrm>
            <a:solidFill>
              <a:schemeClr val="bg1"/>
            </a:solidFill>
          </p:grpSpPr>
          <p:sp>
            <p:nvSpPr>
              <p:cNvPr id="2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zh-CN" altLang="en-US" sz="2800" dirty="0" smtClean="0">
                  <a:solidFill>
                    <a:schemeClr val="bg1">
                      <a:lumMod val="50000"/>
                    </a:schemeClr>
                  </a:solidFill>
                  <a:latin typeface="微软雅黑" pitchFamily="34" charset="-122"/>
                  <a:ea typeface="微软雅黑" pitchFamily="34" charset="-122"/>
                </a:rPr>
                <a:t>点击加入你的标题               </a:t>
              </a:r>
              <a:r>
                <a:rPr lang="en-US" altLang="zh-CN" sz="2800" dirty="0" smtClean="0">
                  <a:solidFill>
                    <a:schemeClr val="bg1">
                      <a:lumMod val="50000"/>
                    </a:schemeClr>
                  </a:solidFill>
                  <a:latin typeface="微软雅黑" pitchFamily="34" charset="-122"/>
                  <a:ea typeface="微软雅黑" pitchFamily="34" charset="-122"/>
                </a:rPr>
                <a:t>&gt;</a:t>
              </a:r>
              <a:r>
                <a:rPr lang="zh-CN" altLang="en-US" sz="2800" dirty="0" smtClean="0">
                  <a:solidFill>
                    <a:schemeClr val="bg1">
                      <a:lumMod val="50000"/>
                    </a:schemeClr>
                  </a:solidFill>
                  <a:latin typeface="微软雅黑" pitchFamily="34" charset="-122"/>
                  <a:ea typeface="微软雅黑" pitchFamily="34" charset="-122"/>
                </a:rPr>
                <a:t>              </a:t>
              </a:r>
              <a:endParaRPr lang="zh-CN" altLang="en-US" sz="2800" dirty="0">
                <a:solidFill>
                  <a:schemeClr val="bg1">
                    <a:lumMod val="50000"/>
                  </a:schemeClr>
                </a:solidFill>
                <a:latin typeface="微软雅黑" pitchFamily="34" charset="-122"/>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15558" y="2060110"/>
            <a:ext cx="11670544" cy="4274807"/>
            <a:chOff x="540397" y="1144686"/>
            <a:chExt cx="8283760" cy="3034261"/>
          </a:xfrm>
        </p:grpSpPr>
        <p:sp>
          <p:nvSpPr>
            <p:cNvPr id="6" name="TextBox 5"/>
            <p:cNvSpPr txBox="1"/>
            <p:nvPr/>
          </p:nvSpPr>
          <p:spPr>
            <a:xfrm>
              <a:off x="1985950" y="1748126"/>
              <a:ext cx="2408250" cy="524304"/>
            </a:xfrm>
            <a:prstGeom prst="rect">
              <a:avLst/>
            </a:prstGeom>
            <a:noFill/>
          </p:spPr>
          <p:txBody>
            <a:bodyPr wrap="square" rtlCol="0">
              <a:spAutoFit/>
            </a:bodyPr>
            <a:lstStyle/>
            <a:p>
              <a:r>
                <a:rPr lang="en-US" altLang="zh-CN" sz="1400" kern="1600" spc="10" dirty="0" err="1">
                  <a:solidFill>
                    <a:schemeClr val="bg1">
                      <a:lumMod val="50000"/>
                    </a:schemeClr>
                  </a:solidFill>
                </a:rPr>
                <a:t>Donec</a:t>
              </a:r>
              <a:r>
                <a:rPr lang="en-US" altLang="zh-CN" sz="1400" kern="1600" spc="10" dirty="0">
                  <a:solidFill>
                    <a:schemeClr val="bg1">
                      <a:lumMod val="50000"/>
                    </a:schemeClr>
                  </a:solidFill>
                </a:rPr>
                <a:t> id </a:t>
              </a:r>
              <a:r>
                <a:rPr lang="en-US" altLang="zh-CN" sz="1400" kern="1600" spc="10" dirty="0" err="1">
                  <a:solidFill>
                    <a:schemeClr val="bg1">
                      <a:lumMod val="50000"/>
                    </a:schemeClr>
                  </a:solidFill>
                </a:rPr>
                <a:t>elit</a:t>
              </a:r>
              <a:r>
                <a:rPr lang="en-US" altLang="zh-CN" sz="1400" kern="1600" spc="10" dirty="0">
                  <a:solidFill>
                    <a:schemeClr val="bg1">
                      <a:lumMod val="50000"/>
                    </a:schemeClr>
                  </a:solidFill>
                </a:rPr>
                <a:t> non mi </a:t>
              </a:r>
              <a:r>
                <a:rPr lang="en-US" altLang="zh-CN" sz="1400" kern="1600" spc="10" dirty="0" err="1">
                  <a:solidFill>
                    <a:schemeClr val="bg1">
                      <a:lumMod val="50000"/>
                    </a:schemeClr>
                  </a:solidFill>
                </a:rPr>
                <a:t>porta</a:t>
              </a:r>
              <a:r>
                <a:rPr lang="en-US" altLang="zh-CN" sz="1400" kern="1600" spc="10" dirty="0">
                  <a:solidFill>
                    <a:schemeClr val="bg1">
                      <a:lumMod val="50000"/>
                    </a:schemeClr>
                  </a:solidFill>
                </a:rPr>
                <a:t> </a:t>
              </a:r>
              <a:r>
                <a:rPr lang="en-US" altLang="zh-CN" sz="1400" kern="1600" spc="10" dirty="0" err="1">
                  <a:solidFill>
                    <a:schemeClr val="bg1">
                      <a:lumMod val="50000"/>
                    </a:schemeClr>
                  </a:solidFill>
                </a:rPr>
                <a:t>gravida</a:t>
              </a:r>
              <a:r>
                <a:rPr lang="en-US" altLang="zh-CN" sz="1400" kern="1600" spc="10" dirty="0">
                  <a:solidFill>
                    <a:schemeClr val="bg1">
                      <a:lumMod val="50000"/>
                    </a:schemeClr>
                  </a:solidFill>
                </a:rPr>
                <a:t> at </a:t>
              </a:r>
              <a:r>
                <a:rPr lang="en-US" altLang="zh-CN" sz="1400" kern="1600" spc="10" dirty="0" err="1">
                  <a:solidFill>
                    <a:schemeClr val="bg1">
                      <a:lumMod val="50000"/>
                    </a:schemeClr>
                  </a:solidFill>
                </a:rPr>
                <a:t>eget</a:t>
              </a:r>
              <a:r>
                <a:rPr lang="en-US" altLang="zh-CN" sz="1400" kern="1600" spc="10" dirty="0">
                  <a:solidFill>
                    <a:schemeClr val="bg1">
                      <a:lumMod val="50000"/>
                    </a:schemeClr>
                  </a:solidFill>
                </a:rPr>
                <a:t> </a:t>
              </a:r>
              <a:r>
                <a:rPr lang="en-US" altLang="zh-CN" sz="1400" spc="10" dirty="0" err="1">
                  <a:solidFill>
                    <a:schemeClr val="bg1">
                      <a:lumMod val="50000"/>
                    </a:schemeClr>
                  </a:solidFill>
                </a:rPr>
                <a:t>metus</a:t>
              </a:r>
              <a:r>
                <a:rPr lang="en-US" altLang="zh-CN" sz="1400" spc="10" dirty="0">
                  <a:solidFill>
                    <a:schemeClr val="bg1">
                      <a:lumMod val="50000"/>
                    </a:schemeClr>
                  </a:solidFill>
                </a:rPr>
                <a:t>. </a:t>
              </a:r>
              <a:r>
                <a:rPr lang="en-US" altLang="zh-CN" sz="1400" spc="10" dirty="0" err="1">
                  <a:solidFill>
                    <a:schemeClr val="bg1">
                      <a:lumMod val="50000"/>
                    </a:schemeClr>
                  </a:solidFill>
                </a:rPr>
                <a:t>Fusce</a:t>
              </a:r>
              <a:r>
                <a:rPr lang="en-US" altLang="zh-CN" sz="1400" spc="10" dirty="0">
                  <a:solidFill>
                    <a:schemeClr val="bg1">
                      <a:lumMod val="50000"/>
                    </a:schemeClr>
                  </a:solidFill>
                </a:rPr>
                <a:t> </a:t>
              </a:r>
              <a:r>
                <a:rPr lang="en-US" altLang="zh-CN" sz="1400" spc="10" dirty="0" err="1">
                  <a:solidFill>
                    <a:schemeClr val="bg1">
                      <a:lumMod val="50000"/>
                    </a:schemeClr>
                  </a:solidFill>
                </a:rPr>
                <a:t>dapibus</a:t>
              </a:r>
              <a:r>
                <a:rPr lang="en-US" altLang="zh-CN" sz="1400" spc="10" dirty="0">
                  <a:solidFill>
                    <a:schemeClr val="bg1">
                      <a:lumMod val="50000"/>
                    </a:schemeClr>
                  </a:solidFill>
                </a:rPr>
                <a:t>, </a:t>
              </a:r>
              <a:r>
                <a:rPr lang="en-US" altLang="zh-CN" sz="1400" spc="10" dirty="0" err="1">
                  <a:solidFill>
                    <a:schemeClr val="bg1">
                      <a:lumMod val="50000"/>
                    </a:schemeClr>
                  </a:solidFill>
                </a:rPr>
                <a:t>tellus</a:t>
              </a:r>
              <a:r>
                <a:rPr lang="en-US" altLang="zh-CN" sz="1400" spc="10" dirty="0">
                  <a:solidFill>
                    <a:schemeClr val="bg1">
                      <a:lumMod val="50000"/>
                    </a:schemeClr>
                  </a:solidFill>
                </a:rPr>
                <a:t> ac </a:t>
              </a:r>
              <a:r>
                <a:rPr lang="en-US" altLang="zh-CN" sz="1400" spc="10" dirty="0" err="1">
                  <a:solidFill>
                    <a:schemeClr val="bg1">
                      <a:lumMod val="50000"/>
                    </a:schemeClr>
                  </a:solidFill>
                </a:rPr>
                <a:t>cursus</a:t>
              </a:r>
              <a:r>
                <a:rPr lang="en-US" altLang="zh-CN" sz="1400" spc="10" dirty="0">
                  <a:solidFill>
                    <a:schemeClr val="bg1">
                      <a:lumMod val="50000"/>
                    </a:schemeClr>
                  </a:solidFill>
                </a:rPr>
                <a:t> </a:t>
              </a:r>
              <a:r>
                <a:rPr lang="en-US" altLang="zh-CN" sz="1400" spc="10" dirty="0" err="1">
                  <a:solidFill>
                    <a:schemeClr val="bg1">
                      <a:lumMod val="50000"/>
                    </a:schemeClr>
                  </a:solidFill>
                </a:rPr>
                <a:t>commodo</a:t>
              </a:r>
              <a:r>
                <a:rPr lang="en-US" altLang="zh-CN" sz="1400" spc="10" dirty="0">
                  <a:solidFill>
                    <a:schemeClr val="bg1">
                      <a:lumMod val="50000"/>
                    </a:schemeClr>
                  </a:solidFill>
                </a:rPr>
                <a:t>. </a:t>
              </a:r>
            </a:p>
          </p:txBody>
        </p:sp>
        <p:sp>
          <p:nvSpPr>
            <p:cNvPr id="7" name="TextBox 6"/>
            <p:cNvSpPr txBox="1"/>
            <p:nvPr/>
          </p:nvSpPr>
          <p:spPr>
            <a:xfrm>
              <a:off x="1985941" y="1145362"/>
              <a:ext cx="1560534" cy="327690"/>
            </a:xfrm>
            <a:prstGeom prst="rect">
              <a:avLst/>
            </a:prstGeom>
            <a:noFill/>
          </p:spPr>
          <p:txBody>
            <a:bodyPr wrap="square" rtlCol="0">
              <a:spAutoFit/>
            </a:bodyPr>
            <a:lstStyle/>
            <a:p>
              <a:r>
                <a:rPr lang="en-US" altLang="zh-CN" sz="2400" b="1" dirty="0">
                  <a:solidFill>
                    <a:schemeClr val="bg1">
                      <a:lumMod val="50000"/>
                    </a:schemeClr>
                  </a:solidFill>
                </a:rPr>
                <a:t>Julian </a:t>
              </a:r>
              <a:r>
                <a:rPr lang="en-US" altLang="zh-CN" sz="2400" b="1" dirty="0" err="1">
                  <a:solidFill>
                    <a:schemeClr val="bg1">
                      <a:lumMod val="50000"/>
                    </a:schemeClr>
                  </a:solidFill>
                </a:rPr>
                <a:t>Herpina</a:t>
              </a:r>
              <a:endParaRPr lang="zh-CN" altLang="en-US" sz="2400" b="1" dirty="0">
                <a:solidFill>
                  <a:schemeClr val="bg1">
                    <a:lumMod val="50000"/>
                  </a:schemeClr>
                </a:solidFill>
              </a:endParaRPr>
            </a:p>
          </p:txBody>
        </p:sp>
        <p:cxnSp>
          <p:nvCxnSpPr>
            <p:cNvPr id="8" name="直接连接符 7"/>
            <p:cNvCxnSpPr/>
            <p:nvPr/>
          </p:nvCxnSpPr>
          <p:spPr>
            <a:xfrm>
              <a:off x="2054029" y="1689630"/>
              <a:ext cx="2089346" cy="0"/>
            </a:xfrm>
            <a:prstGeom prst="line">
              <a:avLst/>
            </a:prstGeom>
            <a:ln w="38100">
              <a:solidFill>
                <a:srgbClr val="F58C65"/>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059488" y="1418351"/>
              <a:ext cx="322458"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0" name="TextBox 9"/>
            <p:cNvSpPr txBox="1"/>
            <p:nvPr/>
          </p:nvSpPr>
          <p:spPr>
            <a:xfrm>
              <a:off x="1982599" y="1388271"/>
              <a:ext cx="672495" cy="240306"/>
            </a:xfrm>
            <a:prstGeom prst="rect">
              <a:avLst/>
            </a:prstGeom>
            <a:noFill/>
          </p:spPr>
          <p:txBody>
            <a:bodyPr wrap="square" rtlCol="0">
              <a:spAutoFit/>
            </a:bodyPr>
            <a:lstStyle/>
            <a:p>
              <a:r>
                <a:rPr lang="en-US" altLang="zh-CN" sz="1600" dirty="0">
                  <a:solidFill>
                    <a:schemeClr val="bg1">
                      <a:lumMod val="50000"/>
                    </a:schemeClr>
                  </a:solidFill>
                </a:rPr>
                <a:t>CEO</a:t>
              </a:r>
              <a:endParaRPr lang="zh-CN" altLang="en-US" sz="1600" dirty="0">
                <a:solidFill>
                  <a:schemeClr val="bg1">
                    <a:lumMod val="50000"/>
                  </a:schemeClr>
                </a:solidFill>
              </a:endParaRPr>
            </a:p>
          </p:txBody>
        </p:sp>
        <p:sp>
          <p:nvSpPr>
            <p:cNvPr id="11" name="TextBox 10"/>
            <p:cNvSpPr txBox="1"/>
            <p:nvPr/>
          </p:nvSpPr>
          <p:spPr>
            <a:xfrm>
              <a:off x="1985950" y="3386426"/>
              <a:ext cx="2408250" cy="524304"/>
            </a:xfrm>
            <a:prstGeom prst="rect">
              <a:avLst/>
            </a:prstGeom>
            <a:noFill/>
          </p:spPr>
          <p:txBody>
            <a:bodyPr wrap="square" rtlCol="0">
              <a:spAutoFit/>
            </a:bodyPr>
            <a:lstStyle/>
            <a:p>
              <a:r>
                <a:rPr lang="en-US" altLang="zh-CN" sz="1400" kern="1600" spc="10" dirty="0" err="1">
                  <a:solidFill>
                    <a:schemeClr val="bg1">
                      <a:lumMod val="50000"/>
                    </a:schemeClr>
                  </a:solidFill>
                </a:rPr>
                <a:t>Donec</a:t>
              </a:r>
              <a:r>
                <a:rPr lang="en-US" altLang="zh-CN" sz="1400" kern="1600" spc="10" dirty="0">
                  <a:solidFill>
                    <a:schemeClr val="bg1">
                      <a:lumMod val="50000"/>
                    </a:schemeClr>
                  </a:solidFill>
                </a:rPr>
                <a:t> id </a:t>
              </a:r>
              <a:r>
                <a:rPr lang="en-US" altLang="zh-CN" sz="1400" kern="1600" spc="10" dirty="0" err="1">
                  <a:solidFill>
                    <a:schemeClr val="bg1">
                      <a:lumMod val="50000"/>
                    </a:schemeClr>
                  </a:solidFill>
                </a:rPr>
                <a:t>elit</a:t>
              </a:r>
              <a:r>
                <a:rPr lang="en-US" altLang="zh-CN" sz="1400" kern="1600" spc="10" dirty="0">
                  <a:solidFill>
                    <a:schemeClr val="bg1">
                      <a:lumMod val="50000"/>
                    </a:schemeClr>
                  </a:solidFill>
                </a:rPr>
                <a:t> non mi </a:t>
              </a:r>
              <a:r>
                <a:rPr lang="en-US" altLang="zh-CN" sz="1400" kern="1600" spc="10" dirty="0" err="1">
                  <a:solidFill>
                    <a:schemeClr val="bg1">
                      <a:lumMod val="50000"/>
                    </a:schemeClr>
                  </a:solidFill>
                </a:rPr>
                <a:t>porta</a:t>
              </a:r>
              <a:r>
                <a:rPr lang="en-US" altLang="zh-CN" sz="1400" kern="1600" spc="10" dirty="0">
                  <a:solidFill>
                    <a:schemeClr val="bg1">
                      <a:lumMod val="50000"/>
                    </a:schemeClr>
                  </a:solidFill>
                </a:rPr>
                <a:t> </a:t>
              </a:r>
              <a:r>
                <a:rPr lang="en-US" altLang="zh-CN" sz="1400" kern="1600" spc="10" dirty="0" err="1">
                  <a:solidFill>
                    <a:schemeClr val="bg1">
                      <a:lumMod val="50000"/>
                    </a:schemeClr>
                  </a:solidFill>
                </a:rPr>
                <a:t>gravida</a:t>
              </a:r>
              <a:r>
                <a:rPr lang="en-US" altLang="zh-CN" sz="1400" kern="1600" spc="10" dirty="0">
                  <a:solidFill>
                    <a:schemeClr val="bg1">
                      <a:lumMod val="50000"/>
                    </a:schemeClr>
                  </a:solidFill>
                </a:rPr>
                <a:t> at </a:t>
              </a:r>
              <a:r>
                <a:rPr lang="en-US" altLang="zh-CN" sz="1400" kern="1600" spc="10" dirty="0" err="1">
                  <a:solidFill>
                    <a:schemeClr val="bg1">
                      <a:lumMod val="50000"/>
                    </a:schemeClr>
                  </a:solidFill>
                </a:rPr>
                <a:t>eget</a:t>
              </a:r>
              <a:r>
                <a:rPr lang="en-US" altLang="zh-CN" sz="1400" kern="1600" spc="10" dirty="0">
                  <a:solidFill>
                    <a:schemeClr val="bg1">
                      <a:lumMod val="50000"/>
                    </a:schemeClr>
                  </a:solidFill>
                </a:rPr>
                <a:t> </a:t>
              </a:r>
              <a:r>
                <a:rPr lang="en-US" altLang="zh-CN" sz="1400" spc="10" dirty="0" err="1">
                  <a:solidFill>
                    <a:schemeClr val="bg1">
                      <a:lumMod val="50000"/>
                    </a:schemeClr>
                  </a:solidFill>
                </a:rPr>
                <a:t>metus</a:t>
              </a:r>
              <a:r>
                <a:rPr lang="en-US" altLang="zh-CN" sz="1400" spc="10" dirty="0">
                  <a:solidFill>
                    <a:schemeClr val="bg1">
                      <a:lumMod val="50000"/>
                    </a:schemeClr>
                  </a:solidFill>
                </a:rPr>
                <a:t>. </a:t>
              </a:r>
              <a:r>
                <a:rPr lang="en-US" altLang="zh-CN" sz="1400" spc="10" dirty="0" err="1">
                  <a:solidFill>
                    <a:schemeClr val="bg1">
                      <a:lumMod val="50000"/>
                    </a:schemeClr>
                  </a:solidFill>
                </a:rPr>
                <a:t>Fusce</a:t>
              </a:r>
              <a:r>
                <a:rPr lang="en-US" altLang="zh-CN" sz="1400" spc="10" dirty="0">
                  <a:solidFill>
                    <a:schemeClr val="bg1">
                      <a:lumMod val="50000"/>
                    </a:schemeClr>
                  </a:solidFill>
                </a:rPr>
                <a:t> </a:t>
              </a:r>
              <a:r>
                <a:rPr lang="en-US" altLang="zh-CN" sz="1400" spc="10" dirty="0" err="1">
                  <a:solidFill>
                    <a:schemeClr val="bg1">
                      <a:lumMod val="50000"/>
                    </a:schemeClr>
                  </a:solidFill>
                </a:rPr>
                <a:t>dapibus</a:t>
              </a:r>
              <a:r>
                <a:rPr lang="en-US" altLang="zh-CN" sz="1400" spc="10" dirty="0">
                  <a:solidFill>
                    <a:schemeClr val="bg1">
                      <a:lumMod val="50000"/>
                    </a:schemeClr>
                  </a:solidFill>
                </a:rPr>
                <a:t>, </a:t>
              </a:r>
              <a:r>
                <a:rPr lang="en-US" altLang="zh-CN" sz="1400" spc="10" dirty="0" err="1">
                  <a:solidFill>
                    <a:schemeClr val="bg1">
                      <a:lumMod val="50000"/>
                    </a:schemeClr>
                  </a:solidFill>
                </a:rPr>
                <a:t>tellus</a:t>
              </a:r>
              <a:r>
                <a:rPr lang="en-US" altLang="zh-CN" sz="1400" spc="10" dirty="0">
                  <a:solidFill>
                    <a:schemeClr val="bg1">
                      <a:lumMod val="50000"/>
                    </a:schemeClr>
                  </a:solidFill>
                </a:rPr>
                <a:t> ac </a:t>
              </a:r>
              <a:r>
                <a:rPr lang="en-US" altLang="zh-CN" sz="1400" spc="10" dirty="0" err="1">
                  <a:solidFill>
                    <a:schemeClr val="bg1">
                      <a:lumMod val="50000"/>
                    </a:schemeClr>
                  </a:solidFill>
                </a:rPr>
                <a:t>cursus</a:t>
              </a:r>
              <a:r>
                <a:rPr lang="en-US" altLang="zh-CN" sz="1400" spc="10" dirty="0">
                  <a:solidFill>
                    <a:schemeClr val="bg1">
                      <a:lumMod val="50000"/>
                    </a:schemeClr>
                  </a:solidFill>
                </a:rPr>
                <a:t> </a:t>
              </a:r>
              <a:r>
                <a:rPr lang="en-US" altLang="zh-CN" sz="1400" spc="10" dirty="0" err="1">
                  <a:solidFill>
                    <a:schemeClr val="bg1">
                      <a:lumMod val="50000"/>
                    </a:schemeClr>
                  </a:solidFill>
                </a:rPr>
                <a:t>commodo</a:t>
              </a:r>
              <a:r>
                <a:rPr lang="en-US" altLang="zh-CN" sz="1400" spc="10" dirty="0">
                  <a:solidFill>
                    <a:schemeClr val="bg1">
                      <a:lumMod val="50000"/>
                    </a:schemeClr>
                  </a:solidFill>
                </a:rPr>
                <a:t>. </a:t>
              </a:r>
            </a:p>
          </p:txBody>
        </p:sp>
        <p:sp>
          <p:nvSpPr>
            <p:cNvPr id="12" name="TextBox 11"/>
            <p:cNvSpPr txBox="1"/>
            <p:nvPr/>
          </p:nvSpPr>
          <p:spPr>
            <a:xfrm>
              <a:off x="1976425" y="2782986"/>
              <a:ext cx="1747850" cy="327690"/>
            </a:xfrm>
            <a:prstGeom prst="rect">
              <a:avLst/>
            </a:prstGeom>
            <a:noFill/>
          </p:spPr>
          <p:txBody>
            <a:bodyPr wrap="square" rtlCol="0">
              <a:spAutoFit/>
            </a:bodyPr>
            <a:lstStyle/>
            <a:p>
              <a:r>
                <a:rPr lang="en-US" altLang="zh-CN" sz="2400" b="1" spc="-20" dirty="0" err="1">
                  <a:solidFill>
                    <a:schemeClr val="bg1">
                      <a:lumMod val="50000"/>
                    </a:schemeClr>
                  </a:solidFill>
                </a:rPr>
                <a:t>Derp</a:t>
              </a:r>
              <a:r>
                <a:rPr lang="en-US" altLang="zh-CN" sz="2400" b="1" spc="-20" dirty="0">
                  <a:solidFill>
                    <a:schemeClr val="bg1">
                      <a:lumMod val="50000"/>
                    </a:schemeClr>
                  </a:solidFill>
                </a:rPr>
                <a:t> </a:t>
              </a:r>
              <a:r>
                <a:rPr lang="en-US" altLang="zh-CN" sz="2400" b="1" spc="-20" dirty="0" err="1">
                  <a:solidFill>
                    <a:schemeClr val="bg1">
                      <a:lumMod val="50000"/>
                    </a:schemeClr>
                  </a:solidFill>
                </a:rPr>
                <a:t>Herpington</a:t>
              </a:r>
              <a:endParaRPr lang="zh-CN" altLang="en-US" sz="2400" b="1" spc="-20" dirty="0">
                <a:solidFill>
                  <a:schemeClr val="bg1">
                    <a:lumMod val="50000"/>
                  </a:schemeClr>
                </a:solidFill>
              </a:endParaRPr>
            </a:p>
          </p:txBody>
        </p:sp>
        <p:cxnSp>
          <p:nvCxnSpPr>
            <p:cNvPr id="13" name="直接连接符 12"/>
            <p:cNvCxnSpPr/>
            <p:nvPr/>
          </p:nvCxnSpPr>
          <p:spPr>
            <a:xfrm>
              <a:off x="2054029" y="3327930"/>
              <a:ext cx="2089346" cy="0"/>
            </a:xfrm>
            <a:prstGeom prst="line">
              <a:avLst/>
            </a:prstGeom>
            <a:ln w="38100">
              <a:solidFill>
                <a:srgbClr val="5E8A43"/>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063062" y="3056651"/>
              <a:ext cx="1156387"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5" name="TextBox 14"/>
            <p:cNvSpPr txBox="1"/>
            <p:nvPr/>
          </p:nvSpPr>
          <p:spPr>
            <a:xfrm>
              <a:off x="1985950" y="3029746"/>
              <a:ext cx="1668475" cy="240306"/>
            </a:xfrm>
            <a:prstGeom prst="rect">
              <a:avLst/>
            </a:prstGeom>
            <a:noFill/>
          </p:spPr>
          <p:txBody>
            <a:bodyPr wrap="square" rtlCol="0">
              <a:spAutoFit/>
            </a:bodyPr>
            <a:lstStyle/>
            <a:p>
              <a:r>
                <a:rPr lang="en-US" altLang="zh-CN" sz="1600" spc="-20" dirty="0">
                  <a:solidFill>
                    <a:schemeClr val="bg1">
                      <a:lumMod val="50000"/>
                    </a:schemeClr>
                  </a:solidFill>
                </a:rPr>
                <a:t>Executive Manager</a:t>
              </a:r>
              <a:endParaRPr lang="zh-CN" altLang="en-US" sz="1600" spc="-20" dirty="0">
                <a:solidFill>
                  <a:schemeClr val="bg1">
                    <a:lumMod val="50000"/>
                  </a:schemeClr>
                </a:solidFill>
              </a:endParaRPr>
            </a:p>
          </p:txBody>
        </p:sp>
        <p:sp>
          <p:nvSpPr>
            <p:cNvPr id="16" name="TextBox 15"/>
            <p:cNvSpPr txBox="1"/>
            <p:nvPr/>
          </p:nvSpPr>
          <p:spPr>
            <a:xfrm>
              <a:off x="6415907" y="1748126"/>
              <a:ext cx="2408250" cy="524304"/>
            </a:xfrm>
            <a:prstGeom prst="rect">
              <a:avLst/>
            </a:prstGeom>
            <a:noFill/>
          </p:spPr>
          <p:txBody>
            <a:bodyPr wrap="square" rtlCol="0">
              <a:spAutoFit/>
            </a:bodyPr>
            <a:lstStyle/>
            <a:p>
              <a:r>
                <a:rPr lang="en-US" altLang="zh-CN" sz="1400" kern="1600" spc="10" dirty="0" err="1">
                  <a:solidFill>
                    <a:schemeClr val="bg1">
                      <a:lumMod val="50000"/>
                    </a:schemeClr>
                  </a:solidFill>
                </a:rPr>
                <a:t>Donec</a:t>
              </a:r>
              <a:r>
                <a:rPr lang="en-US" altLang="zh-CN" sz="1400" kern="1600" spc="10" dirty="0">
                  <a:solidFill>
                    <a:schemeClr val="bg1">
                      <a:lumMod val="50000"/>
                    </a:schemeClr>
                  </a:solidFill>
                </a:rPr>
                <a:t> id </a:t>
              </a:r>
              <a:r>
                <a:rPr lang="en-US" altLang="zh-CN" sz="1400" kern="1600" spc="10" dirty="0" err="1">
                  <a:solidFill>
                    <a:schemeClr val="bg1">
                      <a:lumMod val="50000"/>
                    </a:schemeClr>
                  </a:solidFill>
                </a:rPr>
                <a:t>elit</a:t>
              </a:r>
              <a:r>
                <a:rPr lang="en-US" altLang="zh-CN" sz="1400" kern="1600" spc="10" dirty="0">
                  <a:solidFill>
                    <a:schemeClr val="bg1">
                      <a:lumMod val="50000"/>
                    </a:schemeClr>
                  </a:solidFill>
                </a:rPr>
                <a:t> non mi </a:t>
              </a:r>
              <a:r>
                <a:rPr lang="en-US" altLang="zh-CN" sz="1400" kern="1600" spc="10" dirty="0" err="1">
                  <a:solidFill>
                    <a:schemeClr val="bg1">
                      <a:lumMod val="50000"/>
                    </a:schemeClr>
                  </a:solidFill>
                </a:rPr>
                <a:t>porta</a:t>
              </a:r>
              <a:r>
                <a:rPr lang="en-US" altLang="zh-CN" sz="1400" kern="1600" spc="10" dirty="0">
                  <a:solidFill>
                    <a:schemeClr val="bg1">
                      <a:lumMod val="50000"/>
                    </a:schemeClr>
                  </a:solidFill>
                </a:rPr>
                <a:t> </a:t>
              </a:r>
              <a:r>
                <a:rPr lang="en-US" altLang="zh-CN" sz="1400" kern="1600" spc="10" dirty="0" err="1">
                  <a:solidFill>
                    <a:schemeClr val="bg1">
                      <a:lumMod val="50000"/>
                    </a:schemeClr>
                  </a:solidFill>
                </a:rPr>
                <a:t>gravida</a:t>
              </a:r>
              <a:r>
                <a:rPr lang="en-US" altLang="zh-CN" sz="1400" kern="1600" spc="10" dirty="0">
                  <a:solidFill>
                    <a:schemeClr val="bg1">
                      <a:lumMod val="50000"/>
                    </a:schemeClr>
                  </a:solidFill>
                </a:rPr>
                <a:t> at </a:t>
              </a:r>
              <a:r>
                <a:rPr lang="en-US" altLang="zh-CN" sz="1400" kern="1600" spc="10" dirty="0" err="1">
                  <a:solidFill>
                    <a:schemeClr val="bg1">
                      <a:lumMod val="50000"/>
                    </a:schemeClr>
                  </a:solidFill>
                </a:rPr>
                <a:t>eget</a:t>
              </a:r>
              <a:r>
                <a:rPr lang="en-US" altLang="zh-CN" sz="1400" kern="1600" spc="10" dirty="0">
                  <a:solidFill>
                    <a:schemeClr val="bg1">
                      <a:lumMod val="50000"/>
                    </a:schemeClr>
                  </a:solidFill>
                </a:rPr>
                <a:t> </a:t>
              </a:r>
              <a:r>
                <a:rPr lang="en-US" altLang="zh-CN" sz="1400" spc="10" dirty="0" err="1">
                  <a:solidFill>
                    <a:schemeClr val="bg1">
                      <a:lumMod val="50000"/>
                    </a:schemeClr>
                  </a:solidFill>
                </a:rPr>
                <a:t>metus</a:t>
              </a:r>
              <a:r>
                <a:rPr lang="en-US" altLang="zh-CN" sz="1400" spc="10" dirty="0">
                  <a:solidFill>
                    <a:schemeClr val="bg1">
                      <a:lumMod val="50000"/>
                    </a:schemeClr>
                  </a:solidFill>
                </a:rPr>
                <a:t>. </a:t>
              </a:r>
              <a:r>
                <a:rPr lang="en-US" altLang="zh-CN" sz="1400" spc="10" dirty="0" err="1">
                  <a:solidFill>
                    <a:schemeClr val="bg1">
                      <a:lumMod val="50000"/>
                    </a:schemeClr>
                  </a:solidFill>
                </a:rPr>
                <a:t>Fusce</a:t>
              </a:r>
              <a:r>
                <a:rPr lang="en-US" altLang="zh-CN" sz="1400" spc="10" dirty="0">
                  <a:solidFill>
                    <a:schemeClr val="bg1">
                      <a:lumMod val="50000"/>
                    </a:schemeClr>
                  </a:solidFill>
                </a:rPr>
                <a:t> </a:t>
              </a:r>
              <a:r>
                <a:rPr lang="en-US" altLang="zh-CN" sz="1400" spc="10" dirty="0" err="1">
                  <a:solidFill>
                    <a:schemeClr val="bg1">
                      <a:lumMod val="50000"/>
                    </a:schemeClr>
                  </a:solidFill>
                </a:rPr>
                <a:t>dapibus</a:t>
              </a:r>
              <a:r>
                <a:rPr lang="en-US" altLang="zh-CN" sz="1400" spc="10" dirty="0">
                  <a:solidFill>
                    <a:schemeClr val="bg1">
                      <a:lumMod val="50000"/>
                    </a:schemeClr>
                  </a:solidFill>
                </a:rPr>
                <a:t>, </a:t>
              </a:r>
              <a:r>
                <a:rPr lang="en-US" altLang="zh-CN" sz="1400" spc="10" dirty="0" err="1">
                  <a:solidFill>
                    <a:schemeClr val="bg1">
                      <a:lumMod val="50000"/>
                    </a:schemeClr>
                  </a:solidFill>
                </a:rPr>
                <a:t>tellus</a:t>
              </a:r>
              <a:r>
                <a:rPr lang="en-US" altLang="zh-CN" sz="1400" spc="10" dirty="0">
                  <a:solidFill>
                    <a:schemeClr val="bg1">
                      <a:lumMod val="50000"/>
                    </a:schemeClr>
                  </a:solidFill>
                </a:rPr>
                <a:t> ac </a:t>
              </a:r>
              <a:r>
                <a:rPr lang="en-US" altLang="zh-CN" sz="1400" spc="10" dirty="0" err="1">
                  <a:solidFill>
                    <a:schemeClr val="bg1">
                      <a:lumMod val="50000"/>
                    </a:schemeClr>
                  </a:solidFill>
                </a:rPr>
                <a:t>cursus</a:t>
              </a:r>
              <a:r>
                <a:rPr lang="en-US" altLang="zh-CN" sz="1400" spc="10" dirty="0">
                  <a:solidFill>
                    <a:schemeClr val="bg1">
                      <a:lumMod val="50000"/>
                    </a:schemeClr>
                  </a:solidFill>
                </a:rPr>
                <a:t> </a:t>
              </a:r>
              <a:r>
                <a:rPr lang="en-US" altLang="zh-CN" sz="1400" spc="10" dirty="0" err="1">
                  <a:solidFill>
                    <a:schemeClr val="bg1">
                      <a:lumMod val="50000"/>
                    </a:schemeClr>
                  </a:solidFill>
                </a:rPr>
                <a:t>commodo</a:t>
              </a:r>
              <a:r>
                <a:rPr lang="en-US" altLang="zh-CN" sz="1400" spc="10" dirty="0">
                  <a:solidFill>
                    <a:schemeClr val="bg1">
                      <a:lumMod val="50000"/>
                    </a:schemeClr>
                  </a:solidFill>
                </a:rPr>
                <a:t>. </a:t>
              </a:r>
            </a:p>
          </p:txBody>
        </p:sp>
        <p:sp>
          <p:nvSpPr>
            <p:cNvPr id="17" name="TextBox 16"/>
            <p:cNvSpPr txBox="1"/>
            <p:nvPr/>
          </p:nvSpPr>
          <p:spPr>
            <a:xfrm>
              <a:off x="6409556" y="1144686"/>
              <a:ext cx="2004194" cy="327690"/>
            </a:xfrm>
            <a:prstGeom prst="rect">
              <a:avLst/>
            </a:prstGeom>
            <a:noFill/>
          </p:spPr>
          <p:txBody>
            <a:bodyPr wrap="square" rtlCol="0">
              <a:spAutoFit/>
            </a:bodyPr>
            <a:lstStyle/>
            <a:p>
              <a:r>
                <a:rPr lang="en-US" altLang="zh-CN" sz="2400" b="1" spc="-20" dirty="0" err="1">
                  <a:solidFill>
                    <a:schemeClr val="bg1">
                      <a:lumMod val="50000"/>
                    </a:schemeClr>
                  </a:solidFill>
                </a:rPr>
                <a:t>Derpina</a:t>
              </a:r>
              <a:r>
                <a:rPr lang="en-US" altLang="zh-CN" sz="2400" b="1" spc="-20" dirty="0">
                  <a:solidFill>
                    <a:schemeClr val="bg1">
                      <a:lumMod val="50000"/>
                    </a:schemeClr>
                  </a:solidFill>
                </a:rPr>
                <a:t> </a:t>
              </a:r>
              <a:r>
                <a:rPr lang="en-US" altLang="zh-CN" sz="2400" b="1" spc="-20" dirty="0" err="1">
                  <a:solidFill>
                    <a:schemeClr val="bg1">
                      <a:lumMod val="50000"/>
                    </a:schemeClr>
                  </a:solidFill>
                </a:rPr>
                <a:t>Herpington</a:t>
              </a:r>
              <a:endParaRPr lang="zh-CN" altLang="en-US" sz="2400" b="1" spc="-20" dirty="0">
                <a:solidFill>
                  <a:schemeClr val="bg1">
                    <a:lumMod val="50000"/>
                  </a:schemeClr>
                </a:solidFill>
              </a:endParaRPr>
            </a:p>
          </p:txBody>
        </p:sp>
        <p:cxnSp>
          <p:nvCxnSpPr>
            <p:cNvPr id="18" name="直接连接符 17"/>
            <p:cNvCxnSpPr/>
            <p:nvPr/>
          </p:nvCxnSpPr>
          <p:spPr>
            <a:xfrm>
              <a:off x="6483986" y="1689630"/>
              <a:ext cx="2089346" cy="0"/>
            </a:xfrm>
            <a:prstGeom prst="line">
              <a:avLst/>
            </a:prstGeom>
            <a:ln w="38100">
              <a:solidFill>
                <a:srgbClr val="5E8A43"/>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83985" y="1420732"/>
              <a:ext cx="726439"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20" name="TextBox 19"/>
            <p:cNvSpPr txBox="1"/>
            <p:nvPr/>
          </p:nvSpPr>
          <p:spPr>
            <a:xfrm>
              <a:off x="6411144" y="1389461"/>
              <a:ext cx="1072332" cy="240306"/>
            </a:xfrm>
            <a:prstGeom prst="rect">
              <a:avLst/>
            </a:prstGeom>
            <a:noFill/>
          </p:spPr>
          <p:txBody>
            <a:bodyPr wrap="square" rtlCol="0">
              <a:spAutoFit/>
            </a:bodyPr>
            <a:lstStyle/>
            <a:p>
              <a:r>
                <a:rPr lang="en-US" altLang="zh-CN" sz="1600" spc="-10" dirty="0">
                  <a:solidFill>
                    <a:schemeClr val="bg1">
                      <a:lumMod val="50000"/>
                    </a:schemeClr>
                  </a:solidFill>
                </a:rPr>
                <a:t>Chief Editor</a:t>
              </a:r>
              <a:endParaRPr lang="zh-CN" altLang="en-US" sz="1600" spc="-10" dirty="0">
                <a:solidFill>
                  <a:schemeClr val="bg1">
                    <a:lumMod val="50000"/>
                  </a:schemeClr>
                </a:solidFill>
              </a:endParaRPr>
            </a:p>
          </p:txBody>
        </p:sp>
        <p:sp>
          <p:nvSpPr>
            <p:cNvPr id="21" name="TextBox 20"/>
            <p:cNvSpPr txBox="1"/>
            <p:nvPr/>
          </p:nvSpPr>
          <p:spPr>
            <a:xfrm>
              <a:off x="6415907" y="3386426"/>
              <a:ext cx="2408250" cy="524304"/>
            </a:xfrm>
            <a:prstGeom prst="rect">
              <a:avLst/>
            </a:prstGeom>
            <a:noFill/>
          </p:spPr>
          <p:txBody>
            <a:bodyPr wrap="square" rtlCol="0">
              <a:spAutoFit/>
            </a:bodyPr>
            <a:lstStyle/>
            <a:p>
              <a:r>
                <a:rPr lang="en-US" altLang="zh-CN" sz="1400" kern="1600" spc="10" dirty="0" err="1">
                  <a:solidFill>
                    <a:schemeClr val="bg1">
                      <a:lumMod val="50000"/>
                    </a:schemeClr>
                  </a:solidFill>
                </a:rPr>
                <a:t>Donec</a:t>
              </a:r>
              <a:r>
                <a:rPr lang="en-US" altLang="zh-CN" sz="1400" kern="1600" spc="10" dirty="0">
                  <a:solidFill>
                    <a:schemeClr val="bg1">
                      <a:lumMod val="50000"/>
                    </a:schemeClr>
                  </a:solidFill>
                </a:rPr>
                <a:t> id </a:t>
              </a:r>
              <a:r>
                <a:rPr lang="en-US" altLang="zh-CN" sz="1400" kern="1600" spc="10" dirty="0" err="1">
                  <a:solidFill>
                    <a:schemeClr val="bg1">
                      <a:lumMod val="50000"/>
                    </a:schemeClr>
                  </a:solidFill>
                </a:rPr>
                <a:t>elit</a:t>
              </a:r>
              <a:r>
                <a:rPr lang="en-US" altLang="zh-CN" sz="1400" kern="1600" spc="10" dirty="0">
                  <a:solidFill>
                    <a:schemeClr val="bg1">
                      <a:lumMod val="50000"/>
                    </a:schemeClr>
                  </a:solidFill>
                </a:rPr>
                <a:t> non mi </a:t>
              </a:r>
              <a:r>
                <a:rPr lang="en-US" altLang="zh-CN" sz="1400" kern="1600" spc="10" dirty="0" err="1">
                  <a:solidFill>
                    <a:schemeClr val="bg1">
                      <a:lumMod val="50000"/>
                    </a:schemeClr>
                  </a:solidFill>
                </a:rPr>
                <a:t>porta</a:t>
              </a:r>
              <a:r>
                <a:rPr lang="en-US" altLang="zh-CN" sz="1400" kern="1600" spc="10" dirty="0">
                  <a:solidFill>
                    <a:schemeClr val="bg1">
                      <a:lumMod val="50000"/>
                    </a:schemeClr>
                  </a:solidFill>
                </a:rPr>
                <a:t> </a:t>
              </a:r>
              <a:r>
                <a:rPr lang="en-US" altLang="zh-CN" sz="1400" kern="1600" spc="10" dirty="0" err="1">
                  <a:solidFill>
                    <a:schemeClr val="bg1">
                      <a:lumMod val="50000"/>
                    </a:schemeClr>
                  </a:solidFill>
                </a:rPr>
                <a:t>gravida</a:t>
              </a:r>
              <a:r>
                <a:rPr lang="en-US" altLang="zh-CN" sz="1400" kern="1600" spc="10" dirty="0">
                  <a:solidFill>
                    <a:schemeClr val="bg1">
                      <a:lumMod val="50000"/>
                    </a:schemeClr>
                  </a:solidFill>
                </a:rPr>
                <a:t> at </a:t>
              </a:r>
              <a:r>
                <a:rPr lang="en-US" altLang="zh-CN" sz="1400" kern="1600" spc="10" dirty="0" err="1">
                  <a:solidFill>
                    <a:schemeClr val="bg1">
                      <a:lumMod val="50000"/>
                    </a:schemeClr>
                  </a:solidFill>
                </a:rPr>
                <a:t>eget</a:t>
              </a:r>
              <a:r>
                <a:rPr lang="en-US" altLang="zh-CN" sz="1400" kern="1600" spc="10" dirty="0">
                  <a:solidFill>
                    <a:schemeClr val="bg1">
                      <a:lumMod val="50000"/>
                    </a:schemeClr>
                  </a:solidFill>
                </a:rPr>
                <a:t> </a:t>
              </a:r>
              <a:r>
                <a:rPr lang="en-US" altLang="zh-CN" sz="1400" spc="10" dirty="0" err="1">
                  <a:solidFill>
                    <a:schemeClr val="bg1">
                      <a:lumMod val="50000"/>
                    </a:schemeClr>
                  </a:solidFill>
                </a:rPr>
                <a:t>metus</a:t>
              </a:r>
              <a:r>
                <a:rPr lang="en-US" altLang="zh-CN" sz="1400" spc="10" dirty="0">
                  <a:solidFill>
                    <a:schemeClr val="bg1">
                      <a:lumMod val="50000"/>
                    </a:schemeClr>
                  </a:solidFill>
                </a:rPr>
                <a:t>. </a:t>
              </a:r>
              <a:r>
                <a:rPr lang="en-US" altLang="zh-CN" sz="1400" spc="10" dirty="0" err="1">
                  <a:solidFill>
                    <a:schemeClr val="bg1">
                      <a:lumMod val="50000"/>
                    </a:schemeClr>
                  </a:solidFill>
                </a:rPr>
                <a:t>Fusce</a:t>
              </a:r>
              <a:r>
                <a:rPr lang="en-US" altLang="zh-CN" sz="1400" spc="10" dirty="0">
                  <a:solidFill>
                    <a:schemeClr val="bg1">
                      <a:lumMod val="50000"/>
                    </a:schemeClr>
                  </a:solidFill>
                </a:rPr>
                <a:t> </a:t>
              </a:r>
              <a:r>
                <a:rPr lang="en-US" altLang="zh-CN" sz="1400" spc="10" dirty="0" err="1">
                  <a:solidFill>
                    <a:schemeClr val="bg1">
                      <a:lumMod val="50000"/>
                    </a:schemeClr>
                  </a:solidFill>
                </a:rPr>
                <a:t>dapibus</a:t>
              </a:r>
              <a:r>
                <a:rPr lang="en-US" altLang="zh-CN" sz="1400" spc="10" dirty="0">
                  <a:solidFill>
                    <a:schemeClr val="bg1">
                      <a:lumMod val="50000"/>
                    </a:schemeClr>
                  </a:solidFill>
                </a:rPr>
                <a:t>, </a:t>
              </a:r>
              <a:r>
                <a:rPr lang="en-US" altLang="zh-CN" sz="1400" spc="10" dirty="0" err="1">
                  <a:solidFill>
                    <a:schemeClr val="bg1">
                      <a:lumMod val="50000"/>
                    </a:schemeClr>
                  </a:solidFill>
                </a:rPr>
                <a:t>tellus</a:t>
              </a:r>
              <a:r>
                <a:rPr lang="en-US" altLang="zh-CN" sz="1400" spc="10" dirty="0">
                  <a:solidFill>
                    <a:schemeClr val="bg1">
                      <a:lumMod val="50000"/>
                    </a:schemeClr>
                  </a:solidFill>
                </a:rPr>
                <a:t> ac </a:t>
              </a:r>
              <a:r>
                <a:rPr lang="en-US" altLang="zh-CN" sz="1400" spc="10" dirty="0" err="1">
                  <a:solidFill>
                    <a:schemeClr val="bg1">
                      <a:lumMod val="50000"/>
                    </a:schemeClr>
                  </a:solidFill>
                </a:rPr>
                <a:t>cursus</a:t>
              </a:r>
              <a:r>
                <a:rPr lang="en-US" altLang="zh-CN" sz="1400" spc="10" dirty="0">
                  <a:solidFill>
                    <a:schemeClr val="bg1">
                      <a:lumMod val="50000"/>
                    </a:schemeClr>
                  </a:solidFill>
                </a:rPr>
                <a:t> </a:t>
              </a:r>
              <a:r>
                <a:rPr lang="en-US" altLang="zh-CN" sz="1400" spc="10" dirty="0" err="1">
                  <a:solidFill>
                    <a:schemeClr val="bg1">
                      <a:lumMod val="50000"/>
                    </a:schemeClr>
                  </a:solidFill>
                </a:rPr>
                <a:t>commodo</a:t>
              </a:r>
              <a:r>
                <a:rPr lang="en-US" altLang="zh-CN" sz="1400" spc="10" dirty="0">
                  <a:solidFill>
                    <a:schemeClr val="bg1">
                      <a:lumMod val="50000"/>
                    </a:schemeClr>
                  </a:solidFill>
                </a:rPr>
                <a:t>. </a:t>
              </a:r>
            </a:p>
          </p:txBody>
        </p:sp>
        <p:sp>
          <p:nvSpPr>
            <p:cNvPr id="22" name="TextBox 21"/>
            <p:cNvSpPr txBox="1"/>
            <p:nvPr/>
          </p:nvSpPr>
          <p:spPr>
            <a:xfrm>
              <a:off x="6415907" y="2779811"/>
              <a:ext cx="1747850" cy="327690"/>
            </a:xfrm>
            <a:prstGeom prst="rect">
              <a:avLst/>
            </a:prstGeom>
            <a:noFill/>
          </p:spPr>
          <p:txBody>
            <a:bodyPr wrap="square" rtlCol="0">
              <a:spAutoFit/>
            </a:bodyPr>
            <a:lstStyle/>
            <a:p>
              <a:r>
                <a:rPr lang="en-US" altLang="zh-CN" sz="2400" b="1" spc="-20" dirty="0">
                  <a:solidFill>
                    <a:schemeClr val="bg1">
                      <a:lumMod val="50000"/>
                    </a:schemeClr>
                  </a:solidFill>
                </a:rPr>
                <a:t>Julian </a:t>
              </a:r>
              <a:r>
                <a:rPr lang="en-US" altLang="zh-CN" sz="2400" b="1" spc="-20" dirty="0" err="1">
                  <a:solidFill>
                    <a:schemeClr val="bg1">
                      <a:lumMod val="50000"/>
                    </a:schemeClr>
                  </a:solidFill>
                </a:rPr>
                <a:t>Derpington</a:t>
              </a:r>
              <a:endParaRPr lang="zh-CN" altLang="en-US" sz="2400" b="1" spc="-20" dirty="0">
                <a:solidFill>
                  <a:schemeClr val="bg1">
                    <a:lumMod val="50000"/>
                  </a:schemeClr>
                </a:solidFill>
              </a:endParaRPr>
            </a:p>
          </p:txBody>
        </p:sp>
        <p:cxnSp>
          <p:nvCxnSpPr>
            <p:cNvPr id="23" name="直接连接符 22"/>
            <p:cNvCxnSpPr/>
            <p:nvPr/>
          </p:nvCxnSpPr>
          <p:spPr>
            <a:xfrm>
              <a:off x="6483986" y="3327930"/>
              <a:ext cx="2089346" cy="0"/>
            </a:xfrm>
            <a:prstGeom prst="line">
              <a:avLst/>
            </a:prstGeom>
            <a:ln w="38100">
              <a:solidFill>
                <a:srgbClr val="F58C65"/>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6490338" y="3065407"/>
              <a:ext cx="894712"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25" name="TextBox 24"/>
            <p:cNvSpPr txBox="1"/>
            <p:nvPr/>
          </p:nvSpPr>
          <p:spPr>
            <a:xfrm>
              <a:off x="6417721" y="3027367"/>
              <a:ext cx="1668475" cy="240306"/>
            </a:xfrm>
            <a:prstGeom prst="rect">
              <a:avLst/>
            </a:prstGeom>
            <a:noFill/>
          </p:spPr>
          <p:txBody>
            <a:bodyPr wrap="square" rtlCol="0">
              <a:spAutoFit/>
            </a:bodyPr>
            <a:lstStyle/>
            <a:p>
              <a:r>
                <a:rPr lang="en-US" altLang="zh-CN" sz="1600" spc="-20" dirty="0">
                  <a:solidFill>
                    <a:schemeClr val="bg1">
                      <a:lumMod val="50000"/>
                    </a:schemeClr>
                  </a:solidFill>
                </a:rPr>
                <a:t>Sales Manager</a:t>
              </a:r>
              <a:endParaRPr lang="zh-CN" altLang="en-US" sz="1600" spc="-20" dirty="0">
                <a:solidFill>
                  <a:schemeClr val="bg1">
                    <a:lumMod val="50000"/>
                  </a:schemeClr>
                </a:solidFill>
              </a:endParaRPr>
            </a:p>
          </p:txBody>
        </p:sp>
        <p:pic>
          <p:nvPicPr>
            <p:cNvPr id="26" name="Picture 2" descr="C:\Users\114\Desktop\4e7fd7b94b7959e427000114\203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47442" t="-30" r="9696" b="35759"/>
            <a:stretch/>
          </p:blipFill>
          <p:spPr bwMode="auto">
            <a:xfrm>
              <a:off x="4970354" y="2794647"/>
              <a:ext cx="1384300" cy="1384300"/>
            </a:xfrm>
            <a:prstGeom prst="ellipse">
              <a:avLst/>
            </a:prstGeom>
            <a:noFill/>
            <a:extLst>
              <a:ext uri="{909E8E84-426E-40DD-AFC4-6F175D3DCCD1}">
                <a14:hiddenFill xmlns:a14="http://schemas.microsoft.com/office/drawing/2010/main">
                  <a:solidFill>
                    <a:srgbClr val="FFFFFF"/>
                  </a:solidFill>
                </a14:hiddenFill>
              </a:ext>
            </a:extLst>
          </p:spPr>
        </p:pic>
        <p:pic>
          <p:nvPicPr>
            <p:cNvPr id="27" name="Picture 2" descr="C:\Users\114\Desktop\4e769e144b7959e8540000cf\1758.jp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p:blipFill>
          <p:spPr bwMode="auto">
            <a:xfrm>
              <a:off x="540397" y="2793706"/>
              <a:ext cx="1384300" cy="1385241"/>
            </a:xfrm>
            <a:prstGeom prst="ellipse">
              <a:avLst/>
            </a:prstGeom>
            <a:noFill/>
            <a:extLst>
              <a:ext uri="{909E8E84-426E-40DD-AFC4-6F175D3DCCD1}">
                <a14:hiddenFill xmlns:a14="http://schemas.microsoft.com/office/drawing/2010/main">
                  <a:solidFill>
                    <a:srgbClr val="FFFFFF"/>
                  </a:solidFill>
                </a14:hiddenFill>
              </a:ext>
            </a:extLst>
          </p:spPr>
        </p:pic>
        <p:pic>
          <p:nvPicPr>
            <p:cNvPr id="28" name="Picture 3" descr="C:\Users\114\Desktop\4d6df1c94b7959e34f0000f6\shutterstock_49948117.jpg"/>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bwMode="auto">
            <a:xfrm>
              <a:off x="4970354" y="1165225"/>
              <a:ext cx="1393178" cy="1384300"/>
            </a:xfrm>
            <a:prstGeom prst="ellipse">
              <a:avLst/>
            </a:prstGeom>
            <a:noFill/>
            <a:extLst>
              <a:ext uri="{909E8E84-426E-40DD-AFC4-6F175D3DCCD1}">
                <a14:hiddenFill xmlns:a14="http://schemas.microsoft.com/office/drawing/2010/main">
                  <a:solidFill>
                    <a:srgbClr val="FFFFFF"/>
                  </a:solidFill>
                </a14:hiddenFill>
              </a:ext>
            </a:extLst>
          </p:spPr>
        </p:pic>
        <p:pic>
          <p:nvPicPr>
            <p:cNvPr id="29" name="Picture 4" descr="C:\Users\114\Desktop\shutterstock_55427254.jpg"/>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bwMode="auto">
            <a:xfrm>
              <a:off x="549274" y="1165225"/>
              <a:ext cx="1384301" cy="1384300"/>
            </a:xfrm>
            <a:prstGeom prst="ellipse">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a:solidFill>
            <a:srgbClr val="5E8A43"/>
          </a:solidFill>
        </p:grpSpPr>
        <p:sp>
          <p:nvSpPr>
            <p:cNvPr id="7" name="椭圆 6"/>
            <p:cNvSpPr/>
            <p:nvPr/>
          </p:nvSpPr>
          <p:spPr>
            <a:xfrm>
              <a:off x="2348030" y="2985844"/>
              <a:ext cx="890531" cy="8905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smtClean="0">
                  <a:solidFill>
                    <a:schemeClr val="bg1"/>
                  </a:solidFill>
                </a:rPr>
                <a:t>2</a:t>
              </a:r>
              <a:endParaRPr lang="zh-CN" altLang="en-US" sz="7200" dirty="0">
                <a:solidFill>
                  <a:schemeClr val="bg1"/>
                </a:solidFill>
              </a:endParaRPr>
            </a:p>
          </p:txBody>
        </p:sp>
        <p:grpSp>
          <p:nvGrpSpPr>
            <p:cNvPr id="8" name="组合 7"/>
            <p:cNvGrpSpPr/>
            <p:nvPr/>
          </p:nvGrpSpPr>
          <p:grpSpPr>
            <a:xfrm>
              <a:off x="3244296" y="3199399"/>
              <a:ext cx="2464139" cy="463420"/>
              <a:chOff x="3637775" y="1432965"/>
              <a:chExt cx="2464139" cy="463420"/>
            </a:xfrm>
            <a:grp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0" name="矩形 9"/>
              <p:cNvSpPr/>
              <p:nvPr/>
            </p:nvSpPr>
            <p:spPr>
              <a:xfrm>
                <a:off x="4027166" y="1491195"/>
                <a:ext cx="1704776" cy="319646"/>
              </a:xfrm>
              <a:prstGeom prst="rect">
                <a:avLst/>
              </a:prstGeom>
              <a:grpFill/>
            </p:spPr>
            <p:txBody>
              <a:bodyPr wrap="none">
                <a:spAutoFit/>
              </a:bodyPr>
              <a:lstStyle/>
              <a:p>
                <a:pPr algn="ctr" fontAlgn="base">
                  <a:spcBef>
                    <a:spcPct val="0"/>
                  </a:spcBef>
                  <a:spcAft>
                    <a:spcPct val="0"/>
                  </a:spcAft>
                </a:pPr>
                <a:r>
                  <a:rPr lang="zh-CN" altLang="en-US" sz="4000" dirty="0" smtClean="0">
                    <a:solidFill>
                      <a:prstClr val="white"/>
                    </a:solidFill>
                    <a:latin typeface="微软雅黑" panose="020B0503020204020204" pitchFamily="34" charset="-122"/>
                    <a:ea typeface="微软雅黑" panose="020B0503020204020204" pitchFamily="34" charset="-122"/>
                  </a:rPr>
                  <a:t>添加目录一文字</a:t>
                </a:r>
                <a:endParaRPr lang="zh-CN" altLang="en-US" sz="40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3155</TotalTime>
  <Words>2596</Words>
  <Application>Microsoft Office PowerPoint</Application>
  <PresentationFormat>自定义</PresentationFormat>
  <Paragraphs>339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田园花卉</dc:title>
  <dc:creator>第一PPT</dc:creator>
  <cp:keywords>www.1ppt.com</cp:keywords>
  <cp:lastModifiedBy>Windows User</cp:lastModifiedBy>
  <cp:revision>1841</cp:revision>
  <dcterms:created xsi:type="dcterms:W3CDTF">2015-12-01T09:06:39Z</dcterms:created>
  <dcterms:modified xsi:type="dcterms:W3CDTF">2019-07-09T06:43:24Z</dcterms:modified>
</cp:coreProperties>
</file>