
<file path=[Content_Types].xml><?xml version="1.0" encoding="utf-8"?>
<Types xmlns="http://schemas.openxmlformats.org/package/2006/content-types">
  <Default Extension="png" ContentType="image/png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2" r:id="rId1"/>
    <p:sldMasterId id="2147483782" r:id="rId2"/>
  </p:sldMasterIdLst>
  <p:notesMasterIdLst>
    <p:notesMasterId r:id="rId29"/>
  </p:notesMasterIdLst>
  <p:sldIdLst>
    <p:sldId id="353" r:id="rId3"/>
    <p:sldId id="354" r:id="rId4"/>
    <p:sldId id="355" r:id="rId5"/>
    <p:sldId id="319" r:id="rId6"/>
    <p:sldId id="301" r:id="rId7"/>
    <p:sldId id="288" r:id="rId8"/>
    <p:sldId id="272" r:id="rId9"/>
    <p:sldId id="357" r:id="rId10"/>
    <p:sldId id="273" r:id="rId11"/>
    <p:sldId id="311" r:id="rId12"/>
    <p:sldId id="286" r:id="rId13"/>
    <p:sldId id="358" r:id="rId14"/>
    <p:sldId id="271" r:id="rId15"/>
    <p:sldId id="305" r:id="rId16"/>
    <p:sldId id="314" r:id="rId17"/>
    <p:sldId id="360" r:id="rId18"/>
    <p:sldId id="269" r:id="rId19"/>
    <p:sldId id="267" r:id="rId20"/>
    <p:sldId id="291" r:id="rId21"/>
    <p:sldId id="299" r:id="rId22"/>
    <p:sldId id="359" r:id="rId23"/>
    <p:sldId id="270" r:id="rId24"/>
    <p:sldId id="310" r:id="rId25"/>
    <p:sldId id="309" r:id="rId26"/>
    <p:sldId id="356" r:id="rId27"/>
    <p:sldId id="361" r:id="rId28"/>
  </p:sldIdLst>
  <p:sldSz cx="9144000" cy="5143500" type="screen16x9"/>
  <p:notesSz cx="6858000" cy="9144000"/>
  <p:defaultTextStyle>
    <a:defPPr>
      <a:defRPr lang="zh-CN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1pPr>
    <a:lvl2pPr marL="342900" indent="1143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2pPr>
    <a:lvl3pPr marL="685800" indent="228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3pPr>
    <a:lvl4pPr marL="1028700" indent="3429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4pPr>
    <a:lvl5pPr marL="1371600" indent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微软雅黑" pitchFamily="34" charset="-122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5AAB31"/>
    <a:srgbClr val="315B2F"/>
    <a:srgbClr val="006A32"/>
    <a:srgbClr val="FFFFFF"/>
    <a:srgbClr val="000000"/>
    <a:srgbClr val="D72B1D"/>
    <a:srgbClr val="FF3C00"/>
    <a:srgbClr val="456B4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985" autoAdjust="0"/>
    <p:restoredTop sz="87972" autoAdjust="0"/>
  </p:normalViewPr>
  <p:slideViewPr>
    <p:cSldViewPr snapToGrid="0">
      <p:cViewPr>
        <p:scale>
          <a:sx n="66" d="100"/>
          <a:sy n="66" d="100"/>
        </p:scale>
        <p:origin x="-480" y="-1464"/>
      </p:cViewPr>
      <p:guideLst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86" d="100"/>
        <a:sy n="18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CC38E7F-78A1-4039-A7E0-F60CD1BA0D21}" type="datetimeFigureOut">
              <a:rPr lang="zh-CN" altLang="en-US"/>
              <a:pPr>
                <a:defRPr/>
              </a:pPr>
              <a:t>2019/7/9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 smtClean="0"/>
              <a:t>编辑母版文本样式</a:t>
            </a:r>
          </a:p>
          <a:p>
            <a:pPr lvl="1"/>
            <a:r>
              <a:rPr lang="zh-CN" altLang="en-US" noProof="0" smtClean="0"/>
              <a:t>第二级</a:t>
            </a:r>
          </a:p>
          <a:p>
            <a:pPr lvl="2"/>
            <a:r>
              <a:rPr lang="zh-CN" altLang="en-US" noProof="0" smtClean="0"/>
              <a:t>第三级</a:t>
            </a:r>
          </a:p>
          <a:p>
            <a:pPr lvl="3"/>
            <a:r>
              <a:rPr lang="zh-CN" altLang="en-US" noProof="0" smtClean="0"/>
              <a:t>第四级</a:t>
            </a:r>
          </a:p>
          <a:p>
            <a:pPr lvl="4"/>
            <a:r>
              <a:rPr lang="zh-CN" altLang="en-US" noProof="0" smtClean="0"/>
              <a:t>第五级</a:t>
            </a:r>
            <a:endParaRPr lang="zh-CN" altLang="en-US" noProof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等线" pitchFamily="2" charset="-122"/>
                <a:ea typeface="等线" pitchFamily="2" charset="-122"/>
              </a:defRPr>
            </a:lvl1pPr>
          </a:lstStyle>
          <a:p>
            <a:fld id="{C864D017-70F9-46C1-B595-2450AB9843D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66186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rtl="0" eaLnBrk="0" fontAlgn="base" hangingPunct="0">
      <a:spcBef>
        <a:spcPct val="30000"/>
      </a:spcBef>
      <a:spcAft>
        <a:spcPct val="0"/>
      </a:spcAft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1CF2CF-575D-4290-A90E-9D0BAC430C72}" type="datetimeFigureOut">
              <a:rPr lang="zh-CN" altLang="en-US"/>
              <a:pPr>
                <a:defRPr/>
              </a:pPr>
              <a:t>2019/7/9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7891077-30B7-42E0-ACB9-B4691284DB77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99408578"/>
      </p:ext>
    </p:extLst>
  </p:cSld>
  <p:clrMapOvr>
    <a:masterClrMapping/>
  </p:clrMapOvr>
  <p:transition spd="slow" advClick="0" advTm="0">
    <p:random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rtlCol="0">
            <a:normAutofit/>
          </a:bodyPr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pPr lvl="0"/>
            <a:r>
              <a:rPr lang="zh-CN" altLang="en-US" noProof="0" smtClean="0"/>
              <a:t>单击图标添加图片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0607E-DE3F-416E-BBF9-D1EA350F56E0}" type="datetimeFigureOut">
              <a:rPr lang="zh-CN" altLang="en-US"/>
              <a:pPr>
                <a:defRPr/>
              </a:pPr>
              <a:t>2019/7/9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5541554-CF36-49CA-B770-4C31C3768E75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963436198"/>
      </p:ext>
    </p:extLst>
  </p:cSld>
  <p:clrMapOvr>
    <a:masterClrMapping/>
  </p:clrMapOvr>
  <p:transition spd="slow" advClick="0" advTm="0">
    <p:random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9357AF-D8FA-4433-9DC1-5B6752077DD1}" type="datetimeFigureOut">
              <a:rPr lang="zh-CN" altLang="en-US"/>
              <a:pPr>
                <a:defRPr/>
              </a:pPr>
              <a:t>2019/7/9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ACD7C25-58B0-407E-AA7F-61D562A7BEF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34976524"/>
      </p:ext>
    </p:extLst>
  </p:cSld>
  <p:clrMapOvr>
    <a:masterClrMapping/>
  </p:clrMapOvr>
  <p:transition spd="slow" advClick="0" advTm="0">
    <p:random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48662AA-86C5-4955-8AE2-3131528BF7A8}" type="datetimeFigureOut">
              <a:rPr lang="en-US"/>
              <a:pPr>
                <a:defRPr/>
              </a:pPr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E9F4030-45B2-4845-B395-F062F049A292}" type="slidenum">
              <a:rPr lang="en-US" altLang="zh-CN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val="58238389"/>
      </p:ext>
    </p:extLst>
  </p:cSld>
  <p:clrMapOvr>
    <a:masterClrMapping/>
  </p:clrMapOvr>
  <p:transition spd="slow" advClick="0" advTm="0">
    <p:random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10013340"/>
      </p:ext>
    </p:extLst>
  </p:cSld>
  <p:clrMapOvr>
    <a:masterClrMapping/>
  </p:clrMapOvr>
  <p:transition spd="slow" advClick="0" advTm="0">
    <p:random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19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58086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26121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6203492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1007371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6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6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594824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373344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565F165-A2EF-4E4E-8083-D33FF8209914}" type="datetimeFigureOut">
              <a:rPr lang="zh-CN" altLang="en-US"/>
              <a:pPr>
                <a:defRPr/>
              </a:pPr>
              <a:t>2019/7/9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3A1A2C52-DB11-4CCE-AEA5-A686CE1FC2FB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043853406"/>
      </p:ext>
    </p:extLst>
  </p:cSld>
  <p:clrMapOvr>
    <a:masterClrMapping/>
  </p:clrMapOvr>
  <p:transition spd="slow" advClick="0" advTm="0">
    <p:random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8652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1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8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1" y="1076326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602653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0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3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1347842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897176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79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79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791445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D706EE-2AAB-4277-A477-37BDAA0204F2}" type="datetimeFigureOut">
              <a:rPr lang="zh-CN" altLang="en-US"/>
              <a:pPr>
                <a:defRPr/>
              </a:pPr>
              <a:t>2019/7/9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BD08B04-31B1-499A-9E74-B7F90DAFC392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43145111"/>
      </p:ext>
    </p:extLst>
  </p:cSld>
  <p:clrMapOvr>
    <a:masterClrMapping/>
  </p:clrMapOvr>
  <p:transition spd="slow" advClick="0" advTm="0">
    <p:random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9DA827-702B-4DDD-A6CE-94996842578C}" type="datetimeFigureOut">
              <a:rPr lang="zh-CN" altLang="en-US"/>
              <a:pPr>
                <a:defRPr/>
              </a:pPr>
              <a:t>2019/7/9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611E27D-E911-4635-9432-5AEEC8FC16CE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66637755"/>
      </p:ext>
    </p:extLst>
  </p:cSld>
  <p:clrMapOvr>
    <a:masterClrMapping/>
  </p:clrMapOvr>
  <p:transition spd="slow" advClick="0" advTm="0">
    <p:random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6F7904-07F7-496C-A557-B32E75A833FA}" type="datetimeFigureOut">
              <a:rPr lang="zh-CN" altLang="en-US"/>
              <a:pPr>
                <a:defRPr/>
              </a:pPr>
              <a:t>2019/7/9</a:t>
            </a:fld>
            <a:endParaRPr lang="zh-CN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E32838-2902-4C3C-B788-6E53A956F7C0}" type="slidenum">
              <a:rPr lang="zh-CN" altLang="en-US"/>
              <a:pPr/>
              <a:t>‹#›</a:t>
            </a:fld>
            <a:endParaRPr lang="zh-CN" altLang="en-US"/>
          </a:p>
        </p:txBody>
      </p:sp>
      <p:sp>
        <p:nvSpPr>
          <p:cNvPr id="11" name="矩形 10"/>
          <p:cNvSpPr/>
          <p:nvPr userDrawn="1"/>
        </p:nvSpPr>
        <p:spPr>
          <a:xfrm>
            <a:off x="7410828" y="4774682"/>
            <a:ext cx="775136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www.1ppt.com/moban/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行业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www.1ppt.com/hangye/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节日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模板：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www.1ppt.com/jieri/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素材下载：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www.1ppt.com/sucai/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背景图片：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www.1ppt.com/beijing/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图表下载：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www.1ppt.com/tubiao/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优秀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www.1ppt.com/xiazai/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www.1ppt.com/powerpoint/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Word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www.1ppt.com/word/              Excel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教程：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www.1ppt.com/excel/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资料下载：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www.1ppt.com/ziliao/                PPT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课件下载：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www.1ppt.com/kejian/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范文下载：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www.1ppt.com/fanwen/             </a:t>
            </a: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试卷下载：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www.1ppt.com/shiti/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教案下载：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www.1ppt.com/jiaoan/  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     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00" dirty="0">
                <a:solidFill>
                  <a:prstClr val="white"/>
                </a:solidFill>
                <a:latin typeface="Calibri"/>
                <a:ea typeface="宋体"/>
              </a:rPr>
              <a:t>字体下载：</a:t>
            </a: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www.1ppt.com/ziti/</a:t>
            </a:r>
            <a:endParaRPr lang="en-US" altLang="zh-CN" sz="100" dirty="0">
              <a:solidFill>
                <a:prstClr val="white"/>
              </a:solidFill>
              <a:latin typeface="Calibri"/>
              <a:ea typeface="宋体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00" dirty="0">
                <a:solidFill>
                  <a:prstClr val="white"/>
                </a:solidFill>
                <a:latin typeface="Calibri"/>
                <a:ea typeface="宋体"/>
              </a:rPr>
              <a:t> </a:t>
            </a:r>
            <a:endParaRPr lang="zh-CN" altLang="en-US" sz="100" dirty="0">
              <a:solidFill>
                <a:prstClr val="white"/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644063294"/>
      </p:ext>
    </p:extLst>
  </p:cSld>
  <p:clrMapOvr>
    <a:masterClrMapping/>
  </p:clrMapOvr>
  <p:transition spd="slow" advClick="0" advTm="0">
    <p:random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8D7D18-683C-489C-9639-7E82374898DC}" type="datetimeFigureOut">
              <a:rPr lang="zh-CN" altLang="en-US"/>
              <a:pPr>
                <a:defRPr/>
              </a:pPr>
              <a:t>2019/7/9</a:t>
            </a:fld>
            <a:endParaRPr lang="zh-CN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0E8E0C49-0A65-4C99-AC25-A58DE7D0448D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45244340"/>
      </p:ext>
    </p:extLst>
  </p:cSld>
  <p:clrMapOvr>
    <a:masterClrMapping/>
  </p:clrMapOvr>
  <p:transition spd="slow" advClick="0" advTm="0">
    <p:random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4D01DF-F35B-4B3B-9E81-C419350B4F02}" type="datetimeFigureOut">
              <a:rPr lang="zh-CN" altLang="en-US"/>
              <a:pPr>
                <a:defRPr/>
              </a:pPr>
              <a:t>2019/7/9</a:t>
            </a:fld>
            <a:endParaRPr lang="zh-CN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CDA237D8-F34C-4DC0-AB85-A22075714F0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623067709"/>
      </p:ext>
    </p:extLst>
  </p:cSld>
  <p:clrMapOvr>
    <a:masterClrMapping/>
  </p:clrMapOvr>
  <p:transition spd="slow" advClick="0" advTm="0">
    <p:random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自定义版式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14"/>
          <p:cNvSpPr/>
          <p:nvPr userDrawn="1"/>
        </p:nvSpPr>
        <p:spPr>
          <a:xfrm>
            <a:off x="0" y="4586288"/>
            <a:ext cx="9144000" cy="579437"/>
          </a:xfrm>
          <a:custGeom>
            <a:avLst/>
            <a:gdLst>
              <a:gd name="connsiteX0" fmla="*/ 0 w 12192000"/>
              <a:gd name="connsiteY0" fmla="*/ 0 h 663915"/>
              <a:gd name="connsiteX1" fmla="*/ 12192000 w 12192000"/>
              <a:gd name="connsiteY1" fmla="*/ 0 h 663915"/>
              <a:gd name="connsiteX2" fmla="*/ 12192000 w 12192000"/>
              <a:gd name="connsiteY2" fmla="*/ 663915 h 663915"/>
              <a:gd name="connsiteX3" fmla="*/ 0 w 12192000"/>
              <a:gd name="connsiteY3" fmla="*/ 663915 h 663915"/>
              <a:gd name="connsiteX4" fmla="*/ 0 w 12192000"/>
              <a:gd name="connsiteY4" fmla="*/ 0 h 663915"/>
              <a:gd name="connsiteX0" fmla="*/ 0 w 12192000"/>
              <a:gd name="connsiteY0" fmla="*/ 220133 h 884048"/>
              <a:gd name="connsiteX1" fmla="*/ 12192000 w 12192000"/>
              <a:gd name="connsiteY1" fmla="*/ 220133 h 884048"/>
              <a:gd name="connsiteX2" fmla="*/ 12192000 w 12192000"/>
              <a:gd name="connsiteY2" fmla="*/ 884048 h 884048"/>
              <a:gd name="connsiteX3" fmla="*/ 0 w 12192000"/>
              <a:gd name="connsiteY3" fmla="*/ 884048 h 884048"/>
              <a:gd name="connsiteX4" fmla="*/ 0 w 12192000"/>
              <a:gd name="connsiteY4" fmla="*/ 220133 h 884048"/>
              <a:gd name="connsiteX0" fmla="*/ 0 w 12192000"/>
              <a:gd name="connsiteY0" fmla="*/ 186551 h 850466"/>
              <a:gd name="connsiteX1" fmla="*/ 12192000 w 12192000"/>
              <a:gd name="connsiteY1" fmla="*/ 338951 h 850466"/>
              <a:gd name="connsiteX2" fmla="*/ 12192000 w 12192000"/>
              <a:gd name="connsiteY2" fmla="*/ 850466 h 850466"/>
              <a:gd name="connsiteX3" fmla="*/ 0 w 12192000"/>
              <a:gd name="connsiteY3" fmla="*/ 850466 h 850466"/>
              <a:gd name="connsiteX4" fmla="*/ 0 w 12192000"/>
              <a:gd name="connsiteY4" fmla="*/ 186551 h 850466"/>
              <a:gd name="connsiteX0" fmla="*/ 0 w 12192000"/>
              <a:gd name="connsiteY0" fmla="*/ 108198 h 772113"/>
              <a:gd name="connsiteX1" fmla="*/ 12192000 w 12192000"/>
              <a:gd name="connsiteY1" fmla="*/ 260598 h 772113"/>
              <a:gd name="connsiteX2" fmla="*/ 12192000 w 12192000"/>
              <a:gd name="connsiteY2" fmla="*/ 772113 h 772113"/>
              <a:gd name="connsiteX3" fmla="*/ 0 w 12192000"/>
              <a:gd name="connsiteY3" fmla="*/ 772113 h 772113"/>
              <a:gd name="connsiteX4" fmla="*/ 0 w 12192000"/>
              <a:gd name="connsiteY4" fmla="*/ 108198 h 77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72113">
                <a:moveTo>
                  <a:pt x="0" y="108198"/>
                </a:moveTo>
                <a:cubicBezTo>
                  <a:pt x="1435100" y="-387102"/>
                  <a:pt x="7759700" y="1022598"/>
                  <a:pt x="12192000" y="260598"/>
                </a:cubicBezTo>
                <a:lnTo>
                  <a:pt x="12192000" y="772113"/>
                </a:lnTo>
                <a:lnTo>
                  <a:pt x="0" y="772113"/>
                </a:lnTo>
                <a:lnTo>
                  <a:pt x="0" y="108198"/>
                </a:lnTo>
                <a:close/>
              </a:path>
            </a:pathLst>
          </a:custGeom>
          <a:solidFill>
            <a:srgbClr val="428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7" name="矩形 14"/>
          <p:cNvSpPr/>
          <p:nvPr userDrawn="1"/>
        </p:nvSpPr>
        <p:spPr>
          <a:xfrm flipH="1">
            <a:off x="0" y="4586288"/>
            <a:ext cx="9144000" cy="579437"/>
          </a:xfrm>
          <a:custGeom>
            <a:avLst/>
            <a:gdLst>
              <a:gd name="connsiteX0" fmla="*/ 0 w 12192000"/>
              <a:gd name="connsiteY0" fmla="*/ 0 h 663915"/>
              <a:gd name="connsiteX1" fmla="*/ 12192000 w 12192000"/>
              <a:gd name="connsiteY1" fmla="*/ 0 h 663915"/>
              <a:gd name="connsiteX2" fmla="*/ 12192000 w 12192000"/>
              <a:gd name="connsiteY2" fmla="*/ 663915 h 663915"/>
              <a:gd name="connsiteX3" fmla="*/ 0 w 12192000"/>
              <a:gd name="connsiteY3" fmla="*/ 663915 h 663915"/>
              <a:gd name="connsiteX4" fmla="*/ 0 w 12192000"/>
              <a:gd name="connsiteY4" fmla="*/ 0 h 663915"/>
              <a:gd name="connsiteX0" fmla="*/ 0 w 12192000"/>
              <a:gd name="connsiteY0" fmla="*/ 220133 h 884048"/>
              <a:gd name="connsiteX1" fmla="*/ 12192000 w 12192000"/>
              <a:gd name="connsiteY1" fmla="*/ 220133 h 884048"/>
              <a:gd name="connsiteX2" fmla="*/ 12192000 w 12192000"/>
              <a:gd name="connsiteY2" fmla="*/ 884048 h 884048"/>
              <a:gd name="connsiteX3" fmla="*/ 0 w 12192000"/>
              <a:gd name="connsiteY3" fmla="*/ 884048 h 884048"/>
              <a:gd name="connsiteX4" fmla="*/ 0 w 12192000"/>
              <a:gd name="connsiteY4" fmla="*/ 220133 h 884048"/>
              <a:gd name="connsiteX0" fmla="*/ 0 w 12192000"/>
              <a:gd name="connsiteY0" fmla="*/ 186551 h 850466"/>
              <a:gd name="connsiteX1" fmla="*/ 12192000 w 12192000"/>
              <a:gd name="connsiteY1" fmla="*/ 338951 h 850466"/>
              <a:gd name="connsiteX2" fmla="*/ 12192000 w 12192000"/>
              <a:gd name="connsiteY2" fmla="*/ 850466 h 850466"/>
              <a:gd name="connsiteX3" fmla="*/ 0 w 12192000"/>
              <a:gd name="connsiteY3" fmla="*/ 850466 h 850466"/>
              <a:gd name="connsiteX4" fmla="*/ 0 w 12192000"/>
              <a:gd name="connsiteY4" fmla="*/ 186551 h 850466"/>
              <a:gd name="connsiteX0" fmla="*/ 0 w 12192000"/>
              <a:gd name="connsiteY0" fmla="*/ 108198 h 772113"/>
              <a:gd name="connsiteX1" fmla="*/ 12192000 w 12192000"/>
              <a:gd name="connsiteY1" fmla="*/ 260598 h 772113"/>
              <a:gd name="connsiteX2" fmla="*/ 12192000 w 12192000"/>
              <a:gd name="connsiteY2" fmla="*/ 772113 h 772113"/>
              <a:gd name="connsiteX3" fmla="*/ 0 w 12192000"/>
              <a:gd name="connsiteY3" fmla="*/ 772113 h 772113"/>
              <a:gd name="connsiteX4" fmla="*/ 0 w 12192000"/>
              <a:gd name="connsiteY4" fmla="*/ 108198 h 77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72113">
                <a:moveTo>
                  <a:pt x="0" y="108198"/>
                </a:moveTo>
                <a:cubicBezTo>
                  <a:pt x="1435100" y="-387102"/>
                  <a:pt x="7759700" y="1022598"/>
                  <a:pt x="12192000" y="260598"/>
                </a:cubicBezTo>
                <a:lnTo>
                  <a:pt x="12192000" y="772113"/>
                </a:lnTo>
                <a:lnTo>
                  <a:pt x="0" y="772113"/>
                </a:lnTo>
                <a:lnTo>
                  <a:pt x="0" y="108198"/>
                </a:lnTo>
                <a:close/>
              </a:path>
            </a:pathLst>
          </a:custGeom>
          <a:solidFill>
            <a:srgbClr val="55A033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763355925"/>
      </p:ext>
    </p:extLst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D64B42-6167-41C7-9F50-9C14F4B29AAA}" type="datetimeFigureOut">
              <a:rPr lang="zh-CN" altLang="en-US"/>
              <a:pPr>
                <a:defRPr/>
              </a:pPr>
              <a:t>2019/7/9</a:t>
            </a:fld>
            <a:endParaRPr lang="zh-CN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F7BD9AE-93F9-4F3D-8AE5-295B7D36E096}" type="slidenum">
              <a:rPr lang="zh-CN" altLang="en-US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369629317"/>
      </p:ext>
    </p:extLst>
  </p:cSld>
  <p:clrMapOvr>
    <a:masterClrMapping/>
  </p:clrMapOvr>
  <p:transition spd="slow" advClick="0" advTm="0">
    <p:random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theme" Target="../theme/theme1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1.xml"/><Relationship Id="rId3" Type="http://schemas.openxmlformats.org/officeDocument/2006/relationships/slideLayout" Target="../slideLayouts/slideLayout16.xml"/><Relationship Id="rId7" Type="http://schemas.openxmlformats.org/officeDocument/2006/relationships/slideLayout" Target="../slideLayouts/slideLayout20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5.xml"/><Relationship Id="rId1" Type="http://schemas.openxmlformats.org/officeDocument/2006/relationships/slideLayout" Target="../slideLayouts/slideLayout14.xml"/><Relationship Id="rId6" Type="http://schemas.openxmlformats.org/officeDocument/2006/relationships/slideLayout" Target="../slideLayouts/slideLayout19.xml"/><Relationship Id="rId11" Type="http://schemas.openxmlformats.org/officeDocument/2006/relationships/slideLayout" Target="../slideLayouts/slideLayout24.xml"/><Relationship Id="rId5" Type="http://schemas.openxmlformats.org/officeDocument/2006/relationships/slideLayout" Target="../slideLayouts/slideLayout18.xml"/><Relationship Id="rId10" Type="http://schemas.openxmlformats.org/officeDocument/2006/relationships/slideLayout" Target="../slideLayouts/slideLayout23.xml"/><Relationship Id="rId4" Type="http://schemas.openxmlformats.org/officeDocument/2006/relationships/slideLayout" Target="../slideLayouts/slideLayout17.xml"/><Relationship Id="rId9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628650" y="274638"/>
            <a:ext cx="7886700" cy="993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en-US" altLang="zh-CN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628650" y="1370013"/>
            <a:ext cx="7886700" cy="32623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altLang="zh-CN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84685C3-C4BC-40ED-BCF7-4AF8C9F1E9F6}" type="datetimeFigureOut">
              <a:rPr lang="en-US"/>
              <a:pPr>
                <a:defRPr/>
              </a:pPr>
              <a:t>7/9/2019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46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4637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>
              <a:defRPr sz="900">
                <a:solidFill>
                  <a:srgbClr val="898989"/>
                </a:solidFill>
              </a:defRPr>
            </a:lvl1pPr>
          </a:lstStyle>
          <a:p>
            <a:fld id="{94BF6C03-B191-424C-868E-101BE2522A64}" type="slidenum">
              <a:rPr lang="en-US" altLang="zh-CN"/>
              <a:pPr/>
              <a:t>‹#›</a:t>
            </a:fld>
            <a:endParaRPr lang="en-US" altLang="zh-CN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70" r:id="rId1"/>
    <p:sldLayoutId id="2147483771" r:id="rId2"/>
    <p:sldLayoutId id="2147483772" r:id="rId3"/>
    <p:sldLayoutId id="2147483773" r:id="rId4"/>
    <p:sldLayoutId id="2147483774" r:id="rId5"/>
    <p:sldLayoutId id="2147483775" r:id="rId6"/>
    <p:sldLayoutId id="2147483776" r:id="rId7"/>
    <p:sldLayoutId id="2147483781" r:id="rId8"/>
    <p:sldLayoutId id="2147483777" r:id="rId9"/>
    <p:sldLayoutId id="2147483778" r:id="rId10"/>
    <p:sldLayoutId id="2147483779" r:id="rId11"/>
    <p:sldLayoutId id="2147483769" r:id="rId12"/>
    <p:sldLayoutId id="2147483780" r:id="rId13"/>
  </p:sldLayoutIdLst>
  <p:transition spd="slow" advClick="0" advTm="0">
    <p:random/>
  </p:transition>
  <p:timing>
    <p:tnLst>
      <p:par>
        <p:cTn id="1" dur="indefinite" restart="never" nodeType="tmRoot"/>
      </p:par>
    </p:tnLst>
  </p:timing>
  <p:txStyles>
    <p:titleStyle>
      <a:lvl1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2pPr>
      <a:lvl3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3pPr>
      <a:lvl4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4pPr>
      <a:lvl5pPr algn="l" defTabSz="685800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5pPr>
      <a:lvl6pPr marL="4572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6pPr>
      <a:lvl7pPr marL="9144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7pPr>
      <a:lvl8pPr marL="13716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8pPr>
      <a:lvl9pPr marL="1828800" algn="l" defTabSz="685800" rtl="0" fontAlgn="base">
        <a:lnSpc>
          <a:spcPct val="90000"/>
        </a:lnSpc>
        <a:spcBef>
          <a:spcPct val="0"/>
        </a:spcBef>
        <a:spcAft>
          <a:spcPct val="0"/>
        </a:spcAft>
        <a:defRPr sz="3300">
          <a:solidFill>
            <a:schemeClr val="tx1"/>
          </a:solidFill>
          <a:latin typeface="Calibri Light" panose="020F0302020204030204" pitchFamily="34" charset="0"/>
          <a:ea typeface="宋体" panose="02010600030101010101" pitchFamily="2" charset="-122"/>
        </a:defRPr>
      </a:lvl9pPr>
    </p:titleStyle>
    <p:bodyStyle>
      <a:lvl1pPr marL="171450" indent="-171450" algn="l" defTabSz="685800" rtl="0" eaLnBrk="0" fontAlgn="base" hangingPunct="0">
        <a:lnSpc>
          <a:spcPct val="90000"/>
        </a:lnSpc>
        <a:spcBef>
          <a:spcPts val="750"/>
        </a:spcBef>
        <a:spcAft>
          <a:spcPct val="0"/>
        </a:spcAft>
        <a:buFont typeface="Arial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0" fontAlgn="base" hangingPunct="0">
        <a:lnSpc>
          <a:spcPct val="90000"/>
        </a:lnSpc>
        <a:spcBef>
          <a:spcPts val="375"/>
        </a:spcBef>
        <a:spcAft>
          <a:spcPct val="0"/>
        </a:spcAft>
        <a:buFont typeface="Arial" pitchFamily="34" charset="0"/>
        <a:buChar char="•"/>
        <a:defRPr sz="13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530820CF-B880-4189-942D-D702A7CBA730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2019/7/9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3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3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fld id="{0C913308-F349-4B6D-A68A-DD1791B4A57B}" type="slidenum">
              <a:rPr lang="zh-CN" altLang="en-US" smtClean="0">
                <a:solidFill>
                  <a:prstClr val="black">
                    <a:tint val="75000"/>
                  </a:prstClr>
                </a:solidFill>
                <a:latin typeface="Calibri"/>
                <a:ea typeface="宋体"/>
              </a:rPr>
              <a:pPr eaLnBrk="1" fontAlgn="auto" hangingPunct="1">
                <a:spcBef>
                  <a:spcPts val="0"/>
                </a:spcBef>
                <a:spcAft>
                  <a:spcPts val="0"/>
                </a:spcAft>
              </a:pPr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  <a:latin typeface="Calibri"/>
              <a:ea typeface="宋体"/>
            </a:endParaRPr>
          </a:p>
        </p:txBody>
      </p:sp>
    </p:spTree>
    <p:extLst>
      <p:ext uri="{BB962C8B-B14F-4D97-AF65-F5344CB8AC3E}">
        <p14:creationId xmlns:p14="http://schemas.microsoft.com/office/powerpoint/2010/main" val="40151031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83" r:id="rId1"/>
    <p:sldLayoutId id="2147483784" r:id="rId2"/>
    <p:sldLayoutId id="2147483785" r:id="rId3"/>
    <p:sldLayoutId id="2147483786" r:id="rId4"/>
    <p:sldLayoutId id="2147483787" r:id="rId5"/>
    <p:sldLayoutId id="2147483788" r:id="rId6"/>
    <p:sldLayoutId id="2147483789" r:id="rId7"/>
    <p:sldLayoutId id="2147483790" r:id="rId8"/>
    <p:sldLayoutId id="2147483791" r:id="rId9"/>
    <p:sldLayoutId id="2147483792" r:id="rId10"/>
    <p:sldLayoutId id="214748379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13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8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7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ziliao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20" Type="http://schemas.openxmlformats.org/officeDocument/2006/relationships/image" Target="../media/image19.png"/><Relationship Id="rId1" Type="http://schemas.openxmlformats.org/officeDocument/2006/relationships/slideLayout" Target="../slideLayouts/slideLayout15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19" Type="http://schemas.openxmlformats.org/officeDocument/2006/relationships/image" Target="../media/image18.png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fanwen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8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2863"/>
            <a:ext cx="9144000" cy="525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0" y="3240767"/>
            <a:ext cx="9144000" cy="1968500"/>
          </a:xfrm>
          <a:custGeom>
            <a:avLst/>
            <a:gdLst>
              <a:gd name="connsiteX0" fmla="*/ 0 w 12192000"/>
              <a:gd name="connsiteY0" fmla="*/ 0 h 663915"/>
              <a:gd name="connsiteX1" fmla="*/ 12192000 w 12192000"/>
              <a:gd name="connsiteY1" fmla="*/ 0 h 663915"/>
              <a:gd name="connsiteX2" fmla="*/ 12192000 w 12192000"/>
              <a:gd name="connsiteY2" fmla="*/ 663915 h 663915"/>
              <a:gd name="connsiteX3" fmla="*/ 0 w 12192000"/>
              <a:gd name="connsiteY3" fmla="*/ 663915 h 663915"/>
              <a:gd name="connsiteX4" fmla="*/ 0 w 12192000"/>
              <a:gd name="connsiteY4" fmla="*/ 0 h 663915"/>
              <a:gd name="connsiteX0" fmla="*/ 0 w 12192000"/>
              <a:gd name="connsiteY0" fmla="*/ 220133 h 884048"/>
              <a:gd name="connsiteX1" fmla="*/ 12192000 w 12192000"/>
              <a:gd name="connsiteY1" fmla="*/ 220133 h 884048"/>
              <a:gd name="connsiteX2" fmla="*/ 12192000 w 12192000"/>
              <a:gd name="connsiteY2" fmla="*/ 884048 h 884048"/>
              <a:gd name="connsiteX3" fmla="*/ 0 w 12192000"/>
              <a:gd name="connsiteY3" fmla="*/ 884048 h 884048"/>
              <a:gd name="connsiteX4" fmla="*/ 0 w 12192000"/>
              <a:gd name="connsiteY4" fmla="*/ 220133 h 884048"/>
              <a:gd name="connsiteX0" fmla="*/ 0 w 12192000"/>
              <a:gd name="connsiteY0" fmla="*/ 186551 h 850466"/>
              <a:gd name="connsiteX1" fmla="*/ 12192000 w 12192000"/>
              <a:gd name="connsiteY1" fmla="*/ 338951 h 850466"/>
              <a:gd name="connsiteX2" fmla="*/ 12192000 w 12192000"/>
              <a:gd name="connsiteY2" fmla="*/ 850466 h 850466"/>
              <a:gd name="connsiteX3" fmla="*/ 0 w 12192000"/>
              <a:gd name="connsiteY3" fmla="*/ 850466 h 850466"/>
              <a:gd name="connsiteX4" fmla="*/ 0 w 12192000"/>
              <a:gd name="connsiteY4" fmla="*/ 186551 h 850466"/>
              <a:gd name="connsiteX0" fmla="*/ 0 w 12192000"/>
              <a:gd name="connsiteY0" fmla="*/ 108198 h 772113"/>
              <a:gd name="connsiteX1" fmla="*/ 12192000 w 12192000"/>
              <a:gd name="connsiteY1" fmla="*/ 260598 h 772113"/>
              <a:gd name="connsiteX2" fmla="*/ 12192000 w 12192000"/>
              <a:gd name="connsiteY2" fmla="*/ 772113 h 772113"/>
              <a:gd name="connsiteX3" fmla="*/ 0 w 12192000"/>
              <a:gd name="connsiteY3" fmla="*/ 772113 h 772113"/>
              <a:gd name="connsiteX4" fmla="*/ 0 w 12192000"/>
              <a:gd name="connsiteY4" fmla="*/ 108198 h 77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72113">
                <a:moveTo>
                  <a:pt x="0" y="108198"/>
                </a:moveTo>
                <a:cubicBezTo>
                  <a:pt x="1435100" y="-387102"/>
                  <a:pt x="7759700" y="1022598"/>
                  <a:pt x="12192000" y="260598"/>
                </a:cubicBezTo>
                <a:lnTo>
                  <a:pt x="12192000" y="772113"/>
                </a:lnTo>
                <a:lnTo>
                  <a:pt x="0" y="772113"/>
                </a:lnTo>
                <a:lnTo>
                  <a:pt x="0" y="108198"/>
                </a:lnTo>
                <a:close/>
              </a:path>
            </a:pathLst>
          </a:custGeom>
          <a:solidFill>
            <a:srgbClr val="428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17" name="矩形 14"/>
          <p:cNvSpPr/>
          <p:nvPr/>
        </p:nvSpPr>
        <p:spPr>
          <a:xfrm flipH="1">
            <a:off x="0" y="3255281"/>
            <a:ext cx="9144000" cy="1968500"/>
          </a:xfrm>
          <a:custGeom>
            <a:avLst/>
            <a:gdLst>
              <a:gd name="connsiteX0" fmla="*/ 0 w 12192000"/>
              <a:gd name="connsiteY0" fmla="*/ 0 h 663915"/>
              <a:gd name="connsiteX1" fmla="*/ 12192000 w 12192000"/>
              <a:gd name="connsiteY1" fmla="*/ 0 h 663915"/>
              <a:gd name="connsiteX2" fmla="*/ 12192000 w 12192000"/>
              <a:gd name="connsiteY2" fmla="*/ 663915 h 663915"/>
              <a:gd name="connsiteX3" fmla="*/ 0 w 12192000"/>
              <a:gd name="connsiteY3" fmla="*/ 663915 h 663915"/>
              <a:gd name="connsiteX4" fmla="*/ 0 w 12192000"/>
              <a:gd name="connsiteY4" fmla="*/ 0 h 663915"/>
              <a:gd name="connsiteX0" fmla="*/ 0 w 12192000"/>
              <a:gd name="connsiteY0" fmla="*/ 220133 h 884048"/>
              <a:gd name="connsiteX1" fmla="*/ 12192000 w 12192000"/>
              <a:gd name="connsiteY1" fmla="*/ 220133 h 884048"/>
              <a:gd name="connsiteX2" fmla="*/ 12192000 w 12192000"/>
              <a:gd name="connsiteY2" fmla="*/ 884048 h 884048"/>
              <a:gd name="connsiteX3" fmla="*/ 0 w 12192000"/>
              <a:gd name="connsiteY3" fmla="*/ 884048 h 884048"/>
              <a:gd name="connsiteX4" fmla="*/ 0 w 12192000"/>
              <a:gd name="connsiteY4" fmla="*/ 220133 h 884048"/>
              <a:gd name="connsiteX0" fmla="*/ 0 w 12192000"/>
              <a:gd name="connsiteY0" fmla="*/ 186551 h 850466"/>
              <a:gd name="connsiteX1" fmla="*/ 12192000 w 12192000"/>
              <a:gd name="connsiteY1" fmla="*/ 338951 h 850466"/>
              <a:gd name="connsiteX2" fmla="*/ 12192000 w 12192000"/>
              <a:gd name="connsiteY2" fmla="*/ 850466 h 850466"/>
              <a:gd name="connsiteX3" fmla="*/ 0 w 12192000"/>
              <a:gd name="connsiteY3" fmla="*/ 850466 h 850466"/>
              <a:gd name="connsiteX4" fmla="*/ 0 w 12192000"/>
              <a:gd name="connsiteY4" fmla="*/ 186551 h 850466"/>
              <a:gd name="connsiteX0" fmla="*/ 0 w 12192000"/>
              <a:gd name="connsiteY0" fmla="*/ 108198 h 772113"/>
              <a:gd name="connsiteX1" fmla="*/ 12192000 w 12192000"/>
              <a:gd name="connsiteY1" fmla="*/ 260598 h 772113"/>
              <a:gd name="connsiteX2" fmla="*/ 12192000 w 12192000"/>
              <a:gd name="connsiteY2" fmla="*/ 772113 h 772113"/>
              <a:gd name="connsiteX3" fmla="*/ 0 w 12192000"/>
              <a:gd name="connsiteY3" fmla="*/ 772113 h 772113"/>
              <a:gd name="connsiteX4" fmla="*/ 0 w 12192000"/>
              <a:gd name="connsiteY4" fmla="*/ 108198 h 77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72113">
                <a:moveTo>
                  <a:pt x="0" y="108198"/>
                </a:moveTo>
                <a:cubicBezTo>
                  <a:pt x="1435100" y="-387102"/>
                  <a:pt x="7759700" y="1022598"/>
                  <a:pt x="12192000" y="260598"/>
                </a:cubicBezTo>
                <a:lnTo>
                  <a:pt x="12192000" y="772113"/>
                </a:lnTo>
                <a:lnTo>
                  <a:pt x="0" y="772113"/>
                </a:lnTo>
                <a:lnTo>
                  <a:pt x="0" y="108198"/>
                </a:lnTo>
                <a:close/>
              </a:path>
            </a:pathLst>
          </a:custGeom>
          <a:solidFill>
            <a:srgbClr val="55A033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prstClr val="white"/>
              </a:solidFill>
              <a:latin typeface="等线" panose="020F0502020204030204"/>
              <a:ea typeface="等线" panose="02010600030101010101" pitchFamily="2" charset="-122"/>
            </a:endParaRPr>
          </a:p>
        </p:txBody>
      </p:sp>
      <p:sp>
        <p:nvSpPr>
          <p:cNvPr id="19" name="文本框 18"/>
          <p:cNvSpPr txBox="1">
            <a:spLocks noChangeArrowheads="1"/>
          </p:cNvSpPr>
          <p:nvPr/>
        </p:nvSpPr>
        <p:spPr bwMode="auto">
          <a:xfrm>
            <a:off x="-319088" y="123825"/>
            <a:ext cx="1622426" cy="4000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2000" dirty="0">
                <a:solidFill>
                  <a:srgbClr val="4B8E37"/>
                </a:solidFill>
                <a:latin typeface="微软雅黑" pitchFamily="34" charset="-122"/>
              </a:rPr>
              <a:t>LOGO</a:t>
            </a:r>
            <a:endParaRPr lang="zh-CN" altLang="en-US" sz="2000" dirty="0">
              <a:solidFill>
                <a:srgbClr val="4B8E37"/>
              </a:solidFill>
              <a:latin typeface="微软雅黑" pitchFamily="34" charset="-122"/>
            </a:endParaRPr>
          </a:p>
        </p:txBody>
      </p: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1800454" y="3914775"/>
            <a:ext cx="5906633" cy="78483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 sz="4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</a:rPr>
              <a:t>绿色环境保护</a:t>
            </a:r>
            <a:r>
              <a:rPr lang="en-US" altLang="zh-CN" sz="4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</a:rPr>
              <a:t>PPT</a:t>
            </a:r>
            <a:r>
              <a:rPr lang="zh-CN" altLang="en-US" sz="45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itchFamily="34" charset="-122"/>
              </a:rPr>
              <a:t>模板</a:t>
            </a:r>
            <a:endParaRPr lang="zh-CN" altLang="en-US" sz="45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itchFamily="34" charset="-122"/>
            </a:endParaRPr>
          </a:p>
        </p:txBody>
      </p:sp>
      <p:sp>
        <p:nvSpPr>
          <p:cNvPr id="10" name="文本框 9"/>
          <p:cNvSpPr txBox="1">
            <a:spLocks noChangeArrowheads="1"/>
          </p:cNvSpPr>
          <p:nvPr/>
        </p:nvSpPr>
        <p:spPr bwMode="auto">
          <a:xfrm>
            <a:off x="1875744" y="4710113"/>
            <a:ext cx="5508625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zh-CN" altLang="en-US">
                <a:solidFill>
                  <a:schemeClr val="bg1"/>
                </a:solidFill>
                <a:latin typeface="微软雅黑" pitchFamily="34" charset="-122"/>
              </a:rPr>
              <a:t>环境保护 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</a:rPr>
              <a:t>/ 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</a:rPr>
              <a:t>能源 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</a:rPr>
              <a:t>/ 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</a:rPr>
              <a:t>绿色城市 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</a:rPr>
              <a:t>/ 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</a:rPr>
              <a:t>生态环境 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</a:rPr>
              <a:t>/ </a:t>
            </a:r>
            <a:r>
              <a:rPr lang="zh-CN" altLang="en-US">
                <a:solidFill>
                  <a:schemeClr val="bg1"/>
                </a:solidFill>
                <a:latin typeface="微软雅黑" pitchFamily="34" charset="-122"/>
              </a:rPr>
              <a:t>林业局</a:t>
            </a:r>
            <a:r>
              <a:rPr lang="en-US" altLang="zh-CN">
                <a:solidFill>
                  <a:schemeClr val="bg1"/>
                </a:solidFill>
                <a:latin typeface="微软雅黑" pitchFamily="34" charset="-122"/>
              </a:rPr>
              <a:t> </a:t>
            </a:r>
            <a:endParaRPr lang="zh-CN" altLang="en-US">
              <a:solidFill>
                <a:schemeClr val="bg1"/>
              </a:solidFill>
              <a:latin typeface="微软雅黑" pitchFamily="34" charset="-122"/>
            </a:endParaRP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after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41" presetClass="entr" presetSubtype="0" fill="hold" grpId="0" nodeType="withEffect">
                                  <p:stCondLst>
                                    <p:cond delay="50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 tmFilter="0,0; .5, 1; 1, 1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41" presetClass="entr" presetSubtype="0" fill="hold" grpId="0" nodeType="withEffect">
                                  <p:stCondLst>
                                    <p:cond delay="125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0">
                                          <p:val>
                                            <p:strVal val="#ppt_x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h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/10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01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 tmFilter="0,0; .5, 1; 1, 1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6" grpId="0"/>
      <p:bldP spid="10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Freeform 29@|5FFC:192|FBC:16777215|LFC:16777215|LBC:16777215"/>
          <p:cNvSpPr/>
          <p:nvPr/>
        </p:nvSpPr>
        <p:spPr>
          <a:xfrm>
            <a:off x="1679575" y="1300163"/>
            <a:ext cx="881063" cy="881062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rgbClr val="315B2F"/>
          </a:solidFill>
          <a:ln w="38100" cap="flat" cmpd="sng" algn="ctr">
            <a:noFill/>
            <a:prstDash val="solid"/>
          </a:ln>
          <a:effectLst/>
        </p:spPr>
        <p:txBody>
          <a:bodyPr lIns="161302" tIns="161302" rIns="161302" bIns="161302" spcCol="1270" anchor="ctr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itchFamily="34" charset="-122"/>
              </a:rPr>
              <a:t>标题</a:t>
            </a:r>
          </a:p>
        </p:txBody>
      </p:sp>
      <p:sp>
        <p:nvSpPr>
          <p:cNvPr id="31" name="Freeform 30@|5FFC:192|FBC:16777215|LFC:16777215|LBC:16777215"/>
          <p:cNvSpPr/>
          <p:nvPr/>
        </p:nvSpPr>
        <p:spPr>
          <a:xfrm>
            <a:off x="2686050" y="1520825"/>
            <a:ext cx="441325" cy="439738"/>
          </a:xfrm>
          <a:custGeom>
            <a:avLst/>
            <a:gdLst>
              <a:gd name="connsiteX0" fmla="*/ 96902 w 731063"/>
              <a:gd name="connsiteY0" fmla="*/ 150599 h 731063"/>
              <a:gd name="connsiteX1" fmla="*/ 634161 w 731063"/>
              <a:gd name="connsiteY1" fmla="*/ 150599 h 731063"/>
              <a:gd name="connsiteX2" fmla="*/ 634161 w 731063"/>
              <a:gd name="connsiteY2" fmla="*/ 322545 h 731063"/>
              <a:gd name="connsiteX3" fmla="*/ 96902 w 731063"/>
              <a:gd name="connsiteY3" fmla="*/ 322545 h 731063"/>
              <a:gd name="connsiteX4" fmla="*/ 96902 w 731063"/>
              <a:gd name="connsiteY4" fmla="*/ 150599 h 731063"/>
              <a:gd name="connsiteX5" fmla="*/ 96902 w 731063"/>
              <a:gd name="connsiteY5" fmla="*/ 408518 h 731063"/>
              <a:gd name="connsiteX6" fmla="*/ 634161 w 731063"/>
              <a:gd name="connsiteY6" fmla="*/ 408518 h 731063"/>
              <a:gd name="connsiteX7" fmla="*/ 634161 w 731063"/>
              <a:gd name="connsiteY7" fmla="*/ 580464 h 731063"/>
              <a:gd name="connsiteX8" fmla="*/ 96902 w 731063"/>
              <a:gd name="connsiteY8" fmla="*/ 580464 h 731063"/>
              <a:gd name="connsiteX9" fmla="*/ 96902 w 731063"/>
              <a:gd name="connsiteY9" fmla="*/ 408518 h 73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</a:cxnLst>
            <a:rect l="l" t="t" r="r" b="b"/>
            <a:pathLst>
              <a:path w="731063" h="731063">
                <a:moveTo>
                  <a:pt x="96902" y="150599"/>
                </a:moveTo>
                <a:lnTo>
                  <a:pt x="634161" y="150599"/>
                </a:lnTo>
                <a:lnTo>
                  <a:pt x="634161" y="322545"/>
                </a:lnTo>
                <a:lnTo>
                  <a:pt x="96902" y="322545"/>
                </a:lnTo>
                <a:lnTo>
                  <a:pt x="96902" y="150599"/>
                </a:lnTo>
                <a:close/>
                <a:moveTo>
                  <a:pt x="96902" y="408518"/>
                </a:moveTo>
                <a:lnTo>
                  <a:pt x="634161" y="408518"/>
                </a:lnTo>
                <a:lnTo>
                  <a:pt x="634161" y="580464"/>
                </a:lnTo>
                <a:lnTo>
                  <a:pt x="96902" y="580464"/>
                </a:lnTo>
                <a:lnTo>
                  <a:pt x="96902" y="408518"/>
                </a:lnTo>
                <a:close/>
              </a:path>
            </a:pathLst>
          </a:custGeom>
          <a:solidFill>
            <a:srgbClr val="315B2F"/>
          </a:solidFill>
          <a:ln w="9525" cap="flat" cmpd="sng" algn="ctr">
            <a:noFill/>
            <a:prstDash val="solid"/>
          </a:ln>
          <a:effectLst/>
        </p:spPr>
        <p:txBody>
          <a:bodyPr lIns="72677" tIns="112949" rIns="72677" bIns="112949" spcCol="1270" anchor="ctr"/>
          <a:lstStyle/>
          <a:p>
            <a:pPr algn="ctr" defTabSz="10668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2400" kern="0">
              <a:solidFill>
                <a:prstClr val="black"/>
              </a:solidFill>
              <a:latin typeface="Arial"/>
              <a:ea typeface="宋体"/>
            </a:endParaRPr>
          </a:p>
        </p:txBody>
      </p:sp>
      <p:sp>
        <p:nvSpPr>
          <p:cNvPr id="32" name="Freeform 31@|5FFC:681197|FBC:16777215|LFC:16777215|LBC:16777215"/>
          <p:cNvSpPr/>
          <p:nvPr/>
        </p:nvSpPr>
        <p:spPr>
          <a:xfrm>
            <a:off x="3352800" y="1300163"/>
            <a:ext cx="881063" cy="881062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rgbClr val="5AAB31"/>
          </a:solidFill>
          <a:ln w="38100" cap="flat" cmpd="sng" algn="ctr">
            <a:noFill/>
            <a:prstDash val="solid"/>
          </a:ln>
          <a:effectLst/>
        </p:spPr>
        <p:txBody>
          <a:bodyPr lIns="161302" tIns="161302" rIns="161302" bIns="161302" spcCol="1270" anchor="ctr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itchFamily="34" charset="-122"/>
              </a:rPr>
              <a:t>标题</a:t>
            </a:r>
          </a:p>
        </p:txBody>
      </p:sp>
      <p:sp>
        <p:nvSpPr>
          <p:cNvPr id="33" name="Freeform 32@|5FFC:192|FBC:16777215|LFC:16777215|LBC:16777215"/>
          <p:cNvSpPr/>
          <p:nvPr/>
        </p:nvSpPr>
        <p:spPr>
          <a:xfrm>
            <a:off x="4438650" y="1520825"/>
            <a:ext cx="441325" cy="439738"/>
          </a:xfrm>
          <a:custGeom>
            <a:avLst/>
            <a:gdLst>
              <a:gd name="connsiteX0" fmla="*/ 114791 w 731063"/>
              <a:gd name="connsiteY0" fmla="*/ 236375 h 731063"/>
              <a:gd name="connsiteX1" fmla="*/ 236375 w 731063"/>
              <a:gd name="connsiteY1" fmla="*/ 114791 h 731063"/>
              <a:gd name="connsiteX2" fmla="*/ 365532 w 731063"/>
              <a:gd name="connsiteY2" fmla="*/ 243947 h 731063"/>
              <a:gd name="connsiteX3" fmla="*/ 494688 w 731063"/>
              <a:gd name="connsiteY3" fmla="*/ 114791 h 731063"/>
              <a:gd name="connsiteX4" fmla="*/ 616272 w 731063"/>
              <a:gd name="connsiteY4" fmla="*/ 236375 h 731063"/>
              <a:gd name="connsiteX5" fmla="*/ 487116 w 731063"/>
              <a:gd name="connsiteY5" fmla="*/ 365532 h 731063"/>
              <a:gd name="connsiteX6" fmla="*/ 616272 w 731063"/>
              <a:gd name="connsiteY6" fmla="*/ 494688 h 731063"/>
              <a:gd name="connsiteX7" fmla="*/ 494688 w 731063"/>
              <a:gd name="connsiteY7" fmla="*/ 616272 h 731063"/>
              <a:gd name="connsiteX8" fmla="*/ 365532 w 731063"/>
              <a:gd name="connsiteY8" fmla="*/ 487116 h 731063"/>
              <a:gd name="connsiteX9" fmla="*/ 236375 w 731063"/>
              <a:gd name="connsiteY9" fmla="*/ 616272 h 731063"/>
              <a:gd name="connsiteX10" fmla="*/ 114791 w 731063"/>
              <a:gd name="connsiteY10" fmla="*/ 494688 h 731063"/>
              <a:gd name="connsiteX11" fmla="*/ 243947 w 731063"/>
              <a:gd name="connsiteY11" fmla="*/ 365532 h 731063"/>
              <a:gd name="connsiteX12" fmla="*/ 114791 w 731063"/>
              <a:gd name="connsiteY12" fmla="*/ 236375 h 73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1063" h="731063">
                <a:moveTo>
                  <a:pt x="114791" y="236375"/>
                </a:moveTo>
                <a:lnTo>
                  <a:pt x="236375" y="114791"/>
                </a:lnTo>
                <a:lnTo>
                  <a:pt x="365532" y="243947"/>
                </a:lnTo>
                <a:lnTo>
                  <a:pt x="494688" y="114791"/>
                </a:lnTo>
                <a:lnTo>
                  <a:pt x="616272" y="236375"/>
                </a:lnTo>
                <a:lnTo>
                  <a:pt x="487116" y="365532"/>
                </a:lnTo>
                <a:lnTo>
                  <a:pt x="616272" y="494688"/>
                </a:lnTo>
                <a:lnTo>
                  <a:pt x="494688" y="616272"/>
                </a:lnTo>
                <a:lnTo>
                  <a:pt x="365532" y="487116"/>
                </a:lnTo>
                <a:lnTo>
                  <a:pt x="236375" y="616272"/>
                </a:lnTo>
                <a:lnTo>
                  <a:pt x="114791" y="494688"/>
                </a:lnTo>
                <a:lnTo>
                  <a:pt x="243947" y="365532"/>
                </a:lnTo>
                <a:lnTo>
                  <a:pt x="114791" y="236375"/>
                </a:lnTo>
                <a:close/>
              </a:path>
            </a:pathLst>
          </a:custGeom>
          <a:solidFill>
            <a:srgbClr val="315B2F"/>
          </a:solidFill>
          <a:ln w="9525" cap="flat" cmpd="sng" algn="ctr">
            <a:noFill/>
            <a:prstDash val="solid"/>
          </a:ln>
          <a:effectLst/>
        </p:spPr>
        <p:txBody>
          <a:bodyPr lIns="86093" tIns="86093" rIns="86093" bIns="86093" spcCol="1270" anchor="ctr"/>
          <a:lstStyle/>
          <a:p>
            <a:pPr algn="ctr" defTabSz="1266825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2850" kern="0">
              <a:solidFill>
                <a:srgbClr val="FFFFFF"/>
              </a:solidFill>
              <a:latin typeface="Arial"/>
              <a:ea typeface="宋体"/>
            </a:endParaRPr>
          </a:p>
        </p:txBody>
      </p:sp>
      <p:sp>
        <p:nvSpPr>
          <p:cNvPr id="34" name="Freeform 33@|5FFC:681197|FBC:16777215|LFC:16777215|LBC:16777215"/>
          <p:cNvSpPr/>
          <p:nvPr/>
        </p:nvSpPr>
        <p:spPr>
          <a:xfrm>
            <a:off x="5116513" y="1300163"/>
            <a:ext cx="881062" cy="881062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rgbClr val="5AAB31"/>
          </a:solidFill>
          <a:ln w="38100" cap="flat" cmpd="sng" algn="ctr">
            <a:noFill/>
            <a:prstDash val="solid"/>
          </a:ln>
          <a:effectLst/>
        </p:spPr>
        <p:txBody>
          <a:bodyPr lIns="161302" tIns="161302" rIns="161302" bIns="161302" spcCol="1270" anchor="ctr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itchFamily="34" charset="-122"/>
              </a:rPr>
              <a:t>标题</a:t>
            </a:r>
          </a:p>
        </p:txBody>
      </p:sp>
      <p:sp>
        <p:nvSpPr>
          <p:cNvPr id="35" name="Freeform 34@|5FFC:192|FBC:16777215|LFC:16777215|LBC:16777215"/>
          <p:cNvSpPr/>
          <p:nvPr/>
        </p:nvSpPr>
        <p:spPr>
          <a:xfrm>
            <a:off x="6170613" y="1520825"/>
            <a:ext cx="439737" cy="439738"/>
          </a:xfrm>
          <a:custGeom>
            <a:avLst/>
            <a:gdLst>
              <a:gd name="connsiteX0" fmla="*/ 114791 w 731063"/>
              <a:gd name="connsiteY0" fmla="*/ 236375 h 731063"/>
              <a:gd name="connsiteX1" fmla="*/ 236375 w 731063"/>
              <a:gd name="connsiteY1" fmla="*/ 114791 h 731063"/>
              <a:gd name="connsiteX2" fmla="*/ 365532 w 731063"/>
              <a:gd name="connsiteY2" fmla="*/ 243947 h 731063"/>
              <a:gd name="connsiteX3" fmla="*/ 494688 w 731063"/>
              <a:gd name="connsiteY3" fmla="*/ 114791 h 731063"/>
              <a:gd name="connsiteX4" fmla="*/ 616272 w 731063"/>
              <a:gd name="connsiteY4" fmla="*/ 236375 h 731063"/>
              <a:gd name="connsiteX5" fmla="*/ 487116 w 731063"/>
              <a:gd name="connsiteY5" fmla="*/ 365532 h 731063"/>
              <a:gd name="connsiteX6" fmla="*/ 616272 w 731063"/>
              <a:gd name="connsiteY6" fmla="*/ 494688 h 731063"/>
              <a:gd name="connsiteX7" fmla="*/ 494688 w 731063"/>
              <a:gd name="connsiteY7" fmla="*/ 616272 h 731063"/>
              <a:gd name="connsiteX8" fmla="*/ 365532 w 731063"/>
              <a:gd name="connsiteY8" fmla="*/ 487116 h 731063"/>
              <a:gd name="connsiteX9" fmla="*/ 236375 w 731063"/>
              <a:gd name="connsiteY9" fmla="*/ 616272 h 731063"/>
              <a:gd name="connsiteX10" fmla="*/ 114791 w 731063"/>
              <a:gd name="connsiteY10" fmla="*/ 494688 h 731063"/>
              <a:gd name="connsiteX11" fmla="*/ 243947 w 731063"/>
              <a:gd name="connsiteY11" fmla="*/ 365532 h 731063"/>
              <a:gd name="connsiteX12" fmla="*/ 114791 w 731063"/>
              <a:gd name="connsiteY12" fmla="*/ 236375 h 73106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731063" h="731063">
                <a:moveTo>
                  <a:pt x="114791" y="236375"/>
                </a:moveTo>
                <a:lnTo>
                  <a:pt x="236375" y="114791"/>
                </a:lnTo>
                <a:lnTo>
                  <a:pt x="365532" y="243947"/>
                </a:lnTo>
                <a:lnTo>
                  <a:pt x="494688" y="114791"/>
                </a:lnTo>
                <a:lnTo>
                  <a:pt x="616272" y="236375"/>
                </a:lnTo>
                <a:lnTo>
                  <a:pt x="487116" y="365532"/>
                </a:lnTo>
                <a:lnTo>
                  <a:pt x="616272" y="494688"/>
                </a:lnTo>
                <a:lnTo>
                  <a:pt x="494688" y="616272"/>
                </a:lnTo>
                <a:lnTo>
                  <a:pt x="365532" y="487116"/>
                </a:lnTo>
                <a:lnTo>
                  <a:pt x="236375" y="616272"/>
                </a:lnTo>
                <a:lnTo>
                  <a:pt x="114791" y="494688"/>
                </a:lnTo>
                <a:lnTo>
                  <a:pt x="243947" y="365532"/>
                </a:lnTo>
                <a:lnTo>
                  <a:pt x="114791" y="236375"/>
                </a:lnTo>
                <a:close/>
              </a:path>
            </a:pathLst>
          </a:custGeom>
          <a:solidFill>
            <a:srgbClr val="315B2F"/>
          </a:solidFill>
          <a:ln w="9525" cap="flat" cmpd="sng" algn="ctr">
            <a:noFill/>
            <a:prstDash val="solid"/>
          </a:ln>
          <a:effectLst/>
        </p:spPr>
        <p:txBody>
          <a:bodyPr lIns="86093" tIns="86093" rIns="86093" bIns="86093" spcCol="1270" anchor="ctr"/>
          <a:lstStyle/>
          <a:p>
            <a:pPr algn="ctr" defTabSz="1266825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sz="2850" kern="0">
              <a:solidFill>
                <a:srgbClr val="FFFFFF"/>
              </a:solidFill>
              <a:latin typeface="Arial"/>
              <a:ea typeface="宋体"/>
            </a:endParaRPr>
          </a:p>
        </p:txBody>
      </p:sp>
      <p:sp>
        <p:nvSpPr>
          <p:cNvPr id="36" name="Freeform 35@|5FFC:681197|FBC:16777215|LFC:16777215|LBC:16777215"/>
          <p:cNvSpPr/>
          <p:nvPr/>
        </p:nvSpPr>
        <p:spPr>
          <a:xfrm>
            <a:off x="6821488" y="1300163"/>
            <a:ext cx="881062" cy="881062"/>
          </a:xfrm>
          <a:custGeom>
            <a:avLst/>
            <a:gdLst>
              <a:gd name="connsiteX0" fmla="*/ 0 w 1260455"/>
              <a:gd name="connsiteY0" fmla="*/ 630228 h 1260455"/>
              <a:gd name="connsiteX1" fmla="*/ 630228 w 1260455"/>
              <a:gd name="connsiteY1" fmla="*/ 0 h 1260455"/>
              <a:gd name="connsiteX2" fmla="*/ 1260456 w 1260455"/>
              <a:gd name="connsiteY2" fmla="*/ 630228 h 1260455"/>
              <a:gd name="connsiteX3" fmla="*/ 630228 w 1260455"/>
              <a:gd name="connsiteY3" fmla="*/ 1260456 h 1260455"/>
              <a:gd name="connsiteX4" fmla="*/ 0 w 1260455"/>
              <a:gd name="connsiteY4" fmla="*/ 630228 h 12604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60455" h="1260455">
                <a:moveTo>
                  <a:pt x="0" y="630228"/>
                </a:moveTo>
                <a:cubicBezTo>
                  <a:pt x="0" y="282163"/>
                  <a:pt x="282163" y="0"/>
                  <a:pt x="630228" y="0"/>
                </a:cubicBezTo>
                <a:cubicBezTo>
                  <a:pt x="978293" y="0"/>
                  <a:pt x="1260456" y="282163"/>
                  <a:pt x="1260456" y="630228"/>
                </a:cubicBezTo>
                <a:cubicBezTo>
                  <a:pt x="1260456" y="978293"/>
                  <a:pt x="978293" y="1260456"/>
                  <a:pt x="630228" y="1260456"/>
                </a:cubicBezTo>
                <a:cubicBezTo>
                  <a:pt x="282163" y="1260456"/>
                  <a:pt x="0" y="978293"/>
                  <a:pt x="0" y="630228"/>
                </a:cubicBezTo>
                <a:close/>
              </a:path>
            </a:pathLst>
          </a:custGeom>
          <a:solidFill>
            <a:srgbClr val="5AAB31"/>
          </a:solidFill>
          <a:ln w="38100" cap="flat" cmpd="sng" algn="ctr">
            <a:noFill/>
            <a:prstDash val="solid"/>
          </a:ln>
          <a:effectLst/>
        </p:spPr>
        <p:txBody>
          <a:bodyPr lIns="161302" tIns="161302" rIns="161302" bIns="161302" spcCol="1270" anchor="ctr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b="1" kern="0" dirty="0">
                <a:solidFill>
                  <a:srgbClr val="FFFFFF"/>
                </a:solidFill>
                <a:latin typeface="微软雅黑" pitchFamily="34" charset="-122"/>
              </a:rPr>
              <a:t>标题</a:t>
            </a:r>
          </a:p>
        </p:txBody>
      </p:sp>
      <p:sp>
        <p:nvSpPr>
          <p:cNvPr id="38" name="Down Arrow 37@|1FFC:192|FBC:16777215|LFC:16777215|LBC:16777215"/>
          <p:cNvSpPr/>
          <p:nvPr/>
        </p:nvSpPr>
        <p:spPr bwMode="auto">
          <a:xfrm>
            <a:off x="1930400" y="2352675"/>
            <a:ext cx="382588" cy="381000"/>
          </a:xfrm>
          <a:prstGeom prst="downArrow">
            <a:avLst/>
          </a:prstGeom>
          <a:solidFill>
            <a:srgbClr val="315B2F"/>
          </a:solidFill>
          <a:ln w="38100" cap="flat" cmpd="sng" algn="ctr">
            <a:noFill/>
            <a:prstDash val="solid"/>
          </a:ln>
          <a:effectLst/>
          <a:extLst/>
        </p:spPr>
        <p:txBody>
          <a:bodyPr lIns="161302" tIns="161302" rIns="161302" bIns="161302" spcCol="1270" anchor="ctr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b="1" kern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3562" name="TextBox 52@|17FFC:3289814|FBC:16777215|LFC:16777215|LBC:16777215"/>
          <p:cNvSpPr txBox="1">
            <a:spLocks noChangeArrowheads="1"/>
          </p:cNvSpPr>
          <p:nvPr/>
        </p:nvSpPr>
        <p:spPr bwMode="auto">
          <a:xfrm>
            <a:off x="1387475" y="2881313"/>
            <a:ext cx="1468438" cy="1093787"/>
          </a:xfrm>
          <a:prstGeom prst="rect">
            <a:avLst/>
          </a:prstGeom>
          <a:solidFill>
            <a:srgbClr val="315B2F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1302" tIns="161302" rIns="161302" bIns="161302" anchor="ctr"/>
          <a:lstStyle>
            <a:lvl1pPr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endParaRPr lang="zh-CN" altLang="en-US" b="1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50" name="TextBox 13@|17FFC:16777215|FBC:16777215|LFC:16777215|LBC:16777215"/>
          <p:cNvSpPr txBox="1"/>
          <p:nvPr/>
        </p:nvSpPr>
        <p:spPr>
          <a:xfrm>
            <a:off x="1531938" y="2995613"/>
            <a:ext cx="1220787" cy="2301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1" name="TextBox 13@|17FFC:16777215|FBC:16777215|LFC:16777215|LBC:16777215"/>
          <p:cNvSpPr txBox="1"/>
          <p:nvPr/>
        </p:nvSpPr>
        <p:spPr>
          <a:xfrm>
            <a:off x="1522413" y="3303588"/>
            <a:ext cx="1220787" cy="4841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050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1" name="Down Arrow 40@|1FFC:192|FBC:16777215|LFC:16777215|LBC:16777215"/>
          <p:cNvSpPr/>
          <p:nvPr/>
        </p:nvSpPr>
        <p:spPr bwMode="auto">
          <a:xfrm>
            <a:off x="3602038" y="2335213"/>
            <a:ext cx="382587" cy="381000"/>
          </a:xfrm>
          <a:prstGeom prst="downArrow">
            <a:avLst/>
          </a:prstGeom>
          <a:solidFill>
            <a:srgbClr val="315B2F"/>
          </a:solidFill>
          <a:ln w="38100" cap="flat" cmpd="sng" algn="ctr">
            <a:noFill/>
            <a:prstDash val="solid"/>
          </a:ln>
          <a:effectLst/>
          <a:extLst/>
        </p:spPr>
        <p:txBody>
          <a:bodyPr lIns="161302" tIns="161302" rIns="161302" bIns="161302" spcCol="1270" anchor="ctr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b="1" kern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3566" name="TextBox 55@|17FFC:7355919|FBC:16777215|LFC:16777215|LBC:16777215"/>
          <p:cNvSpPr txBox="1">
            <a:spLocks noChangeArrowheads="1"/>
          </p:cNvSpPr>
          <p:nvPr/>
        </p:nvSpPr>
        <p:spPr bwMode="auto">
          <a:xfrm>
            <a:off x="3036888" y="2881313"/>
            <a:ext cx="1468437" cy="1093787"/>
          </a:xfrm>
          <a:prstGeom prst="rect">
            <a:avLst/>
          </a:prstGeom>
          <a:solidFill>
            <a:srgbClr val="5AAB3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1302" tIns="161302" rIns="161302" bIns="161302" anchor="ctr"/>
          <a:lstStyle>
            <a:lvl1pPr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endParaRPr lang="zh-CN" altLang="en-US" b="1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52" name="TextBox 13@|17FFC:16777215|FBC:16777215|LFC:16777215|LBC:16777215"/>
          <p:cNvSpPr txBox="1"/>
          <p:nvPr/>
        </p:nvSpPr>
        <p:spPr>
          <a:xfrm>
            <a:off x="3149600" y="2995613"/>
            <a:ext cx="1220788" cy="2301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3" name="TextBox 13@|17FFC:16777215|FBC:16777215|LFC:16777215|LBC:16777215"/>
          <p:cNvSpPr txBox="1"/>
          <p:nvPr/>
        </p:nvSpPr>
        <p:spPr>
          <a:xfrm>
            <a:off x="3140075" y="3303588"/>
            <a:ext cx="1220788" cy="4841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050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4" name="Down Arrow 43@|1FFC:192|FBC:16777215|LFC:16777215|LBC:16777215"/>
          <p:cNvSpPr/>
          <p:nvPr/>
        </p:nvSpPr>
        <p:spPr bwMode="auto">
          <a:xfrm>
            <a:off x="5364163" y="2360613"/>
            <a:ext cx="382587" cy="381000"/>
          </a:xfrm>
          <a:prstGeom prst="downArrow">
            <a:avLst/>
          </a:prstGeom>
          <a:solidFill>
            <a:srgbClr val="315B2F"/>
          </a:solidFill>
          <a:ln w="38100" cap="flat" cmpd="sng" algn="ctr">
            <a:noFill/>
            <a:prstDash val="solid"/>
          </a:ln>
          <a:effectLst/>
          <a:extLst/>
        </p:spPr>
        <p:txBody>
          <a:bodyPr lIns="161302" tIns="161302" rIns="161302" bIns="161302" spcCol="1270" anchor="ctr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b="1" kern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3570" name="TextBox 58@|17FFC:7355919|FBC:16777215|LFC:16777215|LBC:16777215"/>
          <p:cNvSpPr txBox="1">
            <a:spLocks noChangeArrowheads="1"/>
          </p:cNvSpPr>
          <p:nvPr/>
        </p:nvSpPr>
        <p:spPr bwMode="auto">
          <a:xfrm>
            <a:off x="4799013" y="2881313"/>
            <a:ext cx="1468437" cy="1093787"/>
          </a:xfrm>
          <a:prstGeom prst="rect">
            <a:avLst/>
          </a:prstGeom>
          <a:solidFill>
            <a:srgbClr val="5AAB3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1302" tIns="161302" rIns="161302" bIns="161302" anchor="ctr"/>
          <a:lstStyle>
            <a:lvl1pPr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endParaRPr lang="zh-CN" altLang="en-US" b="1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54" name="TextBox 13@|17FFC:16777215|FBC:16777215|LFC:16777215|LBC:16777215"/>
          <p:cNvSpPr txBox="1"/>
          <p:nvPr/>
        </p:nvSpPr>
        <p:spPr>
          <a:xfrm>
            <a:off x="4949825" y="2995613"/>
            <a:ext cx="1220788" cy="2301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5" name="TextBox 13@|17FFC:16777215|FBC:16777215|LFC:16777215|LBC:16777215"/>
          <p:cNvSpPr txBox="1"/>
          <p:nvPr/>
        </p:nvSpPr>
        <p:spPr>
          <a:xfrm>
            <a:off x="4940300" y="3303588"/>
            <a:ext cx="1220788" cy="4841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050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47" name="Down Arrow 46@|1FFC:192|FBC:16777215|LFC:16777215|LBC:16777215"/>
          <p:cNvSpPr/>
          <p:nvPr/>
        </p:nvSpPr>
        <p:spPr bwMode="auto">
          <a:xfrm>
            <a:off x="7069138" y="2360613"/>
            <a:ext cx="382587" cy="381000"/>
          </a:xfrm>
          <a:prstGeom prst="downArrow">
            <a:avLst/>
          </a:prstGeom>
          <a:solidFill>
            <a:srgbClr val="315B2F"/>
          </a:solidFill>
          <a:ln w="38100" cap="flat" cmpd="sng" algn="ctr">
            <a:noFill/>
            <a:prstDash val="solid"/>
          </a:ln>
          <a:effectLst/>
          <a:extLst/>
        </p:spPr>
        <p:txBody>
          <a:bodyPr lIns="161302" tIns="161302" rIns="161302" bIns="161302" spcCol="1270" anchor="ctr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endParaRPr lang="zh-CN" altLang="en-US" b="1" kern="0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23574" name="TextBox 61@|17FFC:7355919|FBC:16777215|LFC:16777215|LBC:16777215"/>
          <p:cNvSpPr txBox="1">
            <a:spLocks noChangeArrowheads="1"/>
          </p:cNvSpPr>
          <p:nvPr/>
        </p:nvSpPr>
        <p:spPr bwMode="auto">
          <a:xfrm>
            <a:off x="6503988" y="2881313"/>
            <a:ext cx="1468437" cy="1093787"/>
          </a:xfrm>
          <a:prstGeom prst="rect">
            <a:avLst/>
          </a:prstGeom>
          <a:solidFill>
            <a:srgbClr val="5AAB31"/>
          </a:solidFill>
          <a:ln>
            <a:noFill/>
          </a:ln>
          <a:extLst>
            <a:ext uri="{91240B29-F687-4F45-9708-019B960494DF}">
              <a14:hiddenLine xmlns:a14="http://schemas.microsoft.com/office/drawing/2010/main" w="38100" algn="ctr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161302" tIns="161302" rIns="161302" bIns="161302" anchor="ctr"/>
          <a:lstStyle>
            <a:lvl1pPr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 defTabSz="10668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defTabSz="10668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>
              <a:lnSpc>
                <a:spcPct val="90000"/>
              </a:lnSpc>
              <a:spcAft>
                <a:spcPct val="35000"/>
              </a:spcAft>
            </a:pPr>
            <a:endParaRPr lang="zh-CN" altLang="en-US" b="1">
              <a:solidFill>
                <a:srgbClr val="FFFFFF"/>
              </a:solidFill>
              <a:latin typeface="微软雅黑" pitchFamily="34" charset="-122"/>
            </a:endParaRPr>
          </a:p>
        </p:txBody>
      </p:sp>
      <p:sp>
        <p:nvSpPr>
          <p:cNvPr id="56" name="TextBox 13@|17FFC:16777215|FBC:16777215|LFC:16777215|LBC:16777215"/>
          <p:cNvSpPr txBox="1"/>
          <p:nvPr/>
        </p:nvSpPr>
        <p:spPr>
          <a:xfrm>
            <a:off x="6610350" y="2995613"/>
            <a:ext cx="1222375" cy="2301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500" b="1" dirty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sp>
        <p:nvSpPr>
          <p:cNvPr id="57" name="TextBox 13@|17FFC:16777215|FBC:16777215|LFC:16777215|LBC:16777215"/>
          <p:cNvSpPr txBox="1"/>
          <p:nvPr/>
        </p:nvSpPr>
        <p:spPr>
          <a:xfrm>
            <a:off x="6600825" y="3303588"/>
            <a:ext cx="1222375" cy="4841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050" dirty="0">
              <a:solidFill>
                <a:schemeClr val="bg1"/>
              </a:solidFill>
              <a:cs typeface="+mn-ea"/>
              <a:sym typeface="Arial" panose="020B0604020202020204" pitchFamily="34" charset="0"/>
            </a:endParaRPr>
          </a:p>
        </p:txBody>
      </p:sp>
      <p:grpSp>
        <p:nvGrpSpPr>
          <p:cNvPr id="23577" name="组合 27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29" name="圆角矩形 28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23579" name="图片 3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80" name="文本框 39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23581" name="文本框 57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5" name="组合 14"/>
          <p:cNvGrpSpPr>
            <a:grpSpLocks/>
          </p:cNvGrpSpPr>
          <p:nvPr/>
        </p:nvGrpSpPr>
        <p:grpSpPr bwMode="auto">
          <a:xfrm>
            <a:off x="769938" y="1481138"/>
            <a:ext cx="1658937" cy="2586037"/>
            <a:chOff x="1027150" y="1974484"/>
            <a:chExt cx="2210993" cy="3448600"/>
          </a:xfrm>
        </p:grpSpPr>
        <p:sp>
          <p:nvSpPr>
            <p:cNvPr id="8" name="Oval 1@|1FFC:192|FBC:16777215|LFC:16777215|LBC:16777215"/>
            <p:cNvSpPr/>
            <p:nvPr/>
          </p:nvSpPr>
          <p:spPr>
            <a:xfrm>
              <a:off x="1027150" y="1974484"/>
              <a:ext cx="2210993" cy="2212269"/>
            </a:xfrm>
            <a:prstGeom prst="ellipse">
              <a:avLst/>
            </a:prstGeom>
            <a:solidFill>
              <a:srgbClr val="315B2F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600" name="TextBox 28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027150" y="4331184"/>
              <a:ext cx="1974248" cy="430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500" b="1">
                  <a:sym typeface="Arial" pitchFamily="34" charset="0"/>
                </a:rPr>
                <a:t>单击输入标题</a:t>
              </a:r>
              <a:endParaRPr lang="en-US" altLang="zh-CN" sz="1500" b="1">
                <a:sym typeface="Arial" pitchFamily="34" charset="0"/>
              </a:endParaRPr>
            </a:p>
          </p:txBody>
        </p:sp>
        <p:sp>
          <p:nvSpPr>
            <p:cNvPr id="29721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075812" y="4777398"/>
              <a:ext cx="2113668" cy="6456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defRPr/>
              </a:pPr>
              <a:r>
                <a:rPr lang="zh-CN" altLang="en-US" sz="1050" smtClean="0"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050" smtClean="0">
                <a:sym typeface="Arial" panose="020B0604020202020204" pitchFamily="34" charset="0"/>
              </a:endParaRPr>
            </a:p>
          </p:txBody>
        </p:sp>
        <p:sp>
          <p:nvSpPr>
            <p:cNvPr id="37" name="Oval 1@|1FFC:14408667|FBC:16777215|LFC:16777215|LBC:16777215"/>
            <p:cNvSpPr/>
            <p:nvPr/>
          </p:nvSpPr>
          <p:spPr>
            <a:xfrm>
              <a:off x="1151981" y="2099387"/>
              <a:ext cx="1961332" cy="1960346"/>
            </a:xfrm>
            <a:prstGeom prst="ellipse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schemeClr val="tx1"/>
                  </a:solidFill>
                  <a:latin typeface="微软雅黑" panose="020B0503020204020204" pitchFamily="34" charset="-122"/>
                </a:rPr>
                <a:t>请插入图片</a:t>
              </a:r>
              <a:endParaRPr lang="en-US" altLang="zh-CN" sz="105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schemeClr val="tx1"/>
                  </a:solidFill>
                  <a:latin typeface="微软雅黑" panose="020B0503020204020204" pitchFamily="34" charset="-122"/>
                </a:rPr>
                <a:t>（见教程）</a:t>
              </a:r>
              <a:endParaRPr lang="zh-CN" altLang="en-US" sz="1050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2732088" y="1481138"/>
            <a:ext cx="1711325" cy="2586037"/>
            <a:chOff x="3643469" y="1974484"/>
            <a:chExt cx="2281348" cy="3448600"/>
          </a:xfrm>
        </p:grpSpPr>
        <p:sp>
          <p:nvSpPr>
            <p:cNvPr id="10" name="Oval 41@|1FFC:7355919|FBC:16777215|LFC:16777215|LBC:16777215"/>
            <p:cNvSpPr/>
            <p:nvPr/>
          </p:nvSpPr>
          <p:spPr>
            <a:xfrm>
              <a:off x="3643469" y="1974484"/>
              <a:ext cx="2211510" cy="2212269"/>
            </a:xfrm>
            <a:prstGeom prst="ellipse">
              <a:avLst/>
            </a:prstGeom>
            <a:solidFill>
              <a:srgbClr val="5AAB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596" name="TextBox 30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3880214" y="4331184"/>
              <a:ext cx="1974248" cy="430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500" b="1">
                  <a:sym typeface="Arial" pitchFamily="34" charset="0"/>
                </a:rPr>
                <a:t>单击输入标题</a:t>
              </a:r>
              <a:endParaRPr lang="en-US" altLang="zh-CN" sz="1500" b="1">
                <a:sym typeface="Arial" pitchFamily="34" charset="0"/>
              </a:endParaRPr>
            </a:p>
          </p:txBody>
        </p:sp>
        <p:sp>
          <p:nvSpPr>
            <p:cNvPr id="29717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3810654" y="4777398"/>
              <a:ext cx="2114163" cy="6456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defRPr/>
              </a:pPr>
              <a:r>
                <a:rPr lang="zh-CN" altLang="en-US" sz="1050" smtClean="0"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050" smtClean="0">
                <a:sym typeface="Arial" panose="020B0604020202020204" pitchFamily="34" charset="0"/>
              </a:endParaRPr>
            </a:p>
          </p:txBody>
        </p:sp>
        <p:sp>
          <p:nvSpPr>
            <p:cNvPr id="38" name="Oval 1@|1FFC:14408667|FBC:16777215|LFC:16777215|LBC:16777215"/>
            <p:cNvSpPr/>
            <p:nvPr/>
          </p:nvSpPr>
          <p:spPr>
            <a:xfrm>
              <a:off x="3768329" y="2099387"/>
              <a:ext cx="1961791" cy="1960346"/>
            </a:xfrm>
            <a:prstGeom prst="ellipse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schemeClr val="tx1"/>
                  </a:solidFill>
                  <a:latin typeface="微软雅黑" panose="020B0503020204020204" pitchFamily="34" charset="-122"/>
                </a:rPr>
                <a:t>请插入图片</a:t>
              </a:r>
              <a:endParaRPr lang="en-US" altLang="zh-CN" sz="105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schemeClr val="tx1"/>
                  </a:solidFill>
                  <a:latin typeface="微软雅黑" panose="020B0503020204020204" pitchFamily="34" charset="-122"/>
                </a:rPr>
                <a:t>（见教程）</a:t>
              </a:r>
              <a:endParaRPr lang="zh-CN" altLang="en-US" sz="1050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694238" y="1481138"/>
            <a:ext cx="1658937" cy="2586037"/>
            <a:chOff x="6259787" y="1974484"/>
            <a:chExt cx="2210993" cy="3448600"/>
          </a:xfrm>
        </p:grpSpPr>
        <p:sp>
          <p:nvSpPr>
            <p:cNvPr id="6" name="Oval 42@|1FFC:7355919|FBC:16777215|LFC:16777215|LBC:16777215"/>
            <p:cNvSpPr/>
            <p:nvPr/>
          </p:nvSpPr>
          <p:spPr>
            <a:xfrm>
              <a:off x="6259787" y="1974484"/>
              <a:ext cx="2210993" cy="2212269"/>
            </a:xfrm>
            <a:prstGeom prst="ellipse">
              <a:avLst/>
            </a:prstGeom>
            <a:solidFill>
              <a:srgbClr val="5AAB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592" name="TextBox 32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6437346" y="4331184"/>
              <a:ext cx="1974248" cy="430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500" b="1">
                  <a:sym typeface="Arial" pitchFamily="34" charset="0"/>
                </a:rPr>
                <a:t>单击输入标题</a:t>
              </a:r>
              <a:endParaRPr lang="en-US" altLang="zh-CN" sz="1500" b="1">
                <a:sym typeface="Arial" pitchFamily="34" charset="0"/>
              </a:endParaRPr>
            </a:p>
          </p:txBody>
        </p:sp>
        <p:sp>
          <p:nvSpPr>
            <p:cNvPr id="29713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6308449" y="4777398"/>
              <a:ext cx="2113668" cy="6456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defRPr/>
              </a:pPr>
              <a:r>
                <a:rPr lang="zh-CN" altLang="en-US" sz="1050" smtClean="0"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050" smtClean="0">
                <a:sym typeface="Arial" panose="020B0604020202020204" pitchFamily="34" charset="0"/>
              </a:endParaRPr>
            </a:p>
          </p:txBody>
        </p:sp>
        <p:sp>
          <p:nvSpPr>
            <p:cNvPr id="39" name="Oval 1@|1FFC:14408667|FBC:16777215|LFC:16777215|LBC:16777215"/>
            <p:cNvSpPr/>
            <p:nvPr/>
          </p:nvSpPr>
          <p:spPr>
            <a:xfrm>
              <a:off x="6384618" y="2099387"/>
              <a:ext cx="1961332" cy="1960346"/>
            </a:xfrm>
            <a:prstGeom prst="ellipse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schemeClr val="tx1"/>
                  </a:solidFill>
                  <a:latin typeface="微软雅黑" panose="020B0503020204020204" pitchFamily="34" charset="-122"/>
                </a:rPr>
                <a:t>请插入图片</a:t>
              </a:r>
              <a:endParaRPr lang="en-US" altLang="zh-CN" sz="105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schemeClr val="tx1"/>
                  </a:solidFill>
                  <a:latin typeface="微软雅黑" panose="020B0503020204020204" pitchFamily="34" charset="-122"/>
                </a:rPr>
                <a:t>（见教程）</a:t>
              </a:r>
              <a:endParaRPr lang="zh-CN" altLang="en-US" sz="1050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18" name="组合 17"/>
          <p:cNvGrpSpPr>
            <a:grpSpLocks/>
          </p:cNvGrpSpPr>
          <p:nvPr/>
        </p:nvGrpSpPr>
        <p:grpSpPr bwMode="auto">
          <a:xfrm>
            <a:off x="6656388" y="1481138"/>
            <a:ext cx="1800225" cy="2586037"/>
            <a:chOff x="8876107" y="1974484"/>
            <a:chExt cx="2399720" cy="3448600"/>
          </a:xfrm>
        </p:grpSpPr>
        <p:sp>
          <p:nvSpPr>
            <p:cNvPr id="4" name="Oval 43@|1FFC:7355919|FBC:16777215|LFC:16777215|LBC:16777215"/>
            <p:cNvSpPr/>
            <p:nvPr/>
          </p:nvSpPr>
          <p:spPr>
            <a:xfrm>
              <a:off x="8876107" y="1974484"/>
              <a:ext cx="2211382" cy="2212269"/>
            </a:xfrm>
            <a:prstGeom prst="ellipse">
              <a:avLst/>
            </a:prstGeom>
            <a:solidFill>
              <a:srgbClr val="5AAB31"/>
            </a:solidFill>
            <a:ln>
              <a:noFill/>
            </a:ln>
            <a:effectLst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>
                <a:solidFill>
                  <a:prstClr val="white"/>
                </a:solidFill>
                <a:cs typeface="+mn-ea"/>
                <a:sym typeface="+mn-lt"/>
              </a:endParaRPr>
            </a:p>
          </p:txBody>
        </p:sp>
        <p:sp>
          <p:nvSpPr>
            <p:cNvPr id="24588" name="TextBox 3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9231223" y="4331184"/>
              <a:ext cx="1974248" cy="4309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500" b="1">
                  <a:sym typeface="Arial" pitchFamily="34" charset="0"/>
                </a:rPr>
                <a:t>单击输入标题</a:t>
              </a:r>
              <a:endParaRPr lang="en-US" altLang="zh-CN" sz="1500" b="1">
                <a:sym typeface="Arial" pitchFamily="34" charset="0"/>
              </a:endParaRPr>
            </a:p>
          </p:txBody>
        </p:sp>
        <p:sp>
          <p:nvSpPr>
            <p:cNvPr id="29709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9161787" y="4777398"/>
              <a:ext cx="2114040" cy="64568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  <a:defRPr/>
              </a:pPr>
              <a:r>
                <a:rPr lang="zh-CN" altLang="en-US" sz="1050" smtClean="0"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050" smtClean="0">
                <a:sym typeface="Arial" panose="020B0604020202020204" pitchFamily="34" charset="0"/>
              </a:endParaRPr>
            </a:p>
          </p:txBody>
        </p:sp>
        <p:sp>
          <p:nvSpPr>
            <p:cNvPr id="40" name="Oval 1@|1FFC:14408667|FBC:16777215|LFC:16777215|LBC:16777215"/>
            <p:cNvSpPr/>
            <p:nvPr/>
          </p:nvSpPr>
          <p:spPr>
            <a:xfrm>
              <a:off x="9000959" y="2099387"/>
              <a:ext cx="1961677" cy="1960346"/>
            </a:xfrm>
            <a:prstGeom prst="ellipse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schemeClr val="tx1"/>
                  </a:solidFill>
                  <a:latin typeface="微软雅黑" panose="020B0503020204020204" pitchFamily="34" charset="-122"/>
                </a:rPr>
                <a:t>请插入图片</a:t>
              </a:r>
              <a:endParaRPr lang="en-US" altLang="zh-CN" sz="105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schemeClr val="tx1"/>
                  </a:solidFill>
                  <a:latin typeface="微软雅黑" panose="020B0503020204020204" pitchFamily="34" charset="-122"/>
                </a:rPr>
                <a:t>（见教程）</a:t>
              </a:r>
              <a:endParaRPr lang="zh-CN" altLang="en-US" sz="1050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4582" name="组合 25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27" name="圆角矩形 26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24584" name="图片 4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4585" name="文本框 41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24586" name="文本框 42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98488"/>
            <a:ext cx="3622675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741363" y="965200"/>
            <a:ext cx="2070100" cy="3298825"/>
            <a:chOff x="989151" y="1288233"/>
            <a:chExt cx="2758316" cy="4396665"/>
          </a:xfrm>
        </p:grpSpPr>
        <p:pic>
          <p:nvPicPr>
            <p:cNvPr id="25619" name="图片 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546358">
              <a:off x="989151" y="1288233"/>
              <a:ext cx="2758316" cy="4396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40" name="文本框 4"/>
            <p:cNvSpPr txBox="1">
              <a:spLocks noChangeArrowheads="1"/>
            </p:cNvSpPr>
            <p:nvPr/>
          </p:nvSpPr>
          <p:spPr bwMode="auto">
            <a:xfrm>
              <a:off x="1822569" y="2117633"/>
              <a:ext cx="1377042" cy="2678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2450" b="1" smtClean="0">
                  <a:solidFill>
                    <a:srgbClr val="FFFFFF"/>
                  </a:solidFill>
                  <a:latin typeface="Impact" panose="020B0806030902050204" pitchFamily="34" charset="0"/>
                </a:rPr>
                <a:t>3</a:t>
              </a:r>
              <a:endParaRPr lang="zh-CN" altLang="en-US" sz="12450" b="1" smtClean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519488" y="1922463"/>
            <a:ext cx="4859337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defRPr/>
            </a:pPr>
            <a:r>
              <a:rPr lang="zh-CN" altLang="en-US" sz="4050" b="1" smtClean="0">
                <a:solidFill>
                  <a:srgbClr val="4A9B33"/>
                </a:solidFill>
                <a:latin typeface="微软雅黑" panose="020B0503020204020204" pitchFamily="34" charset="-122"/>
              </a:rPr>
              <a:t>请输入您的章节标题</a:t>
            </a: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5832475" y="2635250"/>
            <a:ext cx="1922463" cy="369888"/>
            <a:chOff x="7777461" y="3514044"/>
            <a:chExt cx="2563090" cy="493823"/>
          </a:xfrm>
        </p:grpSpPr>
        <p:sp>
          <p:nvSpPr>
            <p:cNvPr id="15" name="椭圆 14"/>
            <p:cNvSpPr/>
            <p:nvPr/>
          </p:nvSpPr>
          <p:spPr>
            <a:xfrm>
              <a:off x="7777461" y="3626373"/>
              <a:ext cx="162972" cy="163194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5618" name="文本框 15"/>
            <p:cNvSpPr txBox="1">
              <a:spLocks noChangeArrowheads="1"/>
            </p:cNvSpPr>
            <p:nvPr/>
          </p:nvSpPr>
          <p:spPr bwMode="auto">
            <a:xfrm>
              <a:off x="7940340" y="3514044"/>
              <a:ext cx="2400211" cy="493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621088" y="2659063"/>
            <a:ext cx="1924050" cy="368300"/>
            <a:chOff x="4829865" y="3545540"/>
            <a:chExt cx="2563088" cy="491704"/>
          </a:xfrm>
        </p:grpSpPr>
        <p:sp>
          <p:nvSpPr>
            <p:cNvPr id="25615" name="文本框 11"/>
            <p:cNvSpPr txBox="1">
              <a:spLocks noChangeArrowheads="1"/>
            </p:cNvSpPr>
            <p:nvPr/>
          </p:nvSpPr>
          <p:spPr bwMode="auto">
            <a:xfrm>
              <a:off x="4992744" y="3545540"/>
              <a:ext cx="2400209" cy="491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  <p:sp>
          <p:nvSpPr>
            <p:cNvPr id="17" name="椭圆 16"/>
            <p:cNvSpPr/>
            <p:nvPr/>
          </p:nvSpPr>
          <p:spPr>
            <a:xfrm>
              <a:off x="4829865" y="3626078"/>
              <a:ext cx="162836" cy="163194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3621088" y="2979738"/>
            <a:ext cx="1924050" cy="369887"/>
            <a:chOff x="4829865" y="3972976"/>
            <a:chExt cx="2563088" cy="493823"/>
          </a:xfrm>
        </p:grpSpPr>
        <p:sp>
          <p:nvSpPr>
            <p:cNvPr id="25613" name="文本框 13"/>
            <p:cNvSpPr txBox="1">
              <a:spLocks noChangeArrowheads="1"/>
            </p:cNvSpPr>
            <p:nvPr/>
          </p:nvSpPr>
          <p:spPr bwMode="auto">
            <a:xfrm>
              <a:off x="4992744" y="3972976"/>
              <a:ext cx="2400209" cy="493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  <p:sp>
          <p:nvSpPr>
            <p:cNvPr id="18" name="椭圆 17"/>
            <p:cNvSpPr/>
            <p:nvPr/>
          </p:nvSpPr>
          <p:spPr>
            <a:xfrm>
              <a:off x="4829865" y="4085304"/>
              <a:ext cx="162836" cy="161076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5832475" y="2974975"/>
            <a:ext cx="1922463" cy="369888"/>
            <a:chOff x="7777461" y="3967041"/>
            <a:chExt cx="2563090" cy="491704"/>
          </a:xfrm>
        </p:grpSpPr>
        <p:sp>
          <p:nvSpPr>
            <p:cNvPr id="21" name="椭圆 20"/>
            <p:cNvSpPr/>
            <p:nvPr/>
          </p:nvSpPr>
          <p:spPr>
            <a:xfrm>
              <a:off x="7777461" y="4078888"/>
              <a:ext cx="162972" cy="164605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5612" name="文本框 21"/>
            <p:cNvSpPr txBox="1">
              <a:spLocks noChangeArrowheads="1"/>
            </p:cNvSpPr>
            <p:nvPr/>
          </p:nvSpPr>
          <p:spPr bwMode="auto">
            <a:xfrm>
              <a:off x="7940340" y="3967041"/>
              <a:ext cx="2400211" cy="491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6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矩形 13"/>
          <p:cNvSpPr/>
          <p:nvPr/>
        </p:nvSpPr>
        <p:spPr>
          <a:xfrm>
            <a:off x="1047750" y="1284288"/>
            <a:ext cx="3421063" cy="2147887"/>
          </a:xfrm>
          <a:prstGeom prst="rect">
            <a:avLst/>
          </a:prstGeom>
          <a:pattFill prst="lgCheck">
            <a:fgClr>
              <a:srgbClr val="535353"/>
            </a:fgClr>
            <a:bgClr>
              <a:srgbClr val="383838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white"/>
                </a:solidFill>
              </a:rPr>
              <a:t>请插入图片</a:t>
            </a:r>
            <a:endParaRPr lang="en-US" altLang="zh-CN" sz="1050" dirty="0">
              <a:solidFill>
                <a:prstClr val="white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prstClr val="white"/>
                </a:solidFill>
              </a:rPr>
              <a:t>（见教程）</a:t>
            </a:r>
          </a:p>
        </p:txBody>
      </p:sp>
      <p:sp>
        <p:nvSpPr>
          <p:cNvPr id="15" name="矩形 14"/>
          <p:cNvSpPr/>
          <p:nvPr/>
        </p:nvSpPr>
        <p:spPr>
          <a:xfrm>
            <a:off x="4638675" y="1284288"/>
            <a:ext cx="3421063" cy="2147887"/>
          </a:xfrm>
          <a:prstGeom prst="rect">
            <a:avLst/>
          </a:prstGeom>
          <a:pattFill prst="lgCheck">
            <a:fgClr>
              <a:srgbClr val="535353"/>
            </a:fgClr>
            <a:bgClr>
              <a:srgbClr val="383838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>
                <a:solidFill>
                  <a:prstClr val="white"/>
                </a:solidFill>
              </a:rPr>
              <a:t>请插入图片</a:t>
            </a:r>
            <a:endParaRPr lang="en-US" altLang="zh-CN" sz="1050">
              <a:solidFill>
                <a:prstClr val="white"/>
              </a:solidFill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>
                <a:solidFill>
                  <a:prstClr val="white"/>
                </a:solidFill>
              </a:rPr>
              <a:t>（见教程）</a:t>
            </a:r>
            <a:endParaRPr lang="zh-CN" altLang="en-US" sz="1050" dirty="0">
              <a:solidFill>
                <a:prstClr val="white"/>
              </a:solidFill>
            </a:endParaRPr>
          </a:p>
        </p:txBody>
      </p:sp>
      <p:grpSp>
        <p:nvGrpSpPr>
          <p:cNvPr id="26628" name="组合 8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10" name="圆角矩形 9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26636" name="图片 1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6637" name="文本框 15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26638" name="文本框 16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pic>
        <p:nvPicPr>
          <p:cNvPr id="26629" name="图片 1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55688" y="1274763"/>
            <a:ext cx="3413125" cy="21574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6630" name="图片 2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38675" y="1284288"/>
            <a:ext cx="3421063" cy="21447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TextBox 13@|17FFC:16777215|FBC:16777215|LFC:16777215|LBC:16777215"/>
          <p:cNvSpPr txBox="1"/>
          <p:nvPr/>
        </p:nvSpPr>
        <p:spPr bwMode="auto">
          <a:xfrm>
            <a:off x="1758950" y="3608388"/>
            <a:ext cx="1589088" cy="2301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13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500" b="1" dirty="0"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cs typeface="+mn-ea"/>
              <a:sym typeface="Arial" panose="020B0604020202020204" pitchFamily="34" charset="0"/>
            </a:endParaRPr>
          </a:p>
        </p:txBody>
      </p:sp>
      <p:sp>
        <p:nvSpPr>
          <p:cNvPr id="12" name="TextBox 13@|17FFC:16777215|FBC:16777215|LFC:16777215|LBC:16777215"/>
          <p:cNvSpPr txBox="1"/>
          <p:nvPr/>
        </p:nvSpPr>
        <p:spPr bwMode="auto">
          <a:xfrm>
            <a:off x="1758950" y="3916363"/>
            <a:ext cx="1600200" cy="4841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050" dirty="0">
              <a:cs typeface="+mn-ea"/>
              <a:sym typeface="Arial" panose="020B0604020202020204" pitchFamily="34" charset="0"/>
            </a:endParaRPr>
          </a:p>
        </p:txBody>
      </p:sp>
      <p:sp>
        <p:nvSpPr>
          <p:cNvPr id="13" name="TextBox 13@|17FFC:16777215|FBC:16777215|LFC:16777215|LBC:16777215"/>
          <p:cNvSpPr txBox="1"/>
          <p:nvPr/>
        </p:nvSpPr>
        <p:spPr bwMode="auto">
          <a:xfrm>
            <a:off x="5664200" y="3608388"/>
            <a:ext cx="1589088" cy="2301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defTabSz="912613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500" b="1" dirty="0">
                <a:cs typeface="+mn-ea"/>
                <a:sym typeface="Arial" panose="020B0604020202020204" pitchFamily="34" charset="0"/>
              </a:rPr>
              <a:t>单击编辑标题</a:t>
            </a:r>
            <a:endParaRPr lang="en-US" sz="1500" b="1" dirty="0">
              <a:cs typeface="+mn-ea"/>
              <a:sym typeface="Arial" panose="020B0604020202020204" pitchFamily="34" charset="0"/>
            </a:endParaRPr>
          </a:p>
        </p:txBody>
      </p:sp>
      <p:sp>
        <p:nvSpPr>
          <p:cNvPr id="16" name="TextBox 13@|17FFC:16777215|FBC:16777215|LFC:16777215|LBC:16777215"/>
          <p:cNvSpPr txBox="1"/>
          <p:nvPr/>
        </p:nvSpPr>
        <p:spPr bwMode="auto">
          <a:xfrm>
            <a:off x="5664200" y="3916363"/>
            <a:ext cx="1600200" cy="484187"/>
          </a:xfrm>
          <a:prstGeom prst="rect">
            <a:avLst/>
          </a:prstGeom>
          <a:noFill/>
        </p:spPr>
        <p:txBody>
          <a:bodyPr lIns="0" tIns="0" rIns="0" bIns="0">
            <a:spAutoFit/>
          </a:bodyPr>
          <a:lstStyle>
            <a:defPPr>
              <a:defRPr lang="zh-CN"/>
            </a:defPPr>
            <a:lvl1pPr marL="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defTabSz="912613" fontAlgn="auto">
              <a:spcBef>
                <a:spcPct val="20000"/>
              </a:spcBef>
              <a:spcAft>
                <a:spcPts val="0"/>
              </a:spcAft>
              <a:defRPr/>
            </a:pPr>
            <a:r>
              <a:rPr lang="zh-CN" altLang="en-US" sz="1050" dirty="0">
                <a:cs typeface="+mn-ea"/>
                <a:sym typeface="Arial" panose="020B0604020202020204" pitchFamily="34" charset="0"/>
              </a:rPr>
              <a:t>单击此处可编辑内容，根据您的需要自由拉伸文本框大小</a:t>
            </a:r>
            <a:endParaRPr lang="en-US" altLang="zh-CN" sz="1050" dirty="0">
              <a:cs typeface="+mn-ea"/>
              <a:sym typeface="Arial" panose="020B0604020202020204" pitchFamily="34" charset="0"/>
            </a:endParaRP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 animBg="1"/>
      <p:bldP spid="1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993775" y="1603375"/>
            <a:ext cx="1598613" cy="2566988"/>
            <a:chOff x="1323393" y="2137434"/>
            <a:chExt cx="2133293" cy="3422157"/>
          </a:xfrm>
        </p:grpSpPr>
        <p:sp>
          <p:nvSpPr>
            <p:cNvPr id="29" name="Shape 4113@|5FFC:192|FBC:16777215|LFC:16777215|LBC:16777215"/>
            <p:cNvSpPr/>
            <p:nvPr/>
          </p:nvSpPr>
          <p:spPr>
            <a:xfrm>
              <a:off x="1323393" y="2137434"/>
              <a:ext cx="1985001" cy="2027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5" y="3821"/>
                  </a:moveTo>
                  <a:lnTo>
                    <a:pt x="4745" y="3821"/>
                  </a:lnTo>
                  <a:cubicBezTo>
                    <a:pt x="4832" y="6659"/>
                    <a:pt x="5371" y="8569"/>
                    <a:pt x="6052" y="9978"/>
                  </a:cubicBezTo>
                  <a:cubicBezTo>
                    <a:pt x="3968" y="8590"/>
                    <a:pt x="2022" y="6988"/>
                    <a:pt x="1735" y="3821"/>
                  </a:cubicBezTo>
                  <a:close/>
                  <a:moveTo>
                    <a:pt x="10800" y="1439"/>
                  </a:moveTo>
                  <a:cubicBezTo>
                    <a:pt x="14079" y="1438"/>
                    <a:pt x="15359" y="2749"/>
                    <a:pt x="15358" y="3236"/>
                  </a:cubicBezTo>
                  <a:cubicBezTo>
                    <a:pt x="15358" y="3725"/>
                    <a:pt x="14080" y="5035"/>
                    <a:pt x="10800" y="5038"/>
                  </a:cubicBezTo>
                  <a:cubicBezTo>
                    <a:pt x="7521" y="5035"/>
                    <a:pt x="6242" y="3725"/>
                    <a:pt x="6242" y="3236"/>
                  </a:cubicBezTo>
                  <a:cubicBezTo>
                    <a:pt x="6241" y="2749"/>
                    <a:pt x="7521" y="1438"/>
                    <a:pt x="10800" y="1439"/>
                  </a:cubicBezTo>
                  <a:close/>
                  <a:moveTo>
                    <a:pt x="15548" y="9978"/>
                  </a:moveTo>
                  <a:cubicBezTo>
                    <a:pt x="16230" y="8569"/>
                    <a:pt x="16768" y="6659"/>
                    <a:pt x="16855" y="3821"/>
                  </a:cubicBezTo>
                  <a:lnTo>
                    <a:pt x="19866" y="3821"/>
                  </a:lnTo>
                  <a:cubicBezTo>
                    <a:pt x="19580" y="6988"/>
                    <a:pt x="17632" y="8590"/>
                    <a:pt x="15548" y="9978"/>
                  </a:cubicBezTo>
                  <a:close/>
                  <a:moveTo>
                    <a:pt x="12216" y="15911"/>
                  </a:moveTo>
                  <a:cubicBezTo>
                    <a:pt x="12216" y="14207"/>
                    <a:pt x="13537" y="13266"/>
                    <a:pt x="15690" y="11871"/>
                  </a:cubicBezTo>
                  <a:cubicBezTo>
                    <a:pt x="18323" y="10163"/>
                    <a:pt x="21600" y="8040"/>
                    <a:pt x="21600" y="2998"/>
                  </a:cubicBezTo>
                  <a:cubicBezTo>
                    <a:pt x="21600" y="2544"/>
                    <a:pt x="21220" y="2177"/>
                    <a:pt x="20750" y="2177"/>
                  </a:cubicBezTo>
                  <a:lnTo>
                    <a:pt x="16635" y="2177"/>
                  </a:lnTo>
                  <a:cubicBezTo>
                    <a:pt x="16053" y="1125"/>
                    <a:pt x="14320" y="0"/>
                    <a:pt x="10800" y="0"/>
                  </a:cubicBezTo>
                  <a:cubicBezTo>
                    <a:pt x="7281" y="0"/>
                    <a:pt x="5547" y="1125"/>
                    <a:pt x="4966" y="2177"/>
                  </a:cubicBezTo>
                  <a:lnTo>
                    <a:pt x="850" y="2177"/>
                  </a:lnTo>
                  <a:cubicBezTo>
                    <a:pt x="380" y="2177"/>
                    <a:pt x="0" y="2544"/>
                    <a:pt x="0" y="2998"/>
                  </a:cubicBezTo>
                  <a:cubicBezTo>
                    <a:pt x="0" y="8040"/>
                    <a:pt x="3277" y="10163"/>
                    <a:pt x="5912" y="11871"/>
                  </a:cubicBezTo>
                  <a:cubicBezTo>
                    <a:pt x="8065" y="13266"/>
                    <a:pt x="9384" y="14207"/>
                    <a:pt x="9384" y="15911"/>
                  </a:cubicBezTo>
                  <a:lnTo>
                    <a:pt x="9384" y="17450"/>
                  </a:lnTo>
                  <a:cubicBezTo>
                    <a:pt x="7122" y="17696"/>
                    <a:pt x="5461" y="18514"/>
                    <a:pt x="5461" y="19487"/>
                  </a:cubicBezTo>
                  <a:cubicBezTo>
                    <a:pt x="5461" y="20654"/>
                    <a:pt x="7851" y="21600"/>
                    <a:pt x="10800" y="21600"/>
                  </a:cubicBezTo>
                  <a:cubicBezTo>
                    <a:pt x="13749" y="21600"/>
                    <a:pt x="16139" y="20654"/>
                    <a:pt x="16139" y="19487"/>
                  </a:cubicBezTo>
                  <a:cubicBezTo>
                    <a:pt x="16139" y="18514"/>
                    <a:pt x="14478" y="17696"/>
                    <a:pt x="12216" y="17450"/>
                  </a:cubicBezTo>
                  <a:cubicBezTo>
                    <a:pt x="12216" y="17450"/>
                    <a:pt x="12216" y="15911"/>
                    <a:pt x="12216" y="15911"/>
                  </a:cubicBezTo>
                  <a:close/>
                </a:path>
              </a:pathLst>
            </a:custGeom>
            <a:solidFill>
              <a:srgbClr val="315B2F"/>
            </a:solidFill>
            <a:ln w="12700">
              <a:miter lim="400000"/>
            </a:ln>
          </p:spPr>
          <p:txBody>
            <a:bodyPr lIns="28573" tIns="28573" rIns="28573" bIns="28573" anchor="ctr"/>
            <a:lstStyle/>
            <a:p>
              <a:pPr defTabSz="457132" eaLnBrk="1" fontAlgn="auto" hangingPunct="1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200" kern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2" name="TextBox 24@|17FFC:16777215|FBC:16777215|LFC:16777215|LBC:16777215"/>
            <p:cNvSpPr txBox="1"/>
            <p:nvPr/>
          </p:nvSpPr>
          <p:spPr>
            <a:xfrm>
              <a:off x="1787337" y="2691921"/>
              <a:ext cx="1057112" cy="43173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4571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2099" b="1" dirty="0">
                  <a:solidFill>
                    <a:prstClr val="white"/>
                  </a:solidFill>
                  <a:latin typeface="微软雅黑" panose="020B0503020204020204" pitchFamily="34" charset="-122"/>
                  <a:cs typeface="Source Sans Pro"/>
                </a:rPr>
                <a:t>1</a:t>
              </a:r>
            </a:p>
          </p:txBody>
        </p:sp>
        <p:sp>
          <p:nvSpPr>
            <p:cNvPr id="36" name="TextBox 13@|17FFC:16777215|FBC:16777215|LFC:16777215|LBC:16777215"/>
            <p:cNvSpPr txBox="1"/>
            <p:nvPr/>
          </p:nvSpPr>
          <p:spPr>
            <a:xfrm>
              <a:off x="1323393" y="4503526"/>
              <a:ext cx="2118463" cy="30898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261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500" b="1" dirty="0"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500" b="1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7" name="TextBox 13@|17FFC:16777215|FBC:16777215|LFC:16777215|LBC:16777215"/>
            <p:cNvSpPr txBox="1"/>
            <p:nvPr/>
          </p:nvSpPr>
          <p:spPr>
            <a:xfrm>
              <a:off x="1323393" y="4914100"/>
              <a:ext cx="2133293" cy="64549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050" dirty="0"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2998788" y="1603375"/>
            <a:ext cx="1600200" cy="2566988"/>
            <a:chOff x="3998637" y="2137434"/>
            <a:chExt cx="2133293" cy="3422157"/>
          </a:xfrm>
        </p:grpSpPr>
        <p:sp>
          <p:nvSpPr>
            <p:cNvPr id="28" name="Shape 4096@|5FFC:681197|FBC:16777215|LFC:16777215|LBC:16777215"/>
            <p:cNvSpPr/>
            <p:nvPr/>
          </p:nvSpPr>
          <p:spPr>
            <a:xfrm>
              <a:off x="3998637" y="2137434"/>
              <a:ext cx="1983031" cy="2027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5" y="3821"/>
                  </a:moveTo>
                  <a:lnTo>
                    <a:pt x="4745" y="3821"/>
                  </a:lnTo>
                  <a:cubicBezTo>
                    <a:pt x="4832" y="6659"/>
                    <a:pt x="5371" y="8569"/>
                    <a:pt x="6052" y="9978"/>
                  </a:cubicBezTo>
                  <a:cubicBezTo>
                    <a:pt x="3968" y="8590"/>
                    <a:pt x="2022" y="6988"/>
                    <a:pt x="1735" y="3821"/>
                  </a:cubicBezTo>
                  <a:close/>
                  <a:moveTo>
                    <a:pt x="10800" y="1439"/>
                  </a:moveTo>
                  <a:cubicBezTo>
                    <a:pt x="14079" y="1438"/>
                    <a:pt x="15359" y="2749"/>
                    <a:pt x="15358" y="3236"/>
                  </a:cubicBezTo>
                  <a:cubicBezTo>
                    <a:pt x="15358" y="3725"/>
                    <a:pt x="14080" y="5035"/>
                    <a:pt x="10800" y="5038"/>
                  </a:cubicBezTo>
                  <a:cubicBezTo>
                    <a:pt x="7521" y="5035"/>
                    <a:pt x="6242" y="3725"/>
                    <a:pt x="6242" y="3236"/>
                  </a:cubicBezTo>
                  <a:cubicBezTo>
                    <a:pt x="6241" y="2749"/>
                    <a:pt x="7521" y="1438"/>
                    <a:pt x="10800" y="1439"/>
                  </a:cubicBezTo>
                  <a:close/>
                  <a:moveTo>
                    <a:pt x="15548" y="9978"/>
                  </a:moveTo>
                  <a:cubicBezTo>
                    <a:pt x="16230" y="8569"/>
                    <a:pt x="16768" y="6659"/>
                    <a:pt x="16855" y="3821"/>
                  </a:cubicBezTo>
                  <a:lnTo>
                    <a:pt x="19866" y="3821"/>
                  </a:lnTo>
                  <a:cubicBezTo>
                    <a:pt x="19580" y="6988"/>
                    <a:pt x="17632" y="8590"/>
                    <a:pt x="15548" y="9978"/>
                  </a:cubicBezTo>
                  <a:close/>
                  <a:moveTo>
                    <a:pt x="12216" y="15911"/>
                  </a:moveTo>
                  <a:cubicBezTo>
                    <a:pt x="12216" y="14207"/>
                    <a:pt x="13537" y="13266"/>
                    <a:pt x="15690" y="11871"/>
                  </a:cubicBezTo>
                  <a:cubicBezTo>
                    <a:pt x="18323" y="10163"/>
                    <a:pt x="21600" y="8040"/>
                    <a:pt x="21600" y="2998"/>
                  </a:cubicBezTo>
                  <a:cubicBezTo>
                    <a:pt x="21600" y="2544"/>
                    <a:pt x="21220" y="2177"/>
                    <a:pt x="20750" y="2177"/>
                  </a:cubicBezTo>
                  <a:lnTo>
                    <a:pt x="16635" y="2177"/>
                  </a:lnTo>
                  <a:cubicBezTo>
                    <a:pt x="16053" y="1125"/>
                    <a:pt x="14320" y="0"/>
                    <a:pt x="10800" y="0"/>
                  </a:cubicBezTo>
                  <a:cubicBezTo>
                    <a:pt x="7281" y="0"/>
                    <a:pt x="5547" y="1125"/>
                    <a:pt x="4966" y="2177"/>
                  </a:cubicBezTo>
                  <a:lnTo>
                    <a:pt x="850" y="2177"/>
                  </a:lnTo>
                  <a:cubicBezTo>
                    <a:pt x="380" y="2177"/>
                    <a:pt x="0" y="2544"/>
                    <a:pt x="0" y="2998"/>
                  </a:cubicBezTo>
                  <a:cubicBezTo>
                    <a:pt x="0" y="8040"/>
                    <a:pt x="3277" y="10163"/>
                    <a:pt x="5912" y="11871"/>
                  </a:cubicBezTo>
                  <a:cubicBezTo>
                    <a:pt x="8065" y="13266"/>
                    <a:pt x="9384" y="14207"/>
                    <a:pt x="9384" y="15911"/>
                  </a:cubicBezTo>
                  <a:lnTo>
                    <a:pt x="9384" y="17450"/>
                  </a:lnTo>
                  <a:cubicBezTo>
                    <a:pt x="7122" y="17696"/>
                    <a:pt x="5461" y="18514"/>
                    <a:pt x="5461" y="19487"/>
                  </a:cubicBezTo>
                  <a:cubicBezTo>
                    <a:pt x="5461" y="20654"/>
                    <a:pt x="7851" y="21600"/>
                    <a:pt x="10800" y="21600"/>
                  </a:cubicBezTo>
                  <a:cubicBezTo>
                    <a:pt x="13749" y="21600"/>
                    <a:pt x="16139" y="20654"/>
                    <a:pt x="16139" y="19487"/>
                  </a:cubicBezTo>
                  <a:cubicBezTo>
                    <a:pt x="16139" y="18514"/>
                    <a:pt x="14478" y="17696"/>
                    <a:pt x="12216" y="17450"/>
                  </a:cubicBezTo>
                  <a:cubicBezTo>
                    <a:pt x="12216" y="17450"/>
                    <a:pt x="12216" y="15911"/>
                    <a:pt x="12216" y="15911"/>
                  </a:cubicBezTo>
                  <a:close/>
                </a:path>
              </a:pathLst>
            </a:custGeom>
            <a:solidFill>
              <a:srgbClr val="5AAB31"/>
            </a:solidFill>
            <a:ln w="12700">
              <a:miter lim="400000"/>
            </a:ln>
          </p:spPr>
          <p:txBody>
            <a:bodyPr lIns="28573" tIns="28573" rIns="28573" bIns="28573" anchor="ctr"/>
            <a:lstStyle/>
            <a:p>
              <a:pPr defTabSz="457132" eaLnBrk="1" fontAlgn="auto" hangingPunct="1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200" kern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3" name="TextBox 25@|17FFC:16777215|FBC:16777215|LFC:16777215|LBC:16777215"/>
            <p:cNvSpPr txBox="1"/>
            <p:nvPr/>
          </p:nvSpPr>
          <p:spPr>
            <a:xfrm>
              <a:off x="4462120" y="2691921"/>
              <a:ext cx="1056065" cy="43173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4571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99" b="1" dirty="0">
                  <a:solidFill>
                    <a:prstClr val="white"/>
                  </a:solidFill>
                  <a:latin typeface="微软雅黑" panose="020B0503020204020204" pitchFamily="34" charset="-122"/>
                  <a:cs typeface="Source Sans Pro"/>
                </a:rPr>
                <a:t>2</a:t>
              </a:r>
              <a:endParaRPr lang="en-GB" sz="2099" b="1" dirty="0">
                <a:solidFill>
                  <a:prstClr val="white"/>
                </a:solidFill>
                <a:latin typeface="微软雅黑" panose="020B0503020204020204" pitchFamily="34" charset="-122"/>
                <a:cs typeface="Source Sans Pro"/>
              </a:endParaRPr>
            </a:p>
          </p:txBody>
        </p:sp>
        <p:sp>
          <p:nvSpPr>
            <p:cNvPr id="38" name="TextBox 13@|17FFC:16777215|FBC:16777215|LFC:16777215|LBC:16777215"/>
            <p:cNvSpPr txBox="1"/>
            <p:nvPr/>
          </p:nvSpPr>
          <p:spPr>
            <a:xfrm>
              <a:off x="3998637" y="4503526"/>
              <a:ext cx="2118478" cy="30898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261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500" b="1" dirty="0"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500" b="1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9" name="TextBox 13@|17FFC:16777215|FBC:16777215|LFC:16777215|LBC:16777215"/>
            <p:cNvSpPr txBox="1"/>
            <p:nvPr/>
          </p:nvSpPr>
          <p:spPr>
            <a:xfrm>
              <a:off x="3998637" y="4914100"/>
              <a:ext cx="2133293" cy="64549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050" dirty="0"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4967288" y="1603375"/>
            <a:ext cx="1600200" cy="2566988"/>
            <a:chOff x="6623734" y="2137434"/>
            <a:chExt cx="2133293" cy="3422157"/>
          </a:xfrm>
        </p:grpSpPr>
        <p:sp>
          <p:nvSpPr>
            <p:cNvPr id="31" name="Shape 4115@|5FFC:192|FBC:16777215|LFC:16777215|LBC:16777215"/>
            <p:cNvSpPr/>
            <p:nvPr/>
          </p:nvSpPr>
          <p:spPr>
            <a:xfrm>
              <a:off x="6623734" y="2137434"/>
              <a:ext cx="1983031" cy="2027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5" y="3821"/>
                  </a:moveTo>
                  <a:lnTo>
                    <a:pt x="4745" y="3821"/>
                  </a:lnTo>
                  <a:cubicBezTo>
                    <a:pt x="4832" y="6659"/>
                    <a:pt x="5371" y="8569"/>
                    <a:pt x="6052" y="9978"/>
                  </a:cubicBezTo>
                  <a:cubicBezTo>
                    <a:pt x="3968" y="8590"/>
                    <a:pt x="2022" y="6988"/>
                    <a:pt x="1735" y="3821"/>
                  </a:cubicBezTo>
                  <a:close/>
                  <a:moveTo>
                    <a:pt x="10800" y="1439"/>
                  </a:moveTo>
                  <a:cubicBezTo>
                    <a:pt x="14079" y="1438"/>
                    <a:pt x="15359" y="2749"/>
                    <a:pt x="15358" y="3236"/>
                  </a:cubicBezTo>
                  <a:cubicBezTo>
                    <a:pt x="15358" y="3725"/>
                    <a:pt x="14080" y="5035"/>
                    <a:pt x="10800" y="5038"/>
                  </a:cubicBezTo>
                  <a:cubicBezTo>
                    <a:pt x="7521" y="5035"/>
                    <a:pt x="6242" y="3725"/>
                    <a:pt x="6242" y="3236"/>
                  </a:cubicBezTo>
                  <a:cubicBezTo>
                    <a:pt x="6241" y="2749"/>
                    <a:pt x="7521" y="1438"/>
                    <a:pt x="10800" y="1439"/>
                  </a:cubicBezTo>
                  <a:close/>
                  <a:moveTo>
                    <a:pt x="15548" y="9978"/>
                  </a:moveTo>
                  <a:cubicBezTo>
                    <a:pt x="16230" y="8569"/>
                    <a:pt x="16768" y="6659"/>
                    <a:pt x="16855" y="3821"/>
                  </a:cubicBezTo>
                  <a:lnTo>
                    <a:pt x="19866" y="3821"/>
                  </a:lnTo>
                  <a:cubicBezTo>
                    <a:pt x="19580" y="6988"/>
                    <a:pt x="17632" y="8590"/>
                    <a:pt x="15548" y="9978"/>
                  </a:cubicBezTo>
                  <a:close/>
                  <a:moveTo>
                    <a:pt x="12216" y="15911"/>
                  </a:moveTo>
                  <a:cubicBezTo>
                    <a:pt x="12216" y="14207"/>
                    <a:pt x="13537" y="13266"/>
                    <a:pt x="15690" y="11871"/>
                  </a:cubicBezTo>
                  <a:cubicBezTo>
                    <a:pt x="18323" y="10163"/>
                    <a:pt x="21600" y="8040"/>
                    <a:pt x="21600" y="2998"/>
                  </a:cubicBezTo>
                  <a:cubicBezTo>
                    <a:pt x="21600" y="2544"/>
                    <a:pt x="21220" y="2177"/>
                    <a:pt x="20750" y="2177"/>
                  </a:cubicBezTo>
                  <a:lnTo>
                    <a:pt x="16635" y="2177"/>
                  </a:lnTo>
                  <a:cubicBezTo>
                    <a:pt x="16053" y="1125"/>
                    <a:pt x="14320" y="0"/>
                    <a:pt x="10800" y="0"/>
                  </a:cubicBezTo>
                  <a:cubicBezTo>
                    <a:pt x="7281" y="0"/>
                    <a:pt x="5547" y="1125"/>
                    <a:pt x="4966" y="2177"/>
                  </a:cubicBezTo>
                  <a:lnTo>
                    <a:pt x="850" y="2177"/>
                  </a:lnTo>
                  <a:cubicBezTo>
                    <a:pt x="380" y="2177"/>
                    <a:pt x="0" y="2544"/>
                    <a:pt x="0" y="2998"/>
                  </a:cubicBezTo>
                  <a:cubicBezTo>
                    <a:pt x="0" y="8040"/>
                    <a:pt x="3277" y="10163"/>
                    <a:pt x="5912" y="11871"/>
                  </a:cubicBezTo>
                  <a:cubicBezTo>
                    <a:pt x="8065" y="13266"/>
                    <a:pt x="9384" y="14207"/>
                    <a:pt x="9384" y="15911"/>
                  </a:cubicBezTo>
                  <a:lnTo>
                    <a:pt x="9384" y="17450"/>
                  </a:lnTo>
                  <a:cubicBezTo>
                    <a:pt x="7122" y="17696"/>
                    <a:pt x="5461" y="18514"/>
                    <a:pt x="5461" y="19487"/>
                  </a:cubicBezTo>
                  <a:cubicBezTo>
                    <a:pt x="5461" y="20654"/>
                    <a:pt x="7851" y="21600"/>
                    <a:pt x="10800" y="21600"/>
                  </a:cubicBezTo>
                  <a:cubicBezTo>
                    <a:pt x="13749" y="21600"/>
                    <a:pt x="16139" y="20654"/>
                    <a:pt x="16139" y="19487"/>
                  </a:cubicBezTo>
                  <a:cubicBezTo>
                    <a:pt x="16139" y="18514"/>
                    <a:pt x="14478" y="17696"/>
                    <a:pt x="12216" y="17450"/>
                  </a:cubicBezTo>
                  <a:cubicBezTo>
                    <a:pt x="12216" y="17450"/>
                    <a:pt x="12216" y="15911"/>
                    <a:pt x="12216" y="15911"/>
                  </a:cubicBezTo>
                  <a:close/>
                </a:path>
              </a:pathLst>
            </a:custGeom>
            <a:solidFill>
              <a:srgbClr val="315B2F"/>
            </a:solidFill>
            <a:ln w="12700">
              <a:miter lim="400000"/>
            </a:ln>
          </p:spPr>
          <p:txBody>
            <a:bodyPr lIns="28573" tIns="28573" rIns="28573" bIns="28573" anchor="ctr"/>
            <a:lstStyle/>
            <a:p>
              <a:pPr defTabSz="457132" eaLnBrk="1" fontAlgn="auto" hangingPunct="1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200" kern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4" name="TextBox 26@|17FFC:16777215|FBC:16777215|LFC:16777215|LBC:16777215"/>
            <p:cNvSpPr txBox="1"/>
            <p:nvPr/>
          </p:nvSpPr>
          <p:spPr>
            <a:xfrm>
              <a:off x="7078751" y="2691921"/>
              <a:ext cx="1056065" cy="43173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4571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sz="2099" b="1" dirty="0">
                  <a:solidFill>
                    <a:prstClr val="white"/>
                  </a:solidFill>
                  <a:latin typeface="微软雅黑" panose="020B0503020204020204" pitchFamily="34" charset="-122"/>
                  <a:cs typeface="Source Sans Pro"/>
                </a:rPr>
                <a:t>3</a:t>
              </a:r>
              <a:endParaRPr lang="en-GB" sz="2099" b="1" dirty="0">
                <a:solidFill>
                  <a:prstClr val="white"/>
                </a:solidFill>
                <a:latin typeface="微软雅黑" panose="020B0503020204020204" pitchFamily="34" charset="-122"/>
                <a:cs typeface="Source Sans Pro"/>
              </a:endParaRPr>
            </a:p>
          </p:txBody>
        </p:sp>
        <p:sp>
          <p:nvSpPr>
            <p:cNvPr id="40" name="TextBox 13@|17FFC:16777215|FBC:16777215|LFC:16777215|LBC:16777215"/>
            <p:cNvSpPr txBox="1"/>
            <p:nvPr/>
          </p:nvSpPr>
          <p:spPr>
            <a:xfrm>
              <a:off x="6623734" y="4503526"/>
              <a:ext cx="2118478" cy="30898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261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500" b="1" dirty="0"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500" b="1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1" name="TextBox 13@|17FFC:16777215|FBC:16777215|LFC:16777215|LBC:16777215"/>
            <p:cNvSpPr txBox="1"/>
            <p:nvPr/>
          </p:nvSpPr>
          <p:spPr>
            <a:xfrm>
              <a:off x="6623734" y="4914100"/>
              <a:ext cx="2133293" cy="64549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050" dirty="0"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6961188" y="1603375"/>
            <a:ext cx="1614487" cy="2566988"/>
            <a:chOff x="9280675" y="2137434"/>
            <a:chExt cx="2153580" cy="3422157"/>
          </a:xfrm>
        </p:grpSpPr>
        <p:sp>
          <p:nvSpPr>
            <p:cNvPr id="30" name="Shape 4114@|5FFC:681197|FBC:16777215|LFC:16777215|LBC:16777215"/>
            <p:cNvSpPr/>
            <p:nvPr/>
          </p:nvSpPr>
          <p:spPr>
            <a:xfrm>
              <a:off x="9280675" y="2137434"/>
              <a:ext cx="1984173" cy="2027474"/>
            </a:xfrm>
            <a:custGeom>
              <a:avLst/>
              <a:gdLst/>
              <a:ahLst/>
              <a:cxnLst>
                <a:cxn ang="0">
                  <a:pos x="wd2" y="hd2"/>
                </a:cxn>
                <a:cxn ang="5400000">
                  <a:pos x="wd2" y="hd2"/>
                </a:cxn>
                <a:cxn ang="10800000">
                  <a:pos x="wd2" y="hd2"/>
                </a:cxn>
                <a:cxn ang="16200000">
                  <a:pos x="wd2" y="hd2"/>
                </a:cxn>
              </a:cxnLst>
              <a:rect l="0" t="0" r="r" b="b"/>
              <a:pathLst>
                <a:path w="21600" h="21600" extrusionOk="0">
                  <a:moveTo>
                    <a:pt x="1735" y="3821"/>
                  </a:moveTo>
                  <a:lnTo>
                    <a:pt x="4745" y="3821"/>
                  </a:lnTo>
                  <a:cubicBezTo>
                    <a:pt x="4832" y="6659"/>
                    <a:pt x="5371" y="8569"/>
                    <a:pt x="6052" y="9978"/>
                  </a:cubicBezTo>
                  <a:cubicBezTo>
                    <a:pt x="3968" y="8590"/>
                    <a:pt x="2022" y="6988"/>
                    <a:pt x="1735" y="3821"/>
                  </a:cubicBezTo>
                  <a:close/>
                  <a:moveTo>
                    <a:pt x="10800" y="1439"/>
                  </a:moveTo>
                  <a:cubicBezTo>
                    <a:pt x="14079" y="1438"/>
                    <a:pt x="15359" y="2749"/>
                    <a:pt x="15358" y="3236"/>
                  </a:cubicBezTo>
                  <a:cubicBezTo>
                    <a:pt x="15358" y="3725"/>
                    <a:pt x="14080" y="5035"/>
                    <a:pt x="10800" y="5038"/>
                  </a:cubicBezTo>
                  <a:cubicBezTo>
                    <a:pt x="7521" y="5035"/>
                    <a:pt x="6242" y="3725"/>
                    <a:pt x="6242" y="3236"/>
                  </a:cubicBezTo>
                  <a:cubicBezTo>
                    <a:pt x="6241" y="2749"/>
                    <a:pt x="7521" y="1438"/>
                    <a:pt x="10800" y="1439"/>
                  </a:cubicBezTo>
                  <a:close/>
                  <a:moveTo>
                    <a:pt x="15548" y="9978"/>
                  </a:moveTo>
                  <a:cubicBezTo>
                    <a:pt x="16230" y="8569"/>
                    <a:pt x="16768" y="6659"/>
                    <a:pt x="16855" y="3821"/>
                  </a:cubicBezTo>
                  <a:lnTo>
                    <a:pt x="19866" y="3821"/>
                  </a:lnTo>
                  <a:cubicBezTo>
                    <a:pt x="19580" y="6988"/>
                    <a:pt x="17632" y="8590"/>
                    <a:pt x="15548" y="9978"/>
                  </a:cubicBezTo>
                  <a:close/>
                  <a:moveTo>
                    <a:pt x="12216" y="15911"/>
                  </a:moveTo>
                  <a:cubicBezTo>
                    <a:pt x="12216" y="14207"/>
                    <a:pt x="13537" y="13266"/>
                    <a:pt x="15690" y="11871"/>
                  </a:cubicBezTo>
                  <a:cubicBezTo>
                    <a:pt x="18323" y="10163"/>
                    <a:pt x="21600" y="8040"/>
                    <a:pt x="21600" y="2998"/>
                  </a:cubicBezTo>
                  <a:cubicBezTo>
                    <a:pt x="21600" y="2544"/>
                    <a:pt x="21220" y="2177"/>
                    <a:pt x="20750" y="2177"/>
                  </a:cubicBezTo>
                  <a:lnTo>
                    <a:pt x="16635" y="2177"/>
                  </a:lnTo>
                  <a:cubicBezTo>
                    <a:pt x="16053" y="1125"/>
                    <a:pt x="14320" y="0"/>
                    <a:pt x="10800" y="0"/>
                  </a:cubicBezTo>
                  <a:cubicBezTo>
                    <a:pt x="7281" y="0"/>
                    <a:pt x="5547" y="1125"/>
                    <a:pt x="4966" y="2177"/>
                  </a:cubicBezTo>
                  <a:lnTo>
                    <a:pt x="850" y="2177"/>
                  </a:lnTo>
                  <a:cubicBezTo>
                    <a:pt x="380" y="2177"/>
                    <a:pt x="0" y="2544"/>
                    <a:pt x="0" y="2998"/>
                  </a:cubicBezTo>
                  <a:cubicBezTo>
                    <a:pt x="0" y="8040"/>
                    <a:pt x="3277" y="10163"/>
                    <a:pt x="5912" y="11871"/>
                  </a:cubicBezTo>
                  <a:cubicBezTo>
                    <a:pt x="8065" y="13266"/>
                    <a:pt x="9384" y="14207"/>
                    <a:pt x="9384" y="15911"/>
                  </a:cubicBezTo>
                  <a:lnTo>
                    <a:pt x="9384" y="17450"/>
                  </a:lnTo>
                  <a:cubicBezTo>
                    <a:pt x="7122" y="17696"/>
                    <a:pt x="5461" y="18514"/>
                    <a:pt x="5461" y="19487"/>
                  </a:cubicBezTo>
                  <a:cubicBezTo>
                    <a:pt x="5461" y="20654"/>
                    <a:pt x="7851" y="21600"/>
                    <a:pt x="10800" y="21600"/>
                  </a:cubicBezTo>
                  <a:cubicBezTo>
                    <a:pt x="13749" y="21600"/>
                    <a:pt x="16139" y="20654"/>
                    <a:pt x="16139" y="19487"/>
                  </a:cubicBezTo>
                  <a:cubicBezTo>
                    <a:pt x="16139" y="18514"/>
                    <a:pt x="14478" y="17696"/>
                    <a:pt x="12216" y="17450"/>
                  </a:cubicBezTo>
                  <a:cubicBezTo>
                    <a:pt x="12216" y="17450"/>
                    <a:pt x="12216" y="15911"/>
                    <a:pt x="12216" y="15911"/>
                  </a:cubicBezTo>
                  <a:close/>
                </a:path>
              </a:pathLst>
            </a:custGeom>
            <a:solidFill>
              <a:srgbClr val="5AAB31"/>
            </a:solidFill>
            <a:ln w="12700">
              <a:miter lim="400000"/>
            </a:ln>
          </p:spPr>
          <p:txBody>
            <a:bodyPr lIns="28573" tIns="28573" rIns="28573" bIns="28573" anchor="ctr"/>
            <a:lstStyle/>
            <a:p>
              <a:pPr defTabSz="457132" eaLnBrk="1" fontAlgn="auto" hangingPunct="1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FFFFFF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1200" kern="0">
                <a:solidFill>
                  <a:srgbClr val="FFFFFF"/>
                </a:solidFill>
                <a:latin typeface="Helvetica Light"/>
                <a:ea typeface="Helvetica Light"/>
                <a:cs typeface="Helvetica Light"/>
                <a:sym typeface="Helvetica Light"/>
              </a:endParaRPr>
            </a:p>
          </p:txBody>
        </p:sp>
        <p:sp>
          <p:nvSpPr>
            <p:cNvPr id="35" name="TextBox 27@|17FFC:16777215|FBC:16777215|LFC:16777215|LBC:16777215"/>
            <p:cNvSpPr txBox="1"/>
            <p:nvPr/>
          </p:nvSpPr>
          <p:spPr>
            <a:xfrm>
              <a:off x="9752895" y="2691921"/>
              <a:ext cx="1056674" cy="43173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/>
            <a:p>
              <a:pPr algn="ctr" defTabSz="457132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GB" sz="2099" b="1" dirty="0">
                  <a:solidFill>
                    <a:prstClr val="white"/>
                  </a:solidFill>
                  <a:latin typeface="微软雅黑" panose="020B0503020204020204" pitchFamily="34" charset="-122"/>
                  <a:cs typeface="Source Sans Pro"/>
                </a:rPr>
                <a:t>4</a:t>
              </a:r>
            </a:p>
          </p:txBody>
        </p:sp>
        <p:sp>
          <p:nvSpPr>
            <p:cNvPr id="42" name="TextBox 13@|17FFC:16777215|FBC:16777215|LFC:16777215|LBC:16777215"/>
            <p:cNvSpPr txBox="1"/>
            <p:nvPr/>
          </p:nvSpPr>
          <p:spPr>
            <a:xfrm>
              <a:off x="9301851" y="4503526"/>
              <a:ext cx="2117582" cy="30898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ctr" defTabSz="91261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500" b="1" dirty="0"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500" b="1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3" name="TextBox 13@|17FFC:16777215|FBC:16777215|LFC:16777215|LBC:16777215"/>
            <p:cNvSpPr txBox="1"/>
            <p:nvPr/>
          </p:nvSpPr>
          <p:spPr>
            <a:xfrm>
              <a:off x="9301851" y="4914100"/>
              <a:ext cx="2132404" cy="64549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050" dirty="0"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27654" name="组合 26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44" name="圆角矩形 43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27657" name="图片 44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7658" name="文本框 45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27659" name="文本框 46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sp>
        <p:nvSpPr>
          <p:cNvPr id="27655" name="矩形 5"/>
          <p:cNvSpPr>
            <a:spLocks noChangeArrowheads="1"/>
          </p:cNvSpPr>
          <p:nvPr/>
        </p:nvSpPr>
        <p:spPr bwMode="auto">
          <a:xfrm>
            <a:off x="4133850" y="2387600"/>
            <a:ext cx="876300" cy="368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b="1">
                <a:solidFill>
                  <a:srgbClr val="FFFFFF"/>
                </a:solidFill>
                <a:latin typeface="微软雅黑" pitchFamily="34" charset="-122"/>
                <a:sym typeface="微软雅黑" pitchFamily="34" charset="-122"/>
              </a:rPr>
              <a:t>小状元</a:t>
            </a:r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组合 22"/>
          <p:cNvGrpSpPr>
            <a:grpSpLocks/>
          </p:cNvGrpSpPr>
          <p:nvPr/>
        </p:nvGrpSpPr>
        <p:grpSpPr bwMode="auto">
          <a:xfrm>
            <a:off x="1412875" y="976313"/>
            <a:ext cx="6257925" cy="2773362"/>
            <a:chOff x="1884036" y="1302350"/>
            <a:chExt cx="8343582" cy="3696109"/>
          </a:xfrm>
        </p:grpSpPr>
        <p:sp>
          <p:nvSpPr>
            <p:cNvPr id="2" name="Shape 2191@|9FFC:0|FBC:0|LFC:13286061|LBC:16777215"/>
            <p:cNvSpPr/>
            <p:nvPr/>
          </p:nvSpPr>
          <p:spPr>
            <a:xfrm rot="16200000" flipV="1">
              <a:off x="5845228" y="1647626"/>
              <a:ext cx="0" cy="3011903"/>
            </a:xfrm>
            <a:prstGeom prst="line">
              <a:avLst/>
            </a:prstGeom>
            <a:ln w="12700">
              <a:solidFill>
                <a:srgbClr val="ADBACA"/>
              </a:solidFill>
              <a:prstDash val="sysDot"/>
              <a:headEnd type="oval" w="med" len="med"/>
              <a:tailEnd type="oval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lIns="38100" tIns="38100" rIns="38100" bIns="381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3" name="Shape 2191@|9FFC:0|FBC:0|LFC:13286061|LBC:16777215"/>
            <p:cNvSpPr/>
            <p:nvPr/>
          </p:nvSpPr>
          <p:spPr>
            <a:xfrm rot="10800000" flipV="1">
              <a:off x="7351178" y="1672595"/>
              <a:ext cx="0" cy="2953503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</a:ln>
            <a:effectLst/>
          </p:spPr>
          <p:txBody>
            <a:bodyPr lIns="38100" tIns="38100" rIns="38100" bIns="381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4" name="Shape 2196@|9FFC:0|FBC:0|LFC:13286061|LBC:16777215"/>
            <p:cNvSpPr/>
            <p:nvPr/>
          </p:nvSpPr>
          <p:spPr>
            <a:xfrm>
              <a:off x="7351178" y="4626098"/>
              <a:ext cx="351353" cy="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  <a:tailEnd type="oval" w="med" len="med"/>
            </a:ln>
            <a:effectLst/>
          </p:spPr>
          <p:txBody>
            <a:bodyPr lIns="38100" tIns="38100" rIns="38100" bIns="381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" name="Shape 2196@|9FFC:0|FBC:0|LFC:13286061|LBC:16777215"/>
            <p:cNvSpPr/>
            <p:nvPr/>
          </p:nvSpPr>
          <p:spPr>
            <a:xfrm>
              <a:off x="7351178" y="3674037"/>
              <a:ext cx="351353" cy="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  <a:tailEnd type="oval" w="med" len="med"/>
            </a:ln>
            <a:effectLst/>
          </p:spPr>
          <p:txBody>
            <a:bodyPr lIns="38100" tIns="38100" rIns="38100" bIns="381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6" name="Shape 2196@|9FFC:0|FBC:0|LFC:13286061|LBC:16777215"/>
            <p:cNvSpPr/>
            <p:nvPr/>
          </p:nvSpPr>
          <p:spPr>
            <a:xfrm>
              <a:off x="7351178" y="2675432"/>
              <a:ext cx="351353" cy="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  <a:tailEnd type="oval" w="med" len="med"/>
            </a:ln>
            <a:effectLst/>
          </p:spPr>
          <p:txBody>
            <a:bodyPr lIns="38100" tIns="38100" rIns="38100" bIns="381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7" name="Shape 2196@|9FFC:0|FBC:0|LFC:13286061|LBC:16777215"/>
            <p:cNvSpPr/>
            <p:nvPr/>
          </p:nvSpPr>
          <p:spPr>
            <a:xfrm>
              <a:off x="7351178" y="1683174"/>
              <a:ext cx="351353" cy="0"/>
            </a:xfrm>
            <a:prstGeom prst="line">
              <a:avLst/>
            </a:prstGeom>
            <a:noFill/>
            <a:ln w="12700" cap="flat">
              <a:solidFill>
                <a:srgbClr val="ADBACA"/>
              </a:solidFill>
              <a:prstDash val="solid"/>
              <a:miter lim="400000"/>
              <a:tailEnd type="oval" w="med" len="med"/>
            </a:ln>
            <a:effectLst/>
          </p:spPr>
          <p:txBody>
            <a:bodyPr lIns="38100" tIns="38100" rIns="38100" bIns="38100" anchor="ctr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 sz="3200">
                  <a:solidFill>
                    <a:srgbClr val="000000"/>
                  </a:solidFill>
                  <a:latin typeface="Helvetica Light"/>
                  <a:ea typeface="Helvetica Light"/>
                  <a:cs typeface="Helvetica Light"/>
                  <a:sym typeface="Helvetica Light"/>
                </a:defRPr>
              </a:pPr>
              <a:endParaRPr sz="2400">
                <a:solidFill>
                  <a:srgbClr val="000000"/>
                </a:solidFill>
                <a:latin typeface="Helvetica Light"/>
                <a:ea typeface="Helvetica Light"/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8" name="Rectangle 13@|1FFC:192|FBC:16777215|LFC:16777215|LBC:16777215"/>
            <p:cNvSpPr/>
            <p:nvPr/>
          </p:nvSpPr>
          <p:spPr>
            <a:xfrm>
              <a:off x="1884036" y="2804490"/>
              <a:ext cx="2317662" cy="708755"/>
            </a:xfrm>
            <a:prstGeom prst="rect">
              <a:avLst/>
            </a:prstGeom>
            <a:solidFill>
              <a:srgbClr val="315B2F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9" name="Rectangle 18@|1FFC:681197|FBC:16777215|LFC:16777215|LBC:16777215"/>
            <p:cNvSpPr/>
            <p:nvPr/>
          </p:nvSpPr>
          <p:spPr>
            <a:xfrm>
              <a:off x="4796458" y="2303070"/>
              <a:ext cx="2317662" cy="702409"/>
            </a:xfrm>
            <a:prstGeom prst="rect">
              <a:avLst/>
            </a:prstGeom>
            <a:solidFill>
              <a:srgbClr val="5AAB3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0" name="Rectangle 15@|1FFC:681197|FBC:16777215|LFC:16777215|LBC:16777215"/>
            <p:cNvSpPr/>
            <p:nvPr/>
          </p:nvSpPr>
          <p:spPr>
            <a:xfrm>
              <a:off x="4796458" y="3295330"/>
              <a:ext cx="2317662" cy="706640"/>
            </a:xfrm>
            <a:prstGeom prst="rect">
              <a:avLst/>
            </a:prstGeom>
            <a:solidFill>
              <a:srgbClr val="5AAB3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1" name="Rectangle 16@|1FFC:681197|FBC:16777215|LFC:16777215|LBC:16777215"/>
            <p:cNvSpPr/>
            <p:nvPr/>
          </p:nvSpPr>
          <p:spPr>
            <a:xfrm>
              <a:off x="7888791" y="2298839"/>
              <a:ext cx="2317661" cy="706640"/>
            </a:xfrm>
            <a:prstGeom prst="rect">
              <a:avLst/>
            </a:prstGeom>
            <a:solidFill>
              <a:srgbClr val="5AAB3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2" name="Rectangle 14@|1FFC:681197|FBC:16777215|LFC:16777215|LBC:16777215"/>
            <p:cNvSpPr/>
            <p:nvPr/>
          </p:nvSpPr>
          <p:spPr>
            <a:xfrm>
              <a:off x="7888791" y="1302350"/>
              <a:ext cx="2317661" cy="706640"/>
            </a:xfrm>
            <a:prstGeom prst="rect">
              <a:avLst/>
            </a:prstGeom>
            <a:solidFill>
              <a:srgbClr val="5AAB3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3" name="Rectangle 17@|1FFC:681197|FBC:16777215|LFC:16777215|LBC:16777215"/>
            <p:cNvSpPr/>
            <p:nvPr/>
          </p:nvSpPr>
          <p:spPr>
            <a:xfrm>
              <a:off x="7888791" y="3295330"/>
              <a:ext cx="2317661" cy="706640"/>
            </a:xfrm>
            <a:prstGeom prst="rect">
              <a:avLst/>
            </a:prstGeom>
            <a:solidFill>
              <a:srgbClr val="5AAB3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14" name="Rectangle 19@|1FFC:681197|FBC:16777215|LFC:16777215|LBC:16777215"/>
            <p:cNvSpPr/>
            <p:nvPr/>
          </p:nvSpPr>
          <p:spPr>
            <a:xfrm>
              <a:off x="7888791" y="4291819"/>
              <a:ext cx="2317661" cy="706640"/>
            </a:xfrm>
            <a:prstGeom prst="rect">
              <a:avLst/>
            </a:prstGeom>
            <a:solidFill>
              <a:srgbClr val="5AAB31"/>
            </a:solidFill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lIns="7620" tIns="7620" rIns="7620" bIns="7620" spcCol="1270" anchor="ctr"/>
            <a:lstStyle/>
            <a:p>
              <a:pPr algn="ctr" defTabSz="5334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endParaRPr lang="en-US" sz="1200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28693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888269" y="3020290"/>
              <a:ext cx="2338828" cy="247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chemeClr val="bg1"/>
                  </a:solidFill>
                  <a:ea typeface="宋体" pitchFamily="2" charset="-122"/>
                  <a:sym typeface="Arial" pitchFamily="34" charset="0"/>
                </a:rPr>
                <a:t>单击编辑标题</a:t>
              </a:r>
              <a:endParaRPr lang="en-US" altLang="zh-CN" sz="1200" b="1">
                <a:solidFill>
                  <a:schemeClr val="bg1"/>
                </a:solidFill>
                <a:sym typeface="Arial" pitchFamily="34" charset="0"/>
              </a:endParaRPr>
            </a:p>
          </p:txBody>
        </p:sp>
        <p:sp>
          <p:nvSpPr>
            <p:cNvPr id="28694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764710" y="3517476"/>
              <a:ext cx="2338827" cy="245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chemeClr val="bg1"/>
                  </a:solidFill>
                  <a:ea typeface="宋体" pitchFamily="2" charset="-122"/>
                  <a:sym typeface="Arial" pitchFamily="34" charset="0"/>
                </a:rPr>
                <a:t>单击编辑标题</a:t>
              </a:r>
              <a:endParaRPr lang="en-US" altLang="zh-CN" sz="1200" b="1">
                <a:solidFill>
                  <a:schemeClr val="bg1"/>
                </a:solidFill>
                <a:sym typeface="Arial" pitchFamily="34" charset="0"/>
              </a:endParaRPr>
            </a:p>
          </p:txBody>
        </p:sp>
        <p:sp>
          <p:nvSpPr>
            <p:cNvPr id="28695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764710" y="2512524"/>
              <a:ext cx="2338827" cy="24753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chemeClr val="bg1"/>
                  </a:solidFill>
                  <a:ea typeface="宋体" pitchFamily="2" charset="-122"/>
                  <a:sym typeface="Arial" pitchFamily="34" charset="0"/>
                </a:rPr>
                <a:t>单击编辑标题</a:t>
              </a:r>
              <a:endParaRPr lang="en-US" altLang="zh-CN" sz="1200" b="1">
                <a:solidFill>
                  <a:schemeClr val="bg1"/>
                </a:solidFill>
                <a:sym typeface="Arial" pitchFamily="34" charset="0"/>
              </a:endParaRPr>
            </a:p>
          </p:txBody>
        </p:sp>
        <p:sp>
          <p:nvSpPr>
            <p:cNvPr id="28696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869741" y="2527334"/>
              <a:ext cx="2336711" cy="245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chemeClr val="bg1"/>
                  </a:solidFill>
                  <a:ea typeface="宋体" pitchFamily="2" charset="-122"/>
                  <a:sym typeface="Arial" pitchFamily="34" charset="0"/>
                </a:rPr>
                <a:t>单击编辑标题</a:t>
              </a:r>
              <a:endParaRPr lang="en-US" altLang="zh-CN" sz="1200" b="1">
                <a:solidFill>
                  <a:schemeClr val="bg1"/>
                </a:solidFill>
                <a:sym typeface="Arial" pitchFamily="34" charset="0"/>
              </a:endParaRPr>
            </a:p>
          </p:txBody>
        </p:sp>
        <p:sp>
          <p:nvSpPr>
            <p:cNvPr id="28697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869741" y="1524497"/>
              <a:ext cx="2336711" cy="245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chemeClr val="bg1"/>
                  </a:solidFill>
                  <a:ea typeface="宋体" pitchFamily="2" charset="-122"/>
                  <a:sym typeface="Arial" pitchFamily="34" charset="0"/>
                </a:rPr>
                <a:t>单击编辑标题</a:t>
              </a:r>
              <a:endParaRPr lang="en-US" altLang="zh-CN" sz="1200" b="1">
                <a:solidFill>
                  <a:schemeClr val="bg1"/>
                </a:solidFill>
                <a:sym typeface="Arial" pitchFamily="34" charset="0"/>
              </a:endParaRPr>
            </a:p>
          </p:txBody>
        </p:sp>
        <p:sp>
          <p:nvSpPr>
            <p:cNvPr id="28698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888791" y="4486462"/>
              <a:ext cx="2338827" cy="2475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chemeClr val="bg1"/>
                  </a:solidFill>
                  <a:ea typeface="宋体" pitchFamily="2" charset="-122"/>
                  <a:sym typeface="Arial" pitchFamily="34" charset="0"/>
                </a:rPr>
                <a:t>单击编辑标题</a:t>
              </a:r>
              <a:endParaRPr lang="en-US" altLang="zh-CN" sz="1200" b="1">
                <a:solidFill>
                  <a:schemeClr val="bg1"/>
                </a:solidFill>
                <a:sym typeface="Arial" pitchFamily="34" charset="0"/>
              </a:endParaRPr>
            </a:p>
          </p:txBody>
        </p:sp>
        <p:sp>
          <p:nvSpPr>
            <p:cNvPr id="28699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888791" y="3483625"/>
              <a:ext cx="2338827" cy="2454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200" b="1">
                  <a:solidFill>
                    <a:schemeClr val="bg1"/>
                  </a:solidFill>
                  <a:ea typeface="宋体" pitchFamily="2" charset="-122"/>
                  <a:sym typeface="Arial" pitchFamily="34" charset="0"/>
                </a:rPr>
                <a:t>单击编辑标题</a:t>
              </a:r>
              <a:endParaRPr lang="en-US" altLang="zh-CN" sz="1200" b="1">
                <a:solidFill>
                  <a:schemeClr val="bg1"/>
                </a:solidFill>
                <a:sym typeface="Arial" pitchFamily="34" charset="0"/>
              </a:endParaRPr>
            </a:p>
          </p:txBody>
        </p:sp>
      </p:grpSp>
      <p:grpSp>
        <p:nvGrpSpPr>
          <p:cNvPr id="28675" name="组合 28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30" name="圆角矩形 29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28677" name="图片 3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8678" name="文本框 31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28679" name="文本框 32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98488"/>
            <a:ext cx="3622675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741363" y="965200"/>
            <a:ext cx="2070100" cy="3298825"/>
            <a:chOff x="989151" y="1288233"/>
            <a:chExt cx="2758316" cy="4396665"/>
          </a:xfrm>
        </p:grpSpPr>
        <p:pic>
          <p:nvPicPr>
            <p:cNvPr id="29715" name="Picture 3@|13FFC:16777215|FBC:16777215|LFC:16777215|LBC:1677721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546358">
              <a:off x="989151" y="1288233"/>
              <a:ext cx="2758316" cy="4396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908" name="TextBox 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822569" y="2117633"/>
              <a:ext cx="1311469" cy="2678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2450" b="1" smtClean="0">
                  <a:solidFill>
                    <a:srgbClr val="FFFFFF"/>
                  </a:solidFill>
                  <a:latin typeface="Impact" panose="020B0806030902050204" pitchFamily="34" charset="0"/>
                </a:rPr>
                <a:t>4</a:t>
              </a:r>
              <a:endParaRPr lang="zh-CN" altLang="en-US" sz="12450" b="1" smtClean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519488" y="1922463"/>
            <a:ext cx="4859337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defRPr/>
            </a:pPr>
            <a:r>
              <a:rPr lang="zh-CN" altLang="en-US" sz="4050" b="1" smtClean="0">
                <a:solidFill>
                  <a:srgbClr val="4A9B33"/>
                </a:solidFill>
                <a:latin typeface="微软雅黑" panose="020B0503020204020204" pitchFamily="34" charset="-122"/>
              </a:rPr>
              <a:t>请输入您的章节标题</a:t>
            </a: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5832475" y="2635250"/>
            <a:ext cx="1922463" cy="369888"/>
            <a:chOff x="7777461" y="3514044"/>
            <a:chExt cx="2563090" cy="493823"/>
          </a:xfrm>
        </p:grpSpPr>
        <p:sp>
          <p:nvSpPr>
            <p:cNvPr id="15" name="Oval 14@|1FFC:3382090|FBC:16777215|LFC:16777215|LBC:16777215"/>
            <p:cNvSpPr/>
            <p:nvPr/>
          </p:nvSpPr>
          <p:spPr>
            <a:xfrm>
              <a:off x="7777461" y="3626373"/>
              <a:ext cx="162972" cy="163194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9714" name="TextBox 15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940340" y="3514044"/>
              <a:ext cx="2400211" cy="493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621088" y="2659063"/>
            <a:ext cx="1924050" cy="368300"/>
            <a:chOff x="4829865" y="3545540"/>
            <a:chExt cx="2563088" cy="491704"/>
          </a:xfrm>
        </p:grpSpPr>
        <p:sp>
          <p:nvSpPr>
            <p:cNvPr id="29711" name="TextBox 11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992744" y="3545540"/>
              <a:ext cx="2400209" cy="491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  <p:sp>
          <p:nvSpPr>
            <p:cNvPr id="17" name="Oval 16@|1FFC:3382090|FBC:16777215|LFC:16777215|LBC:16777215"/>
            <p:cNvSpPr/>
            <p:nvPr/>
          </p:nvSpPr>
          <p:spPr>
            <a:xfrm>
              <a:off x="4829865" y="3626078"/>
              <a:ext cx="162836" cy="163194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3621088" y="2979738"/>
            <a:ext cx="1924050" cy="369887"/>
            <a:chOff x="4829865" y="3972976"/>
            <a:chExt cx="2563088" cy="493823"/>
          </a:xfrm>
        </p:grpSpPr>
        <p:sp>
          <p:nvSpPr>
            <p:cNvPr id="29709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992744" y="3972976"/>
              <a:ext cx="2400209" cy="493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  <p:sp>
          <p:nvSpPr>
            <p:cNvPr id="18" name="Oval 17@|1FFC:3382090|FBC:16777215|LFC:16777215|LBC:16777215"/>
            <p:cNvSpPr/>
            <p:nvPr/>
          </p:nvSpPr>
          <p:spPr>
            <a:xfrm>
              <a:off x="4829865" y="4085304"/>
              <a:ext cx="162836" cy="161076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5832475" y="2974975"/>
            <a:ext cx="1922463" cy="369888"/>
            <a:chOff x="7777461" y="3967041"/>
            <a:chExt cx="2563090" cy="491704"/>
          </a:xfrm>
        </p:grpSpPr>
        <p:sp>
          <p:nvSpPr>
            <p:cNvPr id="21" name="Oval 20@|1FFC:3382090|FBC:16777215|LFC:16777215|LBC:16777215"/>
            <p:cNvSpPr/>
            <p:nvPr/>
          </p:nvSpPr>
          <p:spPr>
            <a:xfrm>
              <a:off x="7777461" y="4078888"/>
              <a:ext cx="162972" cy="164605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9708" name="TextBox 21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940340" y="3967041"/>
              <a:ext cx="2400211" cy="491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6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4722813" y="1620838"/>
            <a:ext cx="3619500" cy="2700337"/>
            <a:chOff x="6295656" y="2159913"/>
            <a:chExt cx="4826000" cy="3601024"/>
          </a:xfrm>
        </p:grpSpPr>
        <p:sp>
          <p:nvSpPr>
            <p:cNvPr id="3" name="矩形 2"/>
            <p:cNvSpPr/>
            <p:nvPr/>
          </p:nvSpPr>
          <p:spPr>
            <a:xfrm>
              <a:off x="6295656" y="2159913"/>
              <a:ext cx="4826000" cy="2961689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white"/>
                  </a:solidFill>
                </a:rPr>
                <a:t>请插入图片</a:t>
              </a:r>
              <a:endParaRPr lang="en-US" altLang="zh-CN" sz="1050" dirty="0">
                <a:solidFill>
                  <a:prstClr val="white"/>
                </a:solidFill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white"/>
                  </a:solidFill>
                </a:rPr>
                <a:t>（见教程）</a:t>
              </a:r>
            </a:p>
          </p:txBody>
        </p:sp>
        <p:sp>
          <p:nvSpPr>
            <p:cNvPr id="48" name="矩形 47"/>
            <p:cNvSpPr/>
            <p:nvPr/>
          </p:nvSpPr>
          <p:spPr>
            <a:xfrm>
              <a:off x="6295656" y="5125836"/>
              <a:ext cx="4813300" cy="635101"/>
            </a:xfrm>
            <a:prstGeom prst="rect">
              <a:avLst/>
            </a:prstGeom>
            <a:solidFill>
              <a:srgbClr val="315B2F">
                <a:alpha val="90000"/>
              </a:srgb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30735" name="文本框 48"/>
            <p:cNvSpPr txBox="1">
              <a:spLocks noChangeArrowheads="1"/>
            </p:cNvSpPr>
            <p:nvPr/>
          </p:nvSpPr>
          <p:spPr bwMode="auto">
            <a:xfrm>
              <a:off x="6427176" y="5256748"/>
              <a:ext cx="3866863" cy="49252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FFFFFF"/>
                  </a:solidFill>
                  <a:latin typeface="微软雅黑" pitchFamily="34" charset="-122"/>
                  <a:sym typeface="微软雅黑" pitchFamily="34" charset="-122"/>
                </a:rPr>
                <a:t>单击此处输入您的标题</a:t>
              </a:r>
            </a:p>
          </p:txBody>
        </p:sp>
      </p:grpSp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990600" y="2411413"/>
            <a:ext cx="2508250" cy="630237"/>
            <a:chOff x="1224268" y="1935267"/>
            <a:chExt cx="3343429" cy="840910"/>
          </a:xfrm>
        </p:grpSpPr>
        <p:sp>
          <p:nvSpPr>
            <p:cNvPr id="30730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224268" y="1935267"/>
              <a:ext cx="468526" cy="5542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sz="2100" b="1">
                  <a:solidFill>
                    <a:srgbClr val="456B43"/>
                  </a:solidFill>
                  <a:latin typeface="微软雅黑" pitchFamily="34" charset="-122"/>
                  <a:sym typeface="微软雅黑" pitchFamily="34" charset="-122"/>
                </a:rPr>
                <a:t>1</a:t>
              </a:r>
              <a:endParaRPr lang="zh-CN" altLang="en-US" sz="2100" b="1">
                <a:solidFill>
                  <a:srgbClr val="456B43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30731" name="文本框 49"/>
            <p:cNvSpPr txBox="1">
              <a:spLocks noChangeArrowheads="1"/>
            </p:cNvSpPr>
            <p:nvPr/>
          </p:nvSpPr>
          <p:spPr bwMode="auto">
            <a:xfrm>
              <a:off x="1524221" y="2345114"/>
              <a:ext cx="3043476" cy="43106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1500" b="1">
                  <a:solidFill>
                    <a:srgbClr val="456B43"/>
                  </a:solidFill>
                  <a:latin typeface="微软雅黑" pitchFamily="34" charset="-122"/>
                  <a:sym typeface="微软雅黑" pitchFamily="34" charset="-122"/>
                </a:rPr>
                <a:t>单击此处编辑节点标题</a:t>
              </a:r>
            </a:p>
          </p:txBody>
        </p:sp>
        <p:cxnSp>
          <p:nvCxnSpPr>
            <p:cNvPr id="51" name="直接连接符 50"/>
            <p:cNvCxnSpPr/>
            <p:nvPr/>
          </p:nvCxnSpPr>
          <p:spPr>
            <a:xfrm flipV="1">
              <a:off x="1291983" y="2166146"/>
              <a:ext cx="465541" cy="465996"/>
            </a:xfrm>
            <a:prstGeom prst="line">
              <a:avLst/>
            </a:prstGeom>
            <a:ln>
              <a:solidFill>
                <a:srgbClr val="00133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724" name="组合 15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17" name="圆角矩形 16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30727" name="图片 17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0728" name="文本框 18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30729" name="文本框 19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pic>
        <p:nvPicPr>
          <p:cNvPr id="30725" name="Picture 2" descr="图片下载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22813" y="1611313"/>
            <a:ext cx="3609975" cy="2228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733425" y="1646238"/>
            <a:ext cx="7616825" cy="1717675"/>
            <a:chOff x="1281908" y="2264313"/>
            <a:chExt cx="9547394" cy="2152191"/>
          </a:xfrm>
        </p:grpSpPr>
        <p:sp>
          <p:nvSpPr>
            <p:cNvPr id="31767" name="Freeform 7"/>
            <p:cNvSpPr>
              <a:spLocks/>
            </p:cNvSpPr>
            <p:nvPr/>
          </p:nvSpPr>
          <p:spPr bwMode="auto">
            <a:xfrm flipV="1">
              <a:off x="8689248" y="3349704"/>
              <a:ext cx="2140054" cy="1066800"/>
            </a:xfrm>
            <a:custGeom>
              <a:avLst/>
              <a:gdLst>
                <a:gd name="T0" fmla="*/ 2147483646 w 421"/>
                <a:gd name="T1" fmla="*/ 2147483646 h 210"/>
                <a:gd name="T2" fmla="*/ 2147483646 w 421"/>
                <a:gd name="T3" fmla="*/ 2147483646 h 210"/>
                <a:gd name="T4" fmla="*/ 2147483646 w 421"/>
                <a:gd name="T5" fmla="*/ 2147483646 h 210"/>
                <a:gd name="T6" fmla="*/ 2147483646 w 421"/>
                <a:gd name="T7" fmla="*/ 0 h 210"/>
                <a:gd name="T8" fmla="*/ 0 w 421"/>
                <a:gd name="T9" fmla="*/ 2147483646 h 210"/>
                <a:gd name="T10" fmla="*/ 2147483646 w 421"/>
                <a:gd name="T11" fmla="*/ 2147483646 h 210"/>
                <a:gd name="T12" fmla="*/ 2147483646 w 421"/>
                <a:gd name="T13" fmla="*/ 2147483646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31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9" name="Teardrop 16"/>
            <p:cNvSpPr/>
            <p:nvPr/>
          </p:nvSpPr>
          <p:spPr>
            <a:xfrm rot="8100000">
              <a:off x="2131583" y="3103707"/>
              <a:ext cx="417873" cy="417708"/>
            </a:xfrm>
            <a:prstGeom prst="teardrop">
              <a:avLst/>
            </a:prstGeom>
            <a:solidFill>
              <a:srgbClr val="5A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1769" name="Freeform 6"/>
            <p:cNvSpPr>
              <a:spLocks noEditPoints="1"/>
            </p:cNvSpPr>
            <p:nvPr/>
          </p:nvSpPr>
          <p:spPr bwMode="auto">
            <a:xfrm>
              <a:off x="2239541" y="3188910"/>
              <a:ext cx="209778" cy="230756"/>
            </a:xfrm>
            <a:custGeom>
              <a:avLst/>
              <a:gdLst>
                <a:gd name="T0" fmla="*/ 2147483646 w 376"/>
                <a:gd name="T1" fmla="*/ 2147483646 h 376"/>
                <a:gd name="T2" fmla="*/ 2147483646 w 376"/>
                <a:gd name="T3" fmla="*/ 2147483646 h 376"/>
                <a:gd name="T4" fmla="*/ 2147483646 w 376"/>
                <a:gd name="T5" fmla="*/ 2147483646 h 376"/>
                <a:gd name="T6" fmla="*/ 2147483646 w 376"/>
                <a:gd name="T7" fmla="*/ 2147483646 h 376"/>
                <a:gd name="T8" fmla="*/ 2147483646 w 376"/>
                <a:gd name="T9" fmla="*/ 2147483646 h 376"/>
                <a:gd name="T10" fmla="*/ 2147483646 w 376"/>
                <a:gd name="T11" fmla="*/ 2147483646 h 376"/>
                <a:gd name="T12" fmla="*/ 2147483646 w 376"/>
                <a:gd name="T13" fmla="*/ 2147483646 h 376"/>
                <a:gd name="T14" fmla="*/ 2147483646 w 376"/>
                <a:gd name="T15" fmla="*/ 0 h 376"/>
                <a:gd name="T16" fmla="*/ 2147483646 w 376"/>
                <a:gd name="T17" fmla="*/ 2147483646 h 376"/>
                <a:gd name="T18" fmla="*/ 2147483646 w 376"/>
                <a:gd name="T19" fmla="*/ 2147483646 h 376"/>
                <a:gd name="T20" fmla="*/ 2147483646 w 376"/>
                <a:gd name="T21" fmla="*/ 2147483646 h 376"/>
                <a:gd name="T22" fmla="*/ 2147483646 w 376"/>
                <a:gd name="T23" fmla="*/ 2147483646 h 376"/>
                <a:gd name="T24" fmla="*/ 2147483646 w 376"/>
                <a:gd name="T25" fmla="*/ 2147483646 h 376"/>
                <a:gd name="T26" fmla="*/ 2147483646 w 376"/>
                <a:gd name="T27" fmla="*/ 2147483646 h 376"/>
                <a:gd name="T28" fmla="*/ 2147483646 w 376"/>
                <a:gd name="T29" fmla="*/ 2147483646 h 376"/>
                <a:gd name="T30" fmla="*/ 0 w 376"/>
                <a:gd name="T31" fmla="*/ 2147483646 h 376"/>
                <a:gd name="T32" fmla="*/ 2147483646 w 376"/>
                <a:gd name="T33" fmla="*/ 2147483646 h 376"/>
                <a:gd name="T34" fmla="*/ 2147483646 w 376"/>
                <a:gd name="T35" fmla="*/ 2147483646 h 376"/>
                <a:gd name="T36" fmla="*/ 2147483646 w 376"/>
                <a:gd name="T37" fmla="*/ 2147483646 h 376"/>
                <a:gd name="T38" fmla="*/ 2147483646 w 376"/>
                <a:gd name="T39" fmla="*/ 2147483646 h 376"/>
                <a:gd name="T40" fmla="*/ 2147483646 w 376"/>
                <a:gd name="T41" fmla="*/ 2147483646 h 376"/>
                <a:gd name="T42" fmla="*/ 2147483646 w 376"/>
                <a:gd name="T43" fmla="*/ 2147483646 h 376"/>
                <a:gd name="T44" fmla="*/ 2147483646 w 376"/>
                <a:gd name="T45" fmla="*/ 2147483646 h 376"/>
                <a:gd name="T46" fmla="*/ 2147483646 w 376"/>
                <a:gd name="T47" fmla="*/ 2147483646 h 376"/>
                <a:gd name="T48" fmla="*/ 2147483646 w 376"/>
                <a:gd name="T49" fmla="*/ 2147483646 h 376"/>
                <a:gd name="T50" fmla="*/ 2147483646 w 376"/>
                <a:gd name="T51" fmla="*/ 2147483646 h 376"/>
                <a:gd name="T52" fmla="*/ 2147483646 w 376"/>
                <a:gd name="T53" fmla="*/ 2147483646 h 376"/>
                <a:gd name="T54" fmla="*/ 2147483646 w 376"/>
                <a:gd name="T55" fmla="*/ 2147483646 h 376"/>
                <a:gd name="T56" fmla="*/ 2147483646 w 376"/>
                <a:gd name="T57" fmla="*/ 2147483646 h 376"/>
                <a:gd name="T58" fmla="*/ 2147483646 w 376"/>
                <a:gd name="T59" fmla="*/ 2147483646 h 376"/>
                <a:gd name="T60" fmla="*/ 2147483646 w 376"/>
                <a:gd name="T61" fmla="*/ 2147483646 h 376"/>
                <a:gd name="T62" fmla="*/ 2147483646 w 376"/>
                <a:gd name="T63" fmla="*/ 2147483646 h 376"/>
                <a:gd name="T64" fmla="*/ 2147483646 w 376"/>
                <a:gd name="T65" fmla="*/ 2147483646 h 376"/>
                <a:gd name="T66" fmla="*/ 2147483646 w 376"/>
                <a:gd name="T67" fmla="*/ 2147483646 h 376"/>
                <a:gd name="T68" fmla="*/ 2147483646 w 376"/>
                <a:gd name="T69" fmla="*/ 2147483646 h 376"/>
                <a:gd name="T70" fmla="*/ 2147483646 w 376"/>
                <a:gd name="T71" fmla="*/ 2147483646 h 376"/>
                <a:gd name="T72" fmla="*/ 2147483646 w 376"/>
                <a:gd name="T73" fmla="*/ 2147483646 h 376"/>
                <a:gd name="T74" fmla="*/ 2147483646 w 376"/>
                <a:gd name="T75" fmla="*/ 2147483646 h 376"/>
                <a:gd name="T76" fmla="*/ 2147483646 w 376"/>
                <a:gd name="T77" fmla="*/ 2147483646 h 376"/>
                <a:gd name="T78" fmla="*/ 2147483646 w 376"/>
                <a:gd name="T79" fmla="*/ 2147483646 h 376"/>
                <a:gd name="T80" fmla="*/ 2147483646 w 376"/>
                <a:gd name="T81" fmla="*/ 2147483646 h 376"/>
                <a:gd name="T82" fmla="*/ 2147483646 w 376"/>
                <a:gd name="T83" fmla="*/ 2147483646 h 376"/>
                <a:gd name="T84" fmla="*/ 2147483646 w 376"/>
                <a:gd name="T85" fmla="*/ 2147483646 h 376"/>
                <a:gd name="T86" fmla="*/ 2147483646 w 376"/>
                <a:gd name="T87" fmla="*/ 2147483646 h 376"/>
                <a:gd name="T88" fmla="*/ 2147483646 w 376"/>
                <a:gd name="T89" fmla="*/ 2147483646 h 376"/>
                <a:gd name="T90" fmla="*/ 2147483646 w 376"/>
                <a:gd name="T91" fmla="*/ 2147483646 h 376"/>
                <a:gd name="T92" fmla="*/ 2147483646 w 376"/>
                <a:gd name="T93" fmla="*/ 2147483646 h 376"/>
                <a:gd name="T94" fmla="*/ 2147483646 w 376"/>
                <a:gd name="T95" fmla="*/ 2147483646 h 376"/>
                <a:gd name="T96" fmla="*/ 2147483646 w 376"/>
                <a:gd name="T97" fmla="*/ 2147483646 h 376"/>
                <a:gd name="T98" fmla="*/ 2147483646 w 376"/>
                <a:gd name="T99" fmla="*/ 2147483646 h 376"/>
                <a:gd name="T100" fmla="*/ 2147483646 w 376"/>
                <a:gd name="T101" fmla="*/ 2147483646 h 376"/>
                <a:gd name="T102" fmla="*/ 2147483646 w 376"/>
                <a:gd name="T103" fmla="*/ 2147483646 h 376"/>
                <a:gd name="T104" fmla="*/ 2147483646 w 376"/>
                <a:gd name="T105" fmla="*/ 2147483646 h 376"/>
                <a:gd name="T106" fmla="*/ 2147483646 w 376"/>
                <a:gd name="T107" fmla="*/ 2147483646 h 376"/>
                <a:gd name="T108" fmla="*/ 2147483646 w 376"/>
                <a:gd name="T109" fmla="*/ 2147483646 h 376"/>
                <a:gd name="T110" fmla="*/ 2147483646 w 376"/>
                <a:gd name="T111" fmla="*/ 2147483646 h 376"/>
                <a:gd name="T112" fmla="*/ 2147483646 w 376"/>
                <a:gd name="T113" fmla="*/ 2147483646 h 376"/>
                <a:gd name="T114" fmla="*/ 0 60000 65536"/>
                <a:gd name="T115" fmla="*/ 0 60000 65536"/>
                <a:gd name="T116" fmla="*/ 0 60000 65536"/>
                <a:gd name="T117" fmla="*/ 0 60000 65536"/>
                <a:gd name="T118" fmla="*/ 0 60000 65536"/>
                <a:gd name="T119" fmla="*/ 0 60000 65536"/>
                <a:gd name="T120" fmla="*/ 0 60000 65536"/>
                <a:gd name="T121" fmla="*/ 0 60000 65536"/>
                <a:gd name="T122" fmla="*/ 0 60000 65536"/>
                <a:gd name="T123" fmla="*/ 0 60000 65536"/>
                <a:gd name="T124" fmla="*/ 0 60000 65536"/>
                <a:gd name="T125" fmla="*/ 0 60000 65536"/>
                <a:gd name="T126" fmla="*/ 0 60000 65536"/>
                <a:gd name="T127" fmla="*/ 0 60000 65536"/>
                <a:gd name="T128" fmla="*/ 0 60000 65536"/>
                <a:gd name="T129" fmla="*/ 0 60000 65536"/>
                <a:gd name="T130" fmla="*/ 0 60000 65536"/>
                <a:gd name="T131" fmla="*/ 0 60000 65536"/>
                <a:gd name="T132" fmla="*/ 0 60000 65536"/>
                <a:gd name="T133" fmla="*/ 0 60000 65536"/>
                <a:gd name="T134" fmla="*/ 0 60000 65536"/>
                <a:gd name="T135" fmla="*/ 0 60000 65536"/>
                <a:gd name="T136" fmla="*/ 0 60000 65536"/>
                <a:gd name="T137" fmla="*/ 0 60000 65536"/>
                <a:gd name="T138" fmla="*/ 0 60000 65536"/>
                <a:gd name="T139" fmla="*/ 0 60000 65536"/>
                <a:gd name="T140" fmla="*/ 0 60000 65536"/>
                <a:gd name="T141" fmla="*/ 0 60000 65536"/>
                <a:gd name="T142" fmla="*/ 0 60000 65536"/>
                <a:gd name="T143" fmla="*/ 0 60000 65536"/>
                <a:gd name="T144" fmla="*/ 0 60000 65536"/>
                <a:gd name="T145" fmla="*/ 0 60000 65536"/>
                <a:gd name="T146" fmla="*/ 0 60000 65536"/>
                <a:gd name="T147" fmla="*/ 0 60000 65536"/>
                <a:gd name="T148" fmla="*/ 0 60000 65536"/>
                <a:gd name="T149" fmla="*/ 0 60000 65536"/>
                <a:gd name="T150" fmla="*/ 0 60000 65536"/>
                <a:gd name="T151" fmla="*/ 0 60000 65536"/>
                <a:gd name="T152" fmla="*/ 0 60000 65536"/>
                <a:gd name="T153" fmla="*/ 0 60000 65536"/>
                <a:gd name="T154" fmla="*/ 0 60000 65536"/>
                <a:gd name="T155" fmla="*/ 0 60000 65536"/>
                <a:gd name="T156" fmla="*/ 0 60000 65536"/>
                <a:gd name="T157" fmla="*/ 0 60000 65536"/>
                <a:gd name="T158" fmla="*/ 0 60000 65536"/>
                <a:gd name="T159" fmla="*/ 0 60000 65536"/>
                <a:gd name="T160" fmla="*/ 0 60000 65536"/>
                <a:gd name="T161" fmla="*/ 0 60000 65536"/>
                <a:gd name="T162" fmla="*/ 0 60000 65536"/>
                <a:gd name="T163" fmla="*/ 0 60000 65536"/>
                <a:gd name="T164" fmla="*/ 0 60000 65536"/>
                <a:gd name="T165" fmla="*/ 0 60000 65536"/>
                <a:gd name="T166" fmla="*/ 0 60000 65536"/>
                <a:gd name="T167" fmla="*/ 0 60000 65536"/>
                <a:gd name="T168" fmla="*/ 0 60000 65536"/>
                <a:gd name="T169" fmla="*/ 0 60000 65536"/>
                <a:gd name="T170" fmla="*/ 0 60000 65536"/>
              </a:gdLst>
              <a:ahLst/>
              <a:cxnLst>
                <a:cxn ang="T114">
                  <a:pos x="T0" y="T1"/>
                </a:cxn>
                <a:cxn ang="T115">
                  <a:pos x="T2" y="T3"/>
                </a:cxn>
                <a:cxn ang="T116">
                  <a:pos x="T4" y="T5"/>
                </a:cxn>
                <a:cxn ang="T117">
                  <a:pos x="T6" y="T7"/>
                </a:cxn>
                <a:cxn ang="T118">
                  <a:pos x="T8" y="T9"/>
                </a:cxn>
                <a:cxn ang="T119">
                  <a:pos x="T10" y="T11"/>
                </a:cxn>
                <a:cxn ang="T120">
                  <a:pos x="T12" y="T13"/>
                </a:cxn>
                <a:cxn ang="T121">
                  <a:pos x="T14" y="T15"/>
                </a:cxn>
                <a:cxn ang="T122">
                  <a:pos x="T16" y="T17"/>
                </a:cxn>
                <a:cxn ang="T123">
                  <a:pos x="T18" y="T19"/>
                </a:cxn>
                <a:cxn ang="T124">
                  <a:pos x="T20" y="T21"/>
                </a:cxn>
                <a:cxn ang="T125">
                  <a:pos x="T22" y="T23"/>
                </a:cxn>
                <a:cxn ang="T126">
                  <a:pos x="T24" y="T25"/>
                </a:cxn>
                <a:cxn ang="T127">
                  <a:pos x="T26" y="T27"/>
                </a:cxn>
                <a:cxn ang="T128">
                  <a:pos x="T28" y="T29"/>
                </a:cxn>
                <a:cxn ang="T129">
                  <a:pos x="T30" y="T31"/>
                </a:cxn>
                <a:cxn ang="T130">
                  <a:pos x="T32" y="T33"/>
                </a:cxn>
                <a:cxn ang="T131">
                  <a:pos x="T34" y="T35"/>
                </a:cxn>
                <a:cxn ang="T132">
                  <a:pos x="T36" y="T37"/>
                </a:cxn>
                <a:cxn ang="T133">
                  <a:pos x="T38" y="T39"/>
                </a:cxn>
                <a:cxn ang="T134">
                  <a:pos x="T40" y="T41"/>
                </a:cxn>
                <a:cxn ang="T135">
                  <a:pos x="T42" y="T43"/>
                </a:cxn>
                <a:cxn ang="T136">
                  <a:pos x="T44" y="T45"/>
                </a:cxn>
                <a:cxn ang="T137">
                  <a:pos x="T46" y="T47"/>
                </a:cxn>
                <a:cxn ang="T138">
                  <a:pos x="T48" y="T49"/>
                </a:cxn>
                <a:cxn ang="T139">
                  <a:pos x="T50" y="T51"/>
                </a:cxn>
                <a:cxn ang="T140">
                  <a:pos x="T52" y="T53"/>
                </a:cxn>
                <a:cxn ang="T141">
                  <a:pos x="T54" y="T55"/>
                </a:cxn>
                <a:cxn ang="T142">
                  <a:pos x="T56" y="T57"/>
                </a:cxn>
                <a:cxn ang="T143">
                  <a:pos x="T58" y="T59"/>
                </a:cxn>
                <a:cxn ang="T144">
                  <a:pos x="T60" y="T61"/>
                </a:cxn>
                <a:cxn ang="T145">
                  <a:pos x="T62" y="T63"/>
                </a:cxn>
                <a:cxn ang="T146">
                  <a:pos x="T64" y="T65"/>
                </a:cxn>
                <a:cxn ang="T147">
                  <a:pos x="T66" y="T67"/>
                </a:cxn>
                <a:cxn ang="T148">
                  <a:pos x="T68" y="T69"/>
                </a:cxn>
                <a:cxn ang="T149">
                  <a:pos x="T70" y="T71"/>
                </a:cxn>
                <a:cxn ang="T150">
                  <a:pos x="T72" y="T73"/>
                </a:cxn>
                <a:cxn ang="T151">
                  <a:pos x="T74" y="T75"/>
                </a:cxn>
                <a:cxn ang="T152">
                  <a:pos x="T76" y="T77"/>
                </a:cxn>
                <a:cxn ang="T153">
                  <a:pos x="T78" y="T79"/>
                </a:cxn>
                <a:cxn ang="T154">
                  <a:pos x="T80" y="T81"/>
                </a:cxn>
                <a:cxn ang="T155">
                  <a:pos x="T82" y="T83"/>
                </a:cxn>
                <a:cxn ang="T156">
                  <a:pos x="T84" y="T85"/>
                </a:cxn>
                <a:cxn ang="T157">
                  <a:pos x="T86" y="T87"/>
                </a:cxn>
                <a:cxn ang="T158">
                  <a:pos x="T88" y="T89"/>
                </a:cxn>
                <a:cxn ang="T159">
                  <a:pos x="T90" y="T91"/>
                </a:cxn>
                <a:cxn ang="T160">
                  <a:pos x="T92" y="T93"/>
                </a:cxn>
                <a:cxn ang="T161">
                  <a:pos x="T94" y="T95"/>
                </a:cxn>
                <a:cxn ang="T162">
                  <a:pos x="T96" y="T97"/>
                </a:cxn>
                <a:cxn ang="T163">
                  <a:pos x="T98" y="T99"/>
                </a:cxn>
                <a:cxn ang="T164">
                  <a:pos x="T100" y="T101"/>
                </a:cxn>
                <a:cxn ang="T165">
                  <a:pos x="T102" y="T103"/>
                </a:cxn>
                <a:cxn ang="T166">
                  <a:pos x="T104" y="T105"/>
                </a:cxn>
                <a:cxn ang="T167">
                  <a:pos x="T106" y="T107"/>
                </a:cxn>
                <a:cxn ang="T168">
                  <a:pos x="T108" y="T109"/>
                </a:cxn>
                <a:cxn ang="T169">
                  <a:pos x="T110" y="T111"/>
                </a:cxn>
                <a:cxn ang="T170">
                  <a:pos x="T112" y="T113"/>
                </a:cxn>
              </a:cxnLst>
              <a:rect l="0" t="0" r="r" b="b"/>
              <a:pathLst>
                <a:path w="376" h="376">
                  <a:moveTo>
                    <a:pt x="347" y="284"/>
                  </a:moveTo>
                  <a:cubicBezTo>
                    <a:pt x="347" y="238"/>
                    <a:pt x="347" y="238"/>
                    <a:pt x="347" y="238"/>
                  </a:cubicBezTo>
                  <a:cubicBezTo>
                    <a:pt x="347" y="210"/>
                    <a:pt x="328" y="169"/>
                    <a:pt x="278" y="169"/>
                  </a:cubicBezTo>
                  <a:cubicBezTo>
                    <a:pt x="238" y="169"/>
                    <a:pt x="238" y="169"/>
                    <a:pt x="238" y="169"/>
                  </a:cubicBezTo>
                  <a:cubicBezTo>
                    <a:pt x="210" y="169"/>
                    <a:pt x="207" y="155"/>
                    <a:pt x="207" y="148"/>
                  </a:cubicBezTo>
                  <a:cubicBezTo>
                    <a:pt x="207" y="92"/>
                    <a:pt x="207" y="92"/>
                    <a:pt x="207" y="92"/>
                  </a:cubicBezTo>
                  <a:cubicBezTo>
                    <a:pt x="224" y="85"/>
                    <a:pt x="236" y="68"/>
                    <a:pt x="236" y="48"/>
                  </a:cubicBezTo>
                  <a:cubicBezTo>
                    <a:pt x="236" y="21"/>
                    <a:pt x="214" y="0"/>
                    <a:pt x="188" y="0"/>
                  </a:cubicBezTo>
                  <a:cubicBezTo>
                    <a:pt x="161" y="0"/>
                    <a:pt x="140" y="21"/>
                    <a:pt x="140" y="48"/>
                  </a:cubicBezTo>
                  <a:cubicBezTo>
                    <a:pt x="140" y="68"/>
                    <a:pt x="152" y="85"/>
                    <a:pt x="169" y="92"/>
                  </a:cubicBezTo>
                  <a:cubicBezTo>
                    <a:pt x="169" y="148"/>
                    <a:pt x="169" y="148"/>
                    <a:pt x="169" y="148"/>
                  </a:cubicBezTo>
                  <a:cubicBezTo>
                    <a:pt x="169" y="153"/>
                    <a:pt x="167" y="169"/>
                    <a:pt x="138" y="169"/>
                  </a:cubicBezTo>
                  <a:cubicBezTo>
                    <a:pt x="98" y="169"/>
                    <a:pt x="98" y="169"/>
                    <a:pt x="98" y="169"/>
                  </a:cubicBezTo>
                  <a:cubicBezTo>
                    <a:pt x="47" y="169"/>
                    <a:pt x="29" y="210"/>
                    <a:pt x="29" y="238"/>
                  </a:cubicBezTo>
                  <a:cubicBezTo>
                    <a:pt x="29" y="284"/>
                    <a:pt x="29" y="284"/>
                    <a:pt x="29" y="284"/>
                  </a:cubicBezTo>
                  <a:cubicBezTo>
                    <a:pt x="12" y="291"/>
                    <a:pt x="0" y="308"/>
                    <a:pt x="0" y="328"/>
                  </a:cubicBezTo>
                  <a:cubicBezTo>
                    <a:pt x="0" y="354"/>
                    <a:pt x="21" y="376"/>
                    <a:pt x="48" y="376"/>
                  </a:cubicBezTo>
                  <a:cubicBezTo>
                    <a:pt x="74" y="376"/>
                    <a:pt x="96" y="354"/>
                    <a:pt x="96" y="328"/>
                  </a:cubicBezTo>
                  <a:cubicBezTo>
                    <a:pt x="96" y="308"/>
                    <a:pt x="84" y="291"/>
                    <a:pt x="67" y="284"/>
                  </a:cubicBezTo>
                  <a:cubicBezTo>
                    <a:pt x="67" y="238"/>
                    <a:pt x="67" y="238"/>
                    <a:pt x="67" y="238"/>
                  </a:cubicBezTo>
                  <a:cubicBezTo>
                    <a:pt x="67" y="233"/>
                    <a:pt x="68" y="207"/>
                    <a:pt x="98" y="207"/>
                  </a:cubicBezTo>
                  <a:cubicBezTo>
                    <a:pt x="138" y="207"/>
                    <a:pt x="138" y="207"/>
                    <a:pt x="138" y="207"/>
                  </a:cubicBezTo>
                  <a:cubicBezTo>
                    <a:pt x="150" y="207"/>
                    <a:pt x="160" y="205"/>
                    <a:pt x="169" y="202"/>
                  </a:cubicBezTo>
                  <a:cubicBezTo>
                    <a:pt x="169" y="284"/>
                    <a:pt x="169" y="284"/>
                    <a:pt x="169" y="284"/>
                  </a:cubicBezTo>
                  <a:cubicBezTo>
                    <a:pt x="152" y="291"/>
                    <a:pt x="140" y="308"/>
                    <a:pt x="140" y="328"/>
                  </a:cubicBezTo>
                  <a:cubicBezTo>
                    <a:pt x="140" y="354"/>
                    <a:pt x="161" y="376"/>
                    <a:pt x="188" y="376"/>
                  </a:cubicBezTo>
                  <a:cubicBezTo>
                    <a:pt x="214" y="376"/>
                    <a:pt x="236" y="354"/>
                    <a:pt x="236" y="328"/>
                  </a:cubicBezTo>
                  <a:cubicBezTo>
                    <a:pt x="236" y="308"/>
                    <a:pt x="224" y="291"/>
                    <a:pt x="207" y="284"/>
                  </a:cubicBezTo>
                  <a:cubicBezTo>
                    <a:pt x="207" y="202"/>
                    <a:pt x="207" y="202"/>
                    <a:pt x="207" y="202"/>
                  </a:cubicBezTo>
                  <a:cubicBezTo>
                    <a:pt x="215" y="205"/>
                    <a:pt x="226" y="207"/>
                    <a:pt x="238" y="207"/>
                  </a:cubicBezTo>
                  <a:cubicBezTo>
                    <a:pt x="278" y="207"/>
                    <a:pt x="278" y="207"/>
                    <a:pt x="278" y="207"/>
                  </a:cubicBezTo>
                  <a:cubicBezTo>
                    <a:pt x="306" y="207"/>
                    <a:pt x="309" y="231"/>
                    <a:pt x="309" y="238"/>
                  </a:cubicBezTo>
                  <a:cubicBezTo>
                    <a:pt x="309" y="284"/>
                    <a:pt x="309" y="284"/>
                    <a:pt x="309" y="284"/>
                  </a:cubicBezTo>
                  <a:cubicBezTo>
                    <a:pt x="292" y="291"/>
                    <a:pt x="280" y="308"/>
                    <a:pt x="280" y="328"/>
                  </a:cubicBezTo>
                  <a:cubicBezTo>
                    <a:pt x="280" y="354"/>
                    <a:pt x="301" y="376"/>
                    <a:pt x="328" y="376"/>
                  </a:cubicBezTo>
                  <a:cubicBezTo>
                    <a:pt x="354" y="376"/>
                    <a:pt x="376" y="354"/>
                    <a:pt x="376" y="328"/>
                  </a:cubicBezTo>
                  <a:cubicBezTo>
                    <a:pt x="376" y="308"/>
                    <a:pt x="364" y="291"/>
                    <a:pt x="347" y="284"/>
                  </a:cubicBezTo>
                  <a:close/>
                  <a:moveTo>
                    <a:pt x="75" y="328"/>
                  </a:moveTo>
                  <a:cubicBezTo>
                    <a:pt x="75" y="343"/>
                    <a:pt x="63" y="356"/>
                    <a:pt x="48" y="356"/>
                  </a:cubicBezTo>
                  <a:cubicBezTo>
                    <a:pt x="32" y="356"/>
                    <a:pt x="20" y="343"/>
                    <a:pt x="20" y="328"/>
                  </a:cubicBezTo>
                  <a:cubicBezTo>
                    <a:pt x="20" y="313"/>
                    <a:pt x="32" y="300"/>
                    <a:pt x="48" y="300"/>
                  </a:cubicBezTo>
                  <a:cubicBezTo>
                    <a:pt x="63" y="300"/>
                    <a:pt x="75" y="313"/>
                    <a:pt x="75" y="328"/>
                  </a:cubicBezTo>
                  <a:close/>
                  <a:moveTo>
                    <a:pt x="160" y="48"/>
                  </a:moveTo>
                  <a:cubicBezTo>
                    <a:pt x="160" y="33"/>
                    <a:pt x="172" y="20"/>
                    <a:pt x="188" y="20"/>
                  </a:cubicBezTo>
                  <a:cubicBezTo>
                    <a:pt x="203" y="20"/>
                    <a:pt x="215" y="33"/>
                    <a:pt x="215" y="48"/>
                  </a:cubicBezTo>
                  <a:cubicBezTo>
                    <a:pt x="215" y="63"/>
                    <a:pt x="203" y="76"/>
                    <a:pt x="188" y="76"/>
                  </a:cubicBezTo>
                  <a:cubicBezTo>
                    <a:pt x="172" y="76"/>
                    <a:pt x="160" y="63"/>
                    <a:pt x="160" y="48"/>
                  </a:cubicBezTo>
                  <a:close/>
                  <a:moveTo>
                    <a:pt x="215" y="328"/>
                  </a:moveTo>
                  <a:cubicBezTo>
                    <a:pt x="215" y="343"/>
                    <a:pt x="203" y="356"/>
                    <a:pt x="188" y="356"/>
                  </a:cubicBezTo>
                  <a:cubicBezTo>
                    <a:pt x="172" y="356"/>
                    <a:pt x="160" y="343"/>
                    <a:pt x="160" y="328"/>
                  </a:cubicBezTo>
                  <a:cubicBezTo>
                    <a:pt x="160" y="313"/>
                    <a:pt x="172" y="300"/>
                    <a:pt x="188" y="300"/>
                  </a:cubicBezTo>
                  <a:cubicBezTo>
                    <a:pt x="203" y="300"/>
                    <a:pt x="215" y="313"/>
                    <a:pt x="215" y="328"/>
                  </a:cubicBezTo>
                  <a:close/>
                  <a:moveTo>
                    <a:pt x="328" y="356"/>
                  </a:moveTo>
                  <a:cubicBezTo>
                    <a:pt x="312" y="356"/>
                    <a:pt x="300" y="343"/>
                    <a:pt x="300" y="328"/>
                  </a:cubicBezTo>
                  <a:cubicBezTo>
                    <a:pt x="300" y="313"/>
                    <a:pt x="312" y="300"/>
                    <a:pt x="328" y="300"/>
                  </a:cubicBezTo>
                  <a:cubicBezTo>
                    <a:pt x="343" y="300"/>
                    <a:pt x="355" y="313"/>
                    <a:pt x="355" y="328"/>
                  </a:cubicBezTo>
                  <a:cubicBezTo>
                    <a:pt x="355" y="343"/>
                    <a:pt x="343" y="356"/>
                    <a:pt x="328" y="356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1" name="Teardrop 19"/>
            <p:cNvSpPr/>
            <p:nvPr/>
          </p:nvSpPr>
          <p:spPr>
            <a:xfrm rot="8100000">
              <a:off x="5854628" y="3103707"/>
              <a:ext cx="419863" cy="417708"/>
            </a:xfrm>
            <a:prstGeom prst="teardrop">
              <a:avLst/>
            </a:prstGeom>
            <a:solidFill>
              <a:srgbClr val="5A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1771" name="Freeform 11"/>
            <p:cNvSpPr>
              <a:spLocks/>
            </p:cNvSpPr>
            <p:nvPr/>
          </p:nvSpPr>
          <p:spPr bwMode="auto">
            <a:xfrm>
              <a:off x="5934601" y="3236086"/>
              <a:ext cx="258741" cy="168209"/>
            </a:xfrm>
            <a:custGeom>
              <a:avLst/>
              <a:gdLst>
                <a:gd name="T0" fmla="*/ 2147483646 w 400"/>
                <a:gd name="T1" fmla="*/ 2147483646 h 260"/>
                <a:gd name="T2" fmla="*/ 2147483646 w 400"/>
                <a:gd name="T3" fmla="*/ 2147483646 h 260"/>
                <a:gd name="T4" fmla="*/ 2147483646 w 400"/>
                <a:gd name="T5" fmla="*/ 0 h 260"/>
                <a:gd name="T6" fmla="*/ 2147483646 w 400"/>
                <a:gd name="T7" fmla="*/ 2147483646 h 260"/>
                <a:gd name="T8" fmla="*/ 2147483646 w 400"/>
                <a:gd name="T9" fmla="*/ 2147483646 h 260"/>
                <a:gd name="T10" fmla="*/ 2147483646 w 400"/>
                <a:gd name="T11" fmla="*/ 2147483646 h 260"/>
                <a:gd name="T12" fmla="*/ 0 w 400"/>
                <a:gd name="T13" fmla="*/ 2147483646 h 260"/>
                <a:gd name="T14" fmla="*/ 2147483646 w 400"/>
                <a:gd name="T15" fmla="*/ 2147483646 h 260"/>
                <a:gd name="T16" fmla="*/ 2147483646 w 400"/>
                <a:gd name="T17" fmla="*/ 2147483646 h 260"/>
                <a:gd name="T18" fmla="*/ 2147483646 w 400"/>
                <a:gd name="T19" fmla="*/ 2147483646 h 260"/>
                <a:gd name="T20" fmla="*/ 2147483646 w 400"/>
                <a:gd name="T21" fmla="*/ 2147483646 h 260"/>
                <a:gd name="T22" fmla="*/ 2147483646 w 400"/>
                <a:gd name="T23" fmla="*/ 2147483646 h 260"/>
                <a:gd name="T24" fmla="*/ 2147483646 w 400"/>
                <a:gd name="T25" fmla="*/ 2147483646 h 260"/>
                <a:gd name="T26" fmla="*/ 2147483646 w 400"/>
                <a:gd name="T27" fmla="*/ 2147483646 h 260"/>
                <a:gd name="T28" fmla="*/ 2147483646 w 400"/>
                <a:gd name="T29" fmla="*/ 2147483646 h 260"/>
                <a:gd name="T30" fmla="*/ 2147483646 w 400"/>
                <a:gd name="T31" fmla="*/ 2147483646 h 260"/>
                <a:gd name="T32" fmla="*/ 2147483646 w 400"/>
                <a:gd name="T33" fmla="*/ 2147483646 h 260"/>
                <a:gd name="T34" fmla="*/ 2147483646 w 400"/>
                <a:gd name="T35" fmla="*/ 2147483646 h 260"/>
                <a:gd name="T36" fmla="*/ 0 60000 65536"/>
                <a:gd name="T37" fmla="*/ 0 60000 65536"/>
                <a:gd name="T38" fmla="*/ 0 60000 65536"/>
                <a:gd name="T39" fmla="*/ 0 60000 65536"/>
                <a:gd name="T40" fmla="*/ 0 60000 65536"/>
                <a:gd name="T41" fmla="*/ 0 60000 65536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</a:gdLst>
              <a:ahLst/>
              <a:cxnLst>
                <a:cxn ang="T36">
                  <a:pos x="T0" y="T1"/>
                </a:cxn>
                <a:cxn ang="T37">
                  <a:pos x="T2" y="T3"/>
                </a:cxn>
                <a:cxn ang="T38">
                  <a:pos x="T4" y="T5"/>
                </a:cxn>
                <a:cxn ang="T39">
                  <a:pos x="T6" y="T7"/>
                </a:cxn>
                <a:cxn ang="T40">
                  <a:pos x="T8" y="T9"/>
                </a:cxn>
                <a:cxn ang="T41">
                  <a:pos x="T10" y="T11"/>
                </a:cxn>
                <a:cxn ang="T42">
                  <a:pos x="T12" y="T13"/>
                </a:cxn>
                <a:cxn ang="T43">
                  <a:pos x="T14" y="T15"/>
                </a:cxn>
                <a:cxn ang="T44">
                  <a:pos x="T16" y="T17"/>
                </a:cxn>
                <a:cxn ang="T45">
                  <a:pos x="T18" y="T19"/>
                </a:cxn>
                <a:cxn ang="T46">
                  <a:pos x="T20" y="T21"/>
                </a:cxn>
                <a:cxn ang="T47">
                  <a:pos x="T22" y="T23"/>
                </a:cxn>
                <a:cxn ang="T48">
                  <a:pos x="T24" y="T25"/>
                </a:cxn>
                <a:cxn ang="T49">
                  <a:pos x="T26" y="T27"/>
                </a:cxn>
                <a:cxn ang="T50">
                  <a:pos x="T28" y="T29"/>
                </a:cxn>
                <a:cxn ang="T51">
                  <a:pos x="T30" y="T31"/>
                </a:cxn>
                <a:cxn ang="T52">
                  <a:pos x="T32" y="T33"/>
                </a:cxn>
                <a:cxn ang="T53">
                  <a:pos x="T34" y="T35"/>
                </a:cxn>
              </a:cxnLst>
              <a:rect l="0" t="0" r="r" b="b"/>
              <a:pathLst>
                <a:path w="400" h="260">
                  <a:moveTo>
                    <a:pt x="304" y="73"/>
                  </a:moveTo>
                  <a:cubicBezTo>
                    <a:pt x="298" y="73"/>
                    <a:pt x="293" y="73"/>
                    <a:pt x="288" y="74"/>
                  </a:cubicBezTo>
                  <a:cubicBezTo>
                    <a:pt x="275" y="31"/>
                    <a:pt x="234" y="0"/>
                    <a:pt x="186" y="0"/>
                  </a:cubicBezTo>
                  <a:cubicBezTo>
                    <a:pt x="127" y="0"/>
                    <a:pt x="80" y="46"/>
                    <a:pt x="80" y="104"/>
                  </a:cubicBezTo>
                  <a:cubicBezTo>
                    <a:pt x="80" y="109"/>
                    <a:pt x="80" y="114"/>
                    <a:pt x="81" y="119"/>
                  </a:cubicBezTo>
                  <a:cubicBezTo>
                    <a:pt x="78" y="119"/>
                    <a:pt x="75" y="118"/>
                    <a:pt x="72" y="118"/>
                  </a:cubicBezTo>
                  <a:cubicBezTo>
                    <a:pt x="32" y="118"/>
                    <a:pt x="0" y="150"/>
                    <a:pt x="0" y="189"/>
                  </a:cubicBezTo>
                  <a:cubicBezTo>
                    <a:pt x="0" y="228"/>
                    <a:pt x="32" y="260"/>
                    <a:pt x="72" y="260"/>
                  </a:cubicBezTo>
                  <a:cubicBezTo>
                    <a:pt x="172" y="260"/>
                    <a:pt x="172" y="260"/>
                    <a:pt x="172" y="260"/>
                  </a:cubicBezTo>
                  <a:cubicBezTo>
                    <a:pt x="172" y="184"/>
                    <a:pt x="172" y="184"/>
                    <a:pt x="172" y="184"/>
                  </a:cubicBezTo>
                  <a:cubicBezTo>
                    <a:pt x="130" y="184"/>
                    <a:pt x="130" y="184"/>
                    <a:pt x="130" y="184"/>
                  </a:cubicBezTo>
                  <a:cubicBezTo>
                    <a:pt x="200" y="92"/>
                    <a:pt x="200" y="92"/>
                    <a:pt x="200" y="92"/>
                  </a:cubicBezTo>
                  <a:cubicBezTo>
                    <a:pt x="270" y="184"/>
                    <a:pt x="270" y="184"/>
                    <a:pt x="270" y="184"/>
                  </a:cubicBezTo>
                  <a:cubicBezTo>
                    <a:pt x="228" y="184"/>
                    <a:pt x="228" y="184"/>
                    <a:pt x="228" y="184"/>
                  </a:cubicBezTo>
                  <a:cubicBezTo>
                    <a:pt x="228" y="260"/>
                    <a:pt x="228" y="260"/>
                    <a:pt x="228" y="260"/>
                  </a:cubicBezTo>
                  <a:cubicBezTo>
                    <a:pt x="304" y="260"/>
                    <a:pt x="304" y="260"/>
                    <a:pt x="304" y="260"/>
                  </a:cubicBezTo>
                  <a:cubicBezTo>
                    <a:pt x="357" y="260"/>
                    <a:pt x="400" y="218"/>
                    <a:pt x="400" y="166"/>
                  </a:cubicBezTo>
                  <a:cubicBezTo>
                    <a:pt x="400" y="115"/>
                    <a:pt x="357" y="73"/>
                    <a:pt x="304" y="73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13" name="Teardrop 22"/>
            <p:cNvSpPr/>
            <p:nvPr/>
          </p:nvSpPr>
          <p:spPr>
            <a:xfrm rot="8100000">
              <a:off x="3988131" y="3103707"/>
              <a:ext cx="417873" cy="417708"/>
            </a:xfrm>
            <a:prstGeom prst="teardrop">
              <a:avLst/>
            </a:prstGeom>
            <a:solidFill>
              <a:srgbClr val="315B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1773" name="Freeform 16"/>
            <p:cNvSpPr>
              <a:spLocks noEditPoints="1"/>
            </p:cNvSpPr>
            <p:nvPr/>
          </p:nvSpPr>
          <p:spPr bwMode="auto">
            <a:xfrm>
              <a:off x="4075222" y="3200863"/>
              <a:ext cx="239343" cy="239070"/>
            </a:xfrm>
            <a:custGeom>
              <a:avLst/>
              <a:gdLst>
                <a:gd name="T0" fmla="*/ 2147483646 w 371"/>
                <a:gd name="T1" fmla="*/ 2147483646 h 370"/>
                <a:gd name="T2" fmla="*/ 2147483646 w 371"/>
                <a:gd name="T3" fmla="*/ 2147483646 h 370"/>
                <a:gd name="T4" fmla="*/ 2147483646 w 371"/>
                <a:gd name="T5" fmla="*/ 2147483646 h 370"/>
                <a:gd name="T6" fmla="*/ 2147483646 w 371"/>
                <a:gd name="T7" fmla="*/ 2147483646 h 370"/>
                <a:gd name="T8" fmla="*/ 2147483646 w 371"/>
                <a:gd name="T9" fmla="*/ 2147483646 h 370"/>
                <a:gd name="T10" fmla="*/ 2147483646 w 371"/>
                <a:gd name="T11" fmla="*/ 2147483646 h 370"/>
                <a:gd name="T12" fmla="*/ 2147483646 w 371"/>
                <a:gd name="T13" fmla="*/ 2147483646 h 370"/>
                <a:gd name="T14" fmla="*/ 2147483646 w 371"/>
                <a:gd name="T15" fmla="*/ 2147483646 h 370"/>
                <a:gd name="T16" fmla="*/ 2147483646 w 371"/>
                <a:gd name="T17" fmla="*/ 2147483646 h 370"/>
                <a:gd name="T18" fmla="*/ 2147483646 w 371"/>
                <a:gd name="T19" fmla="*/ 2147483646 h 370"/>
                <a:gd name="T20" fmla="*/ 2147483646 w 371"/>
                <a:gd name="T21" fmla="*/ 2147483646 h 370"/>
                <a:gd name="T22" fmla="*/ 2147483646 w 371"/>
                <a:gd name="T23" fmla="*/ 2147483646 h 370"/>
                <a:gd name="T24" fmla="*/ 2147483646 w 371"/>
                <a:gd name="T25" fmla="*/ 2147483646 h 370"/>
                <a:gd name="T26" fmla="*/ 2147483646 w 371"/>
                <a:gd name="T27" fmla="*/ 2147483646 h 370"/>
                <a:gd name="T28" fmla="*/ 2147483646 w 371"/>
                <a:gd name="T29" fmla="*/ 2147483646 h 370"/>
                <a:gd name="T30" fmla="*/ 2147483646 w 371"/>
                <a:gd name="T31" fmla="*/ 2147483646 h 370"/>
                <a:gd name="T32" fmla="*/ 2147483646 w 371"/>
                <a:gd name="T33" fmla="*/ 2147483646 h 370"/>
                <a:gd name="T34" fmla="*/ 2147483646 w 371"/>
                <a:gd name="T35" fmla="*/ 2147483646 h 370"/>
                <a:gd name="T36" fmla="*/ 2147483646 w 371"/>
                <a:gd name="T37" fmla="*/ 2147483646 h 370"/>
                <a:gd name="T38" fmla="*/ 2147483646 w 371"/>
                <a:gd name="T39" fmla="*/ 2147483646 h 370"/>
                <a:gd name="T40" fmla="*/ 2147483646 w 371"/>
                <a:gd name="T41" fmla="*/ 2147483646 h 370"/>
                <a:gd name="T42" fmla="*/ 2147483646 w 371"/>
                <a:gd name="T43" fmla="*/ 2147483646 h 370"/>
                <a:gd name="T44" fmla="*/ 2147483646 w 371"/>
                <a:gd name="T45" fmla="*/ 2147483646 h 370"/>
                <a:gd name="T46" fmla="*/ 2147483646 w 371"/>
                <a:gd name="T47" fmla="*/ 2147483646 h 370"/>
                <a:gd name="T48" fmla="*/ 2147483646 w 371"/>
                <a:gd name="T49" fmla="*/ 2147483646 h 370"/>
                <a:gd name="T50" fmla="*/ 2147483646 w 371"/>
                <a:gd name="T51" fmla="*/ 2147483646 h 370"/>
                <a:gd name="T52" fmla="*/ 2147483646 w 371"/>
                <a:gd name="T53" fmla="*/ 2147483646 h 370"/>
                <a:gd name="T54" fmla="*/ 2147483646 w 371"/>
                <a:gd name="T55" fmla="*/ 2147483646 h 370"/>
                <a:gd name="T56" fmla="*/ 2147483646 w 371"/>
                <a:gd name="T57" fmla="*/ 2147483646 h 370"/>
                <a:gd name="T58" fmla="*/ 2147483646 w 371"/>
                <a:gd name="T59" fmla="*/ 2147483646 h 370"/>
                <a:gd name="T60" fmla="*/ 2147483646 w 371"/>
                <a:gd name="T61" fmla="*/ 2147483646 h 370"/>
                <a:gd name="T62" fmla="*/ 2147483646 w 371"/>
                <a:gd name="T63" fmla="*/ 2147483646 h 370"/>
                <a:gd name="T64" fmla="*/ 2147483646 w 371"/>
                <a:gd name="T65" fmla="*/ 2147483646 h 370"/>
                <a:gd name="T66" fmla="*/ 2147483646 w 371"/>
                <a:gd name="T67" fmla="*/ 2147483646 h 370"/>
                <a:gd name="T68" fmla="*/ 2147483646 w 371"/>
                <a:gd name="T69" fmla="*/ 2147483646 h 370"/>
                <a:gd name="T70" fmla="*/ 2147483646 w 371"/>
                <a:gd name="T71" fmla="*/ 2147483646 h 370"/>
                <a:gd name="T72" fmla="*/ 2147483646 w 371"/>
                <a:gd name="T73" fmla="*/ 2147483646 h 370"/>
                <a:gd name="T74" fmla="*/ 2147483646 w 371"/>
                <a:gd name="T75" fmla="*/ 2147483646 h 370"/>
                <a:gd name="T76" fmla="*/ 0 60000 65536"/>
                <a:gd name="T77" fmla="*/ 0 60000 65536"/>
                <a:gd name="T78" fmla="*/ 0 60000 65536"/>
                <a:gd name="T79" fmla="*/ 0 60000 65536"/>
                <a:gd name="T80" fmla="*/ 0 60000 65536"/>
                <a:gd name="T81" fmla="*/ 0 60000 65536"/>
                <a:gd name="T82" fmla="*/ 0 60000 65536"/>
                <a:gd name="T83" fmla="*/ 0 60000 65536"/>
                <a:gd name="T84" fmla="*/ 0 60000 65536"/>
                <a:gd name="T85" fmla="*/ 0 60000 65536"/>
                <a:gd name="T86" fmla="*/ 0 60000 65536"/>
                <a:gd name="T87" fmla="*/ 0 60000 65536"/>
                <a:gd name="T88" fmla="*/ 0 60000 65536"/>
                <a:gd name="T89" fmla="*/ 0 60000 65536"/>
                <a:gd name="T90" fmla="*/ 0 60000 65536"/>
                <a:gd name="T91" fmla="*/ 0 60000 65536"/>
                <a:gd name="T92" fmla="*/ 0 60000 65536"/>
                <a:gd name="T93" fmla="*/ 0 60000 65536"/>
                <a:gd name="T94" fmla="*/ 0 60000 65536"/>
                <a:gd name="T95" fmla="*/ 0 60000 65536"/>
                <a:gd name="T96" fmla="*/ 0 60000 65536"/>
                <a:gd name="T97" fmla="*/ 0 60000 65536"/>
                <a:gd name="T98" fmla="*/ 0 60000 65536"/>
                <a:gd name="T99" fmla="*/ 0 60000 65536"/>
                <a:gd name="T100" fmla="*/ 0 60000 65536"/>
                <a:gd name="T101" fmla="*/ 0 60000 65536"/>
                <a:gd name="T102" fmla="*/ 0 60000 65536"/>
                <a:gd name="T103" fmla="*/ 0 60000 65536"/>
                <a:gd name="T104" fmla="*/ 0 60000 65536"/>
                <a:gd name="T105" fmla="*/ 0 60000 65536"/>
                <a:gd name="T106" fmla="*/ 0 60000 65536"/>
                <a:gd name="T107" fmla="*/ 0 60000 65536"/>
                <a:gd name="T108" fmla="*/ 0 60000 65536"/>
                <a:gd name="T109" fmla="*/ 0 60000 65536"/>
                <a:gd name="T110" fmla="*/ 0 60000 65536"/>
                <a:gd name="T111" fmla="*/ 0 60000 65536"/>
                <a:gd name="T112" fmla="*/ 0 60000 65536"/>
                <a:gd name="T113" fmla="*/ 0 60000 65536"/>
              </a:gdLst>
              <a:ahLst/>
              <a:cxnLst>
                <a:cxn ang="T76">
                  <a:pos x="T0" y="T1"/>
                </a:cxn>
                <a:cxn ang="T77">
                  <a:pos x="T2" y="T3"/>
                </a:cxn>
                <a:cxn ang="T78">
                  <a:pos x="T4" y="T5"/>
                </a:cxn>
                <a:cxn ang="T79">
                  <a:pos x="T6" y="T7"/>
                </a:cxn>
                <a:cxn ang="T80">
                  <a:pos x="T8" y="T9"/>
                </a:cxn>
                <a:cxn ang="T81">
                  <a:pos x="T10" y="T11"/>
                </a:cxn>
                <a:cxn ang="T82">
                  <a:pos x="T12" y="T13"/>
                </a:cxn>
                <a:cxn ang="T83">
                  <a:pos x="T14" y="T15"/>
                </a:cxn>
                <a:cxn ang="T84">
                  <a:pos x="T16" y="T17"/>
                </a:cxn>
                <a:cxn ang="T85">
                  <a:pos x="T18" y="T19"/>
                </a:cxn>
                <a:cxn ang="T86">
                  <a:pos x="T20" y="T21"/>
                </a:cxn>
                <a:cxn ang="T87">
                  <a:pos x="T22" y="T23"/>
                </a:cxn>
                <a:cxn ang="T88">
                  <a:pos x="T24" y="T25"/>
                </a:cxn>
                <a:cxn ang="T89">
                  <a:pos x="T26" y="T27"/>
                </a:cxn>
                <a:cxn ang="T90">
                  <a:pos x="T28" y="T29"/>
                </a:cxn>
                <a:cxn ang="T91">
                  <a:pos x="T30" y="T31"/>
                </a:cxn>
                <a:cxn ang="T92">
                  <a:pos x="T32" y="T33"/>
                </a:cxn>
                <a:cxn ang="T93">
                  <a:pos x="T34" y="T35"/>
                </a:cxn>
                <a:cxn ang="T94">
                  <a:pos x="T36" y="T37"/>
                </a:cxn>
                <a:cxn ang="T95">
                  <a:pos x="T38" y="T39"/>
                </a:cxn>
                <a:cxn ang="T96">
                  <a:pos x="T40" y="T41"/>
                </a:cxn>
                <a:cxn ang="T97">
                  <a:pos x="T42" y="T43"/>
                </a:cxn>
                <a:cxn ang="T98">
                  <a:pos x="T44" y="T45"/>
                </a:cxn>
                <a:cxn ang="T99">
                  <a:pos x="T46" y="T47"/>
                </a:cxn>
                <a:cxn ang="T100">
                  <a:pos x="T48" y="T49"/>
                </a:cxn>
                <a:cxn ang="T101">
                  <a:pos x="T50" y="T51"/>
                </a:cxn>
                <a:cxn ang="T102">
                  <a:pos x="T52" y="T53"/>
                </a:cxn>
                <a:cxn ang="T103">
                  <a:pos x="T54" y="T55"/>
                </a:cxn>
                <a:cxn ang="T104">
                  <a:pos x="T56" y="T57"/>
                </a:cxn>
                <a:cxn ang="T105">
                  <a:pos x="T58" y="T59"/>
                </a:cxn>
                <a:cxn ang="T106">
                  <a:pos x="T60" y="T61"/>
                </a:cxn>
                <a:cxn ang="T107">
                  <a:pos x="T62" y="T63"/>
                </a:cxn>
                <a:cxn ang="T108">
                  <a:pos x="T64" y="T65"/>
                </a:cxn>
                <a:cxn ang="T109">
                  <a:pos x="T66" y="T67"/>
                </a:cxn>
                <a:cxn ang="T110">
                  <a:pos x="T68" y="T69"/>
                </a:cxn>
                <a:cxn ang="T111">
                  <a:pos x="T70" y="T71"/>
                </a:cxn>
                <a:cxn ang="T112">
                  <a:pos x="T72" y="T73"/>
                </a:cxn>
                <a:cxn ang="T113">
                  <a:pos x="T74" y="T75"/>
                </a:cxn>
              </a:cxnLst>
              <a:rect l="0" t="0" r="r" b="b"/>
              <a:pathLst>
                <a:path w="371" h="370">
                  <a:moveTo>
                    <a:pt x="183" y="1"/>
                  </a:moveTo>
                  <a:cubicBezTo>
                    <a:pt x="82" y="2"/>
                    <a:pt x="0" y="86"/>
                    <a:pt x="2" y="187"/>
                  </a:cubicBezTo>
                  <a:cubicBezTo>
                    <a:pt x="3" y="289"/>
                    <a:pt x="87" y="370"/>
                    <a:pt x="188" y="369"/>
                  </a:cubicBezTo>
                  <a:cubicBezTo>
                    <a:pt x="290" y="368"/>
                    <a:pt x="371" y="284"/>
                    <a:pt x="370" y="182"/>
                  </a:cubicBezTo>
                  <a:cubicBezTo>
                    <a:pt x="368" y="81"/>
                    <a:pt x="285" y="0"/>
                    <a:pt x="183" y="1"/>
                  </a:cubicBezTo>
                  <a:close/>
                  <a:moveTo>
                    <a:pt x="184" y="25"/>
                  </a:moveTo>
                  <a:cubicBezTo>
                    <a:pt x="211" y="25"/>
                    <a:pt x="237" y="31"/>
                    <a:pt x="260" y="43"/>
                  </a:cubicBezTo>
                  <a:cubicBezTo>
                    <a:pt x="235" y="84"/>
                    <a:pt x="235" y="84"/>
                    <a:pt x="235" y="84"/>
                  </a:cubicBezTo>
                  <a:cubicBezTo>
                    <a:pt x="220" y="77"/>
                    <a:pt x="203" y="73"/>
                    <a:pt x="186" y="73"/>
                  </a:cubicBezTo>
                  <a:cubicBezTo>
                    <a:pt x="168" y="73"/>
                    <a:pt x="151" y="77"/>
                    <a:pt x="137" y="84"/>
                  </a:cubicBezTo>
                  <a:cubicBezTo>
                    <a:pt x="112" y="43"/>
                    <a:pt x="112" y="43"/>
                    <a:pt x="112" y="43"/>
                  </a:cubicBezTo>
                  <a:cubicBezTo>
                    <a:pt x="133" y="32"/>
                    <a:pt x="158" y="25"/>
                    <a:pt x="184" y="25"/>
                  </a:cubicBezTo>
                  <a:close/>
                  <a:moveTo>
                    <a:pt x="85" y="234"/>
                  </a:moveTo>
                  <a:cubicBezTo>
                    <a:pt x="44" y="259"/>
                    <a:pt x="44" y="259"/>
                    <a:pt x="44" y="259"/>
                  </a:cubicBezTo>
                  <a:cubicBezTo>
                    <a:pt x="33" y="237"/>
                    <a:pt x="26" y="213"/>
                    <a:pt x="26" y="187"/>
                  </a:cubicBezTo>
                  <a:cubicBezTo>
                    <a:pt x="25" y="160"/>
                    <a:pt x="32" y="134"/>
                    <a:pt x="44" y="111"/>
                  </a:cubicBezTo>
                  <a:cubicBezTo>
                    <a:pt x="85" y="136"/>
                    <a:pt x="85" y="136"/>
                    <a:pt x="85" y="136"/>
                  </a:cubicBezTo>
                  <a:cubicBezTo>
                    <a:pt x="78" y="151"/>
                    <a:pt x="74" y="167"/>
                    <a:pt x="74" y="185"/>
                  </a:cubicBezTo>
                  <a:cubicBezTo>
                    <a:pt x="74" y="203"/>
                    <a:pt x="78" y="219"/>
                    <a:pt x="85" y="234"/>
                  </a:cubicBezTo>
                  <a:close/>
                  <a:moveTo>
                    <a:pt x="188" y="345"/>
                  </a:moveTo>
                  <a:cubicBezTo>
                    <a:pt x="161" y="345"/>
                    <a:pt x="135" y="339"/>
                    <a:pt x="112" y="327"/>
                  </a:cubicBezTo>
                  <a:cubicBezTo>
                    <a:pt x="137" y="286"/>
                    <a:pt x="137" y="286"/>
                    <a:pt x="137" y="286"/>
                  </a:cubicBezTo>
                  <a:cubicBezTo>
                    <a:pt x="151" y="293"/>
                    <a:pt x="168" y="297"/>
                    <a:pt x="186" y="297"/>
                  </a:cubicBezTo>
                  <a:cubicBezTo>
                    <a:pt x="203" y="297"/>
                    <a:pt x="220" y="293"/>
                    <a:pt x="235" y="286"/>
                  </a:cubicBezTo>
                  <a:cubicBezTo>
                    <a:pt x="260" y="327"/>
                    <a:pt x="260" y="327"/>
                    <a:pt x="260" y="327"/>
                  </a:cubicBezTo>
                  <a:cubicBezTo>
                    <a:pt x="238" y="338"/>
                    <a:pt x="214" y="345"/>
                    <a:pt x="188" y="345"/>
                  </a:cubicBezTo>
                  <a:close/>
                  <a:moveTo>
                    <a:pt x="186" y="273"/>
                  </a:moveTo>
                  <a:cubicBezTo>
                    <a:pt x="137" y="273"/>
                    <a:pt x="98" y="233"/>
                    <a:pt x="98" y="185"/>
                  </a:cubicBezTo>
                  <a:cubicBezTo>
                    <a:pt x="98" y="136"/>
                    <a:pt x="137" y="97"/>
                    <a:pt x="186" y="97"/>
                  </a:cubicBezTo>
                  <a:cubicBezTo>
                    <a:pt x="234" y="97"/>
                    <a:pt x="274" y="136"/>
                    <a:pt x="274" y="185"/>
                  </a:cubicBezTo>
                  <a:cubicBezTo>
                    <a:pt x="274" y="233"/>
                    <a:pt x="234" y="273"/>
                    <a:pt x="186" y="273"/>
                  </a:cubicBezTo>
                  <a:close/>
                  <a:moveTo>
                    <a:pt x="286" y="234"/>
                  </a:moveTo>
                  <a:cubicBezTo>
                    <a:pt x="294" y="219"/>
                    <a:pt x="298" y="203"/>
                    <a:pt x="298" y="185"/>
                  </a:cubicBezTo>
                  <a:cubicBezTo>
                    <a:pt x="298" y="167"/>
                    <a:pt x="294" y="151"/>
                    <a:pt x="286" y="136"/>
                  </a:cubicBezTo>
                  <a:cubicBezTo>
                    <a:pt x="328" y="111"/>
                    <a:pt x="328" y="111"/>
                    <a:pt x="328" y="111"/>
                  </a:cubicBezTo>
                  <a:cubicBezTo>
                    <a:pt x="339" y="133"/>
                    <a:pt x="345" y="157"/>
                    <a:pt x="346" y="183"/>
                  </a:cubicBezTo>
                  <a:cubicBezTo>
                    <a:pt x="346" y="210"/>
                    <a:pt x="340" y="236"/>
                    <a:pt x="328" y="259"/>
                  </a:cubicBezTo>
                  <a:lnTo>
                    <a:pt x="286" y="234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4" name="Freeform 7"/>
            <p:cNvSpPr>
              <a:spLocks/>
            </p:cNvSpPr>
            <p:nvPr/>
          </p:nvSpPr>
          <p:spPr bwMode="auto">
            <a:xfrm>
              <a:off x="6839162" y="2264313"/>
              <a:ext cx="2140054" cy="1066800"/>
            </a:xfrm>
            <a:custGeom>
              <a:avLst/>
              <a:gdLst>
                <a:gd name="T0" fmla="*/ 2147483646 w 421"/>
                <a:gd name="T1" fmla="*/ 2147483646 h 210"/>
                <a:gd name="T2" fmla="*/ 2147483646 w 421"/>
                <a:gd name="T3" fmla="*/ 2147483646 h 210"/>
                <a:gd name="T4" fmla="*/ 2147483646 w 421"/>
                <a:gd name="T5" fmla="*/ 2147483646 h 210"/>
                <a:gd name="T6" fmla="*/ 2147483646 w 421"/>
                <a:gd name="T7" fmla="*/ 0 h 210"/>
                <a:gd name="T8" fmla="*/ 0 w 421"/>
                <a:gd name="T9" fmla="*/ 2147483646 h 210"/>
                <a:gd name="T10" fmla="*/ 2147483646 w 421"/>
                <a:gd name="T11" fmla="*/ 2147483646 h 210"/>
                <a:gd name="T12" fmla="*/ 2147483646 w 421"/>
                <a:gd name="T13" fmla="*/ 2147483646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31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5" name="Freeform 7"/>
            <p:cNvSpPr>
              <a:spLocks/>
            </p:cNvSpPr>
            <p:nvPr/>
          </p:nvSpPr>
          <p:spPr bwMode="auto">
            <a:xfrm flipV="1">
              <a:off x="4985578" y="3331113"/>
              <a:ext cx="2140054" cy="1066800"/>
            </a:xfrm>
            <a:custGeom>
              <a:avLst/>
              <a:gdLst>
                <a:gd name="T0" fmla="*/ 2147483646 w 421"/>
                <a:gd name="T1" fmla="*/ 2147483646 h 210"/>
                <a:gd name="T2" fmla="*/ 2147483646 w 421"/>
                <a:gd name="T3" fmla="*/ 2147483646 h 210"/>
                <a:gd name="T4" fmla="*/ 2147483646 w 421"/>
                <a:gd name="T5" fmla="*/ 2147483646 h 210"/>
                <a:gd name="T6" fmla="*/ 2147483646 w 421"/>
                <a:gd name="T7" fmla="*/ 0 h 210"/>
                <a:gd name="T8" fmla="*/ 0 w 421"/>
                <a:gd name="T9" fmla="*/ 2147483646 h 210"/>
                <a:gd name="T10" fmla="*/ 2147483646 w 421"/>
                <a:gd name="T11" fmla="*/ 2147483646 h 210"/>
                <a:gd name="T12" fmla="*/ 2147483646 w 421"/>
                <a:gd name="T13" fmla="*/ 2147483646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31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6" name="Freeform 7"/>
            <p:cNvSpPr>
              <a:spLocks/>
            </p:cNvSpPr>
            <p:nvPr/>
          </p:nvSpPr>
          <p:spPr bwMode="auto">
            <a:xfrm>
              <a:off x="3133197" y="2264313"/>
              <a:ext cx="2140054" cy="1066800"/>
            </a:xfrm>
            <a:custGeom>
              <a:avLst/>
              <a:gdLst>
                <a:gd name="T0" fmla="*/ 2147483646 w 421"/>
                <a:gd name="T1" fmla="*/ 2147483646 h 210"/>
                <a:gd name="T2" fmla="*/ 2147483646 w 421"/>
                <a:gd name="T3" fmla="*/ 2147483646 h 210"/>
                <a:gd name="T4" fmla="*/ 2147483646 w 421"/>
                <a:gd name="T5" fmla="*/ 2147483646 h 210"/>
                <a:gd name="T6" fmla="*/ 2147483646 w 421"/>
                <a:gd name="T7" fmla="*/ 0 h 210"/>
                <a:gd name="T8" fmla="*/ 0 w 421"/>
                <a:gd name="T9" fmla="*/ 2147483646 h 210"/>
                <a:gd name="T10" fmla="*/ 2147483646 w 421"/>
                <a:gd name="T11" fmla="*/ 2147483646 h 210"/>
                <a:gd name="T12" fmla="*/ 2147483646 w 421"/>
                <a:gd name="T13" fmla="*/ 2147483646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31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7" name="Freeform 7"/>
            <p:cNvSpPr>
              <a:spLocks/>
            </p:cNvSpPr>
            <p:nvPr/>
          </p:nvSpPr>
          <p:spPr bwMode="auto">
            <a:xfrm>
              <a:off x="1281908" y="2264313"/>
              <a:ext cx="2140054" cy="1066800"/>
            </a:xfrm>
            <a:custGeom>
              <a:avLst/>
              <a:gdLst>
                <a:gd name="T0" fmla="*/ 2147483646 w 421"/>
                <a:gd name="T1" fmla="*/ 2147483646 h 210"/>
                <a:gd name="T2" fmla="*/ 2147483646 w 421"/>
                <a:gd name="T3" fmla="*/ 2147483646 h 210"/>
                <a:gd name="T4" fmla="*/ 2147483646 w 421"/>
                <a:gd name="T5" fmla="*/ 2147483646 h 210"/>
                <a:gd name="T6" fmla="*/ 2147483646 w 421"/>
                <a:gd name="T7" fmla="*/ 0 h 210"/>
                <a:gd name="T8" fmla="*/ 0 w 421"/>
                <a:gd name="T9" fmla="*/ 2147483646 h 210"/>
                <a:gd name="T10" fmla="*/ 2147483646 w 421"/>
                <a:gd name="T11" fmla="*/ 2147483646 h 210"/>
                <a:gd name="T12" fmla="*/ 2147483646 w 421"/>
                <a:gd name="T13" fmla="*/ 2147483646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5AAB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8" name="Freeform 7"/>
            <p:cNvSpPr>
              <a:spLocks/>
            </p:cNvSpPr>
            <p:nvPr/>
          </p:nvSpPr>
          <p:spPr bwMode="auto">
            <a:xfrm flipV="1">
              <a:off x="1281908" y="3331113"/>
              <a:ext cx="2140054" cy="1066800"/>
            </a:xfrm>
            <a:custGeom>
              <a:avLst/>
              <a:gdLst>
                <a:gd name="T0" fmla="*/ 2147483646 w 421"/>
                <a:gd name="T1" fmla="*/ 2147483646 h 210"/>
                <a:gd name="T2" fmla="*/ 2147483646 w 421"/>
                <a:gd name="T3" fmla="*/ 2147483646 h 210"/>
                <a:gd name="T4" fmla="*/ 2147483646 w 421"/>
                <a:gd name="T5" fmla="*/ 2147483646 h 210"/>
                <a:gd name="T6" fmla="*/ 2147483646 w 421"/>
                <a:gd name="T7" fmla="*/ 0 h 210"/>
                <a:gd name="T8" fmla="*/ 0 w 421"/>
                <a:gd name="T9" fmla="*/ 2147483646 h 210"/>
                <a:gd name="T10" fmla="*/ 2147483646 w 421"/>
                <a:gd name="T11" fmla="*/ 2147483646 h 210"/>
                <a:gd name="T12" fmla="*/ 2147483646 w 421"/>
                <a:gd name="T13" fmla="*/ 2147483646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31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79" name="Freeform 7"/>
            <p:cNvSpPr>
              <a:spLocks/>
            </p:cNvSpPr>
            <p:nvPr/>
          </p:nvSpPr>
          <p:spPr bwMode="auto">
            <a:xfrm flipV="1">
              <a:off x="3133197" y="3331113"/>
              <a:ext cx="2140054" cy="1066800"/>
            </a:xfrm>
            <a:custGeom>
              <a:avLst/>
              <a:gdLst>
                <a:gd name="T0" fmla="*/ 2147483646 w 421"/>
                <a:gd name="T1" fmla="*/ 2147483646 h 210"/>
                <a:gd name="T2" fmla="*/ 2147483646 w 421"/>
                <a:gd name="T3" fmla="*/ 2147483646 h 210"/>
                <a:gd name="T4" fmla="*/ 2147483646 w 421"/>
                <a:gd name="T5" fmla="*/ 2147483646 h 210"/>
                <a:gd name="T6" fmla="*/ 2147483646 w 421"/>
                <a:gd name="T7" fmla="*/ 0 h 210"/>
                <a:gd name="T8" fmla="*/ 0 w 421"/>
                <a:gd name="T9" fmla="*/ 2147483646 h 210"/>
                <a:gd name="T10" fmla="*/ 2147483646 w 421"/>
                <a:gd name="T11" fmla="*/ 2147483646 h 210"/>
                <a:gd name="T12" fmla="*/ 2147483646 w 421"/>
                <a:gd name="T13" fmla="*/ 2147483646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5AAB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0" name="Freeform 7"/>
            <p:cNvSpPr>
              <a:spLocks/>
            </p:cNvSpPr>
            <p:nvPr/>
          </p:nvSpPr>
          <p:spPr bwMode="auto">
            <a:xfrm>
              <a:off x="4985578" y="2264313"/>
              <a:ext cx="2140054" cy="1066800"/>
            </a:xfrm>
            <a:custGeom>
              <a:avLst/>
              <a:gdLst>
                <a:gd name="T0" fmla="*/ 2147483646 w 421"/>
                <a:gd name="T1" fmla="*/ 2147483646 h 210"/>
                <a:gd name="T2" fmla="*/ 2147483646 w 421"/>
                <a:gd name="T3" fmla="*/ 2147483646 h 210"/>
                <a:gd name="T4" fmla="*/ 2147483646 w 421"/>
                <a:gd name="T5" fmla="*/ 2147483646 h 210"/>
                <a:gd name="T6" fmla="*/ 2147483646 w 421"/>
                <a:gd name="T7" fmla="*/ 0 h 210"/>
                <a:gd name="T8" fmla="*/ 0 w 421"/>
                <a:gd name="T9" fmla="*/ 2147483646 h 210"/>
                <a:gd name="T10" fmla="*/ 2147483646 w 421"/>
                <a:gd name="T11" fmla="*/ 2147483646 h 210"/>
                <a:gd name="T12" fmla="*/ 2147483646 w 421"/>
                <a:gd name="T13" fmla="*/ 2147483646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5AAB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1" name="Freeform 7"/>
            <p:cNvSpPr>
              <a:spLocks/>
            </p:cNvSpPr>
            <p:nvPr/>
          </p:nvSpPr>
          <p:spPr bwMode="auto">
            <a:xfrm flipV="1">
              <a:off x="6839162" y="3331113"/>
              <a:ext cx="2140054" cy="1066800"/>
            </a:xfrm>
            <a:custGeom>
              <a:avLst/>
              <a:gdLst>
                <a:gd name="T0" fmla="*/ 2147483646 w 421"/>
                <a:gd name="T1" fmla="*/ 2147483646 h 210"/>
                <a:gd name="T2" fmla="*/ 2147483646 w 421"/>
                <a:gd name="T3" fmla="*/ 2147483646 h 210"/>
                <a:gd name="T4" fmla="*/ 2147483646 w 421"/>
                <a:gd name="T5" fmla="*/ 2147483646 h 210"/>
                <a:gd name="T6" fmla="*/ 2147483646 w 421"/>
                <a:gd name="T7" fmla="*/ 0 h 210"/>
                <a:gd name="T8" fmla="*/ 0 w 421"/>
                <a:gd name="T9" fmla="*/ 2147483646 h 210"/>
                <a:gd name="T10" fmla="*/ 2147483646 w 421"/>
                <a:gd name="T11" fmla="*/ 2147483646 h 210"/>
                <a:gd name="T12" fmla="*/ 2147483646 w 421"/>
                <a:gd name="T13" fmla="*/ 2147483646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5AAB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3" name="Teardrop 34"/>
            <p:cNvSpPr/>
            <p:nvPr/>
          </p:nvSpPr>
          <p:spPr>
            <a:xfrm rot="8100000">
              <a:off x="7707197" y="3103707"/>
              <a:ext cx="419862" cy="417708"/>
            </a:xfrm>
            <a:prstGeom prst="teardrop">
              <a:avLst/>
            </a:prstGeom>
            <a:solidFill>
              <a:srgbClr val="315B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31783" name="Freeform 26"/>
            <p:cNvSpPr>
              <a:spLocks noEditPoints="1"/>
            </p:cNvSpPr>
            <p:nvPr/>
          </p:nvSpPr>
          <p:spPr bwMode="auto">
            <a:xfrm>
              <a:off x="7836861" y="3210493"/>
              <a:ext cx="175570" cy="219811"/>
            </a:xfrm>
            <a:custGeom>
              <a:avLst/>
              <a:gdLst>
                <a:gd name="T0" fmla="*/ 2147483646 w 321"/>
                <a:gd name="T1" fmla="*/ 2147483646 h 402"/>
                <a:gd name="T2" fmla="*/ 2147483646 w 321"/>
                <a:gd name="T3" fmla="*/ 2147483646 h 402"/>
                <a:gd name="T4" fmla="*/ 2147483646 w 321"/>
                <a:gd name="T5" fmla="*/ 2147483646 h 402"/>
                <a:gd name="T6" fmla="*/ 2147483646 w 321"/>
                <a:gd name="T7" fmla="*/ 2147483646 h 402"/>
                <a:gd name="T8" fmla="*/ 2147483646 w 321"/>
                <a:gd name="T9" fmla="*/ 2147483646 h 402"/>
                <a:gd name="T10" fmla="*/ 2147483646 w 321"/>
                <a:gd name="T11" fmla="*/ 2147483646 h 402"/>
                <a:gd name="T12" fmla="*/ 2147483646 w 321"/>
                <a:gd name="T13" fmla="*/ 2147483646 h 402"/>
                <a:gd name="T14" fmla="*/ 2147483646 w 321"/>
                <a:gd name="T15" fmla="*/ 2147483646 h 402"/>
                <a:gd name="T16" fmla="*/ 2147483646 w 321"/>
                <a:gd name="T17" fmla="*/ 2147483646 h 402"/>
                <a:gd name="T18" fmla="*/ 2147483646 w 321"/>
                <a:gd name="T19" fmla="*/ 2147483646 h 402"/>
                <a:gd name="T20" fmla="*/ 2147483646 w 321"/>
                <a:gd name="T21" fmla="*/ 2147483646 h 402"/>
                <a:gd name="T22" fmla="*/ 2147483646 w 321"/>
                <a:gd name="T23" fmla="*/ 2147483646 h 402"/>
                <a:gd name="T24" fmla="*/ 2147483646 w 321"/>
                <a:gd name="T25" fmla="*/ 2147483646 h 402"/>
                <a:gd name="T26" fmla="*/ 2147483646 w 321"/>
                <a:gd name="T27" fmla="*/ 2147483646 h 402"/>
                <a:gd name="T28" fmla="*/ 2147483646 w 321"/>
                <a:gd name="T29" fmla="*/ 2147483646 h 402"/>
                <a:gd name="T30" fmla="*/ 2147483646 w 321"/>
                <a:gd name="T31" fmla="*/ 2147483646 h 402"/>
                <a:gd name="T32" fmla="*/ 2147483646 w 321"/>
                <a:gd name="T33" fmla="*/ 2147483646 h 402"/>
                <a:gd name="T34" fmla="*/ 2147483646 w 321"/>
                <a:gd name="T35" fmla="*/ 2147483646 h 402"/>
                <a:gd name="T36" fmla="*/ 2147483646 w 321"/>
                <a:gd name="T37" fmla="*/ 2147483646 h 402"/>
                <a:gd name="T38" fmla="*/ 2147483646 w 321"/>
                <a:gd name="T39" fmla="*/ 2147483646 h 402"/>
                <a:gd name="T40" fmla="*/ 2147483646 w 321"/>
                <a:gd name="T41" fmla="*/ 2147483646 h 402"/>
                <a:gd name="T42" fmla="*/ 0 60000 65536"/>
                <a:gd name="T43" fmla="*/ 0 60000 65536"/>
                <a:gd name="T44" fmla="*/ 0 60000 65536"/>
                <a:gd name="T45" fmla="*/ 0 60000 65536"/>
                <a:gd name="T46" fmla="*/ 0 60000 65536"/>
                <a:gd name="T47" fmla="*/ 0 60000 65536"/>
                <a:gd name="T48" fmla="*/ 0 60000 65536"/>
                <a:gd name="T49" fmla="*/ 0 60000 65536"/>
                <a:gd name="T50" fmla="*/ 0 60000 65536"/>
                <a:gd name="T51" fmla="*/ 0 60000 65536"/>
                <a:gd name="T52" fmla="*/ 0 60000 65536"/>
                <a:gd name="T53" fmla="*/ 0 60000 65536"/>
                <a:gd name="T54" fmla="*/ 0 60000 65536"/>
                <a:gd name="T55" fmla="*/ 0 60000 65536"/>
                <a:gd name="T56" fmla="*/ 0 60000 65536"/>
                <a:gd name="T57" fmla="*/ 0 60000 65536"/>
                <a:gd name="T58" fmla="*/ 0 60000 65536"/>
                <a:gd name="T59" fmla="*/ 0 60000 65536"/>
                <a:gd name="T60" fmla="*/ 0 60000 65536"/>
                <a:gd name="T61" fmla="*/ 0 60000 65536"/>
                <a:gd name="T62" fmla="*/ 0 60000 65536"/>
              </a:gdLst>
              <a:ahLst/>
              <a:cxnLst>
                <a:cxn ang="T42">
                  <a:pos x="T0" y="T1"/>
                </a:cxn>
                <a:cxn ang="T43">
                  <a:pos x="T2" y="T3"/>
                </a:cxn>
                <a:cxn ang="T44">
                  <a:pos x="T4" y="T5"/>
                </a:cxn>
                <a:cxn ang="T45">
                  <a:pos x="T6" y="T7"/>
                </a:cxn>
                <a:cxn ang="T46">
                  <a:pos x="T8" y="T9"/>
                </a:cxn>
                <a:cxn ang="T47">
                  <a:pos x="T10" y="T11"/>
                </a:cxn>
                <a:cxn ang="T48">
                  <a:pos x="T12" y="T13"/>
                </a:cxn>
                <a:cxn ang="T49">
                  <a:pos x="T14" y="T15"/>
                </a:cxn>
                <a:cxn ang="T50">
                  <a:pos x="T16" y="T17"/>
                </a:cxn>
                <a:cxn ang="T51">
                  <a:pos x="T18" y="T19"/>
                </a:cxn>
                <a:cxn ang="T52">
                  <a:pos x="T20" y="T21"/>
                </a:cxn>
                <a:cxn ang="T53">
                  <a:pos x="T22" y="T23"/>
                </a:cxn>
                <a:cxn ang="T54">
                  <a:pos x="T24" y="T25"/>
                </a:cxn>
                <a:cxn ang="T55">
                  <a:pos x="T26" y="T27"/>
                </a:cxn>
                <a:cxn ang="T56">
                  <a:pos x="T28" y="T29"/>
                </a:cxn>
                <a:cxn ang="T57">
                  <a:pos x="T30" y="T31"/>
                </a:cxn>
                <a:cxn ang="T58">
                  <a:pos x="T32" y="T33"/>
                </a:cxn>
                <a:cxn ang="T59">
                  <a:pos x="T34" y="T35"/>
                </a:cxn>
                <a:cxn ang="T60">
                  <a:pos x="T36" y="T37"/>
                </a:cxn>
                <a:cxn ang="T61">
                  <a:pos x="T38" y="T39"/>
                </a:cxn>
                <a:cxn ang="T62">
                  <a:pos x="T40" y="T41"/>
                </a:cxn>
              </a:cxnLst>
              <a:rect l="0" t="0" r="r" b="b"/>
              <a:pathLst>
                <a:path w="321" h="402">
                  <a:moveTo>
                    <a:pt x="311" y="99"/>
                  </a:moveTo>
                  <a:cubicBezTo>
                    <a:pt x="301" y="40"/>
                    <a:pt x="246" y="0"/>
                    <a:pt x="189" y="11"/>
                  </a:cubicBezTo>
                  <a:cubicBezTo>
                    <a:pt x="132" y="21"/>
                    <a:pt x="84" y="67"/>
                    <a:pt x="94" y="126"/>
                  </a:cubicBezTo>
                  <a:cubicBezTo>
                    <a:pt x="96" y="139"/>
                    <a:pt x="102" y="159"/>
                    <a:pt x="109" y="174"/>
                  </a:cubicBezTo>
                  <a:cubicBezTo>
                    <a:pt x="6" y="328"/>
                    <a:pt x="6" y="328"/>
                    <a:pt x="6" y="328"/>
                  </a:cubicBezTo>
                  <a:cubicBezTo>
                    <a:pt x="2" y="334"/>
                    <a:pt x="0" y="344"/>
                    <a:pt x="1" y="351"/>
                  </a:cubicBezTo>
                  <a:cubicBezTo>
                    <a:pt x="8" y="390"/>
                    <a:pt x="8" y="390"/>
                    <a:pt x="8" y="390"/>
                  </a:cubicBezTo>
                  <a:cubicBezTo>
                    <a:pt x="9" y="397"/>
                    <a:pt x="15" y="402"/>
                    <a:pt x="22" y="401"/>
                  </a:cubicBezTo>
                  <a:cubicBezTo>
                    <a:pt x="52" y="395"/>
                    <a:pt x="52" y="395"/>
                    <a:pt x="52" y="395"/>
                  </a:cubicBezTo>
                  <a:cubicBezTo>
                    <a:pt x="59" y="394"/>
                    <a:pt x="67" y="388"/>
                    <a:pt x="71" y="382"/>
                  </a:cubicBezTo>
                  <a:cubicBezTo>
                    <a:pt x="111" y="316"/>
                    <a:pt x="111" y="316"/>
                    <a:pt x="111" y="316"/>
                  </a:cubicBezTo>
                  <a:cubicBezTo>
                    <a:pt x="112" y="316"/>
                    <a:pt x="112" y="316"/>
                    <a:pt x="112" y="316"/>
                  </a:cubicBezTo>
                  <a:cubicBezTo>
                    <a:pt x="140" y="311"/>
                    <a:pt x="140" y="311"/>
                    <a:pt x="140" y="311"/>
                  </a:cubicBezTo>
                  <a:cubicBezTo>
                    <a:pt x="187" y="233"/>
                    <a:pt x="187" y="233"/>
                    <a:pt x="187" y="233"/>
                  </a:cubicBezTo>
                  <a:cubicBezTo>
                    <a:pt x="203" y="236"/>
                    <a:pt x="226" y="235"/>
                    <a:pt x="239" y="232"/>
                  </a:cubicBezTo>
                  <a:cubicBezTo>
                    <a:pt x="296" y="222"/>
                    <a:pt x="321" y="159"/>
                    <a:pt x="311" y="99"/>
                  </a:cubicBezTo>
                  <a:close/>
                  <a:moveTo>
                    <a:pt x="260" y="130"/>
                  </a:moveTo>
                  <a:cubicBezTo>
                    <a:pt x="244" y="153"/>
                    <a:pt x="228" y="137"/>
                    <a:pt x="206" y="120"/>
                  </a:cubicBezTo>
                  <a:cubicBezTo>
                    <a:pt x="184" y="104"/>
                    <a:pt x="163" y="94"/>
                    <a:pt x="179" y="71"/>
                  </a:cubicBezTo>
                  <a:cubicBezTo>
                    <a:pt x="195" y="47"/>
                    <a:pt x="226" y="42"/>
                    <a:pt x="248" y="58"/>
                  </a:cubicBezTo>
                  <a:cubicBezTo>
                    <a:pt x="270" y="74"/>
                    <a:pt x="276" y="107"/>
                    <a:pt x="260" y="13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1784" name="Freeform 7"/>
            <p:cNvSpPr>
              <a:spLocks/>
            </p:cNvSpPr>
            <p:nvPr/>
          </p:nvSpPr>
          <p:spPr bwMode="auto">
            <a:xfrm>
              <a:off x="8689248" y="2282904"/>
              <a:ext cx="2140054" cy="1066800"/>
            </a:xfrm>
            <a:custGeom>
              <a:avLst/>
              <a:gdLst>
                <a:gd name="T0" fmla="*/ 2147483646 w 421"/>
                <a:gd name="T1" fmla="*/ 2147483646 h 210"/>
                <a:gd name="T2" fmla="*/ 2147483646 w 421"/>
                <a:gd name="T3" fmla="*/ 2147483646 h 210"/>
                <a:gd name="T4" fmla="*/ 2147483646 w 421"/>
                <a:gd name="T5" fmla="*/ 2147483646 h 210"/>
                <a:gd name="T6" fmla="*/ 2147483646 w 421"/>
                <a:gd name="T7" fmla="*/ 0 h 210"/>
                <a:gd name="T8" fmla="*/ 0 w 421"/>
                <a:gd name="T9" fmla="*/ 2147483646 h 210"/>
                <a:gd name="T10" fmla="*/ 2147483646 w 421"/>
                <a:gd name="T11" fmla="*/ 2147483646 h 210"/>
                <a:gd name="T12" fmla="*/ 2147483646 w 421"/>
                <a:gd name="T13" fmla="*/ 2147483646 h 210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421" h="210">
                  <a:moveTo>
                    <a:pt x="210" y="57"/>
                  </a:moveTo>
                  <a:cubicBezTo>
                    <a:pt x="295" y="57"/>
                    <a:pt x="364" y="126"/>
                    <a:pt x="364" y="210"/>
                  </a:cubicBezTo>
                  <a:cubicBezTo>
                    <a:pt x="421" y="210"/>
                    <a:pt x="421" y="210"/>
                    <a:pt x="421" y="210"/>
                  </a:cubicBezTo>
                  <a:cubicBezTo>
                    <a:pt x="421" y="93"/>
                    <a:pt x="327" y="0"/>
                    <a:pt x="210" y="0"/>
                  </a:cubicBezTo>
                  <a:cubicBezTo>
                    <a:pt x="93" y="0"/>
                    <a:pt x="0" y="93"/>
                    <a:pt x="0" y="210"/>
                  </a:cubicBezTo>
                  <a:cubicBezTo>
                    <a:pt x="57" y="210"/>
                    <a:pt x="57" y="210"/>
                    <a:pt x="57" y="210"/>
                  </a:cubicBezTo>
                  <a:cubicBezTo>
                    <a:pt x="57" y="126"/>
                    <a:pt x="126" y="57"/>
                    <a:pt x="210" y="57"/>
                  </a:cubicBezTo>
                  <a:close/>
                </a:path>
              </a:pathLst>
            </a:custGeom>
            <a:solidFill>
              <a:srgbClr val="5AAB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26" name="Teardrop 45"/>
            <p:cNvSpPr/>
            <p:nvPr/>
          </p:nvSpPr>
          <p:spPr>
            <a:xfrm rot="8100000">
              <a:off x="9557776" y="3121608"/>
              <a:ext cx="417873" cy="417708"/>
            </a:xfrm>
            <a:prstGeom prst="teardrop">
              <a:avLst/>
            </a:prstGeom>
            <a:solidFill>
              <a:srgbClr val="5A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white"/>
                </a:solidFill>
                <a:sym typeface="Arial" panose="020B0604020202020204" pitchFamily="34" charset="0"/>
              </a:endParaRPr>
            </a:p>
          </p:txBody>
        </p:sp>
        <p:sp>
          <p:nvSpPr>
            <p:cNvPr id="27" name="Freeform 16"/>
            <p:cNvSpPr>
              <a:spLocks noChangeAspect="1" noEditPoints="1"/>
            </p:cNvSpPr>
            <p:nvPr/>
          </p:nvSpPr>
          <p:spPr bwMode="auto">
            <a:xfrm>
              <a:off x="9643340" y="3199183"/>
              <a:ext cx="216896" cy="252613"/>
            </a:xfrm>
            <a:custGeom>
              <a:avLst/>
              <a:gdLst>
                <a:gd name="T0" fmla="*/ 233 w 320"/>
                <a:gd name="T1" fmla="*/ 138 h 371"/>
                <a:gd name="T2" fmla="*/ 261 w 320"/>
                <a:gd name="T3" fmla="*/ 12 h 371"/>
                <a:gd name="T4" fmla="*/ 168 w 320"/>
                <a:gd name="T5" fmla="*/ 104 h 371"/>
                <a:gd name="T6" fmla="*/ 80 w 320"/>
                <a:gd name="T7" fmla="*/ 182 h 371"/>
                <a:gd name="T8" fmla="*/ 80 w 320"/>
                <a:gd name="T9" fmla="*/ 319 h 371"/>
                <a:gd name="T10" fmla="*/ 253 w 320"/>
                <a:gd name="T11" fmla="*/ 371 h 371"/>
                <a:gd name="T12" fmla="*/ 320 w 320"/>
                <a:gd name="T13" fmla="*/ 172 h 371"/>
                <a:gd name="T14" fmla="*/ 233 w 320"/>
                <a:gd name="T15" fmla="*/ 138 h 371"/>
                <a:gd name="T16" fmla="*/ 60 w 320"/>
                <a:gd name="T17" fmla="*/ 140 h 371"/>
                <a:gd name="T18" fmla="*/ 0 w 320"/>
                <a:gd name="T19" fmla="*/ 202 h 371"/>
                <a:gd name="T20" fmla="*/ 0 w 320"/>
                <a:gd name="T21" fmla="*/ 299 h 371"/>
                <a:gd name="T22" fmla="*/ 60 w 320"/>
                <a:gd name="T23" fmla="*/ 360 h 371"/>
                <a:gd name="T24" fmla="*/ 40 w 320"/>
                <a:gd name="T25" fmla="*/ 315 h 371"/>
                <a:gd name="T26" fmla="*/ 40 w 320"/>
                <a:gd name="T27" fmla="*/ 187 h 371"/>
                <a:gd name="T28" fmla="*/ 60 w 320"/>
                <a:gd name="T29" fmla="*/ 140 h 37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20" h="371">
                  <a:moveTo>
                    <a:pt x="233" y="138"/>
                  </a:moveTo>
                  <a:cubicBezTo>
                    <a:pt x="230" y="131"/>
                    <a:pt x="304" y="65"/>
                    <a:pt x="261" y="12"/>
                  </a:cubicBezTo>
                  <a:cubicBezTo>
                    <a:pt x="251" y="0"/>
                    <a:pt x="217" y="72"/>
                    <a:pt x="168" y="104"/>
                  </a:cubicBezTo>
                  <a:cubicBezTo>
                    <a:pt x="142" y="122"/>
                    <a:pt x="80" y="161"/>
                    <a:pt x="80" y="182"/>
                  </a:cubicBezTo>
                  <a:cubicBezTo>
                    <a:pt x="80" y="319"/>
                    <a:pt x="80" y="319"/>
                    <a:pt x="80" y="319"/>
                  </a:cubicBezTo>
                  <a:cubicBezTo>
                    <a:pt x="80" y="344"/>
                    <a:pt x="178" y="371"/>
                    <a:pt x="253" y="371"/>
                  </a:cubicBezTo>
                  <a:cubicBezTo>
                    <a:pt x="280" y="371"/>
                    <a:pt x="320" y="199"/>
                    <a:pt x="320" y="172"/>
                  </a:cubicBezTo>
                  <a:cubicBezTo>
                    <a:pt x="320" y="145"/>
                    <a:pt x="235" y="145"/>
                    <a:pt x="233" y="138"/>
                  </a:cubicBezTo>
                  <a:close/>
                  <a:moveTo>
                    <a:pt x="60" y="140"/>
                  </a:moveTo>
                  <a:cubicBezTo>
                    <a:pt x="47" y="140"/>
                    <a:pt x="0" y="148"/>
                    <a:pt x="0" y="202"/>
                  </a:cubicBezTo>
                  <a:cubicBezTo>
                    <a:pt x="0" y="299"/>
                    <a:pt x="0" y="299"/>
                    <a:pt x="0" y="299"/>
                  </a:cubicBezTo>
                  <a:cubicBezTo>
                    <a:pt x="0" y="354"/>
                    <a:pt x="47" y="360"/>
                    <a:pt x="60" y="360"/>
                  </a:cubicBezTo>
                  <a:cubicBezTo>
                    <a:pt x="73" y="360"/>
                    <a:pt x="40" y="348"/>
                    <a:pt x="40" y="315"/>
                  </a:cubicBezTo>
                  <a:cubicBezTo>
                    <a:pt x="40" y="187"/>
                    <a:pt x="40" y="187"/>
                    <a:pt x="40" y="187"/>
                  </a:cubicBezTo>
                  <a:cubicBezTo>
                    <a:pt x="40" y="152"/>
                    <a:pt x="73" y="140"/>
                    <a:pt x="60" y="140"/>
                  </a:cubicBezTo>
                  <a:close/>
                </a:path>
              </a:pathLst>
            </a:custGeom>
            <a:solidFill>
              <a:schemeClr val="bg1">
                <a:lumMod val="9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dirty="0">
                <a:solidFill>
                  <a:prstClr val="black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898525" y="3502025"/>
            <a:ext cx="1354138" cy="447675"/>
            <a:chOff x="1198433" y="4671125"/>
            <a:chExt cx="1804999" cy="596676"/>
          </a:xfrm>
        </p:grpSpPr>
        <p:sp>
          <p:nvSpPr>
            <p:cNvPr id="31765" name="TextBox 13"/>
            <p:cNvSpPr txBox="1">
              <a:spLocks noChangeArrowheads="1"/>
            </p:cNvSpPr>
            <p:nvPr/>
          </p:nvSpPr>
          <p:spPr bwMode="auto">
            <a:xfrm>
              <a:off x="1304472" y="4671125"/>
              <a:ext cx="1592919" cy="307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500" b="1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0982" name="TextBox 13"/>
            <p:cNvSpPr txBox="1">
              <a:spLocks noChangeArrowheads="1"/>
            </p:cNvSpPr>
            <p:nvPr/>
          </p:nvSpPr>
          <p:spPr bwMode="auto">
            <a:xfrm>
              <a:off x="1198433" y="5051982"/>
              <a:ext cx="1804999" cy="215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zh-CN" altLang="en-US" sz="1050" smtClean="0">
                  <a:solidFill>
                    <a:srgbClr val="445469"/>
                  </a:solidFill>
                  <a:sym typeface="Arial" panose="020B0604020202020204" pitchFamily="34" charset="0"/>
                </a:rPr>
                <a:t>单击此处可编辑内容</a:t>
              </a:r>
              <a:endParaRPr lang="en-US" altLang="zh-CN" sz="1050" smtClean="0">
                <a:solidFill>
                  <a:srgbClr val="445469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2413000" y="3502025"/>
            <a:ext cx="1354138" cy="447675"/>
            <a:chOff x="3218596" y="4671125"/>
            <a:chExt cx="1804999" cy="596676"/>
          </a:xfrm>
        </p:grpSpPr>
        <p:sp>
          <p:nvSpPr>
            <p:cNvPr id="31763" name="TextBox 13"/>
            <p:cNvSpPr txBox="1">
              <a:spLocks noChangeArrowheads="1"/>
            </p:cNvSpPr>
            <p:nvPr/>
          </p:nvSpPr>
          <p:spPr bwMode="auto">
            <a:xfrm>
              <a:off x="3324635" y="4671125"/>
              <a:ext cx="1592919" cy="307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500" b="1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0980" name="TextBox 13"/>
            <p:cNvSpPr txBox="1">
              <a:spLocks noChangeArrowheads="1"/>
            </p:cNvSpPr>
            <p:nvPr/>
          </p:nvSpPr>
          <p:spPr bwMode="auto">
            <a:xfrm>
              <a:off x="3218596" y="5051982"/>
              <a:ext cx="1804999" cy="215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zh-CN" altLang="en-US" sz="1050" smtClean="0">
                  <a:solidFill>
                    <a:srgbClr val="445469"/>
                  </a:solidFill>
                  <a:sym typeface="Arial" panose="020B0604020202020204" pitchFamily="34" charset="0"/>
                </a:rPr>
                <a:t>单击此处可编辑内容</a:t>
              </a:r>
              <a:endParaRPr lang="en-US" altLang="zh-CN" sz="1050" smtClean="0">
                <a:solidFill>
                  <a:srgbClr val="445469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3838575" y="3502025"/>
            <a:ext cx="1354138" cy="447675"/>
            <a:chOff x="5117476" y="4671125"/>
            <a:chExt cx="1804999" cy="596676"/>
          </a:xfrm>
        </p:grpSpPr>
        <p:sp>
          <p:nvSpPr>
            <p:cNvPr id="31761" name="TextBox 13"/>
            <p:cNvSpPr txBox="1">
              <a:spLocks noChangeArrowheads="1"/>
            </p:cNvSpPr>
            <p:nvPr/>
          </p:nvSpPr>
          <p:spPr bwMode="auto">
            <a:xfrm>
              <a:off x="5223517" y="4671125"/>
              <a:ext cx="1592919" cy="307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500" b="1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0978" name="TextBox 13"/>
            <p:cNvSpPr txBox="1">
              <a:spLocks noChangeArrowheads="1"/>
            </p:cNvSpPr>
            <p:nvPr/>
          </p:nvSpPr>
          <p:spPr bwMode="auto">
            <a:xfrm>
              <a:off x="5117476" y="5051982"/>
              <a:ext cx="1804999" cy="215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zh-CN" altLang="en-US" sz="1050" smtClean="0">
                  <a:solidFill>
                    <a:srgbClr val="445469"/>
                  </a:solidFill>
                  <a:sym typeface="Arial" panose="020B0604020202020204" pitchFamily="34" charset="0"/>
                </a:rPr>
                <a:t>单击此处可编辑内容</a:t>
              </a:r>
              <a:endParaRPr lang="en-US" altLang="zh-CN" sz="1050" smtClean="0">
                <a:solidFill>
                  <a:srgbClr val="445469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5316538" y="3502025"/>
            <a:ext cx="1354137" cy="447675"/>
            <a:chOff x="7087615" y="4671125"/>
            <a:chExt cx="1804999" cy="596676"/>
          </a:xfrm>
        </p:grpSpPr>
        <p:sp>
          <p:nvSpPr>
            <p:cNvPr id="31759" name="TextBox 13"/>
            <p:cNvSpPr txBox="1">
              <a:spLocks noChangeArrowheads="1"/>
            </p:cNvSpPr>
            <p:nvPr/>
          </p:nvSpPr>
          <p:spPr bwMode="auto">
            <a:xfrm>
              <a:off x="7193654" y="4671125"/>
              <a:ext cx="1592919" cy="307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500" b="1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0976" name="TextBox 13"/>
            <p:cNvSpPr txBox="1">
              <a:spLocks noChangeArrowheads="1"/>
            </p:cNvSpPr>
            <p:nvPr/>
          </p:nvSpPr>
          <p:spPr bwMode="auto">
            <a:xfrm>
              <a:off x="7087615" y="5051982"/>
              <a:ext cx="1804999" cy="215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zh-CN" altLang="en-US" sz="1050" smtClean="0">
                  <a:solidFill>
                    <a:srgbClr val="445469"/>
                  </a:solidFill>
                  <a:sym typeface="Arial" panose="020B0604020202020204" pitchFamily="34" charset="0"/>
                </a:rPr>
                <a:t>单击此处可编辑内容</a:t>
              </a:r>
              <a:endParaRPr lang="en-US" altLang="zh-CN" sz="1050" smtClean="0">
                <a:solidFill>
                  <a:srgbClr val="445469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6872288" y="3502025"/>
            <a:ext cx="1354137" cy="447675"/>
            <a:chOff x="9163794" y="4671125"/>
            <a:chExt cx="1804999" cy="596676"/>
          </a:xfrm>
        </p:grpSpPr>
        <p:sp>
          <p:nvSpPr>
            <p:cNvPr id="31757" name="TextBox 13"/>
            <p:cNvSpPr txBox="1">
              <a:spLocks noChangeArrowheads="1"/>
            </p:cNvSpPr>
            <p:nvPr/>
          </p:nvSpPr>
          <p:spPr bwMode="auto">
            <a:xfrm>
              <a:off x="9269835" y="4671125"/>
              <a:ext cx="1592919" cy="307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500" b="1">
                  <a:solidFill>
                    <a:srgbClr val="445469"/>
                  </a:solidFill>
                  <a:sym typeface="Arial" pitchFamily="34" charset="0"/>
                </a:rPr>
                <a:t>单击编辑标题</a:t>
              </a:r>
              <a:endParaRPr lang="en-US" altLang="zh-CN" sz="1500" b="1">
                <a:solidFill>
                  <a:srgbClr val="445469"/>
                </a:solidFill>
                <a:sym typeface="Arial" pitchFamily="34" charset="0"/>
              </a:endParaRPr>
            </a:p>
          </p:txBody>
        </p:sp>
        <p:sp>
          <p:nvSpPr>
            <p:cNvPr id="40974" name="TextBox 13"/>
            <p:cNvSpPr txBox="1">
              <a:spLocks noChangeArrowheads="1"/>
            </p:cNvSpPr>
            <p:nvPr/>
          </p:nvSpPr>
          <p:spPr bwMode="auto">
            <a:xfrm>
              <a:off x="9163794" y="5051982"/>
              <a:ext cx="1804999" cy="2158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zh-CN" altLang="en-US" sz="1050" smtClean="0">
                  <a:solidFill>
                    <a:srgbClr val="445469"/>
                  </a:solidFill>
                  <a:sym typeface="Arial" panose="020B0604020202020204" pitchFamily="34" charset="0"/>
                </a:rPr>
                <a:t>单击此处可编辑内容</a:t>
              </a:r>
              <a:endParaRPr lang="en-US" altLang="zh-CN" sz="1050" smtClean="0">
                <a:solidFill>
                  <a:srgbClr val="445469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1752" name="组合 45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47" name="圆角矩形 46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31754" name="图片 5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755" name="文本框 51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31756" name="文本框 52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任意多边形 27"/>
          <p:cNvSpPr/>
          <p:nvPr/>
        </p:nvSpPr>
        <p:spPr>
          <a:xfrm>
            <a:off x="3846513" y="3351213"/>
            <a:ext cx="1571625" cy="1571625"/>
          </a:xfrm>
          <a:custGeom>
            <a:avLst/>
            <a:gdLst>
              <a:gd name="connsiteX0" fmla="*/ 0 w 2177373"/>
              <a:gd name="connsiteY0" fmla="*/ 1088687 h 2177373"/>
              <a:gd name="connsiteX1" fmla="*/ 1088687 w 2177373"/>
              <a:gd name="connsiteY1" fmla="*/ 0 h 2177373"/>
              <a:gd name="connsiteX2" fmla="*/ 2177374 w 2177373"/>
              <a:gd name="connsiteY2" fmla="*/ 1088687 h 2177373"/>
              <a:gd name="connsiteX3" fmla="*/ 1088687 w 2177373"/>
              <a:gd name="connsiteY3" fmla="*/ 2177374 h 2177373"/>
              <a:gd name="connsiteX4" fmla="*/ 0 w 2177373"/>
              <a:gd name="connsiteY4" fmla="*/ 1088687 h 217737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177373" h="2177373">
                <a:moveTo>
                  <a:pt x="0" y="1088687"/>
                </a:moveTo>
                <a:cubicBezTo>
                  <a:pt x="0" y="487422"/>
                  <a:pt x="487422" y="0"/>
                  <a:pt x="1088687" y="0"/>
                </a:cubicBezTo>
                <a:cubicBezTo>
                  <a:pt x="1689952" y="0"/>
                  <a:pt x="2177374" y="487422"/>
                  <a:pt x="2177374" y="1088687"/>
                </a:cubicBezTo>
                <a:cubicBezTo>
                  <a:pt x="2177374" y="1689952"/>
                  <a:pt x="1689952" y="2177374"/>
                  <a:pt x="1088687" y="2177374"/>
                </a:cubicBezTo>
                <a:cubicBezTo>
                  <a:pt x="487422" y="2177374"/>
                  <a:pt x="0" y="1689952"/>
                  <a:pt x="0" y="1088687"/>
                </a:cubicBezTo>
                <a:close/>
              </a:path>
            </a:pathLst>
          </a:custGeom>
          <a:solidFill>
            <a:srgbClr val="315B2F"/>
          </a:solidFill>
          <a:ln w="38100" cap="flat" cmpd="sng" algn="ctr">
            <a:noFill/>
            <a:prstDash val="solid"/>
          </a:ln>
          <a:effectLst/>
        </p:spPr>
        <p:txBody>
          <a:bodyPr lIns="161302" tIns="161302" rIns="161302" bIns="161302" spcCol="1270" anchor="ctr"/>
          <a:lstStyle/>
          <a:p>
            <a:pPr algn="ctr" defTabSz="800100" eaLnBrk="1" fontAlgn="auto" hangingPunct="1">
              <a:lnSpc>
                <a:spcPct val="90000"/>
              </a:lnSpc>
              <a:spcAft>
                <a:spcPct val="35000"/>
              </a:spcAft>
              <a:defRPr/>
            </a:pPr>
            <a:r>
              <a:rPr lang="zh-CN" altLang="en-US" sz="2100" b="1" kern="0" dirty="0">
                <a:solidFill>
                  <a:srgbClr val="FFFFFF"/>
                </a:solidFill>
                <a:latin typeface="微软雅黑" pitchFamily="34" charset="-122"/>
              </a:rPr>
              <a:t>大标题</a:t>
            </a:r>
          </a:p>
        </p:txBody>
      </p: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1082675" y="3695700"/>
            <a:ext cx="2641600" cy="881063"/>
            <a:chOff x="1442495" y="4928299"/>
            <a:chExt cx="3523098" cy="1174410"/>
          </a:xfrm>
        </p:grpSpPr>
        <p:sp>
          <p:nvSpPr>
            <p:cNvPr id="32798" name="Left Arrow 28@|1FFC:681197|FBC:16777215|LFC:16777215|LBC:16777215"/>
            <p:cNvSpPr>
              <a:spLocks noChangeArrowheads="1"/>
            </p:cNvSpPr>
            <p:nvPr/>
          </p:nvSpPr>
          <p:spPr bwMode="auto">
            <a:xfrm rot="10800000">
              <a:off x="2176502" y="5216658"/>
              <a:ext cx="2789091" cy="597691"/>
            </a:xfrm>
            <a:prstGeom prst="leftArrow">
              <a:avLst>
                <a:gd name="adj1" fmla="val 60000"/>
                <a:gd name="adj2" fmla="val 49991"/>
              </a:avLst>
            </a:prstGeom>
            <a:solidFill>
              <a:srgbClr val="5AAB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0" name="Freeform 29@|5FFC:681197|FBC:16777215|LFC:16777215|LBC:16777215"/>
            <p:cNvSpPr/>
            <p:nvPr/>
          </p:nvSpPr>
          <p:spPr>
            <a:xfrm>
              <a:off x="1442495" y="4928299"/>
              <a:ext cx="1469369" cy="1174410"/>
            </a:xfrm>
            <a:custGeom>
              <a:avLst/>
              <a:gdLst>
                <a:gd name="connsiteX0" fmla="*/ 0 w 1524161"/>
                <a:gd name="connsiteY0" fmla="*/ 121933 h 1219328"/>
                <a:gd name="connsiteX1" fmla="*/ 121933 w 1524161"/>
                <a:gd name="connsiteY1" fmla="*/ 0 h 1219328"/>
                <a:gd name="connsiteX2" fmla="*/ 1402228 w 1524161"/>
                <a:gd name="connsiteY2" fmla="*/ 0 h 1219328"/>
                <a:gd name="connsiteX3" fmla="*/ 1524161 w 1524161"/>
                <a:gd name="connsiteY3" fmla="*/ 121933 h 1219328"/>
                <a:gd name="connsiteX4" fmla="*/ 1524161 w 1524161"/>
                <a:gd name="connsiteY4" fmla="*/ 1097395 h 1219328"/>
                <a:gd name="connsiteX5" fmla="*/ 1402228 w 1524161"/>
                <a:gd name="connsiteY5" fmla="*/ 1219328 h 1219328"/>
                <a:gd name="connsiteX6" fmla="*/ 121933 w 1524161"/>
                <a:gd name="connsiteY6" fmla="*/ 1219328 h 1219328"/>
                <a:gd name="connsiteX7" fmla="*/ 0 w 1524161"/>
                <a:gd name="connsiteY7" fmla="*/ 1097395 h 1219328"/>
                <a:gd name="connsiteX8" fmla="*/ 0 w 1524161"/>
                <a:gd name="connsiteY8" fmla="*/ 121933 h 12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161" h="1219328">
                  <a:moveTo>
                    <a:pt x="0" y="121933"/>
                  </a:moveTo>
                  <a:cubicBezTo>
                    <a:pt x="0" y="54591"/>
                    <a:pt x="54591" y="0"/>
                    <a:pt x="121933" y="0"/>
                  </a:cubicBezTo>
                  <a:lnTo>
                    <a:pt x="1402228" y="0"/>
                  </a:lnTo>
                  <a:cubicBezTo>
                    <a:pt x="1469570" y="0"/>
                    <a:pt x="1524161" y="54591"/>
                    <a:pt x="1524161" y="121933"/>
                  </a:cubicBezTo>
                  <a:lnTo>
                    <a:pt x="1524161" y="1097395"/>
                  </a:lnTo>
                  <a:cubicBezTo>
                    <a:pt x="1524161" y="1164737"/>
                    <a:pt x="1469570" y="1219328"/>
                    <a:pt x="1402228" y="1219328"/>
                  </a:cubicBezTo>
                  <a:lnTo>
                    <a:pt x="121933" y="1219328"/>
                  </a:lnTo>
                  <a:cubicBezTo>
                    <a:pt x="54591" y="1219328"/>
                    <a:pt x="0" y="1164737"/>
                    <a:pt x="0" y="1097395"/>
                  </a:cubicBezTo>
                  <a:lnTo>
                    <a:pt x="0" y="121933"/>
                  </a:lnTo>
                  <a:close/>
                </a:path>
              </a:pathLst>
            </a:custGeom>
            <a:solidFill>
              <a:srgbClr val="5AAB31"/>
            </a:solidFill>
            <a:ln w="38100" cap="flat" cmpd="sng" algn="ctr">
              <a:noFill/>
              <a:prstDash val="solid"/>
            </a:ln>
            <a:effectLst/>
          </p:spPr>
          <p:txBody>
            <a:bodyPr lIns="161302" tIns="161302" rIns="161302" bIns="161302" spcCol="1270" anchor="ctr"/>
            <a:lstStyle/>
            <a:p>
              <a:pPr algn="ctr" defTabSz="800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</a:rPr>
                <a:t>单击此处</a:t>
              </a:r>
              <a:endParaRPr lang="en-US" altLang="zh-CN" sz="1500" b="1" kern="0" dirty="0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defTabSz="800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379538" y="2393950"/>
            <a:ext cx="2538412" cy="1119188"/>
            <a:chOff x="1838620" y="3192763"/>
            <a:chExt cx="3384994" cy="1491122"/>
          </a:xfrm>
        </p:grpSpPr>
        <p:sp>
          <p:nvSpPr>
            <p:cNvPr id="32796" name="Left Arrow 30@|1FFC:681197|FBC:16777215|LFC:16777215|LBC:16777215"/>
            <p:cNvSpPr>
              <a:spLocks noChangeArrowheads="1"/>
            </p:cNvSpPr>
            <p:nvPr/>
          </p:nvSpPr>
          <p:spPr bwMode="auto">
            <a:xfrm rot="-9257143">
              <a:off x="2434523" y="4086194"/>
              <a:ext cx="2789091" cy="597691"/>
            </a:xfrm>
            <a:prstGeom prst="leftArrow">
              <a:avLst>
                <a:gd name="adj1" fmla="val 60000"/>
                <a:gd name="adj2" fmla="val 49991"/>
              </a:avLst>
            </a:prstGeom>
            <a:solidFill>
              <a:srgbClr val="5AAB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2" name="Freeform 31@|5FFC:681197|FBC:16777215|LFC:16777215|LBC:16777215"/>
            <p:cNvSpPr/>
            <p:nvPr/>
          </p:nvSpPr>
          <p:spPr>
            <a:xfrm>
              <a:off x="1838620" y="3192763"/>
              <a:ext cx="1469160" cy="1175977"/>
            </a:xfrm>
            <a:custGeom>
              <a:avLst/>
              <a:gdLst>
                <a:gd name="connsiteX0" fmla="*/ 0 w 1524161"/>
                <a:gd name="connsiteY0" fmla="*/ 121933 h 1219328"/>
                <a:gd name="connsiteX1" fmla="*/ 121933 w 1524161"/>
                <a:gd name="connsiteY1" fmla="*/ 0 h 1219328"/>
                <a:gd name="connsiteX2" fmla="*/ 1402228 w 1524161"/>
                <a:gd name="connsiteY2" fmla="*/ 0 h 1219328"/>
                <a:gd name="connsiteX3" fmla="*/ 1524161 w 1524161"/>
                <a:gd name="connsiteY3" fmla="*/ 121933 h 1219328"/>
                <a:gd name="connsiteX4" fmla="*/ 1524161 w 1524161"/>
                <a:gd name="connsiteY4" fmla="*/ 1097395 h 1219328"/>
                <a:gd name="connsiteX5" fmla="*/ 1402228 w 1524161"/>
                <a:gd name="connsiteY5" fmla="*/ 1219328 h 1219328"/>
                <a:gd name="connsiteX6" fmla="*/ 121933 w 1524161"/>
                <a:gd name="connsiteY6" fmla="*/ 1219328 h 1219328"/>
                <a:gd name="connsiteX7" fmla="*/ 0 w 1524161"/>
                <a:gd name="connsiteY7" fmla="*/ 1097395 h 1219328"/>
                <a:gd name="connsiteX8" fmla="*/ 0 w 1524161"/>
                <a:gd name="connsiteY8" fmla="*/ 121933 h 12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161" h="1219328">
                  <a:moveTo>
                    <a:pt x="0" y="121933"/>
                  </a:moveTo>
                  <a:cubicBezTo>
                    <a:pt x="0" y="54591"/>
                    <a:pt x="54591" y="0"/>
                    <a:pt x="121933" y="0"/>
                  </a:cubicBezTo>
                  <a:lnTo>
                    <a:pt x="1402228" y="0"/>
                  </a:lnTo>
                  <a:cubicBezTo>
                    <a:pt x="1469570" y="0"/>
                    <a:pt x="1524161" y="54591"/>
                    <a:pt x="1524161" y="121933"/>
                  </a:cubicBezTo>
                  <a:lnTo>
                    <a:pt x="1524161" y="1097395"/>
                  </a:lnTo>
                  <a:cubicBezTo>
                    <a:pt x="1524161" y="1164737"/>
                    <a:pt x="1469570" y="1219328"/>
                    <a:pt x="1402228" y="1219328"/>
                  </a:cubicBezTo>
                  <a:lnTo>
                    <a:pt x="121933" y="1219328"/>
                  </a:lnTo>
                  <a:cubicBezTo>
                    <a:pt x="54591" y="1219328"/>
                    <a:pt x="0" y="1164737"/>
                    <a:pt x="0" y="1097395"/>
                  </a:cubicBezTo>
                  <a:lnTo>
                    <a:pt x="0" y="121933"/>
                  </a:lnTo>
                  <a:close/>
                </a:path>
              </a:pathLst>
            </a:custGeom>
            <a:solidFill>
              <a:srgbClr val="5AAB31"/>
            </a:solidFill>
            <a:ln w="38100" cap="flat" cmpd="sng" algn="ctr">
              <a:noFill/>
              <a:prstDash val="solid"/>
            </a:ln>
            <a:effectLst/>
          </p:spPr>
          <p:txBody>
            <a:bodyPr lIns="161302" tIns="161302" rIns="161302" bIns="161302" spcCol="1270" anchor="ctr"/>
            <a:lstStyle/>
            <a:p>
              <a:pPr algn="ctr" defTabSz="800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</a:rPr>
                <a:t>单击此处</a:t>
              </a:r>
              <a:endParaRPr lang="en-US" altLang="zh-CN" sz="1500" b="1" kern="0" dirty="0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defTabSz="800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211388" y="1350963"/>
            <a:ext cx="1427162" cy="2305050"/>
            <a:chOff x="2948536" y="1800972"/>
            <a:chExt cx="1902338" cy="3072050"/>
          </a:xfrm>
        </p:grpSpPr>
        <p:sp>
          <p:nvSpPr>
            <p:cNvPr id="32794" name="Left Arrow 32@|1FFC:681197|FBC:16777215|LFC:16777215|LBC:16777215"/>
            <p:cNvSpPr>
              <a:spLocks noChangeArrowheads="1"/>
            </p:cNvSpPr>
            <p:nvPr/>
          </p:nvSpPr>
          <p:spPr bwMode="auto">
            <a:xfrm rot="-7714286">
              <a:off x="3157483" y="3179631"/>
              <a:ext cx="2789091" cy="597691"/>
            </a:xfrm>
            <a:prstGeom prst="leftArrow">
              <a:avLst>
                <a:gd name="adj1" fmla="val 60000"/>
                <a:gd name="adj2" fmla="val 49991"/>
              </a:avLst>
            </a:prstGeom>
            <a:solidFill>
              <a:srgbClr val="5AAB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4" name="Freeform 33@|5FFC:681197|FBC:16777215|LFC:16777215|LBC:16777215"/>
            <p:cNvSpPr/>
            <p:nvPr/>
          </p:nvSpPr>
          <p:spPr>
            <a:xfrm>
              <a:off x="2948536" y="1800972"/>
              <a:ext cx="1468546" cy="1174233"/>
            </a:xfrm>
            <a:custGeom>
              <a:avLst/>
              <a:gdLst>
                <a:gd name="connsiteX0" fmla="*/ 0 w 1524161"/>
                <a:gd name="connsiteY0" fmla="*/ 121933 h 1219328"/>
                <a:gd name="connsiteX1" fmla="*/ 121933 w 1524161"/>
                <a:gd name="connsiteY1" fmla="*/ 0 h 1219328"/>
                <a:gd name="connsiteX2" fmla="*/ 1402228 w 1524161"/>
                <a:gd name="connsiteY2" fmla="*/ 0 h 1219328"/>
                <a:gd name="connsiteX3" fmla="*/ 1524161 w 1524161"/>
                <a:gd name="connsiteY3" fmla="*/ 121933 h 1219328"/>
                <a:gd name="connsiteX4" fmla="*/ 1524161 w 1524161"/>
                <a:gd name="connsiteY4" fmla="*/ 1097395 h 1219328"/>
                <a:gd name="connsiteX5" fmla="*/ 1402228 w 1524161"/>
                <a:gd name="connsiteY5" fmla="*/ 1219328 h 1219328"/>
                <a:gd name="connsiteX6" fmla="*/ 121933 w 1524161"/>
                <a:gd name="connsiteY6" fmla="*/ 1219328 h 1219328"/>
                <a:gd name="connsiteX7" fmla="*/ 0 w 1524161"/>
                <a:gd name="connsiteY7" fmla="*/ 1097395 h 1219328"/>
                <a:gd name="connsiteX8" fmla="*/ 0 w 1524161"/>
                <a:gd name="connsiteY8" fmla="*/ 121933 h 12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161" h="1219328">
                  <a:moveTo>
                    <a:pt x="0" y="121933"/>
                  </a:moveTo>
                  <a:cubicBezTo>
                    <a:pt x="0" y="54591"/>
                    <a:pt x="54591" y="0"/>
                    <a:pt x="121933" y="0"/>
                  </a:cubicBezTo>
                  <a:lnTo>
                    <a:pt x="1402228" y="0"/>
                  </a:lnTo>
                  <a:cubicBezTo>
                    <a:pt x="1469570" y="0"/>
                    <a:pt x="1524161" y="54591"/>
                    <a:pt x="1524161" y="121933"/>
                  </a:cubicBezTo>
                  <a:lnTo>
                    <a:pt x="1524161" y="1097395"/>
                  </a:lnTo>
                  <a:cubicBezTo>
                    <a:pt x="1524161" y="1164737"/>
                    <a:pt x="1469570" y="1219328"/>
                    <a:pt x="1402228" y="1219328"/>
                  </a:cubicBezTo>
                  <a:lnTo>
                    <a:pt x="121933" y="1219328"/>
                  </a:lnTo>
                  <a:cubicBezTo>
                    <a:pt x="54591" y="1219328"/>
                    <a:pt x="0" y="1164737"/>
                    <a:pt x="0" y="1097395"/>
                  </a:cubicBezTo>
                  <a:lnTo>
                    <a:pt x="0" y="121933"/>
                  </a:lnTo>
                  <a:close/>
                </a:path>
              </a:pathLst>
            </a:custGeom>
            <a:solidFill>
              <a:srgbClr val="5AAB31"/>
            </a:solidFill>
            <a:ln w="38100" cap="flat" cmpd="sng" algn="ctr">
              <a:noFill/>
              <a:prstDash val="solid"/>
            </a:ln>
            <a:effectLst/>
          </p:spPr>
          <p:txBody>
            <a:bodyPr lIns="161302" tIns="161302" rIns="161302" bIns="161302" spcCol="1270" anchor="ctr"/>
            <a:lstStyle/>
            <a:p>
              <a:pPr algn="ctr" defTabSz="800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</a:rPr>
                <a:t>单击此处</a:t>
              </a:r>
              <a:endParaRPr lang="en-US" altLang="zh-CN" sz="1500" b="1" kern="0" dirty="0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defTabSz="800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3414713" y="771525"/>
            <a:ext cx="1100137" cy="2506663"/>
            <a:chOff x="4552413" y="1028585"/>
            <a:chExt cx="1468014" cy="3341333"/>
          </a:xfrm>
        </p:grpSpPr>
        <p:sp>
          <p:nvSpPr>
            <p:cNvPr id="32792" name="Left Arrow 34@|1FFC:681197|FBC:16777215|LFC:16777215|LBC:16777215"/>
            <p:cNvSpPr>
              <a:spLocks noChangeArrowheads="1"/>
            </p:cNvSpPr>
            <p:nvPr/>
          </p:nvSpPr>
          <p:spPr bwMode="auto">
            <a:xfrm rot="-6171429">
              <a:off x="4202190" y="2676527"/>
              <a:ext cx="2789091" cy="597691"/>
            </a:xfrm>
            <a:prstGeom prst="leftArrow">
              <a:avLst>
                <a:gd name="adj1" fmla="val 60000"/>
                <a:gd name="adj2" fmla="val 49991"/>
              </a:avLst>
            </a:prstGeom>
            <a:solidFill>
              <a:srgbClr val="5AAB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6" name="Freeform 35@|5FFC:681197|FBC:16777215|LFC:16777215|LBC:16777215"/>
            <p:cNvSpPr/>
            <p:nvPr/>
          </p:nvSpPr>
          <p:spPr>
            <a:xfrm>
              <a:off x="4552413" y="1028585"/>
              <a:ext cx="1468014" cy="1174440"/>
            </a:xfrm>
            <a:custGeom>
              <a:avLst/>
              <a:gdLst>
                <a:gd name="connsiteX0" fmla="*/ 0 w 1524161"/>
                <a:gd name="connsiteY0" fmla="*/ 121933 h 1219328"/>
                <a:gd name="connsiteX1" fmla="*/ 121933 w 1524161"/>
                <a:gd name="connsiteY1" fmla="*/ 0 h 1219328"/>
                <a:gd name="connsiteX2" fmla="*/ 1402228 w 1524161"/>
                <a:gd name="connsiteY2" fmla="*/ 0 h 1219328"/>
                <a:gd name="connsiteX3" fmla="*/ 1524161 w 1524161"/>
                <a:gd name="connsiteY3" fmla="*/ 121933 h 1219328"/>
                <a:gd name="connsiteX4" fmla="*/ 1524161 w 1524161"/>
                <a:gd name="connsiteY4" fmla="*/ 1097395 h 1219328"/>
                <a:gd name="connsiteX5" fmla="*/ 1402228 w 1524161"/>
                <a:gd name="connsiteY5" fmla="*/ 1219328 h 1219328"/>
                <a:gd name="connsiteX6" fmla="*/ 121933 w 1524161"/>
                <a:gd name="connsiteY6" fmla="*/ 1219328 h 1219328"/>
                <a:gd name="connsiteX7" fmla="*/ 0 w 1524161"/>
                <a:gd name="connsiteY7" fmla="*/ 1097395 h 1219328"/>
                <a:gd name="connsiteX8" fmla="*/ 0 w 1524161"/>
                <a:gd name="connsiteY8" fmla="*/ 121933 h 12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161" h="1219328">
                  <a:moveTo>
                    <a:pt x="0" y="121933"/>
                  </a:moveTo>
                  <a:cubicBezTo>
                    <a:pt x="0" y="54591"/>
                    <a:pt x="54591" y="0"/>
                    <a:pt x="121933" y="0"/>
                  </a:cubicBezTo>
                  <a:lnTo>
                    <a:pt x="1402228" y="0"/>
                  </a:lnTo>
                  <a:cubicBezTo>
                    <a:pt x="1469570" y="0"/>
                    <a:pt x="1524161" y="54591"/>
                    <a:pt x="1524161" y="121933"/>
                  </a:cubicBezTo>
                  <a:lnTo>
                    <a:pt x="1524161" y="1097395"/>
                  </a:lnTo>
                  <a:cubicBezTo>
                    <a:pt x="1524161" y="1164737"/>
                    <a:pt x="1469570" y="1219328"/>
                    <a:pt x="1402228" y="1219328"/>
                  </a:cubicBezTo>
                  <a:lnTo>
                    <a:pt x="121933" y="1219328"/>
                  </a:lnTo>
                  <a:cubicBezTo>
                    <a:pt x="54591" y="1219328"/>
                    <a:pt x="0" y="1164737"/>
                    <a:pt x="0" y="1097395"/>
                  </a:cubicBezTo>
                  <a:lnTo>
                    <a:pt x="0" y="121933"/>
                  </a:lnTo>
                  <a:close/>
                </a:path>
              </a:pathLst>
            </a:custGeom>
            <a:solidFill>
              <a:srgbClr val="5AAB31"/>
            </a:solidFill>
            <a:ln w="38100" cap="flat" cmpd="sng" algn="ctr">
              <a:noFill/>
              <a:prstDash val="solid"/>
            </a:ln>
            <a:effectLst/>
          </p:spPr>
          <p:txBody>
            <a:bodyPr lIns="161302" tIns="161302" rIns="161302" bIns="161302" spcCol="1270" anchor="ctr"/>
            <a:lstStyle/>
            <a:p>
              <a:pPr algn="ctr" defTabSz="800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</a:rPr>
                <a:t>单击此处</a:t>
              </a:r>
              <a:endParaRPr lang="en-US" altLang="zh-CN" sz="1500" b="1" kern="0" dirty="0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defTabSz="800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4749800" y="771525"/>
            <a:ext cx="1101725" cy="2506663"/>
            <a:chOff x="6332581" y="1028585"/>
            <a:chExt cx="1468014" cy="3341333"/>
          </a:xfrm>
        </p:grpSpPr>
        <p:sp>
          <p:nvSpPr>
            <p:cNvPr id="32790" name="Left Arrow 36@|1FFC:681197|FBC:16777215|LFC:16777215|LBC:16777215"/>
            <p:cNvSpPr>
              <a:spLocks noChangeArrowheads="1"/>
            </p:cNvSpPr>
            <p:nvPr/>
          </p:nvSpPr>
          <p:spPr bwMode="auto">
            <a:xfrm rot="-4628571">
              <a:off x="5361726" y="2676527"/>
              <a:ext cx="2789091" cy="597691"/>
            </a:xfrm>
            <a:prstGeom prst="leftArrow">
              <a:avLst>
                <a:gd name="adj1" fmla="val 60000"/>
                <a:gd name="adj2" fmla="val 49991"/>
              </a:avLst>
            </a:prstGeom>
            <a:solidFill>
              <a:srgbClr val="5AAB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38" name="Freeform 37@|5FFC:681197|FBC:16777215|LFC:16777215|LBC:16777215"/>
            <p:cNvSpPr/>
            <p:nvPr/>
          </p:nvSpPr>
          <p:spPr>
            <a:xfrm>
              <a:off x="6332581" y="1028585"/>
              <a:ext cx="1468014" cy="1174440"/>
            </a:xfrm>
            <a:custGeom>
              <a:avLst/>
              <a:gdLst>
                <a:gd name="connsiteX0" fmla="*/ 0 w 1524161"/>
                <a:gd name="connsiteY0" fmla="*/ 121933 h 1219328"/>
                <a:gd name="connsiteX1" fmla="*/ 121933 w 1524161"/>
                <a:gd name="connsiteY1" fmla="*/ 0 h 1219328"/>
                <a:gd name="connsiteX2" fmla="*/ 1402228 w 1524161"/>
                <a:gd name="connsiteY2" fmla="*/ 0 h 1219328"/>
                <a:gd name="connsiteX3" fmla="*/ 1524161 w 1524161"/>
                <a:gd name="connsiteY3" fmla="*/ 121933 h 1219328"/>
                <a:gd name="connsiteX4" fmla="*/ 1524161 w 1524161"/>
                <a:gd name="connsiteY4" fmla="*/ 1097395 h 1219328"/>
                <a:gd name="connsiteX5" fmla="*/ 1402228 w 1524161"/>
                <a:gd name="connsiteY5" fmla="*/ 1219328 h 1219328"/>
                <a:gd name="connsiteX6" fmla="*/ 121933 w 1524161"/>
                <a:gd name="connsiteY6" fmla="*/ 1219328 h 1219328"/>
                <a:gd name="connsiteX7" fmla="*/ 0 w 1524161"/>
                <a:gd name="connsiteY7" fmla="*/ 1097395 h 1219328"/>
                <a:gd name="connsiteX8" fmla="*/ 0 w 1524161"/>
                <a:gd name="connsiteY8" fmla="*/ 121933 h 12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161" h="1219328">
                  <a:moveTo>
                    <a:pt x="0" y="121933"/>
                  </a:moveTo>
                  <a:cubicBezTo>
                    <a:pt x="0" y="54591"/>
                    <a:pt x="54591" y="0"/>
                    <a:pt x="121933" y="0"/>
                  </a:cubicBezTo>
                  <a:lnTo>
                    <a:pt x="1402228" y="0"/>
                  </a:lnTo>
                  <a:cubicBezTo>
                    <a:pt x="1469570" y="0"/>
                    <a:pt x="1524161" y="54591"/>
                    <a:pt x="1524161" y="121933"/>
                  </a:cubicBezTo>
                  <a:lnTo>
                    <a:pt x="1524161" y="1097395"/>
                  </a:lnTo>
                  <a:cubicBezTo>
                    <a:pt x="1524161" y="1164737"/>
                    <a:pt x="1469570" y="1219328"/>
                    <a:pt x="1402228" y="1219328"/>
                  </a:cubicBezTo>
                  <a:lnTo>
                    <a:pt x="121933" y="1219328"/>
                  </a:lnTo>
                  <a:cubicBezTo>
                    <a:pt x="54591" y="1219328"/>
                    <a:pt x="0" y="1164737"/>
                    <a:pt x="0" y="1097395"/>
                  </a:cubicBezTo>
                  <a:lnTo>
                    <a:pt x="0" y="121933"/>
                  </a:lnTo>
                  <a:close/>
                </a:path>
              </a:pathLst>
            </a:custGeom>
            <a:solidFill>
              <a:srgbClr val="5AAB31"/>
            </a:solidFill>
            <a:ln w="38100" cap="flat" cmpd="sng" algn="ctr">
              <a:noFill/>
              <a:prstDash val="solid"/>
            </a:ln>
            <a:effectLst/>
          </p:spPr>
          <p:txBody>
            <a:bodyPr lIns="161302" tIns="161302" rIns="161302" bIns="161302" spcCol="1270" anchor="ctr"/>
            <a:lstStyle/>
            <a:p>
              <a:pPr algn="ctr" defTabSz="800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</a:rPr>
                <a:t>单击此处</a:t>
              </a:r>
              <a:endParaRPr lang="en-US" altLang="zh-CN" sz="1500" b="1" kern="0" dirty="0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defTabSz="800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5627688" y="1350963"/>
            <a:ext cx="1425575" cy="2305050"/>
            <a:chOff x="7502134" y="1800972"/>
            <a:chExt cx="1902337" cy="3072050"/>
          </a:xfrm>
        </p:grpSpPr>
        <p:sp>
          <p:nvSpPr>
            <p:cNvPr id="32788" name="Left Arrow 38@|1FFC:681197|FBC:16777215|LFC:16777215|LBC:16777215"/>
            <p:cNvSpPr>
              <a:spLocks noChangeArrowheads="1"/>
            </p:cNvSpPr>
            <p:nvPr/>
          </p:nvSpPr>
          <p:spPr bwMode="auto">
            <a:xfrm rot="-3085714">
              <a:off x="6406434" y="3179631"/>
              <a:ext cx="2789091" cy="597691"/>
            </a:xfrm>
            <a:prstGeom prst="leftArrow">
              <a:avLst>
                <a:gd name="adj1" fmla="val 60000"/>
                <a:gd name="adj2" fmla="val 49991"/>
              </a:avLst>
            </a:prstGeom>
            <a:solidFill>
              <a:srgbClr val="5AAB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0" name="Freeform 39@|5FFC:681197|FBC:16777215|LFC:16777215|LBC:16777215"/>
            <p:cNvSpPr/>
            <p:nvPr/>
          </p:nvSpPr>
          <p:spPr>
            <a:xfrm>
              <a:off x="7936408" y="1800972"/>
              <a:ext cx="1468063" cy="1174233"/>
            </a:xfrm>
            <a:custGeom>
              <a:avLst/>
              <a:gdLst>
                <a:gd name="connsiteX0" fmla="*/ 0 w 1524161"/>
                <a:gd name="connsiteY0" fmla="*/ 121933 h 1219328"/>
                <a:gd name="connsiteX1" fmla="*/ 121933 w 1524161"/>
                <a:gd name="connsiteY1" fmla="*/ 0 h 1219328"/>
                <a:gd name="connsiteX2" fmla="*/ 1402228 w 1524161"/>
                <a:gd name="connsiteY2" fmla="*/ 0 h 1219328"/>
                <a:gd name="connsiteX3" fmla="*/ 1524161 w 1524161"/>
                <a:gd name="connsiteY3" fmla="*/ 121933 h 1219328"/>
                <a:gd name="connsiteX4" fmla="*/ 1524161 w 1524161"/>
                <a:gd name="connsiteY4" fmla="*/ 1097395 h 1219328"/>
                <a:gd name="connsiteX5" fmla="*/ 1402228 w 1524161"/>
                <a:gd name="connsiteY5" fmla="*/ 1219328 h 1219328"/>
                <a:gd name="connsiteX6" fmla="*/ 121933 w 1524161"/>
                <a:gd name="connsiteY6" fmla="*/ 1219328 h 1219328"/>
                <a:gd name="connsiteX7" fmla="*/ 0 w 1524161"/>
                <a:gd name="connsiteY7" fmla="*/ 1097395 h 1219328"/>
                <a:gd name="connsiteX8" fmla="*/ 0 w 1524161"/>
                <a:gd name="connsiteY8" fmla="*/ 121933 h 12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161" h="1219328">
                  <a:moveTo>
                    <a:pt x="0" y="121933"/>
                  </a:moveTo>
                  <a:cubicBezTo>
                    <a:pt x="0" y="54591"/>
                    <a:pt x="54591" y="0"/>
                    <a:pt x="121933" y="0"/>
                  </a:cubicBezTo>
                  <a:lnTo>
                    <a:pt x="1402228" y="0"/>
                  </a:lnTo>
                  <a:cubicBezTo>
                    <a:pt x="1469570" y="0"/>
                    <a:pt x="1524161" y="54591"/>
                    <a:pt x="1524161" y="121933"/>
                  </a:cubicBezTo>
                  <a:lnTo>
                    <a:pt x="1524161" y="1097395"/>
                  </a:lnTo>
                  <a:cubicBezTo>
                    <a:pt x="1524161" y="1164737"/>
                    <a:pt x="1469570" y="1219328"/>
                    <a:pt x="1402228" y="1219328"/>
                  </a:cubicBezTo>
                  <a:lnTo>
                    <a:pt x="121933" y="1219328"/>
                  </a:lnTo>
                  <a:cubicBezTo>
                    <a:pt x="54591" y="1219328"/>
                    <a:pt x="0" y="1164737"/>
                    <a:pt x="0" y="1097395"/>
                  </a:cubicBezTo>
                  <a:lnTo>
                    <a:pt x="0" y="121933"/>
                  </a:lnTo>
                  <a:close/>
                </a:path>
              </a:pathLst>
            </a:custGeom>
            <a:solidFill>
              <a:srgbClr val="5AAB31"/>
            </a:solidFill>
            <a:ln w="38100" cap="flat" cmpd="sng" algn="ctr">
              <a:noFill/>
              <a:prstDash val="solid"/>
            </a:ln>
            <a:effectLst/>
          </p:spPr>
          <p:txBody>
            <a:bodyPr lIns="161302" tIns="161302" rIns="161302" bIns="161302" spcCol="1270" anchor="ctr"/>
            <a:lstStyle/>
            <a:p>
              <a:pPr algn="ctr" defTabSz="800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</a:rPr>
                <a:t>单击此处</a:t>
              </a:r>
              <a:endParaRPr lang="en-US" altLang="zh-CN" sz="1500" b="1" kern="0" dirty="0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defTabSz="800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5346700" y="2393950"/>
            <a:ext cx="2538413" cy="1119188"/>
            <a:chOff x="7129393" y="3192763"/>
            <a:chExt cx="3384995" cy="1491122"/>
          </a:xfrm>
        </p:grpSpPr>
        <p:sp>
          <p:nvSpPr>
            <p:cNvPr id="32786" name="Left Arrow 40@|1FFC:681197|FBC:16777215|LFC:16777215|LBC:16777215"/>
            <p:cNvSpPr>
              <a:spLocks noChangeArrowheads="1"/>
            </p:cNvSpPr>
            <p:nvPr/>
          </p:nvSpPr>
          <p:spPr bwMode="auto">
            <a:xfrm rot="-1542857">
              <a:off x="7129393" y="4086194"/>
              <a:ext cx="2789091" cy="597691"/>
            </a:xfrm>
            <a:prstGeom prst="leftArrow">
              <a:avLst>
                <a:gd name="adj1" fmla="val 60000"/>
                <a:gd name="adj2" fmla="val 49991"/>
              </a:avLst>
            </a:prstGeom>
            <a:solidFill>
              <a:srgbClr val="5AAB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2" name="Freeform 41@|5FFC:681197|FBC:16777215|LFC:16777215|LBC:16777215"/>
            <p:cNvSpPr/>
            <p:nvPr/>
          </p:nvSpPr>
          <p:spPr>
            <a:xfrm>
              <a:off x="9045228" y="3192763"/>
              <a:ext cx="1469160" cy="1175977"/>
            </a:xfrm>
            <a:custGeom>
              <a:avLst/>
              <a:gdLst>
                <a:gd name="connsiteX0" fmla="*/ 0 w 1524161"/>
                <a:gd name="connsiteY0" fmla="*/ 121933 h 1219328"/>
                <a:gd name="connsiteX1" fmla="*/ 121933 w 1524161"/>
                <a:gd name="connsiteY1" fmla="*/ 0 h 1219328"/>
                <a:gd name="connsiteX2" fmla="*/ 1402228 w 1524161"/>
                <a:gd name="connsiteY2" fmla="*/ 0 h 1219328"/>
                <a:gd name="connsiteX3" fmla="*/ 1524161 w 1524161"/>
                <a:gd name="connsiteY3" fmla="*/ 121933 h 1219328"/>
                <a:gd name="connsiteX4" fmla="*/ 1524161 w 1524161"/>
                <a:gd name="connsiteY4" fmla="*/ 1097395 h 1219328"/>
                <a:gd name="connsiteX5" fmla="*/ 1402228 w 1524161"/>
                <a:gd name="connsiteY5" fmla="*/ 1219328 h 1219328"/>
                <a:gd name="connsiteX6" fmla="*/ 121933 w 1524161"/>
                <a:gd name="connsiteY6" fmla="*/ 1219328 h 1219328"/>
                <a:gd name="connsiteX7" fmla="*/ 0 w 1524161"/>
                <a:gd name="connsiteY7" fmla="*/ 1097395 h 1219328"/>
                <a:gd name="connsiteX8" fmla="*/ 0 w 1524161"/>
                <a:gd name="connsiteY8" fmla="*/ 121933 h 12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161" h="1219328">
                  <a:moveTo>
                    <a:pt x="0" y="121933"/>
                  </a:moveTo>
                  <a:cubicBezTo>
                    <a:pt x="0" y="54591"/>
                    <a:pt x="54591" y="0"/>
                    <a:pt x="121933" y="0"/>
                  </a:cubicBezTo>
                  <a:lnTo>
                    <a:pt x="1402228" y="0"/>
                  </a:lnTo>
                  <a:cubicBezTo>
                    <a:pt x="1469570" y="0"/>
                    <a:pt x="1524161" y="54591"/>
                    <a:pt x="1524161" y="121933"/>
                  </a:cubicBezTo>
                  <a:lnTo>
                    <a:pt x="1524161" y="1097395"/>
                  </a:lnTo>
                  <a:cubicBezTo>
                    <a:pt x="1524161" y="1164737"/>
                    <a:pt x="1469570" y="1219328"/>
                    <a:pt x="1402228" y="1219328"/>
                  </a:cubicBezTo>
                  <a:lnTo>
                    <a:pt x="121933" y="1219328"/>
                  </a:lnTo>
                  <a:cubicBezTo>
                    <a:pt x="54591" y="1219328"/>
                    <a:pt x="0" y="1164737"/>
                    <a:pt x="0" y="1097395"/>
                  </a:cubicBezTo>
                  <a:lnTo>
                    <a:pt x="0" y="121933"/>
                  </a:lnTo>
                  <a:close/>
                </a:path>
              </a:pathLst>
            </a:custGeom>
            <a:solidFill>
              <a:srgbClr val="5AAB31"/>
            </a:solidFill>
            <a:ln w="38100" cap="flat" cmpd="sng" algn="ctr">
              <a:noFill/>
              <a:prstDash val="solid"/>
            </a:ln>
            <a:effectLst/>
          </p:spPr>
          <p:txBody>
            <a:bodyPr lIns="161302" tIns="161302" rIns="161302" bIns="161302" spcCol="1270" anchor="ctr"/>
            <a:lstStyle/>
            <a:p>
              <a:pPr algn="ctr" defTabSz="800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</a:rPr>
                <a:t>单击此处</a:t>
              </a:r>
              <a:endParaRPr lang="en-US" altLang="zh-CN" sz="1500" b="1" kern="0" dirty="0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defTabSz="800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5540375" y="3695700"/>
            <a:ext cx="2643188" cy="881063"/>
            <a:chOff x="7387414" y="4928299"/>
            <a:chExt cx="3523099" cy="1174410"/>
          </a:xfrm>
        </p:grpSpPr>
        <p:sp>
          <p:nvSpPr>
            <p:cNvPr id="32784" name="Left Arrow 42@|1FFC:681197|FBC:16777215|LFC:16777215|LBC:16777215"/>
            <p:cNvSpPr>
              <a:spLocks noChangeArrowheads="1"/>
            </p:cNvSpPr>
            <p:nvPr/>
          </p:nvSpPr>
          <p:spPr bwMode="auto">
            <a:xfrm>
              <a:off x="7387414" y="5216658"/>
              <a:ext cx="2789091" cy="597691"/>
            </a:xfrm>
            <a:prstGeom prst="leftArrow">
              <a:avLst>
                <a:gd name="adj1" fmla="val 60000"/>
                <a:gd name="adj2" fmla="val 49991"/>
              </a:avLst>
            </a:prstGeom>
            <a:solidFill>
              <a:srgbClr val="5AAB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38100" algn="ctr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endParaRPr lang="zh-CN" altLang="en-US"/>
            </a:p>
          </p:txBody>
        </p:sp>
        <p:sp>
          <p:nvSpPr>
            <p:cNvPr id="44" name="Freeform 43@|5FFC:681197|FBC:16777215|LFC:16777215|LBC:16777215"/>
            <p:cNvSpPr/>
            <p:nvPr/>
          </p:nvSpPr>
          <p:spPr>
            <a:xfrm>
              <a:off x="9442026" y="4928299"/>
              <a:ext cx="1468487" cy="1174410"/>
            </a:xfrm>
            <a:custGeom>
              <a:avLst/>
              <a:gdLst>
                <a:gd name="connsiteX0" fmla="*/ 0 w 1524161"/>
                <a:gd name="connsiteY0" fmla="*/ 121933 h 1219328"/>
                <a:gd name="connsiteX1" fmla="*/ 121933 w 1524161"/>
                <a:gd name="connsiteY1" fmla="*/ 0 h 1219328"/>
                <a:gd name="connsiteX2" fmla="*/ 1402228 w 1524161"/>
                <a:gd name="connsiteY2" fmla="*/ 0 h 1219328"/>
                <a:gd name="connsiteX3" fmla="*/ 1524161 w 1524161"/>
                <a:gd name="connsiteY3" fmla="*/ 121933 h 1219328"/>
                <a:gd name="connsiteX4" fmla="*/ 1524161 w 1524161"/>
                <a:gd name="connsiteY4" fmla="*/ 1097395 h 1219328"/>
                <a:gd name="connsiteX5" fmla="*/ 1402228 w 1524161"/>
                <a:gd name="connsiteY5" fmla="*/ 1219328 h 1219328"/>
                <a:gd name="connsiteX6" fmla="*/ 121933 w 1524161"/>
                <a:gd name="connsiteY6" fmla="*/ 1219328 h 1219328"/>
                <a:gd name="connsiteX7" fmla="*/ 0 w 1524161"/>
                <a:gd name="connsiteY7" fmla="*/ 1097395 h 1219328"/>
                <a:gd name="connsiteX8" fmla="*/ 0 w 1524161"/>
                <a:gd name="connsiteY8" fmla="*/ 121933 h 121932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1524161" h="1219328">
                  <a:moveTo>
                    <a:pt x="0" y="121933"/>
                  </a:moveTo>
                  <a:cubicBezTo>
                    <a:pt x="0" y="54591"/>
                    <a:pt x="54591" y="0"/>
                    <a:pt x="121933" y="0"/>
                  </a:cubicBezTo>
                  <a:lnTo>
                    <a:pt x="1402228" y="0"/>
                  </a:lnTo>
                  <a:cubicBezTo>
                    <a:pt x="1469570" y="0"/>
                    <a:pt x="1524161" y="54591"/>
                    <a:pt x="1524161" y="121933"/>
                  </a:cubicBezTo>
                  <a:lnTo>
                    <a:pt x="1524161" y="1097395"/>
                  </a:lnTo>
                  <a:cubicBezTo>
                    <a:pt x="1524161" y="1164737"/>
                    <a:pt x="1469570" y="1219328"/>
                    <a:pt x="1402228" y="1219328"/>
                  </a:cubicBezTo>
                  <a:lnTo>
                    <a:pt x="121933" y="1219328"/>
                  </a:lnTo>
                  <a:cubicBezTo>
                    <a:pt x="54591" y="1219328"/>
                    <a:pt x="0" y="1164737"/>
                    <a:pt x="0" y="1097395"/>
                  </a:cubicBezTo>
                  <a:lnTo>
                    <a:pt x="0" y="121933"/>
                  </a:lnTo>
                  <a:close/>
                </a:path>
              </a:pathLst>
            </a:custGeom>
            <a:solidFill>
              <a:srgbClr val="5AAB31"/>
            </a:solidFill>
            <a:ln w="38100" cap="flat" cmpd="sng" algn="ctr">
              <a:noFill/>
              <a:prstDash val="solid"/>
            </a:ln>
            <a:effectLst/>
          </p:spPr>
          <p:txBody>
            <a:bodyPr lIns="161302" tIns="161302" rIns="161302" bIns="161302" spcCol="1270" anchor="ctr"/>
            <a:lstStyle/>
            <a:p>
              <a:pPr algn="ctr" defTabSz="800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</a:rPr>
                <a:t>单击此处</a:t>
              </a:r>
              <a:endParaRPr lang="en-US" altLang="zh-CN" sz="1500" b="1" kern="0" dirty="0">
                <a:solidFill>
                  <a:srgbClr val="FFFFFF"/>
                </a:solidFill>
                <a:latin typeface="微软雅黑" pitchFamily="34" charset="-122"/>
              </a:endParaRPr>
            </a:p>
            <a:p>
              <a:pPr algn="ctr" defTabSz="800100" eaLnBrk="1" fontAlgn="auto" hangingPunct="1">
                <a:lnSpc>
                  <a:spcPct val="90000"/>
                </a:lnSpc>
                <a:spcAft>
                  <a:spcPct val="35000"/>
                </a:spcAft>
                <a:defRPr/>
              </a:pPr>
              <a:r>
                <a:rPr lang="zh-CN" altLang="en-US" sz="1500" b="1" kern="0" dirty="0">
                  <a:solidFill>
                    <a:srgbClr val="FFFFFF"/>
                  </a:solidFill>
                  <a:latin typeface="微软雅黑" pitchFamily="34" charset="-122"/>
                </a:rPr>
                <a:t>添加标题</a:t>
              </a:r>
            </a:p>
          </p:txBody>
        </p:sp>
      </p:grpSp>
      <p:grpSp>
        <p:nvGrpSpPr>
          <p:cNvPr id="32779" name="组合 44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49" name="圆角矩形 48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32781" name="图片 4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2782" name="文本框 50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32783" name="文本框 51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 nodeType="clickPar">
                      <p:stCondLst>
                        <p:cond delay="indefinite"/>
                      </p:stCondLst>
                      <p:childTnLst>
                        <p:par>
                          <p:cTn id="3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 nodeType="clickPar">
                      <p:stCondLst>
                        <p:cond delay="indefinite"/>
                      </p:stCondLst>
                      <p:childTnLst>
                        <p:par>
                          <p:cTn id="3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 nodeType="clickPar">
                      <p:stCondLst>
                        <p:cond delay="indefinite"/>
                      </p:stCondLst>
                      <p:childTnLst>
                        <p:par>
                          <p:cTn id="4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 nodeType="clickPar">
                      <p:stCondLst>
                        <p:cond delay="indefinite"/>
                      </p:stCondLst>
                      <p:childTnLst>
                        <p:par>
                          <p:cTn id="4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5" name="Picture 3@|13FFC:16777215|FBC:16777215|LFC:16777215|LBC:16777215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546358">
            <a:off x="853603" y="354925"/>
            <a:ext cx="2448388" cy="3901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476250" y="2146300"/>
            <a:ext cx="2828925" cy="1023938"/>
            <a:chOff x="634999" y="2860850"/>
            <a:chExt cx="3772354" cy="1365512"/>
          </a:xfrm>
        </p:grpSpPr>
        <p:sp>
          <p:nvSpPr>
            <p:cNvPr id="15391" name="文本框 5"/>
            <p:cNvSpPr txBox="1">
              <a:spLocks noChangeArrowheads="1"/>
            </p:cNvSpPr>
            <p:nvPr/>
          </p:nvSpPr>
          <p:spPr bwMode="auto">
            <a:xfrm>
              <a:off x="1640537" y="3271562"/>
              <a:ext cx="1814201" cy="9548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4050" smtClean="0">
                  <a:solidFill>
                    <a:schemeClr val="bg1"/>
                  </a:solidFill>
                  <a:latin typeface="微软雅黑" panose="020B0503020204020204" pitchFamily="34" charset="-122"/>
                </a:rPr>
                <a:t>目录</a:t>
              </a:r>
            </a:p>
          </p:txBody>
        </p:sp>
        <p:sp>
          <p:nvSpPr>
            <p:cNvPr id="2" name="文本框 7"/>
            <p:cNvSpPr txBox="1">
              <a:spLocks noChangeArrowheads="1"/>
            </p:cNvSpPr>
            <p:nvPr/>
          </p:nvSpPr>
          <p:spPr bwMode="auto">
            <a:xfrm>
              <a:off x="634999" y="2860850"/>
              <a:ext cx="3772354" cy="6155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US" altLang="zh-CN" sz="2400">
                  <a:solidFill>
                    <a:schemeClr val="bg1"/>
                  </a:solidFill>
                  <a:latin typeface="微软雅黑" pitchFamily="34" charset="-122"/>
                </a:rPr>
                <a:t>ONTENTS</a:t>
              </a:r>
              <a:endParaRPr lang="zh-CN" altLang="en-US" sz="300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4840288" y="487363"/>
            <a:ext cx="2952750" cy="901700"/>
            <a:chOff x="6078965" y="776326"/>
            <a:chExt cx="4545493" cy="1387352"/>
          </a:xfrm>
        </p:grpSpPr>
        <p:sp>
          <p:nvSpPr>
            <p:cNvPr id="11" name="圆角矩形 10"/>
            <p:cNvSpPr/>
            <p:nvPr/>
          </p:nvSpPr>
          <p:spPr>
            <a:xfrm>
              <a:off x="6169385" y="1220865"/>
              <a:ext cx="4455073" cy="608187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pic>
          <p:nvPicPr>
            <p:cNvPr id="15387" name="图片 6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6078965" y="776326"/>
              <a:ext cx="807678" cy="1387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88" name="文本框 13"/>
            <p:cNvSpPr txBox="1">
              <a:spLocks noChangeArrowheads="1"/>
            </p:cNvSpPr>
            <p:nvPr/>
          </p:nvSpPr>
          <p:spPr bwMode="auto">
            <a:xfrm>
              <a:off x="6963633" y="1233423"/>
              <a:ext cx="3127042" cy="568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15389" name="文本框 14"/>
            <p:cNvSpPr txBox="1">
              <a:spLocks noChangeArrowheads="1"/>
            </p:cNvSpPr>
            <p:nvPr/>
          </p:nvSpPr>
          <p:spPr bwMode="auto">
            <a:xfrm>
              <a:off x="6311083" y="1220954"/>
              <a:ext cx="503901" cy="568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latin typeface="微软雅黑" pitchFamily="34" charset="-122"/>
                </a:rPr>
                <a:t>1</a:t>
              </a:r>
              <a:endParaRPr lang="zh-CN" altLang="en-US" b="1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4840288" y="1198563"/>
            <a:ext cx="2952750" cy="900112"/>
            <a:chOff x="6078965" y="776326"/>
            <a:chExt cx="4545493" cy="1387352"/>
          </a:xfrm>
        </p:grpSpPr>
        <p:sp>
          <p:nvSpPr>
            <p:cNvPr id="18" name="圆角矩形 17"/>
            <p:cNvSpPr/>
            <p:nvPr/>
          </p:nvSpPr>
          <p:spPr>
            <a:xfrm>
              <a:off x="6169385" y="1221649"/>
              <a:ext cx="4455073" cy="606814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pic>
          <p:nvPicPr>
            <p:cNvPr id="15383" name="图片 1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6078965" y="776326"/>
              <a:ext cx="807678" cy="1387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84" name="文本框 19"/>
            <p:cNvSpPr txBox="1">
              <a:spLocks noChangeArrowheads="1"/>
            </p:cNvSpPr>
            <p:nvPr/>
          </p:nvSpPr>
          <p:spPr bwMode="auto">
            <a:xfrm>
              <a:off x="6963633" y="1233424"/>
              <a:ext cx="3127042" cy="568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15385" name="文本框 20"/>
            <p:cNvSpPr txBox="1">
              <a:spLocks noChangeArrowheads="1"/>
            </p:cNvSpPr>
            <p:nvPr/>
          </p:nvSpPr>
          <p:spPr bwMode="auto">
            <a:xfrm>
              <a:off x="6311083" y="1220955"/>
              <a:ext cx="503901" cy="568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latin typeface="微软雅黑" pitchFamily="34" charset="-122"/>
                </a:rPr>
                <a:t>2</a:t>
              </a:r>
              <a:endParaRPr lang="zh-CN" altLang="en-US" b="1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4840288" y="1941513"/>
            <a:ext cx="2952750" cy="901700"/>
            <a:chOff x="6078965" y="776326"/>
            <a:chExt cx="4545493" cy="1387352"/>
          </a:xfrm>
        </p:grpSpPr>
        <p:sp>
          <p:nvSpPr>
            <p:cNvPr id="23" name="圆角矩形 22"/>
            <p:cNvSpPr/>
            <p:nvPr/>
          </p:nvSpPr>
          <p:spPr>
            <a:xfrm>
              <a:off x="6169385" y="1220865"/>
              <a:ext cx="4455073" cy="608187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pic>
          <p:nvPicPr>
            <p:cNvPr id="15379" name="图片 2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6078965" y="776326"/>
              <a:ext cx="807678" cy="1387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80" name="文本框 24"/>
            <p:cNvSpPr txBox="1">
              <a:spLocks noChangeArrowheads="1"/>
            </p:cNvSpPr>
            <p:nvPr/>
          </p:nvSpPr>
          <p:spPr bwMode="auto">
            <a:xfrm>
              <a:off x="6963633" y="1233423"/>
              <a:ext cx="3127042" cy="568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15381" name="文本框 25"/>
            <p:cNvSpPr txBox="1">
              <a:spLocks noChangeArrowheads="1"/>
            </p:cNvSpPr>
            <p:nvPr/>
          </p:nvSpPr>
          <p:spPr bwMode="auto">
            <a:xfrm>
              <a:off x="6311083" y="1220954"/>
              <a:ext cx="503901" cy="568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latin typeface="微软雅黑" pitchFamily="34" charset="-122"/>
                </a:rPr>
                <a:t>3</a:t>
              </a:r>
              <a:endParaRPr lang="zh-CN" altLang="en-US" b="1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4840288" y="2678113"/>
            <a:ext cx="2952750" cy="901700"/>
            <a:chOff x="6078965" y="776326"/>
            <a:chExt cx="4545493" cy="1387352"/>
          </a:xfrm>
        </p:grpSpPr>
        <p:sp>
          <p:nvSpPr>
            <p:cNvPr id="28" name="圆角矩形 27"/>
            <p:cNvSpPr/>
            <p:nvPr/>
          </p:nvSpPr>
          <p:spPr>
            <a:xfrm>
              <a:off x="6169385" y="1220865"/>
              <a:ext cx="4455073" cy="608187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pic>
          <p:nvPicPr>
            <p:cNvPr id="15375" name="图片 28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6078965" y="776326"/>
              <a:ext cx="807678" cy="1387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6" name="文本框 29"/>
            <p:cNvSpPr txBox="1">
              <a:spLocks noChangeArrowheads="1"/>
            </p:cNvSpPr>
            <p:nvPr/>
          </p:nvSpPr>
          <p:spPr bwMode="auto">
            <a:xfrm>
              <a:off x="6963633" y="1233423"/>
              <a:ext cx="3127042" cy="568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15377" name="文本框 30"/>
            <p:cNvSpPr txBox="1">
              <a:spLocks noChangeArrowheads="1"/>
            </p:cNvSpPr>
            <p:nvPr/>
          </p:nvSpPr>
          <p:spPr bwMode="auto">
            <a:xfrm>
              <a:off x="6311083" y="1220954"/>
              <a:ext cx="503901" cy="5685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latin typeface="微软雅黑" pitchFamily="34" charset="-122"/>
                </a:rPr>
                <a:t>4</a:t>
              </a:r>
              <a:endParaRPr lang="zh-CN" altLang="en-US" b="1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4840288" y="3459163"/>
            <a:ext cx="2952750" cy="901700"/>
            <a:chOff x="6078965" y="776326"/>
            <a:chExt cx="4545493" cy="1387352"/>
          </a:xfrm>
        </p:grpSpPr>
        <p:sp>
          <p:nvSpPr>
            <p:cNvPr id="33" name="圆角矩形 32"/>
            <p:cNvSpPr/>
            <p:nvPr/>
          </p:nvSpPr>
          <p:spPr>
            <a:xfrm>
              <a:off x="6169385" y="1220865"/>
              <a:ext cx="4455073" cy="608187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solidFill>
                  <a:srgbClr val="3F7B33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pic>
          <p:nvPicPr>
            <p:cNvPr id="15371" name="图片 3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6078965" y="776326"/>
              <a:ext cx="807678" cy="138735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5372" name="文本框 34"/>
            <p:cNvSpPr txBox="1">
              <a:spLocks noChangeArrowheads="1"/>
            </p:cNvSpPr>
            <p:nvPr/>
          </p:nvSpPr>
          <p:spPr bwMode="auto">
            <a:xfrm>
              <a:off x="6963633" y="1233424"/>
              <a:ext cx="3127042" cy="568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15373" name="文本框 35"/>
            <p:cNvSpPr txBox="1">
              <a:spLocks noChangeArrowheads="1"/>
            </p:cNvSpPr>
            <p:nvPr/>
          </p:nvSpPr>
          <p:spPr bwMode="auto">
            <a:xfrm>
              <a:off x="6311083" y="1220955"/>
              <a:ext cx="503901" cy="56850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rgbClr val="FFFFFF"/>
                  </a:solidFill>
                  <a:latin typeface="微软雅黑" pitchFamily="34" charset="-122"/>
                </a:rPr>
                <a:t>5</a:t>
              </a:r>
              <a:endParaRPr lang="zh-CN" altLang="en-US" b="1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8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58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8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108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8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8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8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166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8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58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8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2240"/>
                            </p:stCondLst>
                            <p:childTnLst>
                              <p:par>
                                <p:cTn id="2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8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58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8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2820"/>
                            </p:stCondLst>
                            <p:childTnLst>
                              <p:par>
                                <p:cTn id="3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8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8" dur="58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8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1608138" y="1454150"/>
            <a:ext cx="1703387" cy="2849563"/>
            <a:chOff x="2143399" y="1938243"/>
            <a:chExt cx="2271724" cy="3799261"/>
          </a:xfrm>
        </p:grpSpPr>
        <p:sp>
          <p:nvSpPr>
            <p:cNvPr id="28" name="Freeform 5"/>
            <p:cNvSpPr>
              <a:spLocks/>
            </p:cNvSpPr>
            <p:nvPr/>
          </p:nvSpPr>
          <p:spPr bwMode="auto">
            <a:xfrm>
              <a:off x="2831479" y="4865473"/>
              <a:ext cx="950611" cy="872031"/>
            </a:xfrm>
            <a:custGeom>
              <a:avLst/>
              <a:gdLst>
                <a:gd name="T0" fmla="*/ 163 w 163"/>
                <a:gd name="T1" fmla="*/ 31 h 150"/>
                <a:gd name="T2" fmla="*/ 163 w 163"/>
                <a:gd name="T3" fmla="*/ 0 h 150"/>
                <a:gd name="T4" fmla="*/ 157 w 163"/>
                <a:gd name="T5" fmla="*/ 0 h 150"/>
                <a:gd name="T6" fmla="*/ 7 w 163"/>
                <a:gd name="T7" fmla="*/ 0 h 150"/>
                <a:gd name="T8" fmla="*/ 0 w 163"/>
                <a:gd name="T9" fmla="*/ 0 h 150"/>
                <a:gd name="T10" fmla="*/ 0 w 163"/>
                <a:gd name="T11" fmla="*/ 31 h 150"/>
                <a:gd name="T12" fmla="*/ 7 w 163"/>
                <a:gd name="T13" fmla="*/ 39 h 150"/>
                <a:gd name="T14" fmla="*/ 7 w 163"/>
                <a:gd name="T15" fmla="*/ 46 h 150"/>
                <a:gd name="T16" fmla="*/ 0 w 163"/>
                <a:gd name="T17" fmla="*/ 53 h 150"/>
                <a:gd name="T18" fmla="*/ 7 w 163"/>
                <a:gd name="T19" fmla="*/ 59 h 150"/>
                <a:gd name="T20" fmla="*/ 7 w 163"/>
                <a:gd name="T21" fmla="*/ 69 h 150"/>
                <a:gd name="T22" fmla="*/ 0 w 163"/>
                <a:gd name="T23" fmla="*/ 76 h 150"/>
                <a:gd name="T24" fmla="*/ 7 w 163"/>
                <a:gd name="T25" fmla="*/ 82 h 150"/>
                <a:gd name="T26" fmla="*/ 7 w 163"/>
                <a:gd name="T27" fmla="*/ 92 h 150"/>
                <a:gd name="T28" fmla="*/ 0 w 163"/>
                <a:gd name="T29" fmla="*/ 99 h 150"/>
                <a:gd name="T30" fmla="*/ 7 w 163"/>
                <a:gd name="T31" fmla="*/ 105 h 150"/>
                <a:gd name="T32" fmla="*/ 7 w 163"/>
                <a:gd name="T33" fmla="*/ 113 h 150"/>
                <a:gd name="T34" fmla="*/ 57 w 163"/>
                <a:gd name="T35" fmla="*/ 141 h 150"/>
                <a:gd name="T36" fmla="*/ 61 w 163"/>
                <a:gd name="T37" fmla="*/ 141 h 150"/>
                <a:gd name="T38" fmla="*/ 82 w 163"/>
                <a:gd name="T39" fmla="*/ 150 h 150"/>
                <a:gd name="T40" fmla="*/ 102 w 163"/>
                <a:gd name="T41" fmla="*/ 141 h 150"/>
                <a:gd name="T42" fmla="*/ 106 w 163"/>
                <a:gd name="T43" fmla="*/ 141 h 150"/>
                <a:gd name="T44" fmla="*/ 157 w 163"/>
                <a:gd name="T45" fmla="*/ 113 h 150"/>
                <a:gd name="T46" fmla="*/ 157 w 163"/>
                <a:gd name="T47" fmla="*/ 113 h 150"/>
                <a:gd name="T48" fmla="*/ 157 w 163"/>
                <a:gd name="T49" fmla="*/ 105 h 150"/>
                <a:gd name="T50" fmla="*/ 163 w 163"/>
                <a:gd name="T51" fmla="*/ 99 h 150"/>
                <a:gd name="T52" fmla="*/ 157 w 163"/>
                <a:gd name="T53" fmla="*/ 92 h 150"/>
                <a:gd name="T54" fmla="*/ 157 w 163"/>
                <a:gd name="T55" fmla="*/ 82 h 150"/>
                <a:gd name="T56" fmla="*/ 163 w 163"/>
                <a:gd name="T57" fmla="*/ 76 h 150"/>
                <a:gd name="T58" fmla="*/ 157 w 163"/>
                <a:gd name="T59" fmla="*/ 69 h 150"/>
                <a:gd name="T60" fmla="*/ 157 w 163"/>
                <a:gd name="T61" fmla="*/ 59 h 150"/>
                <a:gd name="T62" fmla="*/ 163 w 163"/>
                <a:gd name="T63" fmla="*/ 53 h 150"/>
                <a:gd name="T64" fmla="*/ 157 w 163"/>
                <a:gd name="T65" fmla="*/ 46 h 150"/>
                <a:gd name="T66" fmla="*/ 157 w 163"/>
                <a:gd name="T67" fmla="*/ 39 h 150"/>
                <a:gd name="T68" fmla="*/ 163 w 163"/>
                <a:gd name="T69" fmla="*/ 31 h 1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63" h="150">
                  <a:moveTo>
                    <a:pt x="163" y="31"/>
                  </a:moveTo>
                  <a:cubicBezTo>
                    <a:pt x="163" y="0"/>
                    <a:pt x="163" y="0"/>
                    <a:pt x="163" y="0"/>
                  </a:cubicBezTo>
                  <a:cubicBezTo>
                    <a:pt x="157" y="0"/>
                    <a:pt x="157" y="0"/>
                    <a:pt x="157" y="0"/>
                  </a:cubicBezTo>
                  <a:cubicBezTo>
                    <a:pt x="7" y="0"/>
                    <a:pt x="7" y="0"/>
                    <a:pt x="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1"/>
                    <a:pt x="0" y="31"/>
                    <a:pt x="0" y="31"/>
                  </a:cubicBezTo>
                  <a:cubicBezTo>
                    <a:pt x="7" y="39"/>
                    <a:pt x="7" y="39"/>
                    <a:pt x="7" y="39"/>
                  </a:cubicBezTo>
                  <a:cubicBezTo>
                    <a:pt x="7" y="46"/>
                    <a:pt x="7" y="46"/>
                    <a:pt x="7" y="46"/>
                  </a:cubicBezTo>
                  <a:cubicBezTo>
                    <a:pt x="3" y="46"/>
                    <a:pt x="0" y="49"/>
                    <a:pt x="0" y="53"/>
                  </a:cubicBezTo>
                  <a:cubicBezTo>
                    <a:pt x="0" y="56"/>
                    <a:pt x="3" y="59"/>
                    <a:pt x="7" y="59"/>
                  </a:cubicBezTo>
                  <a:cubicBezTo>
                    <a:pt x="7" y="69"/>
                    <a:pt x="7" y="69"/>
                    <a:pt x="7" y="69"/>
                  </a:cubicBezTo>
                  <a:cubicBezTo>
                    <a:pt x="3" y="69"/>
                    <a:pt x="0" y="72"/>
                    <a:pt x="0" y="76"/>
                  </a:cubicBezTo>
                  <a:cubicBezTo>
                    <a:pt x="0" y="79"/>
                    <a:pt x="3" y="82"/>
                    <a:pt x="7" y="82"/>
                  </a:cubicBezTo>
                  <a:cubicBezTo>
                    <a:pt x="7" y="92"/>
                    <a:pt x="7" y="92"/>
                    <a:pt x="7" y="92"/>
                  </a:cubicBezTo>
                  <a:cubicBezTo>
                    <a:pt x="3" y="92"/>
                    <a:pt x="0" y="95"/>
                    <a:pt x="0" y="99"/>
                  </a:cubicBezTo>
                  <a:cubicBezTo>
                    <a:pt x="0" y="102"/>
                    <a:pt x="3" y="105"/>
                    <a:pt x="7" y="105"/>
                  </a:cubicBezTo>
                  <a:cubicBezTo>
                    <a:pt x="7" y="113"/>
                    <a:pt x="7" y="113"/>
                    <a:pt x="7" y="113"/>
                  </a:cubicBezTo>
                  <a:cubicBezTo>
                    <a:pt x="57" y="141"/>
                    <a:pt x="57" y="141"/>
                    <a:pt x="57" y="141"/>
                  </a:cubicBezTo>
                  <a:cubicBezTo>
                    <a:pt x="61" y="141"/>
                    <a:pt x="61" y="141"/>
                    <a:pt x="61" y="141"/>
                  </a:cubicBezTo>
                  <a:cubicBezTo>
                    <a:pt x="64" y="146"/>
                    <a:pt x="72" y="150"/>
                    <a:pt x="82" y="150"/>
                  </a:cubicBezTo>
                  <a:cubicBezTo>
                    <a:pt x="91" y="150"/>
                    <a:pt x="99" y="146"/>
                    <a:pt x="102" y="141"/>
                  </a:cubicBezTo>
                  <a:cubicBezTo>
                    <a:pt x="106" y="141"/>
                    <a:pt x="106" y="141"/>
                    <a:pt x="106" y="141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7" y="113"/>
                    <a:pt x="157" y="113"/>
                    <a:pt x="157" y="113"/>
                  </a:cubicBezTo>
                  <a:cubicBezTo>
                    <a:pt x="157" y="105"/>
                    <a:pt x="157" y="105"/>
                    <a:pt x="157" y="105"/>
                  </a:cubicBezTo>
                  <a:cubicBezTo>
                    <a:pt x="160" y="105"/>
                    <a:pt x="163" y="102"/>
                    <a:pt x="163" y="99"/>
                  </a:cubicBezTo>
                  <a:cubicBezTo>
                    <a:pt x="163" y="95"/>
                    <a:pt x="160" y="92"/>
                    <a:pt x="157" y="92"/>
                  </a:cubicBezTo>
                  <a:cubicBezTo>
                    <a:pt x="157" y="82"/>
                    <a:pt x="157" y="82"/>
                    <a:pt x="157" y="82"/>
                  </a:cubicBezTo>
                  <a:cubicBezTo>
                    <a:pt x="160" y="82"/>
                    <a:pt x="163" y="79"/>
                    <a:pt x="163" y="76"/>
                  </a:cubicBezTo>
                  <a:cubicBezTo>
                    <a:pt x="163" y="72"/>
                    <a:pt x="160" y="69"/>
                    <a:pt x="157" y="69"/>
                  </a:cubicBezTo>
                  <a:cubicBezTo>
                    <a:pt x="157" y="59"/>
                    <a:pt x="157" y="59"/>
                    <a:pt x="157" y="59"/>
                  </a:cubicBezTo>
                  <a:cubicBezTo>
                    <a:pt x="160" y="59"/>
                    <a:pt x="163" y="56"/>
                    <a:pt x="163" y="53"/>
                  </a:cubicBezTo>
                  <a:cubicBezTo>
                    <a:pt x="163" y="49"/>
                    <a:pt x="160" y="46"/>
                    <a:pt x="157" y="46"/>
                  </a:cubicBezTo>
                  <a:cubicBezTo>
                    <a:pt x="157" y="39"/>
                    <a:pt x="157" y="39"/>
                    <a:pt x="157" y="39"/>
                  </a:cubicBezTo>
                  <a:lnTo>
                    <a:pt x="163" y="31"/>
                  </a:lnTo>
                  <a:close/>
                </a:path>
              </a:pathLst>
            </a:custGeom>
            <a:solidFill>
              <a:schemeClr val="bg1">
                <a:lumMod val="65000"/>
              </a:schemeClr>
            </a:solidFill>
            <a:ln>
              <a:noFill/>
            </a:ln>
          </p:spPr>
          <p:txBody>
            <a:bodyPr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id-ID">
                <a:solidFill>
                  <a:prstClr val="black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33821" name="Freeform 9"/>
            <p:cNvSpPr>
              <a:spLocks/>
            </p:cNvSpPr>
            <p:nvPr/>
          </p:nvSpPr>
          <p:spPr bwMode="auto">
            <a:xfrm>
              <a:off x="2214392" y="1938243"/>
              <a:ext cx="2124844" cy="714809"/>
            </a:xfrm>
            <a:custGeom>
              <a:avLst/>
              <a:gdLst>
                <a:gd name="T0" fmla="*/ 0 w 365"/>
                <a:gd name="T1" fmla="*/ 2147483646 h 123"/>
                <a:gd name="T2" fmla="*/ 2147483646 w 365"/>
                <a:gd name="T3" fmla="*/ 2147483646 h 123"/>
                <a:gd name="T4" fmla="*/ 2147483646 w 365"/>
                <a:gd name="T5" fmla="*/ 0 h 123"/>
                <a:gd name="T6" fmla="*/ 0 w 365"/>
                <a:gd name="T7" fmla="*/ 2147483646 h 123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365" h="123">
                  <a:moveTo>
                    <a:pt x="0" y="123"/>
                  </a:moveTo>
                  <a:cubicBezTo>
                    <a:pt x="365" y="123"/>
                    <a:pt x="365" y="123"/>
                    <a:pt x="365" y="123"/>
                  </a:cubicBezTo>
                  <a:cubicBezTo>
                    <a:pt x="341" y="60"/>
                    <a:pt x="282" y="0"/>
                    <a:pt x="183" y="0"/>
                  </a:cubicBezTo>
                  <a:cubicBezTo>
                    <a:pt x="83" y="0"/>
                    <a:pt x="24" y="60"/>
                    <a:pt x="0" y="123"/>
                  </a:cubicBezTo>
                  <a:close/>
                </a:path>
              </a:pathLst>
            </a:custGeom>
            <a:solidFill>
              <a:srgbClr val="31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2" name="TextBox 21"/>
            <p:cNvSpPr txBox="1">
              <a:spLocks noChangeArrowheads="1"/>
            </p:cNvSpPr>
            <p:nvPr/>
          </p:nvSpPr>
          <p:spPr bwMode="auto">
            <a:xfrm>
              <a:off x="3159569" y="2148890"/>
              <a:ext cx="239382" cy="246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AU" altLang="zh-CN" sz="1200">
                  <a:solidFill>
                    <a:srgbClr val="FFFFFF"/>
                  </a:solidFill>
                  <a:latin typeface="微软雅黑" pitchFamily="34" charset="-122"/>
                </a:rPr>
                <a:t>01</a:t>
              </a:r>
              <a:endParaRPr lang="en-US" altLang="zh-CN" sz="120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33823" name="Freeform 8"/>
            <p:cNvSpPr>
              <a:spLocks/>
            </p:cNvSpPr>
            <p:nvPr/>
          </p:nvSpPr>
          <p:spPr bwMode="auto">
            <a:xfrm>
              <a:off x="2143399" y="2653053"/>
              <a:ext cx="2271724" cy="719706"/>
            </a:xfrm>
            <a:custGeom>
              <a:avLst/>
              <a:gdLst>
                <a:gd name="T0" fmla="*/ 0 w 390"/>
                <a:gd name="T1" fmla="*/ 2147483646 h 124"/>
                <a:gd name="T2" fmla="*/ 2147483646 w 390"/>
                <a:gd name="T3" fmla="*/ 2147483646 h 124"/>
                <a:gd name="T4" fmla="*/ 2147483646 w 390"/>
                <a:gd name="T5" fmla="*/ 2147483646 h 124"/>
                <a:gd name="T6" fmla="*/ 2147483646 w 390"/>
                <a:gd name="T7" fmla="*/ 2147483646 h 124"/>
                <a:gd name="T8" fmla="*/ 2147483646 w 390"/>
                <a:gd name="T9" fmla="*/ 0 h 124"/>
                <a:gd name="T10" fmla="*/ 2147483646 w 390"/>
                <a:gd name="T11" fmla="*/ 0 h 124"/>
                <a:gd name="T12" fmla="*/ 0 w 390"/>
                <a:gd name="T13" fmla="*/ 2147483646 h 124"/>
                <a:gd name="T14" fmla="*/ 0 60000 65536"/>
                <a:gd name="T15" fmla="*/ 0 60000 65536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</a:gdLst>
              <a:ahLst/>
              <a:cxnLst>
                <a:cxn ang="T14">
                  <a:pos x="T0" y="T1"/>
                </a:cxn>
                <a:cxn ang="T15">
                  <a:pos x="T2" y="T3"/>
                </a:cxn>
                <a:cxn ang="T16">
                  <a:pos x="T4" y="T5"/>
                </a:cxn>
                <a:cxn ang="T17">
                  <a:pos x="T6" y="T7"/>
                </a:cxn>
                <a:cxn ang="T18">
                  <a:pos x="T8" y="T9"/>
                </a:cxn>
                <a:cxn ang="T19">
                  <a:pos x="T10" y="T11"/>
                </a:cxn>
                <a:cxn ang="T20">
                  <a:pos x="T12" y="T13"/>
                </a:cxn>
              </a:cxnLst>
              <a:rect l="0" t="0" r="r" b="b"/>
              <a:pathLst>
                <a:path w="390" h="124">
                  <a:moveTo>
                    <a:pt x="0" y="67"/>
                  </a:moveTo>
                  <a:cubicBezTo>
                    <a:pt x="0" y="87"/>
                    <a:pt x="4" y="105"/>
                    <a:pt x="10" y="124"/>
                  </a:cubicBezTo>
                  <a:cubicBezTo>
                    <a:pt x="380" y="124"/>
                    <a:pt x="380" y="124"/>
                    <a:pt x="380" y="124"/>
                  </a:cubicBezTo>
                  <a:cubicBezTo>
                    <a:pt x="386" y="105"/>
                    <a:pt x="390" y="87"/>
                    <a:pt x="390" y="67"/>
                  </a:cubicBezTo>
                  <a:cubicBezTo>
                    <a:pt x="390" y="46"/>
                    <a:pt x="385" y="23"/>
                    <a:pt x="377" y="0"/>
                  </a:cubicBezTo>
                  <a:cubicBezTo>
                    <a:pt x="12" y="0"/>
                    <a:pt x="12" y="0"/>
                    <a:pt x="12" y="0"/>
                  </a:cubicBezTo>
                  <a:cubicBezTo>
                    <a:pt x="4" y="23"/>
                    <a:pt x="0" y="46"/>
                    <a:pt x="0" y="67"/>
                  </a:cubicBezTo>
                  <a:close/>
                </a:path>
              </a:pathLst>
            </a:custGeom>
            <a:solidFill>
              <a:srgbClr val="5AAB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4" name="TextBox 22"/>
            <p:cNvSpPr txBox="1">
              <a:spLocks noChangeArrowheads="1"/>
            </p:cNvSpPr>
            <p:nvPr/>
          </p:nvSpPr>
          <p:spPr bwMode="auto">
            <a:xfrm>
              <a:off x="3159572" y="2850464"/>
              <a:ext cx="239382" cy="246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AU" altLang="zh-CN" sz="1200">
                  <a:solidFill>
                    <a:srgbClr val="FFFFFF"/>
                  </a:solidFill>
                  <a:latin typeface="微软雅黑" pitchFamily="34" charset="-122"/>
                </a:rPr>
                <a:t>02</a:t>
              </a:r>
              <a:endParaRPr lang="en-US" altLang="zh-CN" sz="120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33825" name="Freeform 7"/>
            <p:cNvSpPr>
              <a:spLocks/>
            </p:cNvSpPr>
            <p:nvPr/>
          </p:nvSpPr>
          <p:spPr bwMode="auto">
            <a:xfrm>
              <a:off x="2202151" y="3372759"/>
              <a:ext cx="2154220" cy="714809"/>
            </a:xfrm>
            <a:custGeom>
              <a:avLst/>
              <a:gdLst>
                <a:gd name="T0" fmla="*/ 2147483646 w 370"/>
                <a:gd name="T1" fmla="*/ 2147483646 h 123"/>
                <a:gd name="T2" fmla="*/ 2147483646 w 370"/>
                <a:gd name="T3" fmla="*/ 2147483646 h 123"/>
                <a:gd name="T4" fmla="*/ 2147483646 w 370"/>
                <a:gd name="T5" fmla="*/ 0 h 123"/>
                <a:gd name="T6" fmla="*/ 0 w 370"/>
                <a:gd name="T7" fmla="*/ 0 h 123"/>
                <a:gd name="T8" fmla="*/ 2147483646 w 370"/>
                <a:gd name="T9" fmla="*/ 2147483646 h 123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370" h="123">
                  <a:moveTo>
                    <a:pt x="65" y="123"/>
                  </a:moveTo>
                  <a:cubicBezTo>
                    <a:pt x="304" y="123"/>
                    <a:pt x="304" y="123"/>
                    <a:pt x="304" y="123"/>
                  </a:cubicBezTo>
                  <a:cubicBezTo>
                    <a:pt x="324" y="87"/>
                    <a:pt x="354" y="45"/>
                    <a:pt x="37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5" y="45"/>
                    <a:pt x="45" y="87"/>
                    <a:pt x="65" y="123"/>
                  </a:cubicBezTo>
                  <a:close/>
                </a:path>
              </a:pathLst>
            </a:custGeom>
            <a:solidFill>
              <a:srgbClr val="315B2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6" name="TextBox 23"/>
            <p:cNvSpPr txBox="1">
              <a:spLocks noChangeArrowheads="1"/>
            </p:cNvSpPr>
            <p:nvPr/>
          </p:nvSpPr>
          <p:spPr bwMode="auto">
            <a:xfrm>
              <a:off x="3159572" y="3579346"/>
              <a:ext cx="239382" cy="246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AU" altLang="zh-CN" sz="1200">
                  <a:solidFill>
                    <a:srgbClr val="FFFFFF"/>
                  </a:solidFill>
                  <a:latin typeface="微软雅黑" pitchFamily="34" charset="-122"/>
                </a:rPr>
                <a:t>03</a:t>
              </a:r>
              <a:endParaRPr lang="en-US" altLang="zh-CN" sz="120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  <p:sp>
          <p:nvSpPr>
            <p:cNvPr id="33827" name="Freeform 6"/>
            <p:cNvSpPr>
              <a:spLocks/>
            </p:cNvSpPr>
            <p:nvPr/>
          </p:nvSpPr>
          <p:spPr bwMode="auto">
            <a:xfrm>
              <a:off x="2581587" y="4087568"/>
              <a:ext cx="1390452" cy="714809"/>
            </a:xfrm>
            <a:custGeom>
              <a:avLst/>
              <a:gdLst>
                <a:gd name="T0" fmla="*/ 2147483646 w 239"/>
                <a:gd name="T1" fmla="*/ 2147483646 h 123"/>
                <a:gd name="T2" fmla="*/ 2147483646 w 239"/>
                <a:gd name="T3" fmla="*/ 0 h 123"/>
                <a:gd name="T4" fmla="*/ 0 w 239"/>
                <a:gd name="T5" fmla="*/ 0 h 123"/>
                <a:gd name="T6" fmla="*/ 2147483646 w 239"/>
                <a:gd name="T7" fmla="*/ 2147483646 h 123"/>
                <a:gd name="T8" fmla="*/ 2147483646 w 239"/>
                <a:gd name="T9" fmla="*/ 2147483646 h 123"/>
                <a:gd name="T10" fmla="*/ 2147483646 w 239"/>
                <a:gd name="T11" fmla="*/ 2147483646 h 123"/>
                <a:gd name="T12" fmla="*/ 2147483646 w 239"/>
                <a:gd name="T13" fmla="*/ 2147483646 h 123"/>
                <a:gd name="T14" fmla="*/ 2147483646 w 239"/>
                <a:gd name="T15" fmla="*/ 2147483646 h 123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239" h="123">
                  <a:moveTo>
                    <a:pt x="221" y="52"/>
                  </a:moveTo>
                  <a:cubicBezTo>
                    <a:pt x="221" y="37"/>
                    <a:pt x="228" y="19"/>
                    <a:pt x="239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11" y="19"/>
                    <a:pt x="19" y="37"/>
                    <a:pt x="19" y="52"/>
                  </a:cubicBezTo>
                  <a:cubicBezTo>
                    <a:pt x="19" y="105"/>
                    <a:pt x="37" y="123"/>
                    <a:pt x="51" y="123"/>
                  </a:cubicBezTo>
                  <a:cubicBezTo>
                    <a:pt x="65" y="123"/>
                    <a:pt x="120" y="123"/>
                    <a:pt x="120" y="123"/>
                  </a:cubicBezTo>
                  <a:cubicBezTo>
                    <a:pt x="120" y="123"/>
                    <a:pt x="174" y="123"/>
                    <a:pt x="188" y="123"/>
                  </a:cubicBezTo>
                  <a:cubicBezTo>
                    <a:pt x="202" y="123"/>
                    <a:pt x="221" y="105"/>
                    <a:pt x="221" y="52"/>
                  </a:cubicBezTo>
                  <a:close/>
                </a:path>
              </a:pathLst>
            </a:custGeom>
            <a:solidFill>
              <a:srgbClr val="5AAB3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3828" name="TextBox 24"/>
            <p:cNvSpPr txBox="1">
              <a:spLocks noChangeArrowheads="1"/>
            </p:cNvSpPr>
            <p:nvPr/>
          </p:nvSpPr>
          <p:spPr bwMode="auto">
            <a:xfrm>
              <a:off x="3159572" y="4280916"/>
              <a:ext cx="239382" cy="2462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 lIns="0" tIns="0" rIns="0" bIns="0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/>
              <a:r>
                <a:rPr lang="en-AU" altLang="zh-CN" sz="1200">
                  <a:solidFill>
                    <a:srgbClr val="FFFFFF"/>
                  </a:solidFill>
                  <a:latin typeface="微软雅黑" pitchFamily="34" charset="-122"/>
                </a:rPr>
                <a:t>04</a:t>
              </a:r>
              <a:endParaRPr lang="en-US" altLang="zh-CN" sz="1200">
                <a:solidFill>
                  <a:srgbClr val="FFFFFF"/>
                </a:solidFill>
                <a:latin typeface="微软雅黑" pitchFamily="34" charset="-122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352800" y="1028700"/>
            <a:ext cx="4937125" cy="666750"/>
            <a:chOff x="4470326" y="1371178"/>
            <a:chExt cx="6583324" cy="888588"/>
          </a:xfrm>
        </p:grpSpPr>
        <p:sp>
          <p:nvSpPr>
            <p:cNvPr id="37" name="Oval 29"/>
            <p:cNvSpPr>
              <a:spLocks noChangeAspect="1"/>
            </p:cNvSpPr>
            <p:nvPr/>
          </p:nvSpPr>
          <p:spPr>
            <a:xfrm>
              <a:off x="6506711" y="1411377"/>
              <a:ext cx="660449" cy="660094"/>
            </a:xfrm>
            <a:prstGeom prst="ellipse">
              <a:avLst/>
            </a:prstGeom>
            <a:solidFill>
              <a:srgbClr val="315B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1</a:t>
              </a:r>
              <a:endParaRPr lang="en-US" b="1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cxnSp>
          <p:nvCxnSpPr>
            <p:cNvPr id="41" name="Elbow Connector 9"/>
            <p:cNvCxnSpPr/>
            <p:nvPr/>
          </p:nvCxnSpPr>
          <p:spPr>
            <a:xfrm flipV="1">
              <a:off x="4470326" y="1745655"/>
              <a:ext cx="1723095" cy="484491"/>
            </a:xfrm>
            <a:prstGeom prst="bentConnector3">
              <a:avLst>
                <a:gd name="adj1" fmla="val 39133"/>
              </a:avLst>
            </a:prstGeom>
            <a:ln w="12700">
              <a:solidFill>
                <a:schemeClr val="bg1">
                  <a:lumMod val="75000"/>
                </a:schemeClr>
              </a:solidFill>
              <a:headEnd type="none"/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18" name="TextBox 16"/>
            <p:cNvSpPr txBox="1">
              <a:spLocks noChangeArrowheads="1"/>
            </p:cNvSpPr>
            <p:nvPr/>
          </p:nvSpPr>
          <p:spPr bwMode="auto">
            <a:xfrm>
              <a:off x="7313222" y="1705456"/>
              <a:ext cx="3130783" cy="554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000">
                  <a:ea typeface="宋体" pitchFamily="2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000">
                <a:ea typeface="宋体" pitchFamily="2" charset="-122"/>
                <a:sym typeface="Arial" pitchFamily="34" charset="0"/>
              </a:endParaRPr>
            </a:p>
          </p:txBody>
        </p:sp>
        <p:sp>
          <p:nvSpPr>
            <p:cNvPr id="33819" name="文本框 22"/>
            <p:cNvSpPr txBox="1">
              <a:spLocks noChangeArrowheads="1"/>
            </p:cNvSpPr>
            <p:nvPr/>
          </p:nvSpPr>
          <p:spPr bwMode="auto">
            <a:xfrm>
              <a:off x="7313222" y="1371178"/>
              <a:ext cx="3740428" cy="43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1500" b="1">
                  <a:latin typeface="微软雅黑" pitchFamily="34" charset="-122"/>
                  <a:ea typeface="宋体" pitchFamily="2" charset="-122"/>
                  <a:sym typeface="微软雅黑" pitchFamily="34" charset="-122"/>
                </a:rPr>
                <a:t>单击输入标题</a:t>
              </a: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3544888" y="1968500"/>
            <a:ext cx="4745037" cy="666750"/>
            <a:chOff x="4726801" y="2623391"/>
            <a:chExt cx="6326849" cy="890233"/>
          </a:xfrm>
        </p:grpSpPr>
        <p:sp>
          <p:nvSpPr>
            <p:cNvPr id="38" name="Oval 30"/>
            <p:cNvSpPr>
              <a:spLocks noChangeAspect="1"/>
            </p:cNvSpPr>
            <p:nvPr/>
          </p:nvSpPr>
          <p:spPr>
            <a:xfrm>
              <a:off x="6506954" y="2706056"/>
              <a:ext cx="660414" cy="659196"/>
            </a:xfrm>
            <a:prstGeom prst="ellipse">
              <a:avLst/>
            </a:prstGeom>
            <a:solidFill>
              <a:srgbClr val="5A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2</a:t>
              </a:r>
              <a:endParaRPr lang="en-US" b="1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cxnSp>
          <p:nvCxnSpPr>
            <p:cNvPr id="44" name="Straight Connector 60"/>
            <p:cNvCxnSpPr/>
            <p:nvPr/>
          </p:nvCxnSpPr>
          <p:spPr>
            <a:xfrm>
              <a:off x="4726801" y="3023997"/>
              <a:ext cx="1468998" cy="0"/>
            </a:xfrm>
            <a:prstGeom prst="line">
              <a:avLst/>
            </a:prstGeom>
            <a:ln w="12700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14" name="TextBox 16"/>
            <p:cNvSpPr txBox="1">
              <a:spLocks noChangeArrowheads="1"/>
            </p:cNvSpPr>
            <p:nvPr/>
          </p:nvSpPr>
          <p:spPr bwMode="auto">
            <a:xfrm>
              <a:off x="7315538" y="2958288"/>
              <a:ext cx="3128499" cy="55533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000">
                  <a:ea typeface="宋体" pitchFamily="2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000">
                <a:ea typeface="宋体" pitchFamily="2" charset="-122"/>
                <a:sym typeface="Arial" pitchFamily="34" charset="0"/>
              </a:endParaRPr>
            </a:p>
          </p:txBody>
        </p:sp>
        <p:sp>
          <p:nvSpPr>
            <p:cNvPr id="33815" name="文本框 24"/>
            <p:cNvSpPr txBox="1">
              <a:spLocks noChangeArrowheads="1"/>
            </p:cNvSpPr>
            <p:nvPr/>
          </p:nvSpPr>
          <p:spPr bwMode="auto">
            <a:xfrm>
              <a:off x="7315538" y="2623391"/>
              <a:ext cx="3738112" cy="4323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1500" b="1">
                  <a:latin typeface="微软雅黑" pitchFamily="34" charset="-122"/>
                  <a:ea typeface="宋体" pitchFamily="2" charset="-122"/>
                  <a:sym typeface="微软雅黑" pitchFamily="34" charset="-122"/>
                </a:rPr>
                <a:t>单击输入标题</a:t>
              </a: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3352800" y="2808288"/>
            <a:ext cx="4937125" cy="815975"/>
            <a:chOff x="4470326" y="3744801"/>
            <a:chExt cx="6583324" cy="1087177"/>
          </a:xfrm>
        </p:grpSpPr>
        <p:sp>
          <p:nvSpPr>
            <p:cNvPr id="39" name="Oval 38"/>
            <p:cNvSpPr>
              <a:spLocks noChangeAspect="1"/>
            </p:cNvSpPr>
            <p:nvPr/>
          </p:nvSpPr>
          <p:spPr>
            <a:xfrm>
              <a:off x="6506711" y="4000731"/>
              <a:ext cx="660449" cy="659921"/>
            </a:xfrm>
            <a:prstGeom prst="ellipse">
              <a:avLst/>
            </a:prstGeom>
            <a:solidFill>
              <a:srgbClr val="315B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3</a:t>
              </a:r>
              <a:endParaRPr lang="en-AU" b="1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cxnSp>
          <p:nvCxnSpPr>
            <p:cNvPr id="43" name="Elbow Connector 64"/>
            <p:cNvCxnSpPr/>
            <p:nvPr/>
          </p:nvCxnSpPr>
          <p:spPr>
            <a:xfrm>
              <a:off x="4470326" y="3744801"/>
              <a:ext cx="1742147" cy="598581"/>
            </a:xfrm>
            <a:prstGeom prst="bentConnector3">
              <a:avLst>
                <a:gd name="adj1" fmla="val 58370"/>
              </a:avLst>
            </a:prstGeom>
            <a:ln w="12700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10" name="TextBox 16"/>
            <p:cNvSpPr txBox="1">
              <a:spLocks noChangeArrowheads="1"/>
            </p:cNvSpPr>
            <p:nvPr/>
          </p:nvSpPr>
          <p:spPr bwMode="auto">
            <a:xfrm>
              <a:off x="7313222" y="4277814"/>
              <a:ext cx="3130783" cy="5541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000">
                  <a:ea typeface="宋体" pitchFamily="2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000">
                <a:ea typeface="宋体" pitchFamily="2" charset="-122"/>
                <a:sym typeface="Arial" pitchFamily="34" charset="0"/>
              </a:endParaRPr>
            </a:p>
          </p:txBody>
        </p:sp>
        <p:sp>
          <p:nvSpPr>
            <p:cNvPr id="33811" name="文本框 26"/>
            <p:cNvSpPr txBox="1">
              <a:spLocks noChangeArrowheads="1"/>
            </p:cNvSpPr>
            <p:nvPr/>
          </p:nvSpPr>
          <p:spPr bwMode="auto">
            <a:xfrm>
              <a:off x="7313222" y="3943623"/>
              <a:ext cx="3740428" cy="4293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1500" b="1">
                  <a:latin typeface="微软雅黑" pitchFamily="34" charset="-122"/>
                  <a:ea typeface="宋体" pitchFamily="2" charset="-122"/>
                  <a:sym typeface="微软雅黑" pitchFamily="34" charset="-122"/>
                </a:rPr>
                <a:t>单击输入标题</a:t>
              </a: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3082925" y="3333750"/>
            <a:ext cx="5207000" cy="1252538"/>
            <a:chOff x="4110292" y="4444972"/>
            <a:chExt cx="6943358" cy="1670588"/>
          </a:xfrm>
        </p:grpSpPr>
        <p:sp>
          <p:nvSpPr>
            <p:cNvPr id="40" name="Oval 42"/>
            <p:cNvSpPr>
              <a:spLocks noChangeAspect="1"/>
            </p:cNvSpPr>
            <p:nvPr/>
          </p:nvSpPr>
          <p:spPr>
            <a:xfrm>
              <a:off x="6506597" y="5296146"/>
              <a:ext cx="660466" cy="658496"/>
            </a:xfrm>
            <a:prstGeom prst="ellipse">
              <a:avLst/>
            </a:prstGeom>
            <a:solidFill>
              <a:srgbClr val="5A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4</a:t>
              </a:r>
              <a:endParaRPr lang="en-AU" b="1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cxnSp>
          <p:nvCxnSpPr>
            <p:cNvPr id="42" name="Elbow Connector 62"/>
            <p:cNvCxnSpPr/>
            <p:nvPr/>
          </p:nvCxnSpPr>
          <p:spPr>
            <a:xfrm>
              <a:off x="4110292" y="4444972"/>
              <a:ext cx="2085125" cy="1179363"/>
            </a:xfrm>
            <a:prstGeom prst="bentConnector3">
              <a:avLst>
                <a:gd name="adj1" fmla="val 50000"/>
              </a:avLst>
            </a:prstGeom>
            <a:ln w="12700">
              <a:solidFill>
                <a:schemeClr val="bg1">
                  <a:lumMod val="75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33806" name="TextBox 16"/>
            <p:cNvSpPr txBox="1">
              <a:spLocks noChangeArrowheads="1"/>
            </p:cNvSpPr>
            <p:nvPr/>
          </p:nvSpPr>
          <p:spPr bwMode="auto">
            <a:xfrm>
              <a:off x="7313128" y="5560815"/>
              <a:ext cx="3130861" cy="55474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000">
                  <a:ea typeface="宋体" pitchFamily="2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000">
                <a:ea typeface="宋体" pitchFamily="2" charset="-122"/>
                <a:sym typeface="Arial" pitchFamily="34" charset="0"/>
              </a:endParaRPr>
            </a:p>
          </p:txBody>
        </p:sp>
        <p:sp>
          <p:nvSpPr>
            <p:cNvPr id="33807" name="文本框 49"/>
            <p:cNvSpPr txBox="1">
              <a:spLocks noChangeArrowheads="1"/>
            </p:cNvSpPr>
            <p:nvPr/>
          </p:nvSpPr>
          <p:spPr bwMode="auto">
            <a:xfrm>
              <a:off x="7313128" y="5224156"/>
              <a:ext cx="3740522" cy="43193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1500" b="1">
                  <a:latin typeface="微软雅黑" pitchFamily="34" charset="-122"/>
                  <a:ea typeface="宋体" pitchFamily="2" charset="-122"/>
                  <a:sym typeface="微软雅黑" pitchFamily="34" charset="-122"/>
                </a:rPr>
                <a:t>单击输入标题</a:t>
              </a:r>
            </a:p>
          </p:txBody>
        </p:sp>
      </p:grpSp>
      <p:grpSp>
        <p:nvGrpSpPr>
          <p:cNvPr id="33799" name="组合 45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47" name="圆角矩形 46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33801" name="图片 52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3802" name="文本框 53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33803" name="文本框 54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98488"/>
            <a:ext cx="3622675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741363" y="965200"/>
            <a:ext cx="2070100" cy="3298825"/>
            <a:chOff x="989151" y="1288233"/>
            <a:chExt cx="2758316" cy="4396665"/>
          </a:xfrm>
        </p:grpSpPr>
        <p:pic>
          <p:nvPicPr>
            <p:cNvPr id="34835" name="Picture 3@|13FFC:16777215|FBC:16777215|LFC:16777215|LBC:1677721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546358">
              <a:off x="989151" y="1288233"/>
              <a:ext cx="2758316" cy="4396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5076" name="TextBox 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822569" y="2117633"/>
              <a:ext cx="1389734" cy="2678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2450" b="1" smtClean="0">
                  <a:solidFill>
                    <a:srgbClr val="FFFFFF"/>
                  </a:solidFill>
                  <a:latin typeface="Impact" panose="020B0806030902050204" pitchFamily="34" charset="0"/>
                </a:rPr>
                <a:t>5</a:t>
              </a:r>
              <a:endParaRPr lang="zh-CN" altLang="en-US" sz="12450" b="1" smtClean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519488" y="1922463"/>
            <a:ext cx="4859337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defRPr/>
            </a:pPr>
            <a:r>
              <a:rPr lang="zh-CN" altLang="en-US" sz="4050" b="1" smtClean="0">
                <a:solidFill>
                  <a:srgbClr val="4A9B33"/>
                </a:solidFill>
                <a:latin typeface="微软雅黑" panose="020B0503020204020204" pitchFamily="34" charset="-122"/>
              </a:rPr>
              <a:t>请输入您的章节标题</a:t>
            </a: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5832475" y="2635250"/>
            <a:ext cx="1922463" cy="369888"/>
            <a:chOff x="7777461" y="3514044"/>
            <a:chExt cx="2563090" cy="493823"/>
          </a:xfrm>
        </p:grpSpPr>
        <p:sp>
          <p:nvSpPr>
            <p:cNvPr id="15" name="Oval 14@|1FFC:3382090|FBC:16777215|LFC:16777215|LBC:16777215"/>
            <p:cNvSpPr/>
            <p:nvPr/>
          </p:nvSpPr>
          <p:spPr>
            <a:xfrm>
              <a:off x="7777461" y="3626373"/>
              <a:ext cx="162972" cy="163194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34834" name="TextBox 15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940340" y="3514044"/>
              <a:ext cx="2400211" cy="493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621088" y="2659063"/>
            <a:ext cx="1924050" cy="368300"/>
            <a:chOff x="4829865" y="3545540"/>
            <a:chExt cx="2563088" cy="491704"/>
          </a:xfrm>
        </p:grpSpPr>
        <p:sp>
          <p:nvSpPr>
            <p:cNvPr id="34831" name="TextBox 11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992744" y="3545540"/>
              <a:ext cx="2400209" cy="491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  <p:sp>
          <p:nvSpPr>
            <p:cNvPr id="17" name="Oval 16@|1FFC:3382090|FBC:16777215|LFC:16777215|LBC:16777215"/>
            <p:cNvSpPr/>
            <p:nvPr/>
          </p:nvSpPr>
          <p:spPr>
            <a:xfrm>
              <a:off x="4829865" y="3626078"/>
              <a:ext cx="162836" cy="163194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3621088" y="2979738"/>
            <a:ext cx="1924050" cy="369887"/>
            <a:chOff x="4829865" y="3972976"/>
            <a:chExt cx="2563088" cy="493823"/>
          </a:xfrm>
        </p:grpSpPr>
        <p:sp>
          <p:nvSpPr>
            <p:cNvPr id="34829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992744" y="3972976"/>
              <a:ext cx="2400209" cy="493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  <p:sp>
          <p:nvSpPr>
            <p:cNvPr id="18" name="Oval 17@|1FFC:3382090|FBC:16777215|LFC:16777215|LBC:16777215"/>
            <p:cNvSpPr/>
            <p:nvPr/>
          </p:nvSpPr>
          <p:spPr>
            <a:xfrm>
              <a:off x="4829865" y="4085304"/>
              <a:ext cx="162836" cy="161076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5832475" y="2974975"/>
            <a:ext cx="1922463" cy="369888"/>
            <a:chOff x="7777461" y="3967041"/>
            <a:chExt cx="2563090" cy="491704"/>
          </a:xfrm>
        </p:grpSpPr>
        <p:sp>
          <p:nvSpPr>
            <p:cNvPr id="21" name="Oval 20@|1FFC:3382090|FBC:16777215|LFC:16777215|LBC:16777215"/>
            <p:cNvSpPr/>
            <p:nvPr/>
          </p:nvSpPr>
          <p:spPr>
            <a:xfrm>
              <a:off x="7777461" y="4078888"/>
              <a:ext cx="162972" cy="164605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34828" name="TextBox 21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940340" y="3967041"/>
              <a:ext cx="2400211" cy="491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6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矩形 19"/>
          <p:cNvSpPr/>
          <p:nvPr/>
        </p:nvSpPr>
        <p:spPr>
          <a:xfrm>
            <a:off x="1119188" y="1739900"/>
            <a:ext cx="1698625" cy="2349500"/>
          </a:xfrm>
          <a:prstGeom prst="rect">
            <a:avLst/>
          </a:prstGeom>
          <a:pattFill prst="lgCheck">
            <a:fgClr>
              <a:srgbClr val="535353"/>
            </a:fgClr>
            <a:bgClr>
              <a:srgbClr val="383838"/>
            </a:bgClr>
          </a:patt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</a:rPr>
              <a:t>请插入图片</a:t>
            </a:r>
            <a:endParaRPr lang="en-US" altLang="zh-CN" sz="1050" dirty="0">
              <a:solidFill>
                <a:schemeClr val="bg1"/>
              </a:solidFill>
              <a:latin typeface="微软雅黑" panose="020B0503020204020204" pitchFamily="34" charset="-122"/>
            </a:endParaRPr>
          </a:p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dirty="0">
                <a:solidFill>
                  <a:schemeClr val="bg1"/>
                </a:solidFill>
                <a:latin typeface="微软雅黑" panose="020B0503020204020204" pitchFamily="34" charset="-122"/>
              </a:rPr>
              <a:t>（见教程）</a:t>
            </a:r>
          </a:p>
        </p:txBody>
      </p:sp>
      <p:sp>
        <p:nvSpPr>
          <p:cNvPr id="8" name="矩形 7"/>
          <p:cNvSpPr/>
          <p:nvPr/>
        </p:nvSpPr>
        <p:spPr>
          <a:xfrm>
            <a:off x="2863850" y="1741488"/>
            <a:ext cx="5386388" cy="2352675"/>
          </a:xfrm>
          <a:prstGeom prst="rect">
            <a:avLst/>
          </a:prstGeom>
          <a:solidFill>
            <a:srgbClr val="5AAB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>
              <a:solidFill>
                <a:srgbClr val="001333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cxnSp>
        <p:nvCxnSpPr>
          <p:cNvPr id="9" name="直接连接符 8"/>
          <p:cNvCxnSpPr/>
          <p:nvPr/>
        </p:nvCxnSpPr>
        <p:spPr>
          <a:xfrm flipV="1">
            <a:off x="3175000" y="2651125"/>
            <a:ext cx="4502150" cy="14288"/>
          </a:xfrm>
          <a:prstGeom prst="line">
            <a:avLst/>
          </a:prstGeom>
          <a:ln w="38100">
            <a:solidFill>
              <a:srgbClr val="315B2F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5845" name="文本框 10"/>
          <p:cNvSpPr txBox="1">
            <a:spLocks noChangeArrowheads="1"/>
          </p:cNvSpPr>
          <p:nvPr/>
        </p:nvSpPr>
        <p:spPr bwMode="auto">
          <a:xfrm>
            <a:off x="3081338" y="1909763"/>
            <a:ext cx="800100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 sz="2100" b="1">
                <a:solidFill>
                  <a:schemeClr val="bg1"/>
                </a:solidFill>
                <a:latin typeface="微软雅黑" pitchFamily="34" charset="-122"/>
                <a:sym typeface="微软雅黑" pitchFamily="34" charset="-122"/>
              </a:rPr>
              <a:t>........</a:t>
            </a:r>
            <a:endParaRPr lang="zh-CN" altLang="en-US" sz="2100" b="1">
              <a:solidFill>
                <a:schemeClr val="bg1"/>
              </a:solidFill>
              <a:latin typeface="微软雅黑" pitchFamily="34" charset="-122"/>
              <a:sym typeface="微软雅黑" pitchFamily="34" charset="-122"/>
            </a:endParaRPr>
          </a:p>
        </p:txBody>
      </p:sp>
      <p:sp>
        <p:nvSpPr>
          <p:cNvPr id="35846" name="文本框 11"/>
          <p:cNvSpPr txBox="1">
            <a:spLocks noChangeArrowheads="1"/>
          </p:cNvSpPr>
          <p:nvPr/>
        </p:nvSpPr>
        <p:spPr bwMode="auto">
          <a:xfrm>
            <a:off x="3073400" y="2336800"/>
            <a:ext cx="1570038" cy="2778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200">
                <a:solidFill>
                  <a:schemeClr val="bg1"/>
                </a:solidFill>
                <a:latin typeface="微软雅黑" pitchFamily="34" charset="-122"/>
                <a:sym typeface="微软雅黑" pitchFamily="34" charset="-122"/>
              </a:rPr>
              <a:t>十二届全国政协主席</a:t>
            </a:r>
          </a:p>
        </p:txBody>
      </p:sp>
      <p:sp>
        <p:nvSpPr>
          <p:cNvPr id="35847" name="文本框 13"/>
          <p:cNvSpPr txBox="1">
            <a:spLocks noChangeArrowheads="1"/>
          </p:cNvSpPr>
          <p:nvPr/>
        </p:nvSpPr>
        <p:spPr bwMode="auto">
          <a:xfrm>
            <a:off x="1552575" y="1265238"/>
            <a:ext cx="2282825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500" b="1">
                <a:solidFill>
                  <a:srgbClr val="001333"/>
                </a:solidFill>
                <a:latin typeface="微软雅黑" pitchFamily="34" charset="-122"/>
                <a:sym typeface="微软雅黑" pitchFamily="34" charset="-122"/>
              </a:rPr>
              <a:t>单击输入标题</a:t>
            </a:r>
          </a:p>
        </p:txBody>
      </p:sp>
      <p:sp>
        <p:nvSpPr>
          <p:cNvPr id="18" name="矩形 17"/>
          <p:cNvSpPr/>
          <p:nvPr/>
        </p:nvSpPr>
        <p:spPr>
          <a:xfrm>
            <a:off x="1117600" y="1254125"/>
            <a:ext cx="330200" cy="330200"/>
          </a:xfrm>
          <a:prstGeom prst="rect">
            <a:avLst/>
          </a:prstGeom>
          <a:solidFill>
            <a:srgbClr val="5AAB3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00"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19" name="等腰三角形 18"/>
          <p:cNvSpPr/>
          <p:nvPr/>
        </p:nvSpPr>
        <p:spPr>
          <a:xfrm>
            <a:off x="1119188" y="1254125"/>
            <a:ext cx="328612" cy="330200"/>
          </a:xfrm>
          <a:prstGeom prst="triangle">
            <a:avLst>
              <a:gd name="adj" fmla="val 0"/>
            </a:avLst>
          </a:prstGeom>
          <a:solidFill>
            <a:srgbClr val="315B2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sz="2100"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sp>
        <p:nvSpPr>
          <p:cNvPr id="35850" name="文本框 16"/>
          <p:cNvSpPr txBox="1">
            <a:spLocks noChangeArrowheads="1"/>
          </p:cNvSpPr>
          <p:nvPr/>
        </p:nvSpPr>
        <p:spPr bwMode="auto">
          <a:xfrm>
            <a:off x="1143000" y="1233488"/>
            <a:ext cx="350838" cy="415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 sz="2100" b="1">
                <a:solidFill>
                  <a:schemeClr val="bg1"/>
                </a:solidFill>
                <a:latin typeface="微软雅黑" pitchFamily="34" charset="-122"/>
                <a:sym typeface="微软雅黑" pitchFamily="34" charset="-122"/>
              </a:rPr>
              <a:t>1</a:t>
            </a:r>
            <a:endParaRPr lang="zh-CN" altLang="en-US" sz="2100" b="1">
              <a:solidFill>
                <a:schemeClr val="bg1"/>
              </a:solidFill>
              <a:latin typeface="微软雅黑" pitchFamily="34" charset="-122"/>
              <a:sym typeface="微软雅黑" pitchFamily="34" charset="-122"/>
            </a:endParaRPr>
          </a:p>
        </p:txBody>
      </p:sp>
      <p:grpSp>
        <p:nvGrpSpPr>
          <p:cNvPr id="35851" name="组合 14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23" name="圆角矩形 22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35854" name="图片 2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5855" name="文本框 25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35856" name="文本框 26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pic>
        <p:nvPicPr>
          <p:cNvPr id="35852" name="Picture 2" descr="图片下载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16013" y="1735138"/>
            <a:ext cx="1701800" cy="23542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AutoShape 9"/>
          <p:cNvSpPr>
            <a:spLocks/>
          </p:cNvSpPr>
          <p:nvPr/>
        </p:nvSpPr>
        <p:spPr bwMode="auto">
          <a:xfrm>
            <a:off x="2957513" y="1311275"/>
            <a:ext cx="1441450" cy="1663700"/>
          </a:xfrm>
          <a:custGeom>
            <a:avLst/>
            <a:gdLst>
              <a:gd name="T0" fmla="*/ 10800 w 21600"/>
              <a:gd name="T1" fmla="*/ 10800 h 21600"/>
              <a:gd name="T2" fmla="*/ 10800 w 21600"/>
              <a:gd name="T3" fmla="*/ 10800 h 21600"/>
              <a:gd name="T4" fmla="*/ 10800 w 21600"/>
              <a:gd name="T5" fmla="*/ 10800 h 21600"/>
              <a:gd name="T6" fmla="*/ 10800 w 21600"/>
              <a:gd name="T7" fmla="*/ 10800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1600" h="21600">
                <a:moveTo>
                  <a:pt x="10800" y="0"/>
                </a:moveTo>
                <a:lnTo>
                  <a:pt x="21599" y="5400"/>
                </a:lnTo>
                <a:lnTo>
                  <a:pt x="21599" y="16200"/>
                </a:lnTo>
                <a:lnTo>
                  <a:pt x="10799" y="21599"/>
                </a:lnTo>
                <a:lnTo>
                  <a:pt x="0" y="16199"/>
                </a:lnTo>
                <a:lnTo>
                  <a:pt x="0" y="5400"/>
                </a:lnTo>
                <a:close/>
              </a:path>
            </a:pathLst>
          </a:custGeom>
          <a:solidFill>
            <a:srgbClr val="315B2F"/>
          </a:solidFill>
          <a:ln w="9525" cap="flat" cmpd="sng">
            <a:noFill/>
            <a:prstDash val="solid"/>
            <a:miter lim="0"/>
            <a:headEnd/>
            <a:tailEnd/>
          </a:ln>
          <a:effectLst/>
          <a:extLst/>
        </p:spPr>
        <p:txBody>
          <a:bodyPr lIns="0" tIns="0" rIns="0" bIns="0" anchor="ctr"/>
          <a:lstStyle>
            <a:lvl1pPr defTabSz="584200"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1pPr>
            <a:lvl2pPr defTabSz="584200"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2pPr>
            <a:lvl3pPr defTabSz="584200"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3pPr>
            <a:lvl4pPr defTabSz="584200"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4pPr>
            <a:lvl5pPr defTabSz="584200"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5pPr>
            <a:lvl6pPr marL="18288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6pPr>
            <a:lvl7pPr marL="22860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7pPr>
            <a:lvl8pPr marL="27432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8pPr>
            <a:lvl9pPr marL="3200400" algn="ctr" defTabSz="584200" fontAlgn="base" hangingPunct="0">
              <a:spcBef>
                <a:spcPct val="0"/>
              </a:spcBef>
              <a:spcAft>
                <a:spcPct val="0"/>
              </a:spcAft>
              <a:defRPr sz="5600">
                <a:solidFill>
                  <a:srgbClr val="000000"/>
                </a:solidFill>
                <a:latin typeface="Gill Sans" charset="0"/>
                <a:ea typeface="Gill Sans" charset="0"/>
                <a:cs typeface="Gill Sans" charset="0"/>
                <a:sym typeface="Gill Sans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en-US" sz="3000" kern="0">
              <a:solidFill>
                <a:srgbClr val="FFFFFF"/>
              </a:solidFill>
              <a:latin typeface="Arial" panose="020B0604020202020204" pitchFamily="34" charset="0"/>
              <a:ea typeface="微软雅黑" panose="020B0503020204020204" pitchFamily="34" charset="-122"/>
              <a:sym typeface="Arial" panose="020B0604020202020204" pitchFamily="34" charset="0"/>
            </a:endParaRPr>
          </a:p>
        </p:txBody>
      </p:sp>
      <p:grpSp>
        <p:nvGrpSpPr>
          <p:cNvPr id="22" name="组合 21"/>
          <p:cNvGrpSpPr>
            <a:grpSpLocks/>
          </p:cNvGrpSpPr>
          <p:nvPr/>
        </p:nvGrpSpPr>
        <p:grpSpPr bwMode="auto">
          <a:xfrm>
            <a:off x="5897563" y="1328738"/>
            <a:ext cx="1439862" cy="1662112"/>
            <a:chOff x="6619576" y="1731775"/>
            <a:chExt cx="1921673" cy="2216769"/>
          </a:xfrm>
        </p:grpSpPr>
        <p:sp>
          <p:nvSpPr>
            <p:cNvPr id="2" name="AutoShape 9"/>
            <p:cNvSpPr>
              <a:spLocks/>
            </p:cNvSpPr>
            <p:nvPr/>
          </p:nvSpPr>
          <p:spPr bwMode="auto">
            <a:xfrm>
              <a:off x="6619576" y="1731775"/>
              <a:ext cx="1921673" cy="2216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chemeClr val="accent6">
                <a:lumMod val="50000"/>
              </a:schemeClr>
            </a:solidFill>
            <a:ln w="9525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92" name="Freeform 77"/>
            <p:cNvSpPr>
              <a:spLocks/>
            </p:cNvSpPr>
            <p:nvPr/>
          </p:nvSpPr>
          <p:spPr bwMode="auto">
            <a:xfrm>
              <a:off x="7490117" y="2517392"/>
              <a:ext cx="393572" cy="330320"/>
            </a:xfrm>
            <a:custGeom>
              <a:avLst/>
              <a:gdLst>
                <a:gd name="T0" fmla="*/ 2147483646 w 196"/>
                <a:gd name="T1" fmla="*/ 2147483646 h 167"/>
                <a:gd name="T2" fmla="*/ 2147483646 w 196"/>
                <a:gd name="T3" fmla="*/ 2147483646 h 167"/>
                <a:gd name="T4" fmla="*/ 2147483646 w 196"/>
                <a:gd name="T5" fmla="*/ 2147483646 h 167"/>
                <a:gd name="T6" fmla="*/ 0 w 196"/>
                <a:gd name="T7" fmla="*/ 2147483646 h 167"/>
                <a:gd name="T8" fmla="*/ 0 w 196"/>
                <a:gd name="T9" fmla="*/ 2147483646 h 167"/>
                <a:gd name="T10" fmla="*/ 2147483646 w 196"/>
                <a:gd name="T11" fmla="*/ 2147483646 h 167"/>
                <a:gd name="T12" fmla="*/ 2147483646 w 196"/>
                <a:gd name="T13" fmla="*/ 2147483646 h 167"/>
                <a:gd name="T14" fmla="*/ 2147483646 w 196"/>
                <a:gd name="T15" fmla="*/ 2147483646 h 167"/>
                <a:gd name="T16" fmla="*/ 0 60000 65536"/>
                <a:gd name="T17" fmla="*/ 0 60000 65536"/>
                <a:gd name="T18" fmla="*/ 0 60000 65536"/>
                <a:gd name="T19" fmla="*/ 0 60000 65536"/>
                <a:gd name="T20" fmla="*/ 0 60000 65536"/>
                <a:gd name="T21" fmla="*/ 0 60000 65536"/>
                <a:gd name="T22" fmla="*/ 0 60000 65536"/>
                <a:gd name="T23" fmla="*/ 0 60000 65536"/>
              </a:gdLst>
              <a:ahLst/>
              <a:cxnLst>
                <a:cxn ang="T16">
                  <a:pos x="T0" y="T1"/>
                </a:cxn>
                <a:cxn ang="T17">
                  <a:pos x="T2" y="T3"/>
                </a:cxn>
                <a:cxn ang="T18">
                  <a:pos x="T4" y="T5"/>
                </a:cxn>
                <a:cxn ang="T19">
                  <a:pos x="T6" y="T7"/>
                </a:cxn>
                <a:cxn ang="T20">
                  <a:pos x="T8" y="T9"/>
                </a:cxn>
                <a:cxn ang="T21">
                  <a:pos x="T10" y="T11"/>
                </a:cxn>
                <a:cxn ang="T22">
                  <a:pos x="T12" y="T13"/>
                </a:cxn>
                <a:cxn ang="T23">
                  <a:pos x="T14" y="T15"/>
                </a:cxn>
              </a:cxnLst>
              <a:rect l="0" t="0" r="r" b="b"/>
              <a:pathLst>
                <a:path w="196" h="167">
                  <a:moveTo>
                    <a:pt x="134" y="102"/>
                  </a:moveTo>
                  <a:cubicBezTo>
                    <a:pt x="134" y="87"/>
                    <a:pt x="196" y="34"/>
                    <a:pt x="196" y="34"/>
                  </a:cubicBezTo>
                  <a:cubicBezTo>
                    <a:pt x="164" y="48"/>
                    <a:pt x="117" y="44"/>
                    <a:pt x="76" y="22"/>
                  </a:cubicBezTo>
                  <a:cubicBezTo>
                    <a:pt x="35" y="0"/>
                    <a:pt x="0" y="2"/>
                    <a:pt x="0" y="2"/>
                  </a:cubicBezTo>
                  <a:cubicBezTo>
                    <a:pt x="0" y="137"/>
                    <a:pt x="0" y="137"/>
                    <a:pt x="0" y="137"/>
                  </a:cubicBezTo>
                  <a:cubicBezTo>
                    <a:pt x="2" y="136"/>
                    <a:pt x="11" y="133"/>
                    <a:pt x="39" y="135"/>
                  </a:cubicBezTo>
                  <a:cubicBezTo>
                    <a:pt x="73" y="139"/>
                    <a:pt x="160" y="167"/>
                    <a:pt x="191" y="160"/>
                  </a:cubicBezTo>
                  <a:cubicBezTo>
                    <a:pt x="191" y="160"/>
                    <a:pt x="134" y="112"/>
                    <a:pt x="134" y="102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93" name="Rectangle 78"/>
            <p:cNvSpPr>
              <a:spLocks noChangeArrowheads="1"/>
            </p:cNvSpPr>
            <p:nvPr/>
          </p:nvSpPr>
          <p:spPr bwMode="auto">
            <a:xfrm>
              <a:off x="7450082" y="2489348"/>
              <a:ext cx="63822" cy="73851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/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endParaRPr lang="zh-CN" altLang="en-US">
                <a:sym typeface="Arial" pitchFamily="34" charset="0"/>
              </a:endParaRPr>
            </a:p>
          </p:txBody>
        </p:sp>
      </p:grpSp>
      <p:sp>
        <p:nvSpPr>
          <p:cNvPr id="36868" name="Freeform 112"/>
          <p:cNvSpPr>
            <a:spLocks noEditPoints="1"/>
          </p:cNvSpPr>
          <p:nvPr/>
        </p:nvSpPr>
        <p:spPr bwMode="auto">
          <a:xfrm>
            <a:off x="3443288" y="1892300"/>
            <a:ext cx="430212" cy="431800"/>
          </a:xfrm>
          <a:custGeom>
            <a:avLst/>
            <a:gdLst>
              <a:gd name="T0" fmla="*/ 2147483646 w 288"/>
              <a:gd name="T1" fmla="*/ 2147483646 h 288"/>
              <a:gd name="T2" fmla="*/ 2147483646 w 288"/>
              <a:gd name="T3" fmla="*/ 2147483646 h 288"/>
              <a:gd name="T4" fmla="*/ 2147483646 w 288"/>
              <a:gd name="T5" fmla="*/ 0 h 288"/>
              <a:gd name="T6" fmla="*/ 0 w 288"/>
              <a:gd name="T7" fmla="*/ 2147483646 h 288"/>
              <a:gd name="T8" fmla="*/ 2147483646 w 288"/>
              <a:gd name="T9" fmla="*/ 2147483646 h 288"/>
              <a:gd name="T10" fmla="*/ 2147483646 w 288"/>
              <a:gd name="T11" fmla="*/ 2147483646 h 288"/>
              <a:gd name="T12" fmla="*/ 2147483646 w 288"/>
              <a:gd name="T13" fmla="*/ 2147483646 h 288"/>
              <a:gd name="T14" fmla="*/ 2147483646 w 288"/>
              <a:gd name="T15" fmla="*/ 2147483646 h 288"/>
              <a:gd name="T16" fmla="*/ 2147483646 w 288"/>
              <a:gd name="T17" fmla="*/ 2147483646 h 288"/>
              <a:gd name="T18" fmla="*/ 2147483646 w 288"/>
              <a:gd name="T19" fmla="*/ 2147483646 h 288"/>
              <a:gd name="T20" fmla="*/ 2147483646 w 288"/>
              <a:gd name="T21" fmla="*/ 2147483646 h 288"/>
              <a:gd name="T22" fmla="*/ 2147483646 w 288"/>
              <a:gd name="T23" fmla="*/ 2147483646 h 288"/>
              <a:gd name="T24" fmla="*/ 2147483646 w 288"/>
              <a:gd name="T25" fmla="*/ 2147483646 h 288"/>
              <a:gd name="T26" fmla="*/ 2147483646 w 288"/>
              <a:gd name="T27" fmla="*/ 2147483646 h 288"/>
              <a:gd name="T28" fmla="*/ 2147483646 w 288"/>
              <a:gd name="T29" fmla="*/ 2147483646 h 288"/>
              <a:gd name="T30" fmla="*/ 2147483646 w 288"/>
              <a:gd name="T31" fmla="*/ 2147483646 h 288"/>
              <a:gd name="T32" fmla="*/ 2147483646 w 288"/>
              <a:gd name="T33" fmla="*/ 2147483646 h 288"/>
              <a:gd name="T34" fmla="*/ 2147483646 w 288"/>
              <a:gd name="T35" fmla="*/ 2147483646 h 288"/>
              <a:gd name="T36" fmla="*/ 2147483646 w 288"/>
              <a:gd name="T37" fmla="*/ 2147483646 h 288"/>
              <a:gd name="T38" fmla="*/ 2147483646 w 288"/>
              <a:gd name="T39" fmla="*/ 2147483646 h 288"/>
              <a:gd name="T40" fmla="*/ 2147483646 w 288"/>
              <a:gd name="T41" fmla="*/ 2147483646 h 288"/>
              <a:gd name="T42" fmla="*/ 2147483646 w 288"/>
              <a:gd name="T43" fmla="*/ 2147483646 h 288"/>
              <a:gd name="T44" fmla="*/ 2147483646 w 288"/>
              <a:gd name="T45" fmla="*/ 2147483646 h 288"/>
              <a:gd name="T46" fmla="*/ 0 60000 65536"/>
              <a:gd name="T47" fmla="*/ 0 60000 65536"/>
              <a:gd name="T48" fmla="*/ 0 60000 65536"/>
              <a:gd name="T49" fmla="*/ 0 60000 65536"/>
              <a:gd name="T50" fmla="*/ 0 60000 65536"/>
              <a:gd name="T51" fmla="*/ 0 60000 65536"/>
              <a:gd name="T52" fmla="*/ 0 60000 65536"/>
              <a:gd name="T53" fmla="*/ 0 60000 65536"/>
              <a:gd name="T54" fmla="*/ 0 60000 65536"/>
              <a:gd name="T55" fmla="*/ 0 60000 65536"/>
              <a:gd name="T56" fmla="*/ 0 60000 65536"/>
              <a:gd name="T57" fmla="*/ 0 60000 65536"/>
              <a:gd name="T58" fmla="*/ 0 60000 65536"/>
              <a:gd name="T59" fmla="*/ 0 60000 65536"/>
              <a:gd name="T60" fmla="*/ 0 60000 65536"/>
              <a:gd name="T61" fmla="*/ 0 60000 65536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</a:gdLst>
            <a:ahLst/>
            <a:cxnLst>
              <a:cxn ang="T46">
                <a:pos x="T0" y="T1"/>
              </a:cxn>
              <a:cxn ang="T47">
                <a:pos x="T2" y="T3"/>
              </a:cxn>
              <a:cxn ang="T48">
                <a:pos x="T4" y="T5"/>
              </a:cxn>
              <a:cxn ang="T49">
                <a:pos x="T6" y="T7"/>
              </a:cxn>
              <a:cxn ang="T50">
                <a:pos x="T8" y="T9"/>
              </a:cxn>
              <a:cxn ang="T51">
                <a:pos x="T10" y="T11"/>
              </a:cxn>
              <a:cxn ang="T52">
                <a:pos x="T12" y="T13"/>
              </a:cxn>
              <a:cxn ang="T53">
                <a:pos x="T14" y="T15"/>
              </a:cxn>
              <a:cxn ang="T54">
                <a:pos x="T16" y="T17"/>
              </a:cxn>
              <a:cxn ang="T55">
                <a:pos x="T18" y="T19"/>
              </a:cxn>
              <a:cxn ang="T56">
                <a:pos x="T20" y="T21"/>
              </a:cxn>
              <a:cxn ang="T57">
                <a:pos x="T22" y="T23"/>
              </a:cxn>
              <a:cxn ang="T58">
                <a:pos x="T24" y="T25"/>
              </a:cxn>
              <a:cxn ang="T59">
                <a:pos x="T26" y="T27"/>
              </a:cxn>
              <a:cxn ang="T60">
                <a:pos x="T28" y="T29"/>
              </a:cxn>
              <a:cxn ang="T61">
                <a:pos x="T30" y="T31"/>
              </a:cxn>
              <a:cxn ang="T62">
                <a:pos x="T32" y="T33"/>
              </a:cxn>
              <a:cxn ang="T63">
                <a:pos x="T34" y="T35"/>
              </a:cxn>
              <a:cxn ang="T64">
                <a:pos x="T36" y="T37"/>
              </a:cxn>
              <a:cxn ang="T65">
                <a:pos x="T38" y="T39"/>
              </a:cxn>
              <a:cxn ang="T66">
                <a:pos x="T40" y="T41"/>
              </a:cxn>
              <a:cxn ang="T67">
                <a:pos x="T42" y="T43"/>
              </a:cxn>
              <a:cxn ang="T68">
                <a:pos x="T44" y="T45"/>
              </a:cxn>
            </a:cxnLst>
            <a:rect l="0" t="0" r="r" b="b"/>
            <a:pathLst>
              <a:path w="288" h="288">
                <a:moveTo>
                  <a:pt x="179" y="120"/>
                </a:moveTo>
                <a:cubicBezTo>
                  <a:pt x="182" y="111"/>
                  <a:pt x="183" y="102"/>
                  <a:pt x="183" y="92"/>
                </a:cubicBezTo>
                <a:cubicBezTo>
                  <a:pt x="183" y="41"/>
                  <a:pt x="142" y="0"/>
                  <a:pt x="92" y="0"/>
                </a:cubicBezTo>
                <a:cubicBezTo>
                  <a:pt x="41" y="0"/>
                  <a:pt x="0" y="41"/>
                  <a:pt x="0" y="92"/>
                </a:cubicBezTo>
                <a:cubicBezTo>
                  <a:pt x="0" y="142"/>
                  <a:pt x="41" y="183"/>
                  <a:pt x="92" y="183"/>
                </a:cubicBezTo>
                <a:cubicBezTo>
                  <a:pt x="102" y="183"/>
                  <a:pt x="112" y="181"/>
                  <a:pt x="121" y="178"/>
                </a:cubicBezTo>
                <a:cubicBezTo>
                  <a:pt x="142" y="199"/>
                  <a:pt x="142" y="199"/>
                  <a:pt x="142" y="199"/>
                </a:cubicBezTo>
                <a:cubicBezTo>
                  <a:pt x="186" y="199"/>
                  <a:pt x="186" y="199"/>
                  <a:pt x="186" y="199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186" y="244"/>
                  <a:pt x="186" y="244"/>
                  <a:pt x="186" y="244"/>
                </a:cubicBezTo>
                <a:cubicBezTo>
                  <a:pt x="230" y="244"/>
                  <a:pt x="230" y="244"/>
                  <a:pt x="230" y="244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30" y="288"/>
                  <a:pt x="230" y="288"/>
                  <a:pt x="230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88"/>
                  <a:pt x="288" y="288"/>
                  <a:pt x="288" y="288"/>
                </a:cubicBezTo>
                <a:cubicBezTo>
                  <a:pt x="288" y="230"/>
                  <a:pt x="288" y="230"/>
                  <a:pt x="288" y="230"/>
                </a:cubicBezTo>
                <a:lnTo>
                  <a:pt x="179" y="120"/>
                </a:lnTo>
                <a:close/>
                <a:moveTo>
                  <a:pt x="73" y="103"/>
                </a:moveTo>
                <a:cubicBezTo>
                  <a:pt x="56" y="103"/>
                  <a:pt x="42" y="89"/>
                  <a:pt x="42" y="72"/>
                </a:cubicBezTo>
                <a:cubicBezTo>
                  <a:pt x="42" y="55"/>
                  <a:pt x="56" y="41"/>
                  <a:pt x="73" y="41"/>
                </a:cubicBezTo>
                <a:cubicBezTo>
                  <a:pt x="90" y="41"/>
                  <a:pt x="104" y="55"/>
                  <a:pt x="104" y="72"/>
                </a:cubicBezTo>
                <a:cubicBezTo>
                  <a:pt x="104" y="89"/>
                  <a:pt x="90" y="103"/>
                  <a:pt x="73" y="103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/>
          <a:lstStyle/>
          <a:p>
            <a:endParaRPr lang="zh-CN" altLang="en-US"/>
          </a:p>
        </p:txBody>
      </p:sp>
      <p:grpSp>
        <p:nvGrpSpPr>
          <p:cNvPr id="32" name="组合 31"/>
          <p:cNvGrpSpPr>
            <a:grpSpLocks/>
          </p:cNvGrpSpPr>
          <p:nvPr/>
        </p:nvGrpSpPr>
        <p:grpSpPr bwMode="auto">
          <a:xfrm>
            <a:off x="2259013" y="2565400"/>
            <a:ext cx="1439862" cy="1662113"/>
            <a:chOff x="3612970" y="3484101"/>
            <a:chExt cx="1921673" cy="2216769"/>
          </a:xfrm>
        </p:grpSpPr>
        <p:sp>
          <p:nvSpPr>
            <p:cNvPr id="4" name="AutoShape 9"/>
            <p:cNvSpPr>
              <a:spLocks/>
            </p:cNvSpPr>
            <p:nvPr/>
          </p:nvSpPr>
          <p:spPr bwMode="auto">
            <a:xfrm>
              <a:off x="3612970" y="3484101"/>
              <a:ext cx="1921673" cy="2216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5AAB31"/>
            </a:solidFill>
            <a:ln w="9525" cap="flat" cmpd="sng">
              <a:noFill/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000" kern="0">
                <a:solidFill>
                  <a:srgbClr val="FFFFFF"/>
                </a:solidFill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88" name="Freeform 368"/>
            <p:cNvSpPr>
              <a:spLocks/>
            </p:cNvSpPr>
            <p:nvPr/>
          </p:nvSpPr>
          <p:spPr bwMode="auto">
            <a:xfrm>
              <a:off x="4345395" y="4717101"/>
              <a:ext cx="182730" cy="207329"/>
            </a:xfrm>
            <a:custGeom>
              <a:avLst/>
              <a:gdLst>
                <a:gd name="T0" fmla="*/ 0 w 92"/>
                <a:gd name="T1" fmla="*/ 0 h 104"/>
                <a:gd name="T2" fmla="*/ 2147483646 w 92"/>
                <a:gd name="T3" fmla="*/ 2147483646 h 104"/>
                <a:gd name="T4" fmla="*/ 2147483646 w 92"/>
                <a:gd name="T5" fmla="*/ 2147483646 h 104"/>
                <a:gd name="T6" fmla="*/ 2147483646 w 92"/>
                <a:gd name="T7" fmla="*/ 2147483646 h 104"/>
                <a:gd name="T8" fmla="*/ 2147483646 w 92"/>
                <a:gd name="T9" fmla="*/ 2147483646 h 104"/>
                <a:gd name="T10" fmla="*/ 2147483646 w 92"/>
                <a:gd name="T11" fmla="*/ 2147483646 h 104"/>
                <a:gd name="T12" fmla="*/ 2147483646 w 92"/>
                <a:gd name="T13" fmla="*/ 2147483646 h 104"/>
                <a:gd name="T14" fmla="*/ 2147483646 w 92"/>
                <a:gd name="T15" fmla="*/ 2147483646 h 104"/>
                <a:gd name="T16" fmla="*/ 2147483646 w 92"/>
                <a:gd name="T17" fmla="*/ 2147483646 h 104"/>
                <a:gd name="T18" fmla="*/ 0 w 92"/>
                <a:gd name="T19" fmla="*/ 0 h 104"/>
                <a:gd name="T20" fmla="*/ 0 60000 65536"/>
                <a:gd name="T21" fmla="*/ 0 60000 65536"/>
                <a:gd name="T22" fmla="*/ 0 60000 65536"/>
                <a:gd name="T23" fmla="*/ 0 60000 65536"/>
                <a:gd name="T24" fmla="*/ 0 60000 65536"/>
                <a:gd name="T25" fmla="*/ 0 60000 65536"/>
                <a:gd name="T26" fmla="*/ 0 60000 65536"/>
                <a:gd name="T27" fmla="*/ 0 60000 65536"/>
                <a:gd name="T28" fmla="*/ 0 60000 65536"/>
                <a:gd name="T29" fmla="*/ 0 60000 65536"/>
              </a:gdLst>
              <a:ahLst/>
              <a:cxnLst>
                <a:cxn ang="T20">
                  <a:pos x="T0" y="T1"/>
                </a:cxn>
                <a:cxn ang="T21">
                  <a:pos x="T2" y="T3"/>
                </a:cxn>
                <a:cxn ang="T22">
                  <a:pos x="T4" y="T5"/>
                </a:cxn>
                <a:cxn ang="T23">
                  <a:pos x="T6" y="T7"/>
                </a:cxn>
                <a:cxn ang="T24">
                  <a:pos x="T8" y="T9"/>
                </a:cxn>
                <a:cxn ang="T25">
                  <a:pos x="T10" y="T11"/>
                </a:cxn>
                <a:cxn ang="T26">
                  <a:pos x="T12" y="T13"/>
                </a:cxn>
                <a:cxn ang="T27">
                  <a:pos x="T14" y="T15"/>
                </a:cxn>
                <a:cxn ang="T28">
                  <a:pos x="T16" y="T17"/>
                </a:cxn>
                <a:cxn ang="T29">
                  <a:pos x="T18" y="T19"/>
                </a:cxn>
              </a:cxnLst>
              <a:rect l="0" t="0" r="r" b="b"/>
              <a:pathLst>
                <a:path w="92" h="104">
                  <a:moveTo>
                    <a:pt x="0" y="0"/>
                  </a:moveTo>
                  <a:cubicBezTo>
                    <a:pt x="18" y="24"/>
                    <a:pt x="18" y="24"/>
                    <a:pt x="18" y="24"/>
                  </a:cubicBezTo>
                  <a:cubicBezTo>
                    <a:pt x="18" y="89"/>
                    <a:pt x="18" y="89"/>
                    <a:pt x="18" y="89"/>
                  </a:cubicBezTo>
                  <a:cubicBezTo>
                    <a:pt x="18" y="97"/>
                    <a:pt x="25" y="104"/>
                    <a:pt x="33" y="104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85" y="104"/>
                    <a:pt x="92" y="97"/>
                    <a:pt x="92" y="89"/>
                  </a:cubicBezTo>
                  <a:cubicBezTo>
                    <a:pt x="74" y="24"/>
                    <a:pt x="74" y="24"/>
                    <a:pt x="74" y="24"/>
                  </a:cubicBezTo>
                  <a:cubicBezTo>
                    <a:pt x="84" y="9"/>
                    <a:pt x="84" y="9"/>
                    <a:pt x="84" y="9"/>
                  </a:cubicBezTo>
                  <a:cubicBezTo>
                    <a:pt x="62" y="5"/>
                    <a:pt x="40" y="2"/>
                    <a:pt x="22" y="2"/>
                  </a:cubicBezTo>
                  <a:cubicBezTo>
                    <a:pt x="14" y="2"/>
                    <a:pt x="7" y="1"/>
                    <a:pt x="0" y="0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89" name="Freeform 369"/>
            <p:cNvSpPr>
              <a:spLocks/>
            </p:cNvSpPr>
            <p:nvPr/>
          </p:nvSpPr>
          <p:spPr bwMode="auto">
            <a:xfrm>
              <a:off x="4436760" y="4351641"/>
              <a:ext cx="397088" cy="435740"/>
            </a:xfrm>
            <a:custGeom>
              <a:avLst/>
              <a:gdLst>
                <a:gd name="T0" fmla="*/ 0 w 198"/>
                <a:gd name="T1" fmla="*/ 2147483646 h 219"/>
                <a:gd name="T2" fmla="*/ 2147483646 w 198"/>
                <a:gd name="T3" fmla="*/ 2147483646 h 219"/>
                <a:gd name="T4" fmla="*/ 2147483646 w 198"/>
                <a:gd name="T5" fmla="*/ 0 h 219"/>
                <a:gd name="T6" fmla="*/ 0 w 198"/>
                <a:gd name="T7" fmla="*/ 2147483646 h 219"/>
                <a:gd name="T8" fmla="*/ 0 w 198"/>
                <a:gd name="T9" fmla="*/ 2147483646 h 219"/>
                <a:gd name="T10" fmla="*/ 0 60000 65536"/>
                <a:gd name="T11" fmla="*/ 0 60000 65536"/>
                <a:gd name="T12" fmla="*/ 0 60000 65536"/>
                <a:gd name="T13" fmla="*/ 0 60000 65536"/>
                <a:gd name="T14" fmla="*/ 0 60000 65536"/>
              </a:gdLst>
              <a:ahLst/>
              <a:cxnLst>
                <a:cxn ang="T10">
                  <a:pos x="T0" y="T1"/>
                </a:cxn>
                <a:cxn ang="T11">
                  <a:pos x="T2" y="T3"/>
                </a:cxn>
                <a:cxn ang="T12">
                  <a:pos x="T4" y="T5"/>
                </a:cxn>
                <a:cxn ang="T13">
                  <a:pos x="T6" y="T7"/>
                </a:cxn>
                <a:cxn ang="T14">
                  <a:pos x="T8" y="T9"/>
                </a:cxn>
              </a:cxnLst>
              <a:rect l="0" t="0" r="r" b="b"/>
              <a:pathLst>
                <a:path w="198" h="219">
                  <a:moveTo>
                    <a:pt x="0" y="160"/>
                  </a:moveTo>
                  <a:cubicBezTo>
                    <a:pt x="78" y="168"/>
                    <a:pt x="185" y="207"/>
                    <a:pt x="198" y="219"/>
                  </a:cubicBezTo>
                  <a:cubicBezTo>
                    <a:pt x="198" y="0"/>
                    <a:pt x="198" y="0"/>
                    <a:pt x="198" y="0"/>
                  </a:cubicBezTo>
                  <a:cubicBezTo>
                    <a:pt x="182" y="14"/>
                    <a:pt x="77" y="52"/>
                    <a:pt x="0" y="59"/>
                  </a:cubicBezTo>
                  <a:lnTo>
                    <a:pt x="0" y="160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  <p:sp>
          <p:nvSpPr>
            <p:cNvPr id="36890" name="Freeform 370"/>
            <p:cNvSpPr>
              <a:spLocks/>
            </p:cNvSpPr>
            <p:nvPr/>
          </p:nvSpPr>
          <p:spPr bwMode="auto">
            <a:xfrm>
              <a:off x="4257545" y="4471118"/>
              <a:ext cx="115965" cy="196786"/>
            </a:xfrm>
            <a:custGeom>
              <a:avLst/>
              <a:gdLst>
                <a:gd name="T0" fmla="*/ 2147483646 w 57"/>
                <a:gd name="T1" fmla="*/ 2147483646 h 98"/>
                <a:gd name="T2" fmla="*/ 2147483646 w 57"/>
                <a:gd name="T3" fmla="*/ 0 h 98"/>
                <a:gd name="T4" fmla="*/ 0 w 57"/>
                <a:gd name="T5" fmla="*/ 2147483646 h 98"/>
                <a:gd name="T6" fmla="*/ 2147483646 w 57"/>
                <a:gd name="T7" fmla="*/ 2147483646 h 98"/>
                <a:gd name="T8" fmla="*/ 0 60000 65536"/>
                <a:gd name="T9" fmla="*/ 0 60000 65536"/>
                <a:gd name="T10" fmla="*/ 0 60000 65536"/>
                <a:gd name="T11" fmla="*/ 0 60000 65536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0" t="0" r="r" b="b"/>
              <a:pathLst>
                <a:path w="57" h="98">
                  <a:moveTo>
                    <a:pt x="57" y="98"/>
                  </a:moveTo>
                  <a:cubicBezTo>
                    <a:pt x="57" y="0"/>
                    <a:pt x="57" y="0"/>
                    <a:pt x="57" y="0"/>
                  </a:cubicBezTo>
                  <a:cubicBezTo>
                    <a:pt x="11" y="3"/>
                    <a:pt x="0" y="31"/>
                    <a:pt x="0" y="49"/>
                  </a:cubicBezTo>
                  <a:cubicBezTo>
                    <a:pt x="0" y="68"/>
                    <a:pt x="10" y="94"/>
                    <a:pt x="57" y="98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/>
            <a:lstStyle/>
            <a:p>
              <a:endParaRPr lang="zh-CN" altLang="en-US"/>
            </a:p>
          </p:txBody>
        </p:sp>
      </p:grpSp>
      <p:grpSp>
        <p:nvGrpSpPr>
          <p:cNvPr id="34" name="组合 33"/>
          <p:cNvGrpSpPr>
            <a:grpSpLocks/>
          </p:cNvGrpSpPr>
          <p:nvPr/>
        </p:nvGrpSpPr>
        <p:grpSpPr bwMode="auto">
          <a:xfrm>
            <a:off x="1339850" y="1320800"/>
            <a:ext cx="1754188" cy="1662113"/>
            <a:chOff x="1394368" y="3484101"/>
            <a:chExt cx="2338080" cy="2216769"/>
          </a:xfrm>
        </p:grpSpPr>
        <p:sp>
          <p:nvSpPr>
            <p:cNvPr id="6" name="AutoShape 9"/>
            <p:cNvSpPr>
              <a:spLocks/>
            </p:cNvSpPr>
            <p:nvPr/>
          </p:nvSpPr>
          <p:spPr bwMode="auto">
            <a:xfrm>
              <a:off x="1625003" y="3484101"/>
              <a:ext cx="1919129" cy="2216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5AAB31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75" ker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85" name="TextBox 13"/>
            <p:cNvSpPr txBox="1">
              <a:spLocks noChangeArrowheads="1"/>
            </p:cNvSpPr>
            <p:nvPr/>
          </p:nvSpPr>
          <p:spPr bwMode="auto">
            <a:xfrm>
              <a:off x="1394368" y="4154583"/>
              <a:ext cx="2338080" cy="307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500" b="1">
                  <a:solidFill>
                    <a:schemeClr val="bg1"/>
                  </a:solidFill>
                  <a:sym typeface="Arial" pitchFamily="34" charset="0"/>
                </a:rPr>
                <a:t>单击编辑标题</a:t>
              </a:r>
              <a:endParaRPr lang="en-US" altLang="zh-CN" sz="1500" b="1">
                <a:solidFill>
                  <a:schemeClr val="bg1"/>
                </a:solidFill>
                <a:sym typeface="Arial" pitchFamily="34" charset="0"/>
              </a:endParaRPr>
            </a:p>
          </p:txBody>
        </p:sp>
        <p:sp>
          <p:nvSpPr>
            <p:cNvPr id="47131" name="TextBox 13"/>
            <p:cNvSpPr txBox="1">
              <a:spLocks noChangeArrowheads="1"/>
            </p:cNvSpPr>
            <p:nvPr/>
          </p:nvSpPr>
          <p:spPr bwMode="auto">
            <a:xfrm>
              <a:off x="1861985" y="4572371"/>
              <a:ext cx="1720233" cy="64576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zh-CN" altLang="en-US" sz="1050" smtClean="0">
                  <a:solidFill>
                    <a:schemeClr val="bg1"/>
                  </a:solidFill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050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19" name="组合 18"/>
          <p:cNvGrpSpPr>
            <a:grpSpLocks/>
          </p:cNvGrpSpPr>
          <p:nvPr/>
        </p:nvGrpSpPr>
        <p:grpSpPr bwMode="auto">
          <a:xfrm>
            <a:off x="4318000" y="1312863"/>
            <a:ext cx="1754188" cy="1662112"/>
            <a:chOff x="4395334" y="1739944"/>
            <a:chExt cx="2338080" cy="2216769"/>
          </a:xfrm>
        </p:grpSpPr>
        <p:sp>
          <p:nvSpPr>
            <p:cNvPr id="8" name="AutoShape 9"/>
            <p:cNvSpPr>
              <a:spLocks/>
            </p:cNvSpPr>
            <p:nvPr/>
          </p:nvSpPr>
          <p:spPr bwMode="auto">
            <a:xfrm>
              <a:off x="4594229" y="1739944"/>
              <a:ext cx="1921245" cy="2216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5AAB31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75" ker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82" name="TextBox 13"/>
            <p:cNvSpPr txBox="1">
              <a:spLocks noChangeArrowheads="1"/>
            </p:cNvSpPr>
            <p:nvPr/>
          </p:nvSpPr>
          <p:spPr bwMode="auto">
            <a:xfrm>
              <a:off x="4395334" y="2400450"/>
              <a:ext cx="2338080" cy="307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500" b="1">
                  <a:solidFill>
                    <a:schemeClr val="bg1"/>
                  </a:solidFill>
                  <a:sym typeface="Arial" pitchFamily="34" charset="0"/>
                </a:rPr>
                <a:t>单击编辑标题</a:t>
              </a:r>
              <a:endParaRPr lang="en-US" altLang="zh-CN" sz="1500" b="1">
                <a:solidFill>
                  <a:schemeClr val="bg1"/>
                </a:solidFill>
                <a:sym typeface="Arial" pitchFamily="34" charset="0"/>
              </a:endParaRPr>
            </a:p>
          </p:txBody>
        </p:sp>
        <p:sp>
          <p:nvSpPr>
            <p:cNvPr id="47128" name="TextBox 13"/>
            <p:cNvSpPr txBox="1">
              <a:spLocks noChangeArrowheads="1"/>
            </p:cNvSpPr>
            <p:nvPr/>
          </p:nvSpPr>
          <p:spPr bwMode="auto">
            <a:xfrm>
              <a:off x="4740228" y="2857856"/>
              <a:ext cx="1722350" cy="647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zh-CN" altLang="en-US" sz="1050" smtClean="0">
                  <a:solidFill>
                    <a:schemeClr val="bg1"/>
                  </a:solidFill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050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1" name="组合 30"/>
          <p:cNvGrpSpPr>
            <a:grpSpLocks/>
          </p:cNvGrpSpPr>
          <p:nvPr/>
        </p:nvGrpSpPr>
        <p:grpSpPr bwMode="auto">
          <a:xfrm>
            <a:off x="5005388" y="2581275"/>
            <a:ext cx="1752600" cy="1662113"/>
            <a:chOff x="5365141" y="3505162"/>
            <a:chExt cx="2338080" cy="2216769"/>
          </a:xfrm>
        </p:grpSpPr>
        <p:sp>
          <p:nvSpPr>
            <p:cNvPr id="7" name="AutoShape 9"/>
            <p:cNvSpPr>
              <a:spLocks/>
            </p:cNvSpPr>
            <p:nvPr/>
          </p:nvSpPr>
          <p:spPr bwMode="auto">
            <a:xfrm>
              <a:off x="5572688" y="3505162"/>
              <a:ext cx="1922986" cy="2216769"/>
            </a:xfrm>
            <a:custGeom>
              <a:avLst/>
              <a:gdLst>
                <a:gd name="T0" fmla="*/ 10800 w 21600"/>
                <a:gd name="T1" fmla="*/ 10800 h 21600"/>
                <a:gd name="T2" fmla="*/ 10800 w 21600"/>
                <a:gd name="T3" fmla="*/ 10800 h 21600"/>
                <a:gd name="T4" fmla="*/ 10800 w 21600"/>
                <a:gd name="T5" fmla="*/ 10800 h 21600"/>
                <a:gd name="T6" fmla="*/ 10800 w 21600"/>
                <a:gd name="T7" fmla="*/ 108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1600" h="21600">
                  <a:moveTo>
                    <a:pt x="10800" y="0"/>
                  </a:moveTo>
                  <a:lnTo>
                    <a:pt x="21599" y="5400"/>
                  </a:lnTo>
                  <a:lnTo>
                    <a:pt x="21599" y="16200"/>
                  </a:lnTo>
                  <a:lnTo>
                    <a:pt x="10799" y="21599"/>
                  </a:lnTo>
                  <a:lnTo>
                    <a:pt x="0" y="16199"/>
                  </a:lnTo>
                  <a:lnTo>
                    <a:pt x="0" y="5400"/>
                  </a:lnTo>
                  <a:close/>
                </a:path>
              </a:pathLst>
            </a:custGeom>
            <a:solidFill>
              <a:srgbClr val="5AAB31"/>
            </a:solidFill>
            <a:ln w="25400" cap="flat" cmpd="sng">
              <a:solidFill>
                <a:srgbClr val="000000">
                  <a:alpha val="0"/>
                </a:srgbClr>
              </a:solidFill>
              <a:prstDash val="solid"/>
              <a:miter lim="0"/>
              <a:headEnd/>
              <a:tailEnd/>
            </a:ln>
            <a:effectLst/>
            <a:extLst/>
          </p:spPr>
          <p:txBody>
            <a:bodyPr lIns="0" tIns="0" rIns="0" bIns="0" anchor="ctr"/>
            <a:lstStyle>
              <a:lvl1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1pPr>
              <a:lvl2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2pPr>
              <a:lvl3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3pPr>
              <a:lvl4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4pPr>
              <a:lvl5pPr defTabSz="584200"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5pPr>
              <a:lvl6pPr marL="18288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6pPr>
              <a:lvl7pPr marL="22860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7pPr>
              <a:lvl8pPr marL="27432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8pPr>
              <a:lvl9pPr marL="3200400" algn="ctr" defTabSz="584200" fontAlgn="base" hangingPunct="0">
                <a:spcBef>
                  <a:spcPct val="0"/>
                </a:spcBef>
                <a:spcAft>
                  <a:spcPct val="0"/>
                </a:spcAft>
                <a:defRPr sz="5600">
                  <a:solidFill>
                    <a:srgbClr val="000000"/>
                  </a:solidFill>
                  <a:latin typeface="Gill Sans" charset="0"/>
                  <a:ea typeface="Gill Sans" charset="0"/>
                  <a:cs typeface="Gill Sans" charset="0"/>
                  <a:sym typeface="Gill Sans" charset="0"/>
                </a:defRPr>
              </a:lvl9pPr>
            </a:lstStyle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975" kern="0">
                <a:solidFill>
                  <a:schemeClr val="bg1"/>
                </a:solidFill>
                <a:effectLst>
                  <a:outerShdw blurRad="38100" dist="38100" dir="2700000" algn="tl">
                    <a:srgbClr val="000000"/>
                  </a:outerShdw>
                </a:effectLst>
                <a:latin typeface="Arial" panose="020B0604020202020204" pitchFamily="34" charset="0"/>
                <a:ea typeface="微软雅黑" panose="020B0503020204020204" pitchFamily="34" charset="-122"/>
                <a:sym typeface="Arial" panose="020B0604020202020204" pitchFamily="34" charset="0"/>
              </a:endParaRPr>
            </a:p>
          </p:txBody>
        </p:sp>
        <p:sp>
          <p:nvSpPr>
            <p:cNvPr id="36879" name="TextBox 13"/>
            <p:cNvSpPr txBox="1">
              <a:spLocks noChangeArrowheads="1"/>
            </p:cNvSpPr>
            <p:nvPr/>
          </p:nvSpPr>
          <p:spPr bwMode="auto">
            <a:xfrm>
              <a:off x="5365141" y="4160115"/>
              <a:ext cx="2338080" cy="3078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</a:pPr>
              <a:r>
                <a:rPr lang="zh-CN" altLang="en-US" sz="1500" b="1">
                  <a:solidFill>
                    <a:schemeClr val="bg1"/>
                  </a:solidFill>
                  <a:sym typeface="Arial" pitchFamily="34" charset="0"/>
                </a:rPr>
                <a:t>单击编辑标题</a:t>
              </a:r>
              <a:endParaRPr lang="en-US" altLang="zh-CN" sz="1500" b="1">
                <a:solidFill>
                  <a:schemeClr val="bg1"/>
                </a:solidFill>
                <a:sym typeface="Arial" pitchFamily="34" charset="0"/>
              </a:endParaRPr>
            </a:p>
          </p:txBody>
        </p:sp>
        <p:sp>
          <p:nvSpPr>
            <p:cNvPr id="47125" name="TextBox 13"/>
            <p:cNvSpPr txBox="1">
              <a:spLocks noChangeArrowheads="1"/>
            </p:cNvSpPr>
            <p:nvPr/>
          </p:nvSpPr>
          <p:spPr bwMode="auto">
            <a:xfrm>
              <a:off x="5831063" y="4576494"/>
              <a:ext cx="1721792" cy="6478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lIns="0" tIns="0" rIns="0" bIns="0">
              <a:spAutoFit/>
            </a:bodyPr>
            <a:lstStyle>
              <a:lvl1pPr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 defTabSz="1216025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defTabSz="12160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algn="ctr" eaLnBrk="1" hangingPunct="1">
                <a:spcBef>
                  <a:spcPct val="20000"/>
                </a:spcBef>
                <a:defRPr/>
              </a:pPr>
              <a:r>
                <a:rPr lang="zh-CN" altLang="en-US" sz="1050" smtClean="0">
                  <a:solidFill>
                    <a:schemeClr val="bg1"/>
                  </a:solidFill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050" smtClean="0">
                <a:solidFill>
                  <a:schemeClr val="bg1"/>
                </a:solidFill>
                <a:sym typeface="Arial" panose="020B0604020202020204" pitchFamily="34" charset="0"/>
              </a:endParaRPr>
            </a:p>
          </p:txBody>
        </p:sp>
      </p:grpSp>
      <p:grpSp>
        <p:nvGrpSpPr>
          <p:cNvPr id="36873" name="组合 39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41" name="圆角矩形 40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36875" name="图片 41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6876" name="文本框 42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 dirty="0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36877" name="文本框 43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 dirty="0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 dirty="0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3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300"/>
                            </p:stCondLst>
                            <p:childTnLst>
                              <p:par>
                                <p:cTn id="11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3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3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3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9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3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3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3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3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3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914400" y="1095375"/>
            <a:ext cx="2336800" cy="1685925"/>
            <a:chOff x="1219198" y="1460500"/>
            <a:chExt cx="3114752" cy="2247971"/>
          </a:xfrm>
        </p:grpSpPr>
        <p:pic>
          <p:nvPicPr>
            <p:cNvPr id="37911" name="图片 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219198" y="1460500"/>
              <a:ext cx="3114752" cy="187820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8" name="Rectangle 4"/>
            <p:cNvSpPr/>
            <p:nvPr/>
          </p:nvSpPr>
          <p:spPr>
            <a:xfrm>
              <a:off x="1219198" y="3338043"/>
              <a:ext cx="3114752" cy="370428"/>
            </a:xfrm>
            <a:prstGeom prst="rect">
              <a:avLst/>
            </a:prstGeom>
            <a:solidFill>
              <a:srgbClr val="315B2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</a:rPr>
                <a:t>单击编辑标题</a:t>
              </a:r>
              <a:endParaRPr lang="en-US" b="1" kern="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4" name="矩形 13"/>
            <p:cNvSpPr/>
            <p:nvPr/>
          </p:nvSpPr>
          <p:spPr>
            <a:xfrm>
              <a:off x="1219198" y="1460500"/>
              <a:ext cx="3114752" cy="1907178"/>
            </a:xfrm>
            <a:prstGeom prst="rect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tx1"/>
                  </a:solidFill>
                  <a:latin typeface="微软雅黑" panose="020B0503020204020204" pitchFamily="34" charset="-122"/>
                </a:rPr>
                <a:t>请插入图片</a:t>
              </a:r>
              <a:endParaRPr lang="en-US" altLang="zh-CN" sz="1050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tx1"/>
                  </a:solidFill>
                  <a:latin typeface="微软雅黑" panose="020B0503020204020204" pitchFamily="34" charset="-122"/>
                </a:rPr>
                <a:t>（见教程）</a:t>
              </a:r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3403600" y="1095375"/>
            <a:ext cx="2336800" cy="1685925"/>
            <a:chOff x="4538624" y="1460501"/>
            <a:chExt cx="3114751" cy="2247970"/>
          </a:xfrm>
        </p:grpSpPr>
        <p:sp>
          <p:nvSpPr>
            <p:cNvPr id="9" name="Rectangle 7"/>
            <p:cNvSpPr/>
            <p:nvPr/>
          </p:nvSpPr>
          <p:spPr>
            <a:xfrm>
              <a:off x="4538624" y="3338043"/>
              <a:ext cx="3114751" cy="370428"/>
            </a:xfrm>
            <a:prstGeom prst="rect">
              <a:avLst/>
            </a:prstGeom>
            <a:solidFill>
              <a:srgbClr val="5AAB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</a:rPr>
                <a:t>单击编辑标题</a:t>
              </a:r>
              <a:endParaRPr lang="en-US" altLang="zh-CN" b="1" kern="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538624" y="1460501"/>
              <a:ext cx="3114751" cy="1907177"/>
            </a:xfrm>
            <a:prstGeom prst="rect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schemeClr val="tx1"/>
                  </a:solidFill>
                  <a:latin typeface="微软雅黑" panose="020B0503020204020204" pitchFamily="34" charset="-122"/>
                </a:rPr>
                <a:t>请插入图片</a:t>
              </a:r>
              <a:endParaRPr lang="en-US" altLang="zh-CN" sz="105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schemeClr val="tx1"/>
                  </a:solidFill>
                  <a:latin typeface="微软雅黑" panose="020B0503020204020204" pitchFamily="34" charset="-122"/>
                </a:rPr>
                <a:t>（见教程）</a:t>
              </a:r>
              <a:endParaRPr lang="zh-CN" altLang="en-US" sz="1050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5894388" y="1095375"/>
            <a:ext cx="2335212" cy="1685925"/>
            <a:chOff x="7858047" y="1460501"/>
            <a:chExt cx="3114753" cy="2247970"/>
          </a:xfrm>
        </p:grpSpPr>
        <p:sp>
          <p:nvSpPr>
            <p:cNvPr id="10" name="Rectangle 10"/>
            <p:cNvSpPr/>
            <p:nvPr/>
          </p:nvSpPr>
          <p:spPr>
            <a:xfrm>
              <a:off x="7858047" y="3338043"/>
              <a:ext cx="3114753" cy="370428"/>
            </a:xfrm>
            <a:prstGeom prst="rect">
              <a:avLst/>
            </a:prstGeom>
            <a:solidFill>
              <a:srgbClr val="5AAB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</a:rPr>
                <a:t>单击编辑标题</a:t>
              </a:r>
              <a:endParaRPr lang="en-US" altLang="zh-CN" b="1" kern="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>
              <a:off x="7858047" y="1460501"/>
              <a:ext cx="3114753" cy="1907177"/>
            </a:xfrm>
            <a:prstGeom prst="rect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schemeClr val="tx1"/>
                  </a:solidFill>
                  <a:latin typeface="微软雅黑" panose="020B0503020204020204" pitchFamily="34" charset="-122"/>
                </a:rPr>
                <a:t>请插入图片</a:t>
              </a:r>
              <a:endParaRPr lang="en-US" altLang="zh-CN" sz="105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schemeClr val="tx1"/>
                  </a:solidFill>
                  <a:latin typeface="微软雅黑" panose="020B0503020204020204" pitchFamily="34" charset="-122"/>
                </a:rPr>
                <a:t>（见教程）</a:t>
              </a:r>
              <a:endParaRPr lang="zh-CN" altLang="en-US" sz="1050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914400" y="2916238"/>
            <a:ext cx="2336800" cy="1701800"/>
            <a:chOff x="1219198" y="3888199"/>
            <a:chExt cx="3114753" cy="2268125"/>
          </a:xfrm>
        </p:grpSpPr>
        <p:sp>
          <p:nvSpPr>
            <p:cNvPr id="13" name="Rectangle 19"/>
            <p:cNvSpPr/>
            <p:nvPr/>
          </p:nvSpPr>
          <p:spPr>
            <a:xfrm>
              <a:off x="1219198" y="5796640"/>
              <a:ext cx="3114753" cy="359684"/>
            </a:xfrm>
            <a:prstGeom prst="rect">
              <a:avLst/>
            </a:prstGeom>
            <a:solidFill>
              <a:srgbClr val="5AAB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</a:rPr>
                <a:t>单击编辑标题</a:t>
              </a:r>
              <a:endParaRPr lang="en-US" altLang="zh-CN" b="1" kern="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7" name="矩形 16"/>
            <p:cNvSpPr/>
            <p:nvPr/>
          </p:nvSpPr>
          <p:spPr>
            <a:xfrm>
              <a:off x="1219198" y="3888199"/>
              <a:ext cx="3114753" cy="1908441"/>
            </a:xfrm>
            <a:prstGeom prst="rect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tx1"/>
                  </a:solidFill>
                  <a:latin typeface="微软雅黑" panose="020B0503020204020204" pitchFamily="34" charset="-122"/>
                </a:rPr>
                <a:t>请插入图片</a:t>
              </a:r>
              <a:endParaRPr lang="en-US" altLang="zh-CN" sz="1050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schemeClr val="tx1"/>
                  </a:solidFill>
                  <a:latin typeface="微软雅黑" panose="020B0503020204020204" pitchFamily="34" charset="-122"/>
                </a:rPr>
                <a:t>（见教程）</a:t>
              </a: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3403600" y="2916238"/>
            <a:ext cx="2336800" cy="1701800"/>
            <a:chOff x="4538624" y="3888199"/>
            <a:chExt cx="3114751" cy="2268125"/>
          </a:xfrm>
        </p:grpSpPr>
        <p:sp>
          <p:nvSpPr>
            <p:cNvPr id="12" name="Rectangle 16"/>
            <p:cNvSpPr/>
            <p:nvPr/>
          </p:nvSpPr>
          <p:spPr>
            <a:xfrm>
              <a:off x="4538624" y="5796640"/>
              <a:ext cx="3114751" cy="359684"/>
            </a:xfrm>
            <a:prstGeom prst="rect">
              <a:avLst/>
            </a:prstGeom>
            <a:solidFill>
              <a:srgbClr val="5AAB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</a:rPr>
                <a:t>单击编辑标题</a:t>
              </a:r>
              <a:endParaRPr lang="en-US" altLang="zh-CN" b="1" kern="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8" name="矩形 17"/>
            <p:cNvSpPr/>
            <p:nvPr/>
          </p:nvSpPr>
          <p:spPr>
            <a:xfrm>
              <a:off x="4538624" y="3888199"/>
              <a:ext cx="3114751" cy="1908441"/>
            </a:xfrm>
            <a:prstGeom prst="rect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schemeClr val="tx1"/>
                  </a:solidFill>
                  <a:latin typeface="微软雅黑" panose="020B0503020204020204" pitchFamily="34" charset="-122"/>
                </a:rPr>
                <a:t>请插入图片</a:t>
              </a:r>
              <a:endParaRPr lang="en-US" altLang="zh-CN" sz="105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schemeClr val="tx1"/>
                  </a:solidFill>
                  <a:latin typeface="微软雅黑" panose="020B0503020204020204" pitchFamily="34" charset="-122"/>
                </a:rPr>
                <a:t>（见教程）</a:t>
              </a:r>
              <a:endParaRPr lang="zh-CN" altLang="en-US" sz="1050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20" name="组合 19"/>
          <p:cNvGrpSpPr>
            <a:grpSpLocks/>
          </p:cNvGrpSpPr>
          <p:nvPr/>
        </p:nvGrpSpPr>
        <p:grpSpPr bwMode="auto">
          <a:xfrm>
            <a:off x="5894388" y="2916238"/>
            <a:ext cx="2335212" cy="1701800"/>
            <a:chOff x="7858047" y="3888199"/>
            <a:chExt cx="3114753" cy="2268125"/>
          </a:xfrm>
        </p:grpSpPr>
        <p:sp>
          <p:nvSpPr>
            <p:cNvPr id="11" name="Rectangle 13"/>
            <p:cNvSpPr/>
            <p:nvPr/>
          </p:nvSpPr>
          <p:spPr>
            <a:xfrm>
              <a:off x="7858047" y="5796640"/>
              <a:ext cx="3114753" cy="359684"/>
            </a:xfrm>
            <a:prstGeom prst="rect">
              <a:avLst/>
            </a:prstGeom>
            <a:solidFill>
              <a:srgbClr val="5AAB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b="1" kern="0" dirty="0">
                  <a:solidFill>
                    <a:prstClr val="white">
                      <a:lumMod val="95000"/>
                    </a:prstClr>
                  </a:solidFill>
                  <a:latin typeface="微软雅黑" panose="020B0503020204020204" pitchFamily="34" charset="-122"/>
                </a:rPr>
                <a:t>单击编辑标题</a:t>
              </a:r>
              <a:endParaRPr lang="en-US" altLang="zh-CN" b="1" kern="0" dirty="0">
                <a:solidFill>
                  <a:prstClr val="white">
                    <a:lumMod val="95000"/>
                  </a:prstClr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9" name="矩形 18"/>
            <p:cNvSpPr/>
            <p:nvPr/>
          </p:nvSpPr>
          <p:spPr>
            <a:xfrm>
              <a:off x="7858047" y="3888199"/>
              <a:ext cx="3114753" cy="1908441"/>
            </a:xfrm>
            <a:prstGeom prst="rect">
              <a:avLst/>
            </a:prstGeom>
            <a:pattFill prst="lgCheck">
              <a:fgClr>
                <a:srgbClr val="DBDBDB"/>
              </a:fgClr>
              <a:bgClr>
                <a:schemeClr val="bg1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schemeClr val="tx1"/>
                  </a:solidFill>
                  <a:latin typeface="微软雅黑" panose="020B0503020204020204" pitchFamily="34" charset="-122"/>
                </a:rPr>
                <a:t>请插入图片</a:t>
              </a:r>
              <a:endParaRPr lang="en-US" altLang="zh-CN" sz="105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schemeClr val="tx1"/>
                  </a:solidFill>
                  <a:latin typeface="微软雅黑" panose="020B0503020204020204" pitchFamily="34" charset="-122"/>
                </a:rPr>
                <a:t>（见教程）</a:t>
              </a:r>
              <a:endParaRPr lang="zh-CN" altLang="en-US" sz="1050" dirty="0">
                <a:solidFill>
                  <a:schemeClr val="tx1"/>
                </a:solidFill>
                <a:latin typeface="微软雅黑" panose="020B0503020204020204" pitchFamily="34" charset="-122"/>
              </a:endParaRPr>
            </a:p>
          </p:txBody>
        </p:sp>
      </p:grpSp>
      <p:grpSp>
        <p:nvGrpSpPr>
          <p:cNvPr id="37896" name="组合 25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27" name="圆角矩形 26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37898" name="图片 27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7899" name="文本框 28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37900" name="文本框 29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 nodeType="clickPar">
                      <p:stCondLst>
                        <p:cond delay="indefinite"/>
                      </p:stCondLst>
                      <p:childTnLst>
                        <p:par>
                          <p:cTn id="3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 nodeType="clickPar">
                      <p:stCondLst>
                        <p:cond delay="indefinite"/>
                      </p:stCondLst>
                      <p:childTnLst>
                        <p:par>
                          <p:cTn id="3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4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-42863"/>
            <a:ext cx="9144000" cy="52530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5" name="矩形 14"/>
          <p:cNvSpPr/>
          <p:nvPr/>
        </p:nvSpPr>
        <p:spPr>
          <a:xfrm>
            <a:off x="0" y="4615316"/>
            <a:ext cx="9144000" cy="579437"/>
          </a:xfrm>
          <a:custGeom>
            <a:avLst/>
            <a:gdLst>
              <a:gd name="connsiteX0" fmla="*/ 0 w 12192000"/>
              <a:gd name="connsiteY0" fmla="*/ 0 h 663915"/>
              <a:gd name="connsiteX1" fmla="*/ 12192000 w 12192000"/>
              <a:gd name="connsiteY1" fmla="*/ 0 h 663915"/>
              <a:gd name="connsiteX2" fmla="*/ 12192000 w 12192000"/>
              <a:gd name="connsiteY2" fmla="*/ 663915 h 663915"/>
              <a:gd name="connsiteX3" fmla="*/ 0 w 12192000"/>
              <a:gd name="connsiteY3" fmla="*/ 663915 h 663915"/>
              <a:gd name="connsiteX4" fmla="*/ 0 w 12192000"/>
              <a:gd name="connsiteY4" fmla="*/ 0 h 663915"/>
              <a:gd name="connsiteX0" fmla="*/ 0 w 12192000"/>
              <a:gd name="connsiteY0" fmla="*/ 220133 h 884048"/>
              <a:gd name="connsiteX1" fmla="*/ 12192000 w 12192000"/>
              <a:gd name="connsiteY1" fmla="*/ 220133 h 884048"/>
              <a:gd name="connsiteX2" fmla="*/ 12192000 w 12192000"/>
              <a:gd name="connsiteY2" fmla="*/ 884048 h 884048"/>
              <a:gd name="connsiteX3" fmla="*/ 0 w 12192000"/>
              <a:gd name="connsiteY3" fmla="*/ 884048 h 884048"/>
              <a:gd name="connsiteX4" fmla="*/ 0 w 12192000"/>
              <a:gd name="connsiteY4" fmla="*/ 220133 h 884048"/>
              <a:gd name="connsiteX0" fmla="*/ 0 w 12192000"/>
              <a:gd name="connsiteY0" fmla="*/ 186551 h 850466"/>
              <a:gd name="connsiteX1" fmla="*/ 12192000 w 12192000"/>
              <a:gd name="connsiteY1" fmla="*/ 338951 h 850466"/>
              <a:gd name="connsiteX2" fmla="*/ 12192000 w 12192000"/>
              <a:gd name="connsiteY2" fmla="*/ 850466 h 850466"/>
              <a:gd name="connsiteX3" fmla="*/ 0 w 12192000"/>
              <a:gd name="connsiteY3" fmla="*/ 850466 h 850466"/>
              <a:gd name="connsiteX4" fmla="*/ 0 w 12192000"/>
              <a:gd name="connsiteY4" fmla="*/ 186551 h 850466"/>
              <a:gd name="connsiteX0" fmla="*/ 0 w 12192000"/>
              <a:gd name="connsiteY0" fmla="*/ 108198 h 772113"/>
              <a:gd name="connsiteX1" fmla="*/ 12192000 w 12192000"/>
              <a:gd name="connsiteY1" fmla="*/ 260598 h 772113"/>
              <a:gd name="connsiteX2" fmla="*/ 12192000 w 12192000"/>
              <a:gd name="connsiteY2" fmla="*/ 772113 h 772113"/>
              <a:gd name="connsiteX3" fmla="*/ 0 w 12192000"/>
              <a:gd name="connsiteY3" fmla="*/ 772113 h 772113"/>
              <a:gd name="connsiteX4" fmla="*/ 0 w 12192000"/>
              <a:gd name="connsiteY4" fmla="*/ 108198 h 77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72113">
                <a:moveTo>
                  <a:pt x="0" y="108198"/>
                </a:moveTo>
                <a:cubicBezTo>
                  <a:pt x="1435100" y="-387102"/>
                  <a:pt x="7759700" y="1022598"/>
                  <a:pt x="12192000" y="260598"/>
                </a:cubicBezTo>
                <a:lnTo>
                  <a:pt x="12192000" y="772113"/>
                </a:lnTo>
                <a:lnTo>
                  <a:pt x="0" y="772113"/>
                </a:lnTo>
                <a:lnTo>
                  <a:pt x="0" y="108198"/>
                </a:lnTo>
                <a:close/>
              </a:path>
            </a:pathLst>
          </a:custGeom>
          <a:solidFill>
            <a:srgbClr val="4280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  <p:sp>
        <p:nvSpPr>
          <p:cNvPr id="38916" name="文本框 5"/>
          <p:cNvSpPr txBox="1">
            <a:spLocks noChangeArrowheads="1"/>
          </p:cNvSpPr>
          <p:nvPr/>
        </p:nvSpPr>
        <p:spPr bwMode="auto">
          <a:xfrm>
            <a:off x="1887538" y="3197225"/>
            <a:ext cx="5368925" cy="1108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ctr" eaLnBrk="1" hangingPunct="1"/>
            <a:r>
              <a:rPr lang="en-US" altLang="zh-CN" sz="6600" b="1">
                <a:solidFill>
                  <a:schemeClr val="bg1"/>
                </a:solidFill>
                <a:latin typeface="微软雅黑" pitchFamily="34" charset="-122"/>
              </a:rPr>
              <a:t>THANKS</a:t>
            </a:r>
            <a:endParaRPr lang="zh-CN" altLang="en-US" sz="6600" b="1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38917" name="文本框 9"/>
          <p:cNvSpPr txBox="1">
            <a:spLocks noChangeArrowheads="1"/>
          </p:cNvSpPr>
          <p:nvPr/>
        </p:nvSpPr>
        <p:spPr bwMode="auto">
          <a:xfrm>
            <a:off x="1381125" y="4260850"/>
            <a:ext cx="6608763" cy="3698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algn="dist" eaLnBrk="1" hangingPunct="1"/>
            <a:r>
              <a:rPr lang="zh-CN" altLang="en-US" b="1">
                <a:solidFill>
                  <a:schemeClr val="bg1"/>
                </a:solidFill>
                <a:latin typeface="微软雅黑" pitchFamily="34" charset="-122"/>
              </a:rPr>
              <a:t>环境保护 </a:t>
            </a:r>
            <a:r>
              <a:rPr lang="en-US" altLang="zh-CN" b="1">
                <a:solidFill>
                  <a:schemeClr val="bg1"/>
                </a:solidFill>
                <a:latin typeface="微软雅黑" pitchFamily="34" charset="-122"/>
              </a:rPr>
              <a:t>/ </a:t>
            </a:r>
            <a:r>
              <a:rPr lang="zh-CN" altLang="en-US" b="1">
                <a:solidFill>
                  <a:schemeClr val="bg1"/>
                </a:solidFill>
                <a:latin typeface="微软雅黑" pitchFamily="34" charset="-122"/>
              </a:rPr>
              <a:t>能源 </a:t>
            </a:r>
            <a:r>
              <a:rPr lang="en-US" altLang="zh-CN" b="1">
                <a:solidFill>
                  <a:schemeClr val="bg1"/>
                </a:solidFill>
                <a:latin typeface="微软雅黑" pitchFamily="34" charset="-122"/>
              </a:rPr>
              <a:t>/ </a:t>
            </a:r>
            <a:r>
              <a:rPr lang="zh-CN" altLang="en-US" b="1">
                <a:solidFill>
                  <a:schemeClr val="bg1"/>
                </a:solidFill>
                <a:latin typeface="微软雅黑" pitchFamily="34" charset="-122"/>
              </a:rPr>
              <a:t>绿色城市 </a:t>
            </a:r>
            <a:r>
              <a:rPr lang="en-US" altLang="zh-CN" b="1">
                <a:solidFill>
                  <a:schemeClr val="bg1"/>
                </a:solidFill>
                <a:latin typeface="微软雅黑" pitchFamily="34" charset="-122"/>
              </a:rPr>
              <a:t>/ </a:t>
            </a:r>
            <a:r>
              <a:rPr lang="zh-CN" altLang="en-US" b="1">
                <a:solidFill>
                  <a:schemeClr val="bg1"/>
                </a:solidFill>
                <a:latin typeface="微软雅黑" pitchFamily="34" charset="-122"/>
              </a:rPr>
              <a:t>生态环境 </a:t>
            </a:r>
            <a:r>
              <a:rPr lang="en-US" altLang="zh-CN" b="1">
                <a:solidFill>
                  <a:schemeClr val="bg1"/>
                </a:solidFill>
                <a:latin typeface="微软雅黑" pitchFamily="34" charset="-122"/>
              </a:rPr>
              <a:t>/ </a:t>
            </a:r>
            <a:r>
              <a:rPr lang="zh-CN" altLang="en-US" b="1">
                <a:solidFill>
                  <a:schemeClr val="bg1"/>
                </a:solidFill>
                <a:latin typeface="微软雅黑" pitchFamily="34" charset="-122"/>
              </a:rPr>
              <a:t>林业局</a:t>
            </a:r>
            <a:r>
              <a:rPr lang="en-US" altLang="zh-CN" b="1">
                <a:solidFill>
                  <a:schemeClr val="bg1"/>
                </a:solidFill>
                <a:latin typeface="微软雅黑" pitchFamily="34" charset="-122"/>
              </a:rPr>
              <a:t> </a:t>
            </a:r>
            <a:endParaRPr lang="zh-CN" altLang="en-US" b="1">
              <a:solidFill>
                <a:schemeClr val="bg1"/>
              </a:solidFill>
              <a:latin typeface="微软雅黑" pitchFamily="34" charset="-122"/>
            </a:endParaRPr>
          </a:p>
        </p:txBody>
      </p:sp>
      <p:sp>
        <p:nvSpPr>
          <p:cNvPr id="17" name="矩形 14"/>
          <p:cNvSpPr/>
          <p:nvPr/>
        </p:nvSpPr>
        <p:spPr>
          <a:xfrm flipH="1">
            <a:off x="0" y="4616224"/>
            <a:ext cx="9144000" cy="579437"/>
          </a:xfrm>
          <a:custGeom>
            <a:avLst/>
            <a:gdLst>
              <a:gd name="connsiteX0" fmla="*/ 0 w 12192000"/>
              <a:gd name="connsiteY0" fmla="*/ 0 h 663915"/>
              <a:gd name="connsiteX1" fmla="*/ 12192000 w 12192000"/>
              <a:gd name="connsiteY1" fmla="*/ 0 h 663915"/>
              <a:gd name="connsiteX2" fmla="*/ 12192000 w 12192000"/>
              <a:gd name="connsiteY2" fmla="*/ 663915 h 663915"/>
              <a:gd name="connsiteX3" fmla="*/ 0 w 12192000"/>
              <a:gd name="connsiteY3" fmla="*/ 663915 h 663915"/>
              <a:gd name="connsiteX4" fmla="*/ 0 w 12192000"/>
              <a:gd name="connsiteY4" fmla="*/ 0 h 663915"/>
              <a:gd name="connsiteX0" fmla="*/ 0 w 12192000"/>
              <a:gd name="connsiteY0" fmla="*/ 220133 h 884048"/>
              <a:gd name="connsiteX1" fmla="*/ 12192000 w 12192000"/>
              <a:gd name="connsiteY1" fmla="*/ 220133 h 884048"/>
              <a:gd name="connsiteX2" fmla="*/ 12192000 w 12192000"/>
              <a:gd name="connsiteY2" fmla="*/ 884048 h 884048"/>
              <a:gd name="connsiteX3" fmla="*/ 0 w 12192000"/>
              <a:gd name="connsiteY3" fmla="*/ 884048 h 884048"/>
              <a:gd name="connsiteX4" fmla="*/ 0 w 12192000"/>
              <a:gd name="connsiteY4" fmla="*/ 220133 h 884048"/>
              <a:gd name="connsiteX0" fmla="*/ 0 w 12192000"/>
              <a:gd name="connsiteY0" fmla="*/ 186551 h 850466"/>
              <a:gd name="connsiteX1" fmla="*/ 12192000 w 12192000"/>
              <a:gd name="connsiteY1" fmla="*/ 338951 h 850466"/>
              <a:gd name="connsiteX2" fmla="*/ 12192000 w 12192000"/>
              <a:gd name="connsiteY2" fmla="*/ 850466 h 850466"/>
              <a:gd name="connsiteX3" fmla="*/ 0 w 12192000"/>
              <a:gd name="connsiteY3" fmla="*/ 850466 h 850466"/>
              <a:gd name="connsiteX4" fmla="*/ 0 w 12192000"/>
              <a:gd name="connsiteY4" fmla="*/ 186551 h 850466"/>
              <a:gd name="connsiteX0" fmla="*/ 0 w 12192000"/>
              <a:gd name="connsiteY0" fmla="*/ 108198 h 772113"/>
              <a:gd name="connsiteX1" fmla="*/ 12192000 w 12192000"/>
              <a:gd name="connsiteY1" fmla="*/ 260598 h 772113"/>
              <a:gd name="connsiteX2" fmla="*/ 12192000 w 12192000"/>
              <a:gd name="connsiteY2" fmla="*/ 772113 h 772113"/>
              <a:gd name="connsiteX3" fmla="*/ 0 w 12192000"/>
              <a:gd name="connsiteY3" fmla="*/ 772113 h 772113"/>
              <a:gd name="connsiteX4" fmla="*/ 0 w 12192000"/>
              <a:gd name="connsiteY4" fmla="*/ 108198 h 77211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2192000" h="772113">
                <a:moveTo>
                  <a:pt x="0" y="108198"/>
                </a:moveTo>
                <a:cubicBezTo>
                  <a:pt x="1435100" y="-387102"/>
                  <a:pt x="7759700" y="1022598"/>
                  <a:pt x="12192000" y="260598"/>
                </a:cubicBezTo>
                <a:lnTo>
                  <a:pt x="12192000" y="772113"/>
                </a:lnTo>
                <a:lnTo>
                  <a:pt x="0" y="772113"/>
                </a:lnTo>
                <a:lnTo>
                  <a:pt x="0" y="108198"/>
                </a:lnTo>
                <a:close/>
              </a:path>
            </a:pathLst>
          </a:custGeom>
          <a:solidFill>
            <a:srgbClr val="55A033">
              <a:alpha val="47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/>
          </a:p>
        </p:txBody>
      </p: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547667" y="3327835"/>
            <a:ext cx="6455579" cy="1269578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www.1ppt.com/sucai/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Excel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资料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www.1ppt.com/ziliao/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PPT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课件下载：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范文下载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www.1ppt.com/fanwen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试卷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  <a:endParaRPr lang="en-US" altLang="zh-CN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eaLnBrk="1" fontAlgn="auto" hangingPunct="1">
              <a:spcBef>
                <a:spcPts val="0"/>
              </a:spcBef>
              <a:spcAft>
                <a:spcPts val="0"/>
              </a:spcAft>
            </a:pP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</a:t>
            </a:r>
            <a:r>
              <a:rPr lang="zh-CN" altLang="en-US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1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</a:t>
            </a:r>
            <a:r>
              <a:rPr lang="en-US" altLang="zh-CN" sz="11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</a:t>
            </a:r>
            <a:endParaRPr lang="zh-CN" altLang="en-US" sz="11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0802" y="236386"/>
            <a:ext cx="7711638" cy="2011329"/>
          </a:xfrm>
          <a:prstGeom prst="rect">
            <a:avLst/>
          </a:prstGeom>
          <a:noFill/>
          <a:ln>
            <a:noFill/>
          </a:ln>
        </p:spPr>
      </p:pic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468316" y="2323010"/>
            <a:ext cx="4103687" cy="1214009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</a:rPr>
              <a:t>可以在下列情况使用</a:t>
            </a:r>
            <a:endParaRPr lang="zh-CN" altLang="en-US" sz="1200" kern="0" dirty="0">
              <a:solidFill>
                <a:prstClr val="white"/>
              </a:solidFill>
              <a:latin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</a:rPr>
              <a:t>不限次数的用于您个人</a:t>
            </a:r>
            <a:r>
              <a:rPr lang="en-US" altLang="zh-CN" sz="1200" kern="0" dirty="0">
                <a:solidFill>
                  <a:prstClr val="white"/>
                </a:solidFill>
                <a:latin typeface="微软雅黑" pitchFamily="34" charset="-122"/>
              </a:rPr>
              <a:t>/</a:t>
            </a: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</a:rPr>
              <a:t>公司、企业的商业演示。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10"/>
            <a:ext cx="4103688" cy="116000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 eaLnBrk="1" fontAlgn="auto" hangingPunct="1">
              <a:spcBef>
                <a:spcPct val="2000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>
                <a:solidFill>
                  <a:prstClr val="white"/>
                </a:solidFill>
                <a:latin typeface="微软雅黑" pitchFamily="34" charset="-122"/>
              </a:rPr>
              <a:t>不可以在以下情况使用</a:t>
            </a:r>
            <a:endParaRPr lang="zh-CN" altLang="en-US" sz="1050" b="1" kern="0" dirty="0">
              <a:solidFill>
                <a:prstClr val="white"/>
              </a:solidFill>
              <a:latin typeface="微软雅黑" pitchFamily="34" charset="-122"/>
            </a:endParaRP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</a:rPr>
              <a:t>用于任何形式的在线付费下载。</a:t>
            </a:r>
          </a:p>
          <a:p>
            <a:pPr eaLnBrk="1" fontAlgn="auto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</a:rPr>
              <a:t>收集整理我们发布的免费资源后，刻录光碟销售。</a:t>
            </a:r>
            <a:endParaRPr lang="zh-CN" altLang="en-GB" sz="1200" kern="0" dirty="0">
              <a:solidFill>
                <a:prstClr val="white"/>
              </a:solidFill>
              <a:latin typeface="微软雅黑" pitchFamily="34" charset="-122"/>
            </a:endParaRPr>
          </a:p>
        </p:txBody>
      </p:sp>
      <p:pic>
        <p:nvPicPr>
          <p:cNvPr id="17" name="Picture 10" descr="png-0644"/>
          <p:cNvPicPr>
            <a:picLocks noChangeAspect="1" noChangeArrowheads="1"/>
          </p:cNvPicPr>
          <p:nvPr/>
        </p:nvPicPr>
        <p:blipFill>
          <a:blip r:embed="rId1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" name="Picture 11" descr="png-0652"/>
          <p:cNvPicPr>
            <a:picLocks noChangeAspect="1" noChangeArrowheads="1"/>
          </p:cNvPicPr>
          <p:nvPr/>
        </p:nvPicPr>
        <p:blipFill>
          <a:blip r:embed="rId2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34001" y="2323010"/>
            <a:ext cx="393700" cy="2952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054890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98488"/>
            <a:ext cx="3622675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741363" y="965200"/>
            <a:ext cx="2070100" cy="3298825"/>
            <a:chOff x="989151" y="1288233"/>
            <a:chExt cx="2758316" cy="4396665"/>
          </a:xfrm>
        </p:grpSpPr>
        <p:pic>
          <p:nvPicPr>
            <p:cNvPr id="16403" name="Picture 3@|13FFC:16777215|FBC:16777215|LFC:16777215|LBC:1677721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546358">
              <a:off x="989151" y="1288233"/>
              <a:ext cx="2758316" cy="4396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6404" name="TextBox 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822569" y="2117633"/>
              <a:ext cx="1057637" cy="2678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2450" b="1" smtClean="0">
                  <a:solidFill>
                    <a:srgbClr val="FFFFFF"/>
                  </a:solidFill>
                  <a:latin typeface="Impact" panose="020B0806030902050204" pitchFamily="34" charset="0"/>
                </a:rPr>
                <a:t>1</a:t>
              </a:r>
              <a:endParaRPr lang="zh-CN" altLang="en-US" sz="12450" b="1" smtClean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519488" y="1922463"/>
            <a:ext cx="4859337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defRPr/>
            </a:pPr>
            <a:r>
              <a:rPr lang="zh-CN" altLang="en-US" sz="4050" b="1" smtClean="0">
                <a:solidFill>
                  <a:srgbClr val="4A9B33"/>
                </a:solidFill>
                <a:latin typeface="微软雅黑" panose="020B0503020204020204" pitchFamily="34" charset="-122"/>
              </a:rPr>
              <a:t>请输入您的章节标题</a:t>
            </a: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5832475" y="2635250"/>
            <a:ext cx="1922463" cy="369888"/>
            <a:chOff x="7777461" y="3514044"/>
            <a:chExt cx="2563090" cy="493823"/>
          </a:xfrm>
        </p:grpSpPr>
        <p:sp>
          <p:nvSpPr>
            <p:cNvPr id="15" name="Oval 14@|1FFC:3382090|FBC:16777215|LFC:16777215|LBC:16777215"/>
            <p:cNvSpPr/>
            <p:nvPr/>
          </p:nvSpPr>
          <p:spPr>
            <a:xfrm>
              <a:off x="7777461" y="3626373"/>
              <a:ext cx="162972" cy="163194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6402" name="TextBox 15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940340" y="3514044"/>
              <a:ext cx="2400211" cy="493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621088" y="2659063"/>
            <a:ext cx="1924050" cy="368300"/>
            <a:chOff x="4829865" y="3545540"/>
            <a:chExt cx="2563088" cy="491704"/>
          </a:xfrm>
        </p:grpSpPr>
        <p:sp>
          <p:nvSpPr>
            <p:cNvPr id="16399" name="TextBox 11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992744" y="3545540"/>
              <a:ext cx="2400209" cy="491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  <p:sp>
          <p:nvSpPr>
            <p:cNvPr id="17" name="Oval 16@|1FFC:3382090|FBC:16777215|LFC:16777215|LBC:16777215"/>
            <p:cNvSpPr/>
            <p:nvPr/>
          </p:nvSpPr>
          <p:spPr>
            <a:xfrm>
              <a:off x="4829865" y="3626078"/>
              <a:ext cx="162836" cy="163194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3621088" y="2979738"/>
            <a:ext cx="1924050" cy="369887"/>
            <a:chOff x="4829865" y="3972976"/>
            <a:chExt cx="2563088" cy="493823"/>
          </a:xfrm>
        </p:grpSpPr>
        <p:sp>
          <p:nvSpPr>
            <p:cNvPr id="16397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992744" y="3972976"/>
              <a:ext cx="2400209" cy="493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  <p:sp>
          <p:nvSpPr>
            <p:cNvPr id="18" name="Oval 17@|1FFC:3382090|FBC:16777215|LFC:16777215|LBC:16777215"/>
            <p:cNvSpPr/>
            <p:nvPr/>
          </p:nvSpPr>
          <p:spPr>
            <a:xfrm>
              <a:off x="4829865" y="4085304"/>
              <a:ext cx="162836" cy="161076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5832475" y="2974975"/>
            <a:ext cx="1922463" cy="369888"/>
            <a:chOff x="7777461" y="3967041"/>
            <a:chExt cx="2563090" cy="491704"/>
          </a:xfrm>
        </p:grpSpPr>
        <p:sp>
          <p:nvSpPr>
            <p:cNvPr id="21" name="Oval 20@|1FFC:3382090|FBC:16777215|LFC:16777215|LBC:16777215"/>
            <p:cNvSpPr/>
            <p:nvPr/>
          </p:nvSpPr>
          <p:spPr>
            <a:xfrm>
              <a:off x="7777461" y="4078888"/>
              <a:ext cx="162972" cy="164605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16396" name="TextBox 21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940340" y="3967041"/>
              <a:ext cx="2400211" cy="491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6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>
            <a:grpSpLocks/>
          </p:cNvGrpSpPr>
          <p:nvPr/>
        </p:nvGrpSpPr>
        <p:grpSpPr bwMode="auto">
          <a:xfrm>
            <a:off x="811213" y="1222375"/>
            <a:ext cx="4011612" cy="3232150"/>
            <a:chOff x="1080382" y="1630359"/>
            <a:chExt cx="5348726" cy="4307842"/>
          </a:xfrm>
        </p:grpSpPr>
        <p:grpSp>
          <p:nvGrpSpPr>
            <p:cNvPr id="17429" name="组合 24"/>
            <p:cNvGrpSpPr>
              <a:grpSpLocks/>
            </p:cNvGrpSpPr>
            <p:nvPr/>
          </p:nvGrpSpPr>
          <p:grpSpPr bwMode="auto">
            <a:xfrm>
              <a:off x="1080382" y="1630359"/>
              <a:ext cx="5348726" cy="4307842"/>
              <a:chOff x="3506082" y="1630359"/>
              <a:chExt cx="5348726" cy="4307842"/>
            </a:xfrm>
          </p:grpSpPr>
          <p:sp>
            <p:nvSpPr>
              <p:cNvPr id="3" name="Freeform 5@|5FFC:3484194|FBC:16777215|LFC:0|LBC:16777215"/>
              <p:cNvSpPr>
                <a:spLocks/>
              </p:cNvSpPr>
              <p:nvPr/>
            </p:nvSpPr>
            <p:spPr bwMode="auto">
              <a:xfrm>
                <a:off x="3506082" y="1630359"/>
                <a:ext cx="5348726" cy="3232997"/>
              </a:xfrm>
              <a:custGeom>
                <a:avLst/>
                <a:gdLst>
                  <a:gd name="T0" fmla="*/ 2537 w 2537"/>
                  <a:gd name="T1" fmla="*/ 1533 h 1533"/>
                  <a:gd name="T2" fmla="*/ 2537 w 2537"/>
                  <a:gd name="T3" fmla="*/ 71 h 1533"/>
                  <a:gd name="T4" fmla="*/ 2467 w 2537"/>
                  <a:gd name="T5" fmla="*/ 0 h 1533"/>
                  <a:gd name="T6" fmla="*/ 71 w 2537"/>
                  <a:gd name="T7" fmla="*/ 0 h 1533"/>
                  <a:gd name="T8" fmla="*/ 0 w 2537"/>
                  <a:gd name="T9" fmla="*/ 71 h 1533"/>
                  <a:gd name="T10" fmla="*/ 0 w 2537"/>
                  <a:gd name="T11" fmla="*/ 1533 h 1533"/>
                  <a:gd name="T12" fmla="*/ 2537 w 2537"/>
                  <a:gd name="T13" fmla="*/ 1533 h 153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</a:cxnLst>
                <a:rect l="0" t="0" r="r" b="b"/>
                <a:pathLst>
                  <a:path w="2537" h="1533">
                    <a:moveTo>
                      <a:pt x="2537" y="1533"/>
                    </a:moveTo>
                    <a:cubicBezTo>
                      <a:pt x="2537" y="71"/>
                      <a:pt x="2537" y="71"/>
                      <a:pt x="2537" y="71"/>
                    </a:cubicBezTo>
                    <a:cubicBezTo>
                      <a:pt x="2537" y="32"/>
                      <a:pt x="2506" y="0"/>
                      <a:pt x="2467" y="0"/>
                    </a:cubicBezTo>
                    <a:cubicBezTo>
                      <a:pt x="71" y="0"/>
                      <a:pt x="71" y="0"/>
                      <a:pt x="71" y="0"/>
                    </a:cubicBezTo>
                    <a:cubicBezTo>
                      <a:pt x="32" y="0"/>
                      <a:pt x="0" y="32"/>
                      <a:pt x="0" y="71"/>
                    </a:cubicBezTo>
                    <a:cubicBezTo>
                      <a:pt x="0" y="1533"/>
                      <a:pt x="0" y="1533"/>
                      <a:pt x="0" y="1533"/>
                    </a:cubicBezTo>
                    <a:lnTo>
                      <a:pt x="2537" y="1533"/>
                    </a:lnTo>
                    <a:close/>
                  </a:path>
                </a:pathLst>
              </a:custGeom>
              <a:solidFill>
                <a:schemeClr val="tx2">
                  <a:lumMod val="50000"/>
                </a:schemeClr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id-ID">
                  <a:latin typeface="+mn-lt"/>
                  <a:ea typeface="+mn-ea"/>
                </a:endParaRPr>
              </a:p>
            </p:txBody>
          </p:sp>
          <p:sp>
            <p:nvSpPr>
              <p:cNvPr id="17432" name="Freeform 6@|5FFC:1117452|FBC:16777215|LFC:0|LBC:16777215"/>
              <p:cNvSpPr>
                <a:spLocks noEditPoints="1"/>
              </p:cNvSpPr>
              <p:nvPr/>
            </p:nvSpPr>
            <p:spPr bwMode="auto">
              <a:xfrm>
                <a:off x="3714259" y="1850365"/>
                <a:ext cx="4932372" cy="2791462"/>
              </a:xfrm>
              <a:custGeom>
                <a:avLst/>
                <a:gdLst>
                  <a:gd name="T0" fmla="*/ 2147483646 w 2085"/>
                  <a:gd name="T1" fmla="*/ 2147483646 h 1180"/>
                  <a:gd name="T2" fmla="*/ 2147483646 w 2085"/>
                  <a:gd name="T3" fmla="*/ 2147483646 h 1180"/>
                  <a:gd name="T4" fmla="*/ 2147483646 w 2085"/>
                  <a:gd name="T5" fmla="*/ 2147483646 h 1180"/>
                  <a:gd name="T6" fmla="*/ 2147483646 w 2085"/>
                  <a:gd name="T7" fmla="*/ 2147483646 h 1180"/>
                  <a:gd name="T8" fmla="*/ 2147483646 w 2085"/>
                  <a:gd name="T9" fmla="*/ 2147483646 h 1180"/>
                  <a:gd name="T10" fmla="*/ 2147483646 w 2085"/>
                  <a:gd name="T11" fmla="*/ 0 h 1180"/>
                  <a:gd name="T12" fmla="*/ 2147483646 w 2085"/>
                  <a:gd name="T13" fmla="*/ 0 h 1180"/>
                  <a:gd name="T14" fmla="*/ 2147483646 w 2085"/>
                  <a:gd name="T15" fmla="*/ 0 h 1180"/>
                  <a:gd name="T16" fmla="*/ 0 w 2085"/>
                  <a:gd name="T17" fmla="*/ 0 h 1180"/>
                  <a:gd name="T18" fmla="*/ 0 w 2085"/>
                  <a:gd name="T19" fmla="*/ 2147483646 h 1180"/>
                  <a:gd name="T20" fmla="*/ 0 w 2085"/>
                  <a:gd name="T21" fmla="*/ 2147483646 h 1180"/>
                  <a:gd name="T22" fmla="*/ 0 w 2085"/>
                  <a:gd name="T23" fmla="*/ 2147483646 h 1180"/>
                  <a:gd name="T24" fmla="*/ 2147483646 w 2085"/>
                  <a:gd name="T25" fmla="*/ 2147483646 h 1180"/>
                  <a:gd name="T26" fmla="*/ 2147483646 w 2085"/>
                  <a:gd name="T27" fmla="*/ 2147483646 h 1180"/>
                  <a:gd name="T28" fmla="*/ 2147483646 w 2085"/>
                  <a:gd name="T29" fmla="*/ 2147483646 h 1180"/>
                  <a:gd name="T30" fmla="*/ 2147483646 w 2085"/>
                  <a:gd name="T31" fmla="*/ 2147483646 h 1180"/>
                  <a:gd name="T32" fmla="*/ 2147483646 w 2085"/>
                  <a:gd name="T33" fmla="*/ 2147483646 h 1180"/>
                  <a:gd name="T34" fmla="*/ 2147483646 w 2085"/>
                  <a:gd name="T35" fmla="*/ 0 h 1180"/>
                  <a:gd name="T36" fmla="*/ 2147483646 w 2085"/>
                  <a:gd name="T37" fmla="*/ 0 h 118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085" h="1180">
                    <a:moveTo>
                      <a:pt x="2075" y="10"/>
                    </a:moveTo>
                    <a:lnTo>
                      <a:pt x="2075" y="1170"/>
                    </a:lnTo>
                    <a:lnTo>
                      <a:pt x="10" y="1170"/>
                    </a:lnTo>
                    <a:lnTo>
                      <a:pt x="10" y="10"/>
                    </a:lnTo>
                    <a:lnTo>
                      <a:pt x="2075" y="10"/>
                    </a:lnTo>
                    <a:close/>
                    <a:moveTo>
                      <a:pt x="2085" y="0"/>
                    </a:moveTo>
                    <a:lnTo>
                      <a:pt x="2075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0" y="1170"/>
                    </a:lnTo>
                    <a:lnTo>
                      <a:pt x="0" y="1180"/>
                    </a:lnTo>
                    <a:lnTo>
                      <a:pt x="10" y="1180"/>
                    </a:lnTo>
                    <a:lnTo>
                      <a:pt x="2075" y="1180"/>
                    </a:lnTo>
                    <a:lnTo>
                      <a:pt x="2085" y="1180"/>
                    </a:lnTo>
                    <a:lnTo>
                      <a:pt x="2085" y="1170"/>
                    </a:lnTo>
                    <a:lnTo>
                      <a:pt x="2085" y="10"/>
                    </a:lnTo>
                    <a:lnTo>
                      <a:pt x="2085" y="0"/>
                    </a:lnTo>
                    <a:close/>
                  </a:path>
                </a:pathLst>
              </a:custGeom>
              <a:solidFill>
                <a:srgbClr val="0C0D11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33" name="Freeform 7@|5FFC:16777215|FBC:16777215|LFC:0|LBC:16777215"/>
              <p:cNvSpPr>
                <a:spLocks noEditPoints="1"/>
              </p:cNvSpPr>
              <p:nvPr/>
            </p:nvSpPr>
            <p:spPr bwMode="auto">
              <a:xfrm>
                <a:off x="3714259" y="1850365"/>
                <a:ext cx="4932372" cy="2791462"/>
              </a:xfrm>
              <a:custGeom>
                <a:avLst/>
                <a:gdLst>
                  <a:gd name="T0" fmla="*/ 2147483646 w 2085"/>
                  <a:gd name="T1" fmla="*/ 2147483646 h 1180"/>
                  <a:gd name="T2" fmla="*/ 2147483646 w 2085"/>
                  <a:gd name="T3" fmla="*/ 2147483646 h 1180"/>
                  <a:gd name="T4" fmla="*/ 2147483646 w 2085"/>
                  <a:gd name="T5" fmla="*/ 2147483646 h 1180"/>
                  <a:gd name="T6" fmla="*/ 2147483646 w 2085"/>
                  <a:gd name="T7" fmla="*/ 2147483646 h 1180"/>
                  <a:gd name="T8" fmla="*/ 2147483646 w 2085"/>
                  <a:gd name="T9" fmla="*/ 2147483646 h 1180"/>
                  <a:gd name="T10" fmla="*/ 2147483646 w 2085"/>
                  <a:gd name="T11" fmla="*/ 0 h 1180"/>
                  <a:gd name="T12" fmla="*/ 2147483646 w 2085"/>
                  <a:gd name="T13" fmla="*/ 0 h 1180"/>
                  <a:gd name="T14" fmla="*/ 2147483646 w 2085"/>
                  <a:gd name="T15" fmla="*/ 0 h 1180"/>
                  <a:gd name="T16" fmla="*/ 0 w 2085"/>
                  <a:gd name="T17" fmla="*/ 0 h 1180"/>
                  <a:gd name="T18" fmla="*/ 0 w 2085"/>
                  <a:gd name="T19" fmla="*/ 2147483646 h 1180"/>
                  <a:gd name="T20" fmla="*/ 0 w 2085"/>
                  <a:gd name="T21" fmla="*/ 2147483646 h 1180"/>
                  <a:gd name="T22" fmla="*/ 0 w 2085"/>
                  <a:gd name="T23" fmla="*/ 2147483646 h 1180"/>
                  <a:gd name="T24" fmla="*/ 2147483646 w 2085"/>
                  <a:gd name="T25" fmla="*/ 2147483646 h 1180"/>
                  <a:gd name="T26" fmla="*/ 2147483646 w 2085"/>
                  <a:gd name="T27" fmla="*/ 2147483646 h 1180"/>
                  <a:gd name="T28" fmla="*/ 2147483646 w 2085"/>
                  <a:gd name="T29" fmla="*/ 2147483646 h 1180"/>
                  <a:gd name="T30" fmla="*/ 2147483646 w 2085"/>
                  <a:gd name="T31" fmla="*/ 2147483646 h 1180"/>
                  <a:gd name="T32" fmla="*/ 2147483646 w 2085"/>
                  <a:gd name="T33" fmla="*/ 2147483646 h 1180"/>
                  <a:gd name="T34" fmla="*/ 2147483646 w 2085"/>
                  <a:gd name="T35" fmla="*/ 0 h 1180"/>
                  <a:gd name="T36" fmla="*/ 2147483646 w 2085"/>
                  <a:gd name="T37" fmla="*/ 0 h 1180"/>
                  <a:gd name="T38" fmla="*/ 0 60000 65536"/>
                  <a:gd name="T39" fmla="*/ 0 60000 65536"/>
                  <a:gd name="T40" fmla="*/ 0 60000 65536"/>
                  <a:gd name="T41" fmla="*/ 0 60000 65536"/>
                  <a:gd name="T42" fmla="*/ 0 60000 65536"/>
                  <a:gd name="T43" fmla="*/ 0 60000 65536"/>
                  <a:gd name="T44" fmla="*/ 0 60000 65536"/>
                  <a:gd name="T45" fmla="*/ 0 60000 65536"/>
                  <a:gd name="T46" fmla="*/ 0 60000 65536"/>
                  <a:gd name="T47" fmla="*/ 0 60000 65536"/>
                  <a:gd name="T48" fmla="*/ 0 60000 65536"/>
                  <a:gd name="T49" fmla="*/ 0 60000 65536"/>
                  <a:gd name="T50" fmla="*/ 0 60000 65536"/>
                  <a:gd name="T51" fmla="*/ 0 60000 65536"/>
                  <a:gd name="T52" fmla="*/ 0 60000 65536"/>
                  <a:gd name="T53" fmla="*/ 0 60000 65536"/>
                  <a:gd name="T54" fmla="*/ 0 60000 65536"/>
                  <a:gd name="T55" fmla="*/ 0 60000 65536"/>
                  <a:gd name="T56" fmla="*/ 0 60000 65536"/>
                </a:gdLst>
                <a:ahLst/>
                <a:cxnLst>
                  <a:cxn ang="T38">
                    <a:pos x="T0" y="T1"/>
                  </a:cxn>
                  <a:cxn ang="T39">
                    <a:pos x="T2" y="T3"/>
                  </a:cxn>
                  <a:cxn ang="T40">
                    <a:pos x="T4" y="T5"/>
                  </a:cxn>
                  <a:cxn ang="T41">
                    <a:pos x="T6" y="T7"/>
                  </a:cxn>
                  <a:cxn ang="T42">
                    <a:pos x="T8" y="T9"/>
                  </a:cxn>
                  <a:cxn ang="T43">
                    <a:pos x="T10" y="T11"/>
                  </a:cxn>
                  <a:cxn ang="T44">
                    <a:pos x="T12" y="T13"/>
                  </a:cxn>
                  <a:cxn ang="T45">
                    <a:pos x="T14" y="T15"/>
                  </a:cxn>
                  <a:cxn ang="T46">
                    <a:pos x="T16" y="T17"/>
                  </a:cxn>
                  <a:cxn ang="T47">
                    <a:pos x="T18" y="T19"/>
                  </a:cxn>
                  <a:cxn ang="T48">
                    <a:pos x="T20" y="T21"/>
                  </a:cxn>
                  <a:cxn ang="T49">
                    <a:pos x="T22" y="T23"/>
                  </a:cxn>
                  <a:cxn ang="T50">
                    <a:pos x="T24" y="T25"/>
                  </a:cxn>
                  <a:cxn ang="T51">
                    <a:pos x="T26" y="T27"/>
                  </a:cxn>
                  <a:cxn ang="T52">
                    <a:pos x="T28" y="T29"/>
                  </a:cxn>
                  <a:cxn ang="T53">
                    <a:pos x="T30" y="T31"/>
                  </a:cxn>
                  <a:cxn ang="T54">
                    <a:pos x="T32" y="T33"/>
                  </a:cxn>
                  <a:cxn ang="T55">
                    <a:pos x="T34" y="T35"/>
                  </a:cxn>
                  <a:cxn ang="T56">
                    <a:pos x="T36" y="T37"/>
                  </a:cxn>
                </a:cxnLst>
                <a:rect l="0" t="0" r="r" b="b"/>
                <a:pathLst>
                  <a:path w="2085" h="1180">
                    <a:moveTo>
                      <a:pt x="2075" y="10"/>
                    </a:moveTo>
                    <a:lnTo>
                      <a:pt x="2075" y="1170"/>
                    </a:lnTo>
                    <a:lnTo>
                      <a:pt x="10" y="1170"/>
                    </a:lnTo>
                    <a:lnTo>
                      <a:pt x="10" y="10"/>
                    </a:lnTo>
                    <a:lnTo>
                      <a:pt x="2075" y="10"/>
                    </a:lnTo>
                    <a:moveTo>
                      <a:pt x="2085" y="0"/>
                    </a:moveTo>
                    <a:lnTo>
                      <a:pt x="2075" y="0"/>
                    </a:lnTo>
                    <a:lnTo>
                      <a:pt x="10" y="0"/>
                    </a:lnTo>
                    <a:lnTo>
                      <a:pt x="0" y="0"/>
                    </a:lnTo>
                    <a:lnTo>
                      <a:pt x="0" y="10"/>
                    </a:lnTo>
                    <a:lnTo>
                      <a:pt x="0" y="1170"/>
                    </a:lnTo>
                    <a:lnTo>
                      <a:pt x="0" y="1180"/>
                    </a:lnTo>
                    <a:lnTo>
                      <a:pt x="10" y="1180"/>
                    </a:lnTo>
                    <a:lnTo>
                      <a:pt x="2075" y="1180"/>
                    </a:lnTo>
                    <a:lnTo>
                      <a:pt x="2085" y="1180"/>
                    </a:lnTo>
                    <a:lnTo>
                      <a:pt x="2085" y="1170"/>
                    </a:lnTo>
                    <a:lnTo>
                      <a:pt x="2085" y="10"/>
                    </a:lnTo>
                    <a:lnTo>
                      <a:pt x="2085" y="0"/>
                    </a:lnTo>
                  </a:path>
                </a:pathLst>
              </a:cu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34" name="Freeform 9@|5FFC:1579032|FBC:16777215|LFC:0|LBC:16777215"/>
              <p:cNvSpPr>
                <a:spLocks/>
              </p:cNvSpPr>
              <p:nvPr/>
            </p:nvSpPr>
            <p:spPr bwMode="auto">
              <a:xfrm>
                <a:off x="5270854" y="5864865"/>
                <a:ext cx="1800257" cy="73336"/>
              </a:xfrm>
              <a:custGeom>
                <a:avLst/>
                <a:gdLst>
                  <a:gd name="T0" fmla="*/ 2147483646 w 854"/>
                  <a:gd name="T1" fmla="*/ 2147483646 h 35"/>
                  <a:gd name="T2" fmla="*/ 2147483646 w 854"/>
                  <a:gd name="T3" fmla="*/ 2147483646 h 35"/>
                  <a:gd name="T4" fmla="*/ 2147483646 w 854"/>
                  <a:gd name="T5" fmla="*/ 0 h 35"/>
                  <a:gd name="T6" fmla="*/ 2147483646 w 854"/>
                  <a:gd name="T7" fmla="*/ 2147483646 h 35"/>
                  <a:gd name="T8" fmla="*/ 2147483646 w 854"/>
                  <a:gd name="T9" fmla="*/ 0 h 35"/>
                  <a:gd name="T10" fmla="*/ 2147483646 w 854"/>
                  <a:gd name="T11" fmla="*/ 2147483646 h 35"/>
                  <a:gd name="T12" fmla="*/ 2147483646 w 854"/>
                  <a:gd name="T13" fmla="*/ 2147483646 h 35"/>
                  <a:gd name="T14" fmla="*/ 2147483646 w 854"/>
                  <a:gd name="T15" fmla="*/ 2147483646 h 35"/>
                  <a:gd name="T16" fmla="*/ 2147483646 w 854"/>
                  <a:gd name="T17" fmla="*/ 2147483646 h 35"/>
                  <a:gd name="T18" fmla="*/ 2147483646 w 854"/>
                  <a:gd name="T19" fmla="*/ 2147483646 h 35"/>
                  <a:gd name="T20" fmla="*/ 2147483646 w 854"/>
                  <a:gd name="T21" fmla="*/ 2147483646 h 35"/>
                  <a:gd name="T22" fmla="*/ 2147483646 w 854"/>
                  <a:gd name="T23" fmla="*/ 2147483646 h 35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</a:gdLst>
                <a:ahLst/>
                <a:cxnLst>
                  <a:cxn ang="T24">
                    <a:pos x="T0" y="T1"/>
                  </a:cxn>
                  <a:cxn ang="T25">
                    <a:pos x="T2" y="T3"/>
                  </a:cxn>
                  <a:cxn ang="T26">
                    <a:pos x="T4" y="T5"/>
                  </a:cxn>
                  <a:cxn ang="T27">
                    <a:pos x="T6" y="T7"/>
                  </a:cxn>
                  <a:cxn ang="T28">
                    <a:pos x="T8" y="T9"/>
                  </a:cxn>
                  <a:cxn ang="T29">
                    <a:pos x="T10" y="T11"/>
                  </a:cxn>
                  <a:cxn ang="T30">
                    <a:pos x="T12" y="T13"/>
                  </a:cxn>
                  <a:cxn ang="T31">
                    <a:pos x="T14" y="T15"/>
                  </a:cxn>
                  <a:cxn ang="T32">
                    <a:pos x="T16" y="T17"/>
                  </a:cxn>
                  <a:cxn ang="T33">
                    <a:pos x="T18" y="T19"/>
                  </a:cxn>
                  <a:cxn ang="T34">
                    <a:pos x="T20" y="T21"/>
                  </a:cxn>
                  <a:cxn ang="T35">
                    <a:pos x="T22" y="T23"/>
                  </a:cxn>
                </a:cxnLst>
                <a:rect l="0" t="0" r="r" b="b"/>
                <a:pathLst>
                  <a:path w="854" h="35">
                    <a:moveTo>
                      <a:pt x="852" y="24"/>
                    </a:moveTo>
                    <a:cubicBezTo>
                      <a:pt x="478" y="5"/>
                      <a:pt x="478" y="5"/>
                      <a:pt x="478" y="5"/>
                    </a:cubicBezTo>
                    <a:cubicBezTo>
                      <a:pt x="478" y="0"/>
                      <a:pt x="478" y="0"/>
                      <a:pt x="478" y="0"/>
                    </a:cubicBezTo>
                    <a:cubicBezTo>
                      <a:pt x="427" y="3"/>
                      <a:pt x="427" y="3"/>
                      <a:pt x="427" y="3"/>
                    </a:cubicBezTo>
                    <a:cubicBezTo>
                      <a:pt x="375" y="0"/>
                      <a:pt x="375" y="0"/>
                      <a:pt x="375" y="0"/>
                    </a:cubicBezTo>
                    <a:cubicBezTo>
                      <a:pt x="375" y="5"/>
                      <a:pt x="375" y="5"/>
                      <a:pt x="375" y="5"/>
                    </a:cubicBezTo>
                    <a:cubicBezTo>
                      <a:pt x="1" y="24"/>
                      <a:pt x="1" y="24"/>
                      <a:pt x="1" y="24"/>
                    </a:cubicBezTo>
                    <a:cubicBezTo>
                      <a:pt x="1" y="24"/>
                      <a:pt x="0" y="35"/>
                      <a:pt x="24" y="35"/>
                    </a:cubicBezTo>
                    <a:cubicBezTo>
                      <a:pt x="41" y="35"/>
                      <a:pt x="247" y="35"/>
                      <a:pt x="375" y="35"/>
                    </a:cubicBezTo>
                    <a:cubicBezTo>
                      <a:pt x="435" y="35"/>
                      <a:pt x="478" y="35"/>
                      <a:pt x="478" y="35"/>
                    </a:cubicBezTo>
                    <a:cubicBezTo>
                      <a:pt x="606" y="35"/>
                      <a:pt x="812" y="35"/>
                      <a:pt x="829" y="35"/>
                    </a:cubicBezTo>
                    <a:cubicBezTo>
                      <a:pt x="854" y="35"/>
                      <a:pt x="852" y="24"/>
                      <a:pt x="852" y="24"/>
                    </a:cubicBezTo>
                    <a:close/>
                  </a:path>
                </a:pathLst>
              </a:custGeom>
              <a:solidFill>
                <a:srgbClr val="181818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35" name="Freeform 10@|5FFC:14013394|FBC:16777215|LFC:0|LBC:16777215"/>
              <p:cNvSpPr>
                <a:spLocks/>
              </p:cNvSpPr>
              <p:nvPr/>
            </p:nvSpPr>
            <p:spPr bwMode="auto">
              <a:xfrm>
                <a:off x="5261391" y="5299477"/>
                <a:ext cx="1816816" cy="622166"/>
              </a:xfrm>
              <a:custGeom>
                <a:avLst/>
                <a:gdLst>
                  <a:gd name="T0" fmla="*/ 2147483646 w 861"/>
                  <a:gd name="T1" fmla="*/ 2147483646 h 295"/>
                  <a:gd name="T2" fmla="*/ 2147483646 w 861"/>
                  <a:gd name="T3" fmla="*/ 2147483646 h 295"/>
                  <a:gd name="T4" fmla="*/ 2147483646 w 861"/>
                  <a:gd name="T5" fmla="*/ 0 h 295"/>
                  <a:gd name="T6" fmla="*/ 2147483646 w 861"/>
                  <a:gd name="T7" fmla="*/ 2147483646 h 295"/>
                  <a:gd name="T8" fmla="*/ 2147483646 w 861"/>
                  <a:gd name="T9" fmla="*/ 0 h 295"/>
                  <a:gd name="T10" fmla="*/ 2147483646 w 861"/>
                  <a:gd name="T11" fmla="*/ 2147483646 h 295"/>
                  <a:gd name="T12" fmla="*/ 2147483646 w 861"/>
                  <a:gd name="T13" fmla="*/ 2147483646 h 295"/>
                  <a:gd name="T14" fmla="*/ 0 w 861"/>
                  <a:gd name="T15" fmla="*/ 2147483646 h 295"/>
                  <a:gd name="T16" fmla="*/ 0 w 861"/>
                  <a:gd name="T17" fmla="*/ 2147483646 h 295"/>
                  <a:gd name="T18" fmla="*/ 2147483646 w 861"/>
                  <a:gd name="T19" fmla="*/ 2147483646 h 295"/>
                  <a:gd name="T20" fmla="*/ 2147483646 w 861"/>
                  <a:gd name="T21" fmla="*/ 2147483646 h 295"/>
                  <a:gd name="T22" fmla="*/ 2147483646 w 861"/>
                  <a:gd name="T23" fmla="*/ 2147483646 h 295"/>
                  <a:gd name="T24" fmla="*/ 2147483646 w 861"/>
                  <a:gd name="T25" fmla="*/ 2147483646 h 295"/>
                  <a:gd name="T26" fmla="*/ 2147483646 w 861"/>
                  <a:gd name="T27" fmla="*/ 2147483646 h 295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  <a:gd name="T33" fmla="*/ 0 60000 65536"/>
                  <a:gd name="T34" fmla="*/ 0 60000 65536"/>
                  <a:gd name="T35" fmla="*/ 0 60000 65536"/>
                  <a:gd name="T36" fmla="*/ 0 60000 65536"/>
                  <a:gd name="T37" fmla="*/ 0 60000 65536"/>
                  <a:gd name="T38" fmla="*/ 0 60000 65536"/>
                  <a:gd name="T39" fmla="*/ 0 60000 65536"/>
                  <a:gd name="T40" fmla="*/ 0 60000 65536"/>
                  <a:gd name="T41" fmla="*/ 0 60000 65536"/>
                </a:gdLst>
                <a:ahLst/>
                <a:cxnLst>
                  <a:cxn ang="T28">
                    <a:pos x="T0" y="T1"/>
                  </a:cxn>
                  <a:cxn ang="T29">
                    <a:pos x="T2" y="T3"/>
                  </a:cxn>
                  <a:cxn ang="T30">
                    <a:pos x="T4" y="T5"/>
                  </a:cxn>
                  <a:cxn ang="T31">
                    <a:pos x="T6" y="T7"/>
                  </a:cxn>
                  <a:cxn ang="T32">
                    <a:pos x="T8" y="T9"/>
                  </a:cxn>
                  <a:cxn ang="T33">
                    <a:pos x="T10" y="T11"/>
                  </a:cxn>
                  <a:cxn ang="T34">
                    <a:pos x="T12" y="T13"/>
                  </a:cxn>
                  <a:cxn ang="T35">
                    <a:pos x="T14" y="T15"/>
                  </a:cxn>
                  <a:cxn ang="T36">
                    <a:pos x="T16" y="T17"/>
                  </a:cxn>
                  <a:cxn ang="T37">
                    <a:pos x="T18" y="T19"/>
                  </a:cxn>
                  <a:cxn ang="T38">
                    <a:pos x="T20" y="T21"/>
                  </a:cxn>
                  <a:cxn ang="T39">
                    <a:pos x="T22" y="T23"/>
                  </a:cxn>
                  <a:cxn ang="T40">
                    <a:pos x="T24" y="T25"/>
                  </a:cxn>
                  <a:cxn ang="T41">
                    <a:pos x="T26" y="T27"/>
                  </a:cxn>
                </a:cxnLst>
                <a:rect l="0" t="0" r="r" b="b"/>
                <a:pathLst>
                  <a:path w="861" h="295">
                    <a:moveTo>
                      <a:pt x="790" y="274"/>
                    </a:moveTo>
                    <a:cubicBezTo>
                      <a:pt x="760" y="268"/>
                      <a:pt x="744" y="271"/>
                      <a:pt x="738" y="224"/>
                    </a:cubicBezTo>
                    <a:cubicBezTo>
                      <a:pt x="731" y="177"/>
                      <a:pt x="714" y="0"/>
                      <a:pt x="714" y="0"/>
                    </a:cubicBezTo>
                    <a:cubicBezTo>
                      <a:pt x="431" y="4"/>
                      <a:pt x="431" y="4"/>
                      <a:pt x="431" y="4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47" y="0"/>
                      <a:pt x="130" y="177"/>
                      <a:pt x="124" y="224"/>
                    </a:cubicBezTo>
                    <a:cubicBezTo>
                      <a:pt x="117" y="271"/>
                      <a:pt x="102" y="268"/>
                      <a:pt x="72" y="274"/>
                    </a:cubicBezTo>
                    <a:cubicBezTo>
                      <a:pt x="42" y="280"/>
                      <a:pt x="0" y="287"/>
                      <a:pt x="0" y="291"/>
                    </a:cubicBezTo>
                    <a:cubicBezTo>
                      <a:pt x="0" y="295"/>
                      <a:pt x="0" y="295"/>
                      <a:pt x="0" y="295"/>
                    </a:cubicBezTo>
                    <a:cubicBezTo>
                      <a:pt x="379" y="295"/>
                      <a:pt x="379" y="295"/>
                      <a:pt x="379" y="295"/>
                    </a:cubicBezTo>
                    <a:cubicBezTo>
                      <a:pt x="482" y="295"/>
                      <a:pt x="482" y="295"/>
                      <a:pt x="482" y="295"/>
                    </a:cubicBezTo>
                    <a:cubicBezTo>
                      <a:pt x="861" y="295"/>
                      <a:pt x="861" y="295"/>
                      <a:pt x="861" y="295"/>
                    </a:cubicBezTo>
                    <a:cubicBezTo>
                      <a:pt x="861" y="295"/>
                      <a:pt x="861" y="295"/>
                      <a:pt x="861" y="291"/>
                    </a:cubicBezTo>
                    <a:cubicBezTo>
                      <a:pt x="861" y="287"/>
                      <a:pt x="820" y="280"/>
                      <a:pt x="790" y="274"/>
                    </a:cubicBezTo>
                    <a:close/>
                  </a:path>
                </a:pathLst>
              </a:custGeom>
              <a:solidFill>
                <a:srgbClr val="D2D3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36" name="Oval 11@|1FFC:2894892|FBC:16777215|LFC:0|LBC:16777215"/>
              <p:cNvSpPr>
                <a:spLocks noChangeArrowheads="1"/>
              </p:cNvSpPr>
              <p:nvPr/>
            </p:nvSpPr>
            <p:spPr bwMode="auto">
              <a:xfrm>
                <a:off x="6143778" y="1720254"/>
                <a:ext cx="73336" cy="73336"/>
              </a:xfrm>
              <a:prstGeom prst="ellipse">
                <a:avLst/>
              </a:prstGeom>
              <a:solidFill>
                <a:srgbClr val="2C2C2C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9pPr>
              </a:lstStyle>
              <a:p>
                <a:pPr eaLnBrk="1" hangingPunct="1"/>
                <a:endParaRPr lang="id-ID" altLang="zh-CN"/>
              </a:p>
            </p:txBody>
          </p:sp>
          <p:sp>
            <p:nvSpPr>
              <p:cNvPr id="17437" name="Oval 12@|1FFC:657930|FBC:16777215|LFC:0|LBC:16777215"/>
              <p:cNvSpPr>
                <a:spLocks noChangeArrowheads="1"/>
              </p:cNvSpPr>
              <p:nvPr/>
            </p:nvSpPr>
            <p:spPr bwMode="auto">
              <a:xfrm>
                <a:off x="6143778" y="1715522"/>
                <a:ext cx="73336" cy="73336"/>
              </a:xfrm>
              <a:prstGeom prst="ellipse">
                <a:avLst/>
              </a:prstGeom>
              <a:solidFill>
                <a:srgbClr val="0A0A0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9pPr>
              </a:lstStyle>
              <a:p>
                <a:pPr eaLnBrk="1" hangingPunct="1"/>
                <a:endParaRPr lang="id-ID" altLang="zh-CN"/>
              </a:p>
            </p:txBody>
          </p:sp>
          <p:sp>
            <p:nvSpPr>
              <p:cNvPr id="17438" name="Oval 13@|1FFC:0|FBC:16777215|LFC:0|LBC:16777215"/>
              <p:cNvSpPr>
                <a:spLocks noChangeArrowheads="1"/>
              </p:cNvSpPr>
              <p:nvPr/>
            </p:nvSpPr>
            <p:spPr bwMode="auto">
              <a:xfrm>
                <a:off x="6155605" y="1727351"/>
                <a:ext cx="49679" cy="47313"/>
              </a:xfrm>
              <a:prstGeom prst="ellipse">
                <a:avLst/>
              </a:prstGeom>
              <a:solidFill>
                <a:srgbClr val="000000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9pPr>
              </a:lstStyle>
              <a:p>
                <a:pPr eaLnBrk="1" hangingPunct="1"/>
                <a:endParaRPr lang="id-ID" altLang="zh-CN"/>
              </a:p>
            </p:txBody>
          </p:sp>
          <p:sp>
            <p:nvSpPr>
              <p:cNvPr id="17439" name="Oval 14@|1FFC:11835692|FBC:16777215|LFC:0|LBC:16777215"/>
              <p:cNvSpPr>
                <a:spLocks noChangeArrowheads="1"/>
              </p:cNvSpPr>
              <p:nvPr/>
            </p:nvSpPr>
            <p:spPr bwMode="auto">
              <a:xfrm>
                <a:off x="6169799" y="1736814"/>
                <a:ext cx="23656" cy="28388"/>
              </a:xfrm>
              <a:prstGeom prst="ellipse">
                <a:avLst/>
              </a:prstGeom>
              <a:solidFill>
                <a:srgbClr val="2C99B4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9pPr>
              </a:lstStyle>
              <a:p>
                <a:pPr eaLnBrk="1" hangingPunct="1"/>
                <a:endParaRPr lang="id-ID" altLang="zh-CN"/>
              </a:p>
            </p:txBody>
          </p:sp>
          <p:sp>
            <p:nvSpPr>
              <p:cNvPr id="17440" name="Oval 15@|1FFC:16777215|FBC:16777215|LFC:0|LBC:16777215"/>
              <p:cNvSpPr>
                <a:spLocks noChangeArrowheads="1"/>
              </p:cNvSpPr>
              <p:nvPr/>
            </p:nvSpPr>
            <p:spPr bwMode="auto">
              <a:xfrm>
                <a:off x="6176897" y="1748641"/>
                <a:ext cx="7098" cy="7098"/>
              </a:xfrm>
              <a:prstGeom prst="ellipse">
                <a:avLst/>
              </a:pr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>
                <a:lvl1pPr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1pPr>
                <a:lvl2pPr marL="742950" indent="-28575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2pPr>
                <a:lvl3pPr marL="11430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3pPr>
                <a:lvl4pPr marL="16002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4pPr>
                <a:lvl5pPr marL="2057400" indent="-228600"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5pPr>
                <a:lvl6pPr marL="25146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6pPr>
                <a:lvl7pPr marL="29718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7pPr>
                <a:lvl8pPr marL="34290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8pPr>
                <a:lvl9pPr marL="3886200" indent="-228600" eaLnBrk="0" fontAlgn="base" hangingPunct="0">
                  <a:spcBef>
                    <a:spcPct val="0"/>
                  </a:spcBef>
                  <a:spcAft>
                    <a:spcPct val="0"/>
                  </a:spcAft>
                  <a:defRPr>
                    <a:solidFill>
                      <a:schemeClr val="tx1"/>
                    </a:solidFill>
                    <a:latin typeface="Arial" pitchFamily="34" charset="0"/>
                    <a:ea typeface="微软雅黑" pitchFamily="34" charset="-122"/>
                  </a:defRPr>
                </a:lvl9pPr>
              </a:lstStyle>
              <a:p>
                <a:pPr eaLnBrk="1" hangingPunct="1"/>
                <a:endParaRPr lang="id-ID" altLang="zh-CN"/>
              </a:p>
            </p:txBody>
          </p:sp>
          <p:sp>
            <p:nvSpPr>
              <p:cNvPr id="17441" name="Freeform 16@|5FFC:11184552|FBC:16777215|LFC:0|LBC:16777215"/>
              <p:cNvSpPr>
                <a:spLocks/>
              </p:cNvSpPr>
              <p:nvPr/>
            </p:nvSpPr>
            <p:spPr bwMode="auto">
              <a:xfrm>
                <a:off x="5261391" y="5299477"/>
                <a:ext cx="1469067" cy="622166"/>
              </a:xfrm>
              <a:custGeom>
                <a:avLst/>
                <a:gdLst>
                  <a:gd name="T0" fmla="*/ 2147483646 w 696"/>
                  <a:gd name="T1" fmla="*/ 2147483646 h 295"/>
                  <a:gd name="T2" fmla="*/ 2147483646 w 696"/>
                  <a:gd name="T3" fmla="*/ 2147483646 h 295"/>
                  <a:gd name="T4" fmla="*/ 2147483646 w 696"/>
                  <a:gd name="T5" fmla="*/ 2147483646 h 295"/>
                  <a:gd name="T6" fmla="*/ 2147483646 w 696"/>
                  <a:gd name="T7" fmla="*/ 0 h 295"/>
                  <a:gd name="T8" fmla="*/ 2147483646 w 696"/>
                  <a:gd name="T9" fmla="*/ 2147483646 h 295"/>
                  <a:gd name="T10" fmla="*/ 2147483646 w 696"/>
                  <a:gd name="T11" fmla="*/ 2147483646 h 295"/>
                  <a:gd name="T12" fmla="*/ 0 w 696"/>
                  <a:gd name="T13" fmla="*/ 2147483646 h 295"/>
                  <a:gd name="T14" fmla="*/ 0 w 696"/>
                  <a:gd name="T15" fmla="*/ 2147483646 h 295"/>
                  <a:gd name="T16" fmla="*/ 2147483646 w 696"/>
                  <a:gd name="T17" fmla="*/ 2147483646 h 295"/>
                  <a:gd name="T18" fmla="*/ 2147483646 w 696"/>
                  <a:gd name="T19" fmla="*/ 2147483646 h 295"/>
                  <a:gd name="T20" fmla="*/ 2147483646 w 696"/>
                  <a:gd name="T21" fmla="*/ 2147483646 h 295"/>
                  <a:gd name="T22" fmla="*/ 0 60000 65536"/>
                  <a:gd name="T23" fmla="*/ 0 60000 65536"/>
                  <a:gd name="T24" fmla="*/ 0 60000 65536"/>
                  <a:gd name="T25" fmla="*/ 0 60000 65536"/>
                  <a:gd name="T26" fmla="*/ 0 60000 65536"/>
                  <a:gd name="T27" fmla="*/ 0 60000 65536"/>
                  <a:gd name="T28" fmla="*/ 0 60000 65536"/>
                  <a:gd name="T29" fmla="*/ 0 60000 65536"/>
                  <a:gd name="T30" fmla="*/ 0 60000 65536"/>
                  <a:gd name="T31" fmla="*/ 0 60000 65536"/>
                  <a:gd name="T32" fmla="*/ 0 60000 65536"/>
                </a:gdLst>
                <a:ahLst/>
                <a:cxnLst>
                  <a:cxn ang="T22">
                    <a:pos x="T0" y="T1"/>
                  </a:cxn>
                  <a:cxn ang="T23">
                    <a:pos x="T2" y="T3"/>
                  </a:cxn>
                  <a:cxn ang="T24">
                    <a:pos x="T4" y="T5"/>
                  </a:cxn>
                  <a:cxn ang="T25">
                    <a:pos x="T6" y="T7"/>
                  </a:cxn>
                  <a:cxn ang="T26">
                    <a:pos x="T8" y="T9"/>
                  </a:cxn>
                  <a:cxn ang="T27">
                    <a:pos x="T10" y="T11"/>
                  </a:cxn>
                  <a:cxn ang="T28">
                    <a:pos x="T12" y="T13"/>
                  </a:cxn>
                  <a:cxn ang="T29">
                    <a:pos x="T14" y="T15"/>
                  </a:cxn>
                  <a:cxn ang="T30">
                    <a:pos x="T16" y="T17"/>
                  </a:cxn>
                  <a:cxn ang="T31">
                    <a:pos x="T18" y="T19"/>
                  </a:cxn>
                  <a:cxn ang="T32">
                    <a:pos x="T20" y="T21"/>
                  </a:cxn>
                </a:cxnLst>
                <a:rect l="0" t="0" r="r" b="b"/>
                <a:pathLst>
                  <a:path w="696" h="295">
                    <a:moveTo>
                      <a:pt x="696" y="10"/>
                    </a:moveTo>
                    <a:cubicBezTo>
                      <a:pt x="573" y="2"/>
                      <a:pt x="573" y="2"/>
                      <a:pt x="573" y="2"/>
                    </a:cubicBezTo>
                    <a:cubicBezTo>
                      <a:pt x="431" y="4"/>
                      <a:pt x="431" y="4"/>
                      <a:pt x="431" y="4"/>
                    </a:cubicBezTo>
                    <a:cubicBezTo>
                      <a:pt x="147" y="0"/>
                      <a:pt x="147" y="0"/>
                      <a:pt x="147" y="0"/>
                    </a:cubicBezTo>
                    <a:cubicBezTo>
                      <a:pt x="147" y="0"/>
                      <a:pt x="130" y="177"/>
                      <a:pt x="124" y="224"/>
                    </a:cubicBezTo>
                    <a:cubicBezTo>
                      <a:pt x="117" y="271"/>
                      <a:pt x="102" y="268"/>
                      <a:pt x="72" y="274"/>
                    </a:cubicBezTo>
                    <a:cubicBezTo>
                      <a:pt x="42" y="280"/>
                      <a:pt x="0" y="287"/>
                      <a:pt x="0" y="291"/>
                    </a:cubicBezTo>
                    <a:cubicBezTo>
                      <a:pt x="0" y="295"/>
                      <a:pt x="0" y="295"/>
                      <a:pt x="0" y="295"/>
                    </a:cubicBezTo>
                    <a:cubicBezTo>
                      <a:pt x="379" y="295"/>
                      <a:pt x="379" y="295"/>
                      <a:pt x="379" y="295"/>
                    </a:cubicBezTo>
                    <a:cubicBezTo>
                      <a:pt x="432" y="295"/>
                      <a:pt x="432" y="295"/>
                      <a:pt x="432" y="295"/>
                    </a:cubicBezTo>
                    <a:lnTo>
                      <a:pt x="696" y="10"/>
                    </a:lnTo>
                    <a:close/>
                  </a:path>
                </a:pathLst>
              </a:custGeom>
              <a:solidFill>
                <a:srgbClr val="A8A9AA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  <p:sp>
            <p:nvSpPr>
              <p:cNvPr id="17442" name="Freeform 17@|5FFC:14013394|FBC:16777215|LFC:0|LBC:16777215"/>
              <p:cNvSpPr>
                <a:spLocks/>
              </p:cNvSpPr>
              <p:nvPr/>
            </p:nvSpPr>
            <p:spPr bwMode="auto">
              <a:xfrm>
                <a:off x="3506082" y="4864198"/>
                <a:ext cx="5348726" cy="508615"/>
              </a:xfrm>
              <a:custGeom>
                <a:avLst/>
                <a:gdLst>
                  <a:gd name="T0" fmla="*/ 0 w 2537"/>
                  <a:gd name="T1" fmla="*/ 0 h 241"/>
                  <a:gd name="T2" fmla="*/ 0 w 2537"/>
                  <a:gd name="T3" fmla="*/ 2147483646 h 241"/>
                  <a:gd name="T4" fmla="*/ 2147483646 w 2537"/>
                  <a:gd name="T5" fmla="*/ 2147483646 h 241"/>
                  <a:gd name="T6" fmla="*/ 2147483646 w 2537"/>
                  <a:gd name="T7" fmla="*/ 2147483646 h 241"/>
                  <a:gd name="T8" fmla="*/ 2147483646 w 2537"/>
                  <a:gd name="T9" fmla="*/ 2147483646 h 241"/>
                  <a:gd name="T10" fmla="*/ 2147483646 w 2537"/>
                  <a:gd name="T11" fmla="*/ 0 h 241"/>
                  <a:gd name="T12" fmla="*/ 0 w 2537"/>
                  <a:gd name="T13" fmla="*/ 0 h 241"/>
                  <a:gd name="T14" fmla="*/ 0 60000 65536"/>
                  <a:gd name="T15" fmla="*/ 0 60000 65536"/>
                  <a:gd name="T16" fmla="*/ 0 60000 65536"/>
                  <a:gd name="T17" fmla="*/ 0 60000 65536"/>
                  <a:gd name="T18" fmla="*/ 0 60000 65536"/>
                  <a:gd name="T19" fmla="*/ 0 60000 65536"/>
                  <a:gd name="T20" fmla="*/ 0 60000 65536"/>
                </a:gdLst>
                <a:ahLst/>
                <a:cxnLst>
                  <a:cxn ang="T14">
                    <a:pos x="T0" y="T1"/>
                  </a:cxn>
                  <a:cxn ang="T15">
                    <a:pos x="T2" y="T3"/>
                  </a:cxn>
                  <a:cxn ang="T16">
                    <a:pos x="T4" y="T5"/>
                  </a:cxn>
                  <a:cxn ang="T17">
                    <a:pos x="T6" y="T7"/>
                  </a:cxn>
                  <a:cxn ang="T18">
                    <a:pos x="T8" y="T9"/>
                  </a:cxn>
                  <a:cxn ang="T19">
                    <a:pos x="T10" y="T11"/>
                  </a:cxn>
                  <a:cxn ang="T20">
                    <a:pos x="T12" y="T13"/>
                  </a:cxn>
                </a:cxnLst>
                <a:rect l="0" t="0" r="r" b="b"/>
                <a:pathLst>
                  <a:path w="2537" h="241">
                    <a:moveTo>
                      <a:pt x="0" y="0"/>
                    </a:moveTo>
                    <a:cubicBezTo>
                      <a:pt x="0" y="170"/>
                      <a:pt x="0" y="170"/>
                      <a:pt x="0" y="170"/>
                    </a:cubicBezTo>
                    <a:cubicBezTo>
                      <a:pt x="0" y="209"/>
                      <a:pt x="32" y="241"/>
                      <a:pt x="71" y="241"/>
                    </a:cubicBezTo>
                    <a:cubicBezTo>
                      <a:pt x="2467" y="241"/>
                      <a:pt x="2467" y="241"/>
                      <a:pt x="2467" y="241"/>
                    </a:cubicBezTo>
                    <a:cubicBezTo>
                      <a:pt x="2506" y="241"/>
                      <a:pt x="2537" y="209"/>
                      <a:pt x="2537" y="170"/>
                    </a:cubicBezTo>
                    <a:cubicBezTo>
                      <a:pt x="2537" y="0"/>
                      <a:pt x="2537" y="0"/>
                      <a:pt x="2537" y="0"/>
                    </a:cubicBez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D2D3D5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endParaRPr lang="zh-CN" altLang="en-US"/>
              </a:p>
            </p:txBody>
          </p:sp>
        </p:grpSp>
        <p:sp>
          <p:nvSpPr>
            <p:cNvPr id="6" name="Rectangle 8@|1FFC:5460819|FBC:3684408|LFC:16777215|LBC:16777215"/>
            <p:cNvSpPr>
              <a:spLocks noChangeArrowheads="1"/>
            </p:cNvSpPr>
            <p:nvPr/>
          </p:nvSpPr>
          <p:spPr bwMode="auto">
            <a:xfrm>
              <a:off x="1313211" y="1875796"/>
              <a:ext cx="4883067" cy="2742123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  <a:ex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white"/>
                  </a:solidFill>
                </a:rPr>
                <a:t>请插入图片</a:t>
              </a:r>
              <a:endParaRPr lang="en-US" altLang="zh-CN" sz="1050" dirty="0">
                <a:solidFill>
                  <a:prstClr val="white"/>
                </a:solidFill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white"/>
                  </a:solidFill>
                </a:rPr>
                <a:t>（见教程）</a:t>
              </a:r>
            </a:p>
          </p:txBody>
        </p:sp>
      </p:grpSp>
      <p:grpSp>
        <p:nvGrpSpPr>
          <p:cNvPr id="27" name="组合 26"/>
          <p:cNvGrpSpPr>
            <a:grpSpLocks/>
          </p:cNvGrpSpPr>
          <p:nvPr/>
        </p:nvGrpSpPr>
        <p:grpSpPr bwMode="auto">
          <a:xfrm>
            <a:off x="5489575" y="1323975"/>
            <a:ext cx="3409950" cy="666750"/>
            <a:chOff x="7320530" y="1765202"/>
            <a:chExt cx="4546733" cy="888587"/>
          </a:xfrm>
        </p:grpSpPr>
        <p:sp>
          <p:nvSpPr>
            <p:cNvPr id="16" name="Oval 29@|1FFC:192|FBC:16777215|LFC:16777215|LBC:16777215"/>
            <p:cNvSpPr>
              <a:spLocks noChangeAspect="1"/>
            </p:cNvSpPr>
            <p:nvPr/>
          </p:nvSpPr>
          <p:spPr>
            <a:xfrm>
              <a:off x="7320530" y="1805401"/>
              <a:ext cx="660419" cy="660093"/>
            </a:xfrm>
            <a:prstGeom prst="ellipse">
              <a:avLst/>
            </a:prstGeom>
            <a:solidFill>
              <a:srgbClr val="315B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1</a:t>
              </a:r>
              <a:endParaRPr lang="en-US" b="1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7427" name="TextBox 16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8127004" y="2099480"/>
              <a:ext cx="3130641" cy="554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000">
                  <a:ea typeface="宋体" pitchFamily="2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000">
                <a:ea typeface="宋体" pitchFamily="2" charset="-122"/>
                <a:sym typeface="Arial" pitchFamily="34" charset="0"/>
              </a:endParaRPr>
            </a:p>
          </p:txBody>
        </p:sp>
        <p:sp>
          <p:nvSpPr>
            <p:cNvPr id="17428" name="TextBox 19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8127004" y="1765202"/>
              <a:ext cx="3740259" cy="431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1500" b="1">
                  <a:latin typeface="微软雅黑" pitchFamily="34" charset="-122"/>
                  <a:ea typeface="宋体" pitchFamily="2" charset="-122"/>
                  <a:sym typeface="微软雅黑" pitchFamily="34" charset="-122"/>
                </a:rPr>
                <a:t>单击输入标题</a:t>
              </a:r>
            </a:p>
          </p:txBody>
        </p:sp>
      </p:grpSp>
      <p:grpSp>
        <p:nvGrpSpPr>
          <p:cNvPr id="28" name="组合 27"/>
          <p:cNvGrpSpPr>
            <a:grpSpLocks/>
          </p:cNvGrpSpPr>
          <p:nvPr/>
        </p:nvGrpSpPr>
        <p:grpSpPr bwMode="auto">
          <a:xfrm>
            <a:off x="5489575" y="2263775"/>
            <a:ext cx="3409950" cy="666750"/>
            <a:chOff x="7320530" y="3017415"/>
            <a:chExt cx="4546733" cy="888589"/>
          </a:xfrm>
        </p:grpSpPr>
        <p:sp>
          <p:nvSpPr>
            <p:cNvPr id="17" name="Oval 30@|1FFC:681197|FBC:16777215|LFC:16777215|LBC:16777215"/>
            <p:cNvSpPr>
              <a:spLocks noChangeAspect="1"/>
            </p:cNvSpPr>
            <p:nvPr/>
          </p:nvSpPr>
          <p:spPr>
            <a:xfrm>
              <a:off x="7320530" y="3099928"/>
              <a:ext cx="660419" cy="660095"/>
            </a:xfrm>
            <a:prstGeom prst="ellipse">
              <a:avLst/>
            </a:prstGeom>
            <a:solidFill>
              <a:srgbClr val="5A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2</a:t>
              </a:r>
              <a:endParaRPr lang="en-US" b="1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7424" name="TextBox 16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8127004" y="3351694"/>
              <a:ext cx="3130641" cy="5543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000">
                  <a:ea typeface="宋体" pitchFamily="2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000">
                <a:ea typeface="宋体" pitchFamily="2" charset="-122"/>
                <a:sym typeface="Arial" pitchFamily="34" charset="0"/>
              </a:endParaRPr>
            </a:p>
          </p:txBody>
        </p:sp>
        <p:sp>
          <p:nvSpPr>
            <p:cNvPr id="17425" name="TextBox 21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8127004" y="3017415"/>
              <a:ext cx="3740259" cy="4316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1500" b="1">
                  <a:latin typeface="微软雅黑" pitchFamily="34" charset="-122"/>
                  <a:ea typeface="宋体" pitchFamily="2" charset="-122"/>
                  <a:sym typeface="微软雅黑" pitchFamily="34" charset="-122"/>
                </a:rPr>
                <a:t>单击输入标题</a:t>
              </a:r>
            </a:p>
          </p:txBody>
        </p:sp>
      </p:grpSp>
      <p:grpSp>
        <p:nvGrpSpPr>
          <p:cNvPr id="29" name="组合 28"/>
          <p:cNvGrpSpPr>
            <a:grpSpLocks/>
          </p:cNvGrpSpPr>
          <p:nvPr/>
        </p:nvGrpSpPr>
        <p:grpSpPr bwMode="auto">
          <a:xfrm>
            <a:off x="5489575" y="3252788"/>
            <a:ext cx="3409950" cy="666750"/>
            <a:chOff x="7320530" y="4337408"/>
            <a:chExt cx="4546733" cy="888587"/>
          </a:xfrm>
        </p:grpSpPr>
        <p:sp>
          <p:nvSpPr>
            <p:cNvPr id="18" name="Oval 38@|1FFC:192|FBC:16777215|LFC:16777215|LBC:16777215"/>
            <p:cNvSpPr>
              <a:spLocks noChangeAspect="1"/>
            </p:cNvSpPr>
            <p:nvPr/>
          </p:nvSpPr>
          <p:spPr>
            <a:xfrm>
              <a:off x="7320530" y="4394531"/>
              <a:ext cx="660419" cy="660093"/>
            </a:xfrm>
            <a:prstGeom prst="ellipse">
              <a:avLst/>
            </a:prstGeom>
            <a:solidFill>
              <a:srgbClr val="5AAB3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b="1" dirty="0">
                  <a:solidFill>
                    <a:prstClr val="white"/>
                  </a:solidFill>
                  <a:latin typeface="微软雅黑" panose="020B0503020204020204" pitchFamily="34" charset="-122"/>
                </a:rPr>
                <a:t>3</a:t>
              </a:r>
              <a:endParaRPr lang="en-AU" b="1" dirty="0">
                <a:solidFill>
                  <a:prstClr val="white"/>
                </a:solidFill>
                <a:latin typeface="微软雅黑" panose="020B0503020204020204" pitchFamily="34" charset="-122"/>
              </a:endParaRPr>
            </a:p>
          </p:txBody>
        </p:sp>
        <p:sp>
          <p:nvSpPr>
            <p:cNvPr id="17421" name="TextBox 16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8127004" y="4671686"/>
              <a:ext cx="3130641" cy="55430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 defTabSz="911225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defTabSz="911225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>
                <a:spcBef>
                  <a:spcPct val="20000"/>
                </a:spcBef>
              </a:pPr>
              <a:r>
                <a:rPr lang="zh-CN" altLang="en-US" sz="1000">
                  <a:ea typeface="宋体" pitchFamily="2" charset="-122"/>
                  <a:sym typeface="Arial" pitchFamily="34" charset="0"/>
                </a:rPr>
                <a:t>单击此处可编辑内容，根据您的需要自由拉伸文本框大小</a:t>
              </a:r>
              <a:endParaRPr lang="en-US" altLang="zh-CN" sz="1000">
                <a:ea typeface="宋体" pitchFamily="2" charset="-122"/>
                <a:sym typeface="Arial" pitchFamily="34" charset="0"/>
              </a:endParaRPr>
            </a:p>
          </p:txBody>
        </p:sp>
        <p:sp>
          <p:nvSpPr>
            <p:cNvPr id="17422" name="TextBox 2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8127004" y="4337408"/>
              <a:ext cx="3740259" cy="4315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1500" b="1">
                  <a:latin typeface="微软雅黑" pitchFamily="34" charset="-122"/>
                  <a:ea typeface="宋体" pitchFamily="2" charset="-122"/>
                  <a:sym typeface="微软雅黑" pitchFamily="34" charset="-122"/>
                </a:rPr>
                <a:t>单击输入标题</a:t>
              </a:r>
            </a:p>
          </p:txBody>
        </p:sp>
      </p:grpSp>
      <p:grpSp>
        <p:nvGrpSpPr>
          <p:cNvPr id="17414" name="组合 34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36" name="圆角矩形 35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17417" name="图片 36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7418" name="文本框 37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17419" name="文本框 38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pic>
        <p:nvPicPr>
          <p:cNvPr id="17415" name="图片 39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84250" y="1417638"/>
            <a:ext cx="3663950" cy="20669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 nodeType="clickPar">
                      <p:stCondLst>
                        <p:cond delay="indefinite"/>
                      </p:stCondLst>
                      <p:childTnLst>
                        <p:par>
                          <p:cTn id="2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4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698875" y="1989138"/>
            <a:ext cx="1587500" cy="1587500"/>
            <a:chOff x="4931904" y="2651491"/>
            <a:chExt cx="2117187" cy="2117187"/>
          </a:xfrm>
        </p:grpSpPr>
        <p:sp>
          <p:nvSpPr>
            <p:cNvPr id="29" name="Oval 2@|1FFC:192|FBC:16777215|LFC:192|LBC:16777215"/>
            <p:cNvSpPr/>
            <p:nvPr/>
          </p:nvSpPr>
          <p:spPr>
            <a:xfrm>
              <a:off x="4931904" y="2651491"/>
              <a:ext cx="2117187" cy="2117187"/>
            </a:xfrm>
            <a:prstGeom prst="ellipse">
              <a:avLst/>
            </a:prstGeom>
            <a:solidFill>
              <a:srgbClr val="315B2F"/>
            </a:solidFill>
            <a:ln w="57150">
              <a:solidFill>
                <a:srgbClr val="315B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54" dirty="0">
                <a:solidFill>
                  <a:prstClr val="white"/>
                </a:solidFill>
              </a:endParaRPr>
            </a:p>
          </p:txBody>
        </p:sp>
        <p:pic>
          <p:nvPicPr>
            <p:cNvPr id="18467" name="Picture 12@|13FFC:16777215|FBC:16777215|LFC:0|LBC:16777215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522472" y="3187920"/>
              <a:ext cx="915585" cy="101864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585788" y="1598613"/>
            <a:ext cx="3175000" cy="995362"/>
            <a:chOff x="780626" y="2132181"/>
            <a:chExt cx="4234021" cy="1326809"/>
          </a:xfrm>
        </p:grpSpPr>
        <p:sp>
          <p:nvSpPr>
            <p:cNvPr id="31" name="Oval 38@|1FFC:3675918|FBC:16777215|LFC:192|LBC:16777215"/>
            <p:cNvSpPr/>
            <p:nvPr/>
          </p:nvSpPr>
          <p:spPr>
            <a:xfrm>
              <a:off x="3433239" y="2132181"/>
              <a:ext cx="1325249" cy="1326809"/>
            </a:xfrm>
            <a:prstGeom prst="ellipse">
              <a:avLst/>
            </a:prstGeom>
            <a:solidFill>
              <a:srgbClr val="5AAB31"/>
            </a:solidFill>
            <a:ln w="57150">
              <a:solidFill>
                <a:srgbClr val="315B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54" dirty="0">
                <a:solidFill>
                  <a:prstClr val="white"/>
                </a:solidFill>
              </a:endParaRPr>
            </a:p>
          </p:txBody>
        </p:sp>
        <p:cxnSp>
          <p:nvCxnSpPr>
            <p:cNvPr id="34" name="Straight Connector 5@|9FFC:0|FBC:0|LFC:192|LBC:16777215"/>
            <p:cNvCxnSpPr/>
            <p:nvPr/>
          </p:nvCxnSpPr>
          <p:spPr>
            <a:xfrm>
              <a:off x="4694978" y="3111946"/>
              <a:ext cx="319669" cy="139664"/>
            </a:xfrm>
            <a:prstGeom prst="line">
              <a:avLst/>
            </a:prstGeom>
            <a:ln w="57150">
              <a:solidFill>
                <a:srgbClr val="315B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50" name="Freeform 94@|5FFC:16777215|FBC:16777215|LFC:16777215|LBC:16777215"/>
            <p:cNvSpPr>
              <a:spLocks/>
            </p:cNvSpPr>
            <p:nvPr/>
          </p:nvSpPr>
          <p:spPr bwMode="auto">
            <a:xfrm>
              <a:off x="3882046" y="2546941"/>
              <a:ext cx="497498" cy="520566"/>
            </a:xfrm>
            <a:custGeom>
              <a:avLst/>
              <a:gdLst>
                <a:gd name="T0" fmla="*/ 176 w 192"/>
                <a:gd name="T1" fmla="*/ 147 h 192"/>
                <a:gd name="T2" fmla="*/ 192 w 192"/>
                <a:gd name="T3" fmla="*/ 120 h 192"/>
                <a:gd name="T4" fmla="*/ 176 w 192"/>
                <a:gd name="T5" fmla="*/ 92 h 192"/>
                <a:gd name="T6" fmla="*/ 176 w 192"/>
                <a:gd name="T7" fmla="*/ 91 h 192"/>
                <a:gd name="T8" fmla="*/ 176 w 192"/>
                <a:gd name="T9" fmla="*/ 48 h 192"/>
                <a:gd name="T10" fmla="*/ 176 w 192"/>
                <a:gd name="T11" fmla="*/ 46 h 192"/>
                <a:gd name="T12" fmla="*/ 96 w 192"/>
                <a:gd name="T13" fmla="*/ 0 h 192"/>
                <a:gd name="T14" fmla="*/ 17 w 192"/>
                <a:gd name="T15" fmla="*/ 46 h 192"/>
                <a:gd name="T16" fmla="*/ 17 w 192"/>
                <a:gd name="T17" fmla="*/ 46 h 192"/>
                <a:gd name="T18" fmla="*/ 16 w 192"/>
                <a:gd name="T19" fmla="*/ 47 h 192"/>
                <a:gd name="T20" fmla="*/ 16 w 192"/>
                <a:gd name="T21" fmla="*/ 48 h 192"/>
                <a:gd name="T22" fmla="*/ 16 w 192"/>
                <a:gd name="T23" fmla="*/ 48 h 192"/>
                <a:gd name="T24" fmla="*/ 16 w 192"/>
                <a:gd name="T25" fmla="*/ 91 h 192"/>
                <a:gd name="T26" fmla="*/ 16 w 192"/>
                <a:gd name="T27" fmla="*/ 92 h 192"/>
                <a:gd name="T28" fmla="*/ 0 w 192"/>
                <a:gd name="T29" fmla="*/ 120 h 192"/>
                <a:gd name="T30" fmla="*/ 32 w 192"/>
                <a:gd name="T31" fmla="*/ 152 h 192"/>
                <a:gd name="T32" fmla="*/ 33 w 192"/>
                <a:gd name="T33" fmla="*/ 152 h 192"/>
                <a:gd name="T34" fmla="*/ 44 w 192"/>
                <a:gd name="T35" fmla="*/ 160 h 192"/>
                <a:gd name="T36" fmla="*/ 56 w 192"/>
                <a:gd name="T37" fmla="*/ 148 h 192"/>
                <a:gd name="T38" fmla="*/ 56 w 192"/>
                <a:gd name="T39" fmla="*/ 92 h 192"/>
                <a:gd name="T40" fmla="*/ 44 w 192"/>
                <a:gd name="T41" fmla="*/ 80 h 192"/>
                <a:gd name="T42" fmla="*/ 33 w 192"/>
                <a:gd name="T43" fmla="*/ 88 h 192"/>
                <a:gd name="T44" fmla="*/ 32 w 192"/>
                <a:gd name="T45" fmla="*/ 88 h 192"/>
                <a:gd name="T46" fmla="*/ 24 w 192"/>
                <a:gd name="T47" fmla="*/ 89 h 192"/>
                <a:gd name="T48" fmla="*/ 24 w 192"/>
                <a:gd name="T49" fmla="*/ 49 h 192"/>
                <a:gd name="T50" fmla="*/ 46 w 192"/>
                <a:gd name="T51" fmla="*/ 24 h 192"/>
                <a:gd name="T52" fmla="*/ 52 w 192"/>
                <a:gd name="T53" fmla="*/ 31 h 192"/>
                <a:gd name="T54" fmla="*/ 57 w 192"/>
                <a:gd name="T55" fmla="*/ 31 h 192"/>
                <a:gd name="T56" fmla="*/ 96 w 192"/>
                <a:gd name="T57" fmla="*/ 24 h 192"/>
                <a:gd name="T58" fmla="*/ 135 w 192"/>
                <a:gd name="T59" fmla="*/ 31 h 192"/>
                <a:gd name="T60" fmla="*/ 137 w 192"/>
                <a:gd name="T61" fmla="*/ 32 h 192"/>
                <a:gd name="T62" fmla="*/ 140 w 192"/>
                <a:gd name="T63" fmla="*/ 31 h 192"/>
                <a:gd name="T64" fmla="*/ 147 w 192"/>
                <a:gd name="T65" fmla="*/ 24 h 192"/>
                <a:gd name="T66" fmla="*/ 168 w 192"/>
                <a:gd name="T67" fmla="*/ 49 h 192"/>
                <a:gd name="T68" fmla="*/ 168 w 192"/>
                <a:gd name="T69" fmla="*/ 89 h 192"/>
                <a:gd name="T70" fmla="*/ 160 w 192"/>
                <a:gd name="T71" fmla="*/ 88 h 192"/>
                <a:gd name="T72" fmla="*/ 159 w 192"/>
                <a:gd name="T73" fmla="*/ 88 h 192"/>
                <a:gd name="T74" fmla="*/ 148 w 192"/>
                <a:gd name="T75" fmla="*/ 80 h 192"/>
                <a:gd name="T76" fmla="*/ 136 w 192"/>
                <a:gd name="T77" fmla="*/ 92 h 192"/>
                <a:gd name="T78" fmla="*/ 136 w 192"/>
                <a:gd name="T79" fmla="*/ 148 h 192"/>
                <a:gd name="T80" fmla="*/ 148 w 192"/>
                <a:gd name="T81" fmla="*/ 160 h 192"/>
                <a:gd name="T82" fmla="*/ 159 w 192"/>
                <a:gd name="T83" fmla="*/ 152 h 192"/>
                <a:gd name="T84" fmla="*/ 160 w 192"/>
                <a:gd name="T85" fmla="*/ 152 h 192"/>
                <a:gd name="T86" fmla="*/ 169 w 192"/>
                <a:gd name="T87" fmla="*/ 151 h 192"/>
                <a:gd name="T88" fmla="*/ 175 w 192"/>
                <a:gd name="T89" fmla="*/ 162 h 192"/>
                <a:gd name="T90" fmla="*/ 143 w 192"/>
                <a:gd name="T91" fmla="*/ 174 h 192"/>
                <a:gd name="T92" fmla="*/ 141 w 192"/>
                <a:gd name="T93" fmla="*/ 171 h 192"/>
                <a:gd name="T94" fmla="*/ 132 w 192"/>
                <a:gd name="T95" fmla="*/ 168 h 192"/>
                <a:gd name="T96" fmla="*/ 116 w 192"/>
                <a:gd name="T97" fmla="*/ 168 h 192"/>
                <a:gd name="T98" fmla="*/ 104 w 192"/>
                <a:gd name="T99" fmla="*/ 180 h 192"/>
                <a:gd name="T100" fmla="*/ 116 w 192"/>
                <a:gd name="T101" fmla="*/ 192 h 192"/>
                <a:gd name="T102" fmla="*/ 132 w 192"/>
                <a:gd name="T103" fmla="*/ 192 h 192"/>
                <a:gd name="T104" fmla="*/ 144 w 192"/>
                <a:gd name="T105" fmla="*/ 183 h 192"/>
                <a:gd name="T106" fmla="*/ 182 w 192"/>
                <a:gd name="T107" fmla="*/ 167 h 192"/>
                <a:gd name="T108" fmla="*/ 184 w 192"/>
                <a:gd name="T109" fmla="*/ 165 h 192"/>
                <a:gd name="T110" fmla="*/ 184 w 192"/>
                <a:gd name="T111" fmla="*/ 162 h 192"/>
                <a:gd name="T112" fmla="*/ 176 w 192"/>
                <a:gd name="T113" fmla="*/ 147 h 1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92" h="192">
                  <a:moveTo>
                    <a:pt x="176" y="147"/>
                  </a:moveTo>
                  <a:cubicBezTo>
                    <a:pt x="186" y="142"/>
                    <a:pt x="192" y="132"/>
                    <a:pt x="192" y="120"/>
                  </a:cubicBezTo>
                  <a:cubicBezTo>
                    <a:pt x="192" y="108"/>
                    <a:pt x="186" y="98"/>
                    <a:pt x="176" y="92"/>
                  </a:cubicBezTo>
                  <a:cubicBezTo>
                    <a:pt x="176" y="92"/>
                    <a:pt x="176" y="92"/>
                    <a:pt x="176" y="91"/>
                  </a:cubicBezTo>
                  <a:cubicBezTo>
                    <a:pt x="176" y="48"/>
                    <a:pt x="176" y="48"/>
                    <a:pt x="176" y="48"/>
                  </a:cubicBezTo>
                  <a:cubicBezTo>
                    <a:pt x="176" y="47"/>
                    <a:pt x="176" y="47"/>
                    <a:pt x="176" y="46"/>
                  </a:cubicBezTo>
                  <a:cubicBezTo>
                    <a:pt x="166" y="23"/>
                    <a:pt x="135" y="0"/>
                    <a:pt x="96" y="0"/>
                  </a:cubicBezTo>
                  <a:cubicBezTo>
                    <a:pt x="57" y="0"/>
                    <a:pt x="27" y="23"/>
                    <a:pt x="17" y="46"/>
                  </a:cubicBezTo>
                  <a:cubicBezTo>
                    <a:pt x="17" y="46"/>
                    <a:pt x="17" y="46"/>
                    <a:pt x="17" y="46"/>
                  </a:cubicBezTo>
                  <a:cubicBezTo>
                    <a:pt x="17" y="46"/>
                    <a:pt x="17" y="47"/>
                    <a:pt x="16" y="47"/>
                  </a:cubicBezTo>
                  <a:cubicBezTo>
                    <a:pt x="16" y="47"/>
                    <a:pt x="16" y="47"/>
                    <a:pt x="16" y="48"/>
                  </a:cubicBezTo>
                  <a:cubicBezTo>
                    <a:pt x="16" y="48"/>
                    <a:pt x="16" y="48"/>
                    <a:pt x="16" y="48"/>
                  </a:cubicBezTo>
                  <a:cubicBezTo>
                    <a:pt x="16" y="91"/>
                    <a:pt x="16" y="91"/>
                    <a:pt x="16" y="91"/>
                  </a:cubicBezTo>
                  <a:cubicBezTo>
                    <a:pt x="16" y="92"/>
                    <a:pt x="16" y="92"/>
                    <a:pt x="16" y="92"/>
                  </a:cubicBezTo>
                  <a:cubicBezTo>
                    <a:pt x="7" y="98"/>
                    <a:pt x="0" y="108"/>
                    <a:pt x="0" y="120"/>
                  </a:cubicBezTo>
                  <a:cubicBezTo>
                    <a:pt x="0" y="138"/>
                    <a:pt x="14" y="152"/>
                    <a:pt x="32" y="152"/>
                  </a:cubicBezTo>
                  <a:cubicBezTo>
                    <a:pt x="33" y="152"/>
                    <a:pt x="33" y="152"/>
                    <a:pt x="33" y="152"/>
                  </a:cubicBezTo>
                  <a:cubicBezTo>
                    <a:pt x="35" y="157"/>
                    <a:pt x="39" y="160"/>
                    <a:pt x="44" y="160"/>
                  </a:cubicBezTo>
                  <a:cubicBezTo>
                    <a:pt x="51" y="160"/>
                    <a:pt x="56" y="154"/>
                    <a:pt x="56" y="148"/>
                  </a:cubicBezTo>
                  <a:cubicBezTo>
                    <a:pt x="56" y="92"/>
                    <a:pt x="56" y="92"/>
                    <a:pt x="56" y="92"/>
                  </a:cubicBezTo>
                  <a:cubicBezTo>
                    <a:pt x="56" y="85"/>
                    <a:pt x="51" y="80"/>
                    <a:pt x="44" y="80"/>
                  </a:cubicBezTo>
                  <a:cubicBezTo>
                    <a:pt x="39" y="80"/>
                    <a:pt x="35" y="83"/>
                    <a:pt x="33" y="88"/>
                  </a:cubicBezTo>
                  <a:cubicBezTo>
                    <a:pt x="32" y="88"/>
                    <a:pt x="32" y="88"/>
                    <a:pt x="32" y="88"/>
                  </a:cubicBezTo>
                  <a:cubicBezTo>
                    <a:pt x="29" y="88"/>
                    <a:pt x="27" y="88"/>
                    <a:pt x="24" y="89"/>
                  </a:cubicBezTo>
                  <a:cubicBezTo>
                    <a:pt x="24" y="49"/>
                    <a:pt x="24" y="49"/>
                    <a:pt x="24" y="49"/>
                  </a:cubicBezTo>
                  <a:cubicBezTo>
                    <a:pt x="28" y="40"/>
                    <a:pt x="36" y="31"/>
                    <a:pt x="46" y="24"/>
                  </a:cubicBezTo>
                  <a:cubicBezTo>
                    <a:pt x="52" y="31"/>
                    <a:pt x="52" y="31"/>
                    <a:pt x="52" y="31"/>
                  </a:cubicBezTo>
                  <a:cubicBezTo>
                    <a:pt x="54" y="32"/>
                    <a:pt x="56" y="32"/>
                    <a:pt x="57" y="31"/>
                  </a:cubicBezTo>
                  <a:cubicBezTo>
                    <a:pt x="57" y="31"/>
                    <a:pt x="69" y="24"/>
                    <a:pt x="96" y="24"/>
                  </a:cubicBezTo>
                  <a:cubicBezTo>
                    <a:pt x="123" y="24"/>
                    <a:pt x="135" y="31"/>
                    <a:pt x="135" y="31"/>
                  </a:cubicBezTo>
                  <a:cubicBezTo>
                    <a:pt x="136" y="32"/>
                    <a:pt x="136" y="32"/>
                    <a:pt x="137" y="32"/>
                  </a:cubicBezTo>
                  <a:cubicBezTo>
                    <a:pt x="138" y="32"/>
                    <a:pt x="139" y="31"/>
                    <a:pt x="140" y="31"/>
                  </a:cubicBezTo>
                  <a:cubicBezTo>
                    <a:pt x="147" y="24"/>
                    <a:pt x="147" y="24"/>
                    <a:pt x="147" y="24"/>
                  </a:cubicBezTo>
                  <a:cubicBezTo>
                    <a:pt x="157" y="31"/>
                    <a:pt x="164" y="40"/>
                    <a:pt x="168" y="49"/>
                  </a:cubicBezTo>
                  <a:cubicBezTo>
                    <a:pt x="168" y="89"/>
                    <a:pt x="168" y="89"/>
                    <a:pt x="168" y="89"/>
                  </a:cubicBezTo>
                  <a:cubicBezTo>
                    <a:pt x="166" y="88"/>
                    <a:pt x="163" y="88"/>
                    <a:pt x="160" y="88"/>
                  </a:cubicBezTo>
                  <a:cubicBezTo>
                    <a:pt x="159" y="88"/>
                    <a:pt x="159" y="88"/>
                    <a:pt x="159" y="88"/>
                  </a:cubicBezTo>
                  <a:cubicBezTo>
                    <a:pt x="158" y="83"/>
                    <a:pt x="153" y="80"/>
                    <a:pt x="148" y="80"/>
                  </a:cubicBezTo>
                  <a:cubicBezTo>
                    <a:pt x="142" y="80"/>
                    <a:pt x="136" y="85"/>
                    <a:pt x="136" y="92"/>
                  </a:cubicBezTo>
                  <a:cubicBezTo>
                    <a:pt x="136" y="148"/>
                    <a:pt x="136" y="148"/>
                    <a:pt x="136" y="148"/>
                  </a:cubicBezTo>
                  <a:cubicBezTo>
                    <a:pt x="136" y="154"/>
                    <a:pt x="142" y="160"/>
                    <a:pt x="148" y="160"/>
                  </a:cubicBezTo>
                  <a:cubicBezTo>
                    <a:pt x="153" y="160"/>
                    <a:pt x="158" y="157"/>
                    <a:pt x="159" y="152"/>
                  </a:cubicBezTo>
                  <a:cubicBezTo>
                    <a:pt x="160" y="152"/>
                    <a:pt x="160" y="152"/>
                    <a:pt x="160" y="152"/>
                  </a:cubicBezTo>
                  <a:cubicBezTo>
                    <a:pt x="163" y="152"/>
                    <a:pt x="166" y="151"/>
                    <a:pt x="169" y="151"/>
                  </a:cubicBezTo>
                  <a:cubicBezTo>
                    <a:pt x="175" y="162"/>
                    <a:pt x="175" y="162"/>
                    <a:pt x="175" y="162"/>
                  </a:cubicBezTo>
                  <a:cubicBezTo>
                    <a:pt x="143" y="174"/>
                    <a:pt x="143" y="174"/>
                    <a:pt x="143" y="174"/>
                  </a:cubicBezTo>
                  <a:cubicBezTo>
                    <a:pt x="142" y="173"/>
                    <a:pt x="142" y="172"/>
                    <a:pt x="141" y="171"/>
                  </a:cubicBezTo>
                  <a:cubicBezTo>
                    <a:pt x="138" y="169"/>
                    <a:pt x="135" y="168"/>
                    <a:pt x="132" y="168"/>
                  </a:cubicBezTo>
                  <a:cubicBezTo>
                    <a:pt x="116" y="168"/>
                    <a:pt x="116" y="168"/>
                    <a:pt x="116" y="168"/>
                  </a:cubicBezTo>
                  <a:cubicBezTo>
                    <a:pt x="110" y="168"/>
                    <a:pt x="104" y="173"/>
                    <a:pt x="104" y="180"/>
                  </a:cubicBezTo>
                  <a:cubicBezTo>
                    <a:pt x="104" y="186"/>
                    <a:pt x="110" y="192"/>
                    <a:pt x="116" y="192"/>
                  </a:cubicBezTo>
                  <a:cubicBezTo>
                    <a:pt x="132" y="192"/>
                    <a:pt x="132" y="192"/>
                    <a:pt x="132" y="192"/>
                  </a:cubicBezTo>
                  <a:cubicBezTo>
                    <a:pt x="138" y="192"/>
                    <a:pt x="142" y="188"/>
                    <a:pt x="144" y="183"/>
                  </a:cubicBezTo>
                  <a:cubicBezTo>
                    <a:pt x="182" y="167"/>
                    <a:pt x="182" y="167"/>
                    <a:pt x="182" y="167"/>
                  </a:cubicBezTo>
                  <a:cubicBezTo>
                    <a:pt x="183" y="167"/>
                    <a:pt x="184" y="166"/>
                    <a:pt x="184" y="165"/>
                  </a:cubicBezTo>
                  <a:cubicBezTo>
                    <a:pt x="184" y="164"/>
                    <a:pt x="184" y="163"/>
                    <a:pt x="184" y="162"/>
                  </a:cubicBezTo>
                  <a:lnTo>
                    <a:pt x="176" y="147"/>
                  </a:ln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lIns="60222" tIns="30111" rIns="60222" bIns="30111"/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186">
                <a:solidFill>
                  <a:prstClr val="black"/>
                </a:solidFill>
                <a:latin typeface="+mn-lt"/>
                <a:ea typeface="+mn-ea"/>
              </a:endParaRPr>
            </a:p>
          </p:txBody>
        </p:sp>
        <p:sp>
          <p:nvSpPr>
            <p:cNvPr id="51" name="TextBox 13@|17FFC:16777215|FBC:16777215|LFC:16777215|LBC:16777215"/>
            <p:cNvSpPr txBox="1"/>
            <p:nvPr/>
          </p:nvSpPr>
          <p:spPr>
            <a:xfrm>
              <a:off x="780626" y="2394580"/>
              <a:ext cx="2299073" cy="30683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91261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500" b="1" dirty="0"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500" b="1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2" name="TextBox 13@|17FFC:16777215|FBC:16777215|LFC:16777215|LBC:16777215"/>
            <p:cNvSpPr txBox="1"/>
            <p:nvPr/>
          </p:nvSpPr>
          <p:spPr>
            <a:xfrm>
              <a:off x="780626" y="2802992"/>
              <a:ext cx="2316009" cy="431689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91261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050" dirty="0"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585788" y="3113088"/>
            <a:ext cx="3243262" cy="992187"/>
            <a:chOff x="780626" y="4149501"/>
            <a:chExt cx="4325331" cy="1323954"/>
          </a:xfrm>
        </p:grpSpPr>
        <p:sp>
          <p:nvSpPr>
            <p:cNvPr id="33" name="Oval 41@|1FFC:3675918|FBC:16777215|LFC:192|LBC:16777215"/>
            <p:cNvSpPr/>
            <p:nvPr/>
          </p:nvSpPr>
          <p:spPr>
            <a:xfrm>
              <a:off x="3433411" y="4149501"/>
              <a:ext cx="1325334" cy="1323954"/>
            </a:xfrm>
            <a:prstGeom prst="ellipse">
              <a:avLst/>
            </a:prstGeom>
            <a:solidFill>
              <a:srgbClr val="5AAB31"/>
            </a:solidFill>
            <a:ln w="57150">
              <a:solidFill>
                <a:srgbClr val="315B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54" dirty="0">
                <a:solidFill>
                  <a:prstClr val="white"/>
                </a:solidFill>
              </a:endParaRPr>
            </a:p>
          </p:txBody>
        </p:sp>
        <p:cxnSp>
          <p:nvCxnSpPr>
            <p:cNvPr id="35" name="Straight Connector 44@|9FFC:0|FBC:0|LFC:192|LBC:16777215"/>
            <p:cNvCxnSpPr/>
            <p:nvPr/>
          </p:nvCxnSpPr>
          <p:spPr>
            <a:xfrm flipV="1">
              <a:off x="4733339" y="4268127"/>
              <a:ext cx="372618" cy="245726"/>
            </a:xfrm>
            <a:prstGeom prst="line">
              <a:avLst/>
            </a:prstGeom>
            <a:ln w="57150">
              <a:solidFill>
                <a:srgbClr val="315B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8456" name="组合 46"/>
            <p:cNvGrpSpPr>
              <a:grpSpLocks/>
            </p:cNvGrpSpPr>
            <p:nvPr/>
          </p:nvGrpSpPr>
          <p:grpSpPr bwMode="auto">
            <a:xfrm>
              <a:off x="3881445" y="4642541"/>
              <a:ext cx="403174" cy="403174"/>
              <a:chOff x="749300" y="4614863"/>
              <a:chExt cx="414338" cy="414337"/>
            </a:xfrm>
          </p:grpSpPr>
          <p:sp>
            <p:nvSpPr>
              <p:cNvPr id="48" name="Oval 69@|1FFC:16777215|FBC:16777215|LFC:16777215|LBC:16777215"/>
              <p:cNvSpPr>
                <a:spLocks noChangeArrowheads="1"/>
              </p:cNvSpPr>
              <p:nvPr/>
            </p:nvSpPr>
            <p:spPr bwMode="auto">
              <a:xfrm>
                <a:off x="750124" y="4615407"/>
                <a:ext cx="413396" cy="413627"/>
              </a:xfrm>
              <a:prstGeom prst="ellipse">
                <a:avLst/>
              </a:prstGeom>
              <a:noFill/>
              <a:ln w="301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86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9" name="Freeform 70@|5FFC:16777215|FBC:16777215|LFC:16777215|LBC:16777215"/>
              <p:cNvSpPr>
                <a:spLocks/>
              </p:cNvSpPr>
              <p:nvPr/>
            </p:nvSpPr>
            <p:spPr bwMode="auto">
              <a:xfrm>
                <a:off x="839331" y="4741672"/>
                <a:ext cx="197994" cy="198106"/>
              </a:xfrm>
              <a:custGeom>
                <a:avLst/>
                <a:gdLst>
                  <a:gd name="T0" fmla="*/ 139 w 208"/>
                  <a:gd name="T1" fmla="*/ 208 h 208"/>
                  <a:gd name="T2" fmla="*/ 104 w 208"/>
                  <a:gd name="T3" fmla="*/ 104 h 208"/>
                  <a:gd name="T4" fmla="*/ 0 w 208"/>
                  <a:gd name="T5" fmla="*/ 69 h 208"/>
                  <a:gd name="T6" fmla="*/ 208 w 208"/>
                  <a:gd name="T7" fmla="*/ 0 h 208"/>
                  <a:gd name="T8" fmla="*/ 139 w 208"/>
                  <a:gd name="T9" fmla="*/ 208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08" h="208">
                    <a:moveTo>
                      <a:pt x="139" y="208"/>
                    </a:moveTo>
                    <a:lnTo>
                      <a:pt x="104" y="104"/>
                    </a:lnTo>
                    <a:lnTo>
                      <a:pt x="0" y="69"/>
                    </a:lnTo>
                    <a:lnTo>
                      <a:pt x="208" y="0"/>
                    </a:lnTo>
                    <a:lnTo>
                      <a:pt x="139" y="208"/>
                    </a:lnTo>
                    <a:close/>
                  </a:path>
                </a:pathLst>
              </a:custGeom>
              <a:noFill/>
              <a:ln w="30163" cap="rnd">
                <a:solidFill>
                  <a:srgbClr val="FFFF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</a:extLst>
            </p:spPr>
            <p:txBody>
              <a:bodyPr lIns="60222" tIns="30111" rIns="60222" bIns="30111"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 sz="1186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53" name="TextBox 13@|17FFC:16777215|FBC:16777215|LFC:16777215|LBC:16777215"/>
            <p:cNvSpPr txBox="1"/>
            <p:nvPr/>
          </p:nvSpPr>
          <p:spPr>
            <a:xfrm>
              <a:off x="780626" y="4488433"/>
              <a:ext cx="2297104" cy="309276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91261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500" b="1"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500" b="1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4" name="TextBox 13@|17FFC:16777215|FBC:16777215|LFC:16777215|LBC:16777215"/>
            <p:cNvSpPr txBox="1"/>
            <p:nvPr/>
          </p:nvSpPr>
          <p:spPr>
            <a:xfrm>
              <a:off x="780626" y="4899389"/>
              <a:ext cx="2314041" cy="43002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algn="r" defTabSz="91261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050" dirty="0"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6" name="组合 5"/>
          <p:cNvGrpSpPr>
            <a:grpSpLocks/>
          </p:cNvGrpSpPr>
          <p:nvPr/>
        </p:nvGrpSpPr>
        <p:grpSpPr bwMode="auto">
          <a:xfrm>
            <a:off x="5224463" y="1598613"/>
            <a:ext cx="3132137" cy="995362"/>
            <a:chOff x="6966342" y="2132181"/>
            <a:chExt cx="4175467" cy="1326810"/>
          </a:xfrm>
        </p:grpSpPr>
        <p:sp>
          <p:nvSpPr>
            <p:cNvPr id="30" name="Oval 37@|1FFC:3675918|FBC:16777215|LFC:192|LBC:16777215"/>
            <p:cNvSpPr/>
            <p:nvPr/>
          </p:nvSpPr>
          <p:spPr>
            <a:xfrm>
              <a:off x="7224531" y="2132181"/>
              <a:ext cx="1322689" cy="1326810"/>
            </a:xfrm>
            <a:prstGeom prst="ellipse">
              <a:avLst/>
            </a:prstGeom>
            <a:solidFill>
              <a:srgbClr val="5AAB31"/>
            </a:solidFill>
            <a:ln w="57150">
              <a:solidFill>
                <a:srgbClr val="315B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54" dirty="0">
                <a:solidFill>
                  <a:prstClr val="white"/>
                </a:solidFill>
              </a:endParaRPr>
            </a:p>
          </p:txBody>
        </p:sp>
        <p:cxnSp>
          <p:nvCxnSpPr>
            <p:cNvPr id="36" name="Straight Connector 46@|9FFC:0|FBC:0|LFC:192|LBC:16777215"/>
            <p:cNvCxnSpPr/>
            <p:nvPr/>
          </p:nvCxnSpPr>
          <p:spPr>
            <a:xfrm flipV="1">
              <a:off x="6966342" y="3111946"/>
              <a:ext cx="344957" cy="139664"/>
            </a:xfrm>
            <a:prstGeom prst="line">
              <a:avLst/>
            </a:prstGeom>
            <a:ln w="57150">
              <a:solidFill>
                <a:srgbClr val="315B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3" name="组合 42"/>
            <p:cNvGrpSpPr/>
            <p:nvPr/>
          </p:nvGrpSpPr>
          <p:grpSpPr>
            <a:xfrm>
              <a:off x="7610953" y="2547553"/>
              <a:ext cx="499939" cy="496064"/>
              <a:chOff x="2447925" y="3514725"/>
              <a:chExt cx="204787" cy="203200"/>
            </a:xfrm>
            <a:solidFill>
              <a:schemeClr val="bg1"/>
            </a:solidFill>
          </p:grpSpPr>
          <p:sp>
            <p:nvSpPr>
              <p:cNvPr id="44" name="Freeform 690@|5FFC:0|FBC:0|LFC:0|LBC:16777215"/>
              <p:cNvSpPr>
                <a:spLocks noEditPoints="1"/>
              </p:cNvSpPr>
              <p:nvPr/>
            </p:nvSpPr>
            <p:spPr bwMode="auto">
              <a:xfrm>
                <a:off x="2562225" y="3632200"/>
                <a:ext cx="88900" cy="85725"/>
              </a:xfrm>
              <a:custGeom>
                <a:avLst/>
                <a:gdLst>
                  <a:gd name="T0" fmla="*/ 27 w 124"/>
                  <a:gd name="T1" fmla="*/ 1 h 121"/>
                  <a:gd name="T2" fmla="*/ 31 w 124"/>
                  <a:gd name="T3" fmla="*/ 8 h 121"/>
                  <a:gd name="T4" fmla="*/ 23 w 124"/>
                  <a:gd name="T5" fmla="*/ 17 h 121"/>
                  <a:gd name="T6" fmla="*/ 16 w 124"/>
                  <a:gd name="T7" fmla="*/ 24 h 121"/>
                  <a:gd name="T8" fmla="*/ 0 w 124"/>
                  <a:gd name="T9" fmla="*/ 34 h 121"/>
                  <a:gd name="T10" fmla="*/ 51 w 124"/>
                  <a:gd name="T11" fmla="*/ 85 h 121"/>
                  <a:gd name="T12" fmla="*/ 75 w 124"/>
                  <a:gd name="T13" fmla="*/ 117 h 121"/>
                  <a:gd name="T14" fmla="*/ 88 w 124"/>
                  <a:gd name="T15" fmla="*/ 121 h 121"/>
                  <a:gd name="T16" fmla="*/ 124 w 124"/>
                  <a:gd name="T17" fmla="*/ 85 h 121"/>
                  <a:gd name="T18" fmla="*/ 120 w 124"/>
                  <a:gd name="T19" fmla="*/ 72 h 121"/>
                  <a:gd name="T20" fmla="*/ 88 w 124"/>
                  <a:gd name="T21" fmla="*/ 48 h 121"/>
                  <a:gd name="T22" fmla="*/ 40 w 124"/>
                  <a:gd name="T23" fmla="*/ 0 h 121"/>
                  <a:gd name="T24" fmla="*/ 35 w 124"/>
                  <a:gd name="T25" fmla="*/ 5 h 121"/>
                  <a:gd name="T26" fmla="*/ 27 w 124"/>
                  <a:gd name="T27" fmla="*/ 1 h 121"/>
                  <a:gd name="T28" fmla="*/ 85 w 124"/>
                  <a:gd name="T29" fmla="*/ 66 h 121"/>
                  <a:gd name="T30" fmla="*/ 100 w 124"/>
                  <a:gd name="T31" fmla="*/ 81 h 121"/>
                  <a:gd name="T32" fmla="*/ 85 w 124"/>
                  <a:gd name="T33" fmla="*/ 96 h 121"/>
                  <a:gd name="T34" fmla="*/ 70 w 124"/>
                  <a:gd name="T35" fmla="*/ 81 h 121"/>
                  <a:gd name="T36" fmla="*/ 85 w 124"/>
                  <a:gd name="T37" fmla="*/ 66 h 12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</a:cxnLst>
                <a:rect l="0" t="0" r="r" b="b"/>
                <a:pathLst>
                  <a:path w="124" h="121">
                    <a:moveTo>
                      <a:pt x="27" y="1"/>
                    </a:moveTo>
                    <a:cubicBezTo>
                      <a:pt x="31" y="8"/>
                      <a:pt x="31" y="8"/>
                      <a:pt x="31" y="8"/>
                    </a:cubicBezTo>
                    <a:cubicBezTo>
                      <a:pt x="23" y="17"/>
                      <a:pt x="23" y="17"/>
                      <a:pt x="23" y="17"/>
                    </a:cubicBezTo>
                    <a:cubicBezTo>
                      <a:pt x="16" y="24"/>
                      <a:pt x="16" y="24"/>
                      <a:pt x="16" y="24"/>
                    </a:cubicBezTo>
                    <a:cubicBezTo>
                      <a:pt x="11" y="29"/>
                      <a:pt x="6" y="32"/>
                      <a:pt x="0" y="34"/>
                    </a:cubicBezTo>
                    <a:cubicBezTo>
                      <a:pt x="51" y="85"/>
                      <a:pt x="51" y="85"/>
                      <a:pt x="51" y="85"/>
                    </a:cubicBezTo>
                    <a:cubicBezTo>
                      <a:pt x="75" y="117"/>
                      <a:pt x="75" y="117"/>
                      <a:pt x="75" y="117"/>
                    </a:cubicBezTo>
                    <a:cubicBezTo>
                      <a:pt x="88" y="121"/>
                      <a:pt x="88" y="121"/>
                      <a:pt x="88" y="121"/>
                    </a:cubicBezTo>
                    <a:cubicBezTo>
                      <a:pt x="124" y="85"/>
                      <a:pt x="124" y="85"/>
                      <a:pt x="124" y="85"/>
                    </a:cubicBezTo>
                    <a:cubicBezTo>
                      <a:pt x="120" y="72"/>
                      <a:pt x="120" y="72"/>
                      <a:pt x="120" y="72"/>
                    </a:cubicBezTo>
                    <a:cubicBezTo>
                      <a:pt x="88" y="48"/>
                      <a:pt x="88" y="48"/>
                      <a:pt x="88" y="48"/>
                    </a:cubicBezTo>
                    <a:cubicBezTo>
                      <a:pt x="40" y="0"/>
                      <a:pt x="40" y="0"/>
                      <a:pt x="40" y="0"/>
                    </a:cubicBezTo>
                    <a:cubicBezTo>
                      <a:pt x="35" y="5"/>
                      <a:pt x="35" y="5"/>
                      <a:pt x="35" y="5"/>
                    </a:cubicBezTo>
                    <a:lnTo>
                      <a:pt x="27" y="1"/>
                    </a:lnTo>
                    <a:close/>
                    <a:moveTo>
                      <a:pt x="85" y="66"/>
                    </a:moveTo>
                    <a:cubicBezTo>
                      <a:pt x="93" y="66"/>
                      <a:pt x="100" y="73"/>
                      <a:pt x="100" y="81"/>
                    </a:cubicBezTo>
                    <a:cubicBezTo>
                      <a:pt x="100" y="90"/>
                      <a:pt x="93" y="96"/>
                      <a:pt x="85" y="96"/>
                    </a:cubicBezTo>
                    <a:cubicBezTo>
                      <a:pt x="76" y="96"/>
                      <a:pt x="70" y="90"/>
                      <a:pt x="70" y="81"/>
                    </a:cubicBezTo>
                    <a:cubicBezTo>
                      <a:pt x="70" y="73"/>
                      <a:pt x="76" y="66"/>
                      <a:pt x="85" y="6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5" name="Freeform 691@|5FFC:0|FBC:0|LFC:0|LBC:16777215"/>
              <p:cNvSpPr>
                <a:spLocks/>
              </p:cNvSpPr>
              <p:nvPr/>
            </p:nvSpPr>
            <p:spPr bwMode="auto">
              <a:xfrm>
                <a:off x="2447925" y="3514725"/>
                <a:ext cx="90487" cy="92075"/>
              </a:xfrm>
              <a:custGeom>
                <a:avLst/>
                <a:gdLst>
                  <a:gd name="T0" fmla="*/ 105 w 129"/>
                  <a:gd name="T1" fmla="*/ 102 h 129"/>
                  <a:gd name="T2" fmla="*/ 113 w 129"/>
                  <a:gd name="T3" fmla="*/ 93 h 129"/>
                  <a:gd name="T4" fmla="*/ 121 w 129"/>
                  <a:gd name="T5" fmla="*/ 97 h 129"/>
                  <a:gd name="T6" fmla="*/ 117 w 129"/>
                  <a:gd name="T7" fmla="*/ 90 h 129"/>
                  <a:gd name="T8" fmla="*/ 125 w 129"/>
                  <a:gd name="T9" fmla="*/ 82 h 129"/>
                  <a:gd name="T10" fmla="*/ 126 w 129"/>
                  <a:gd name="T11" fmla="*/ 81 h 129"/>
                  <a:gd name="T12" fmla="*/ 129 w 129"/>
                  <a:gd name="T13" fmla="*/ 67 h 129"/>
                  <a:gd name="T14" fmla="*/ 62 w 129"/>
                  <a:gd name="T15" fmla="*/ 0 h 129"/>
                  <a:gd name="T16" fmla="*/ 56 w 129"/>
                  <a:gd name="T17" fmla="*/ 6 h 129"/>
                  <a:gd name="T18" fmla="*/ 81 w 129"/>
                  <a:gd name="T19" fmla="*/ 46 h 129"/>
                  <a:gd name="T20" fmla="*/ 46 w 129"/>
                  <a:gd name="T21" fmla="*/ 81 h 129"/>
                  <a:gd name="T22" fmla="*/ 6 w 129"/>
                  <a:gd name="T23" fmla="*/ 56 h 129"/>
                  <a:gd name="T24" fmla="*/ 0 w 129"/>
                  <a:gd name="T25" fmla="*/ 62 h 129"/>
                  <a:gd name="T26" fmla="*/ 67 w 129"/>
                  <a:gd name="T27" fmla="*/ 129 h 129"/>
                  <a:gd name="T28" fmla="*/ 86 w 129"/>
                  <a:gd name="T29" fmla="*/ 123 h 129"/>
                  <a:gd name="T30" fmla="*/ 88 w 129"/>
                  <a:gd name="T31" fmla="*/ 125 h 129"/>
                  <a:gd name="T32" fmla="*/ 98 w 129"/>
                  <a:gd name="T33" fmla="*/ 109 h 129"/>
                  <a:gd name="T34" fmla="*/ 105 w 129"/>
                  <a:gd name="T35" fmla="*/ 102 h 12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29" h="129">
                    <a:moveTo>
                      <a:pt x="105" y="102"/>
                    </a:moveTo>
                    <a:cubicBezTo>
                      <a:pt x="113" y="93"/>
                      <a:pt x="113" y="93"/>
                      <a:pt x="113" y="93"/>
                    </a:cubicBezTo>
                    <a:cubicBezTo>
                      <a:pt x="121" y="97"/>
                      <a:pt x="121" y="97"/>
                      <a:pt x="121" y="97"/>
                    </a:cubicBezTo>
                    <a:cubicBezTo>
                      <a:pt x="117" y="90"/>
                      <a:pt x="117" y="90"/>
                      <a:pt x="117" y="90"/>
                    </a:cubicBezTo>
                    <a:cubicBezTo>
                      <a:pt x="125" y="82"/>
                      <a:pt x="125" y="82"/>
                      <a:pt x="125" y="82"/>
                    </a:cubicBezTo>
                    <a:cubicBezTo>
                      <a:pt x="126" y="81"/>
                      <a:pt x="126" y="81"/>
                      <a:pt x="126" y="81"/>
                    </a:cubicBezTo>
                    <a:cubicBezTo>
                      <a:pt x="128" y="76"/>
                      <a:pt x="129" y="71"/>
                      <a:pt x="129" y="67"/>
                    </a:cubicBezTo>
                    <a:cubicBezTo>
                      <a:pt x="129" y="33"/>
                      <a:pt x="96" y="0"/>
                      <a:pt x="62" y="0"/>
                    </a:cubicBezTo>
                    <a:cubicBezTo>
                      <a:pt x="62" y="0"/>
                      <a:pt x="58" y="4"/>
                      <a:pt x="56" y="6"/>
                    </a:cubicBezTo>
                    <a:cubicBezTo>
                      <a:pt x="83" y="33"/>
                      <a:pt x="81" y="29"/>
                      <a:pt x="81" y="46"/>
                    </a:cubicBezTo>
                    <a:cubicBezTo>
                      <a:pt x="81" y="59"/>
                      <a:pt x="59" y="81"/>
                      <a:pt x="46" y="81"/>
                    </a:cubicBezTo>
                    <a:cubicBezTo>
                      <a:pt x="29" y="81"/>
                      <a:pt x="34" y="84"/>
                      <a:pt x="6" y="56"/>
                    </a:cubicBezTo>
                    <a:cubicBezTo>
                      <a:pt x="4" y="58"/>
                      <a:pt x="0" y="62"/>
                      <a:pt x="0" y="62"/>
                    </a:cubicBezTo>
                    <a:cubicBezTo>
                      <a:pt x="1" y="96"/>
                      <a:pt x="33" y="129"/>
                      <a:pt x="67" y="129"/>
                    </a:cubicBezTo>
                    <a:cubicBezTo>
                      <a:pt x="73" y="129"/>
                      <a:pt x="80" y="127"/>
                      <a:pt x="86" y="123"/>
                    </a:cubicBezTo>
                    <a:cubicBezTo>
                      <a:pt x="88" y="125"/>
                      <a:pt x="88" y="125"/>
                      <a:pt x="88" y="125"/>
                    </a:cubicBezTo>
                    <a:cubicBezTo>
                      <a:pt x="90" y="119"/>
                      <a:pt x="93" y="114"/>
                      <a:pt x="98" y="109"/>
                    </a:cubicBezTo>
                    <a:lnTo>
                      <a:pt x="105" y="102"/>
                    </a:ln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6" name="Freeform 692@|5FFC:0|FBC:0|LFC:0|LBC:16777215"/>
              <p:cNvSpPr>
                <a:spLocks/>
              </p:cNvSpPr>
              <p:nvPr/>
            </p:nvSpPr>
            <p:spPr bwMode="auto">
              <a:xfrm>
                <a:off x="2447925" y="3514725"/>
                <a:ext cx="204787" cy="203200"/>
              </a:xfrm>
              <a:custGeom>
                <a:avLst/>
                <a:gdLst>
                  <a:gd name="T0" fmla="*/ 280 w 291"/>
                  <a:gd name="T1" fmla="*/ 27 h 287"/>
                  <a:gd name="T2" fmla="*/ 260 w 291"/>
                  <a:gd name="T3" fmla="*/ 8 h 287"/>
                  <a:gd name="T4" fmla="*/ 241 w 291"/>
                  <a:gd name="T5" fmla="*/ 0 h 287"/>
                  <a:gd name="T6" fmla="*/ 222 w 291"/>
                  <a:gd name="T7" fmla="*/ 8 h 287"/>
                  <a:gd name="T8" fmla="*/ 137 w 291"/>
                  <a:gd name="T9" fmla="*/ 93 h 287"/>
                  <a:gd name="T10" fmla="*/ 133 w 291"/>
                  <a:gd name="T11" fmla="*/ 110 h 287"/>
                  <a:gd name="T12" fmla="*/ 122 w 291"/>
                  <a:gd name="T13" fmla="*/ 114 h 287"/>
                  <a:gd name="T14" fmla="*/ 116 w 291"/>
                  <a:gd name="T15" fmla="*/ 113 h 287"/>
                  <a:gd name="T16" fmla="*/ 109 w 291"/>
                  <a:gd name="T17" fmla="*/ 120 h 287"/>
                  <a:gd name="T18" fmla="*/ 109 w 291"/>
                  <a:gd name="T19" fmla="*/ 159 h 287"/>
                  <a:gd name="T20" fmla="*/ 110 w 291"/>
                  <a:gd name="T21" fmla="*/ 160 h 287"/>
                  <a:gd name="T22" fmla="*/ 44 w 291"/>
                  <a:gd name="T23" fmla="*/ 227 h 287"/>
                  <a:gd name="T24" fmla="*/ 26 w 291"/>
                  <a:gd name="T25" fmla="*/ 234 h 287"/>
                  <a:gd name="T26" fmla="*/ 0 w 291"/>
                  <a:gd name="T27" fmla="*/ 271 h 287"/>
                  <a:gd name="T28" fmla="*/ 17 w 291"/>
                  <a:gd name="T29" fmla="*/ 287 h 287"/>
                  <a:gd name="T30" fmla="*/ 54 w 291"/>
                  <a:gd name="T31" fmla="*/ 261 h 287"/>
                  <a:gd name="T32" fmla="*/ 60 w 291"/>
                  <a:gd name="T33" fmla="*/ 243 h 287"/>
                  <a:gd name="T34" fmla="*/ 127 w 291"/>
                  <a:gd name="T35" fmla="*/ 177 h 287"/>
                  <a:gd name="T36" fmla="*/ 129 w 291"/>
                  <a:gd name="T37" fmla="*/ 179 h 287"/>
                  <a:gd name="T38" fmla="*/ 148 w 291"/>
                  <a:gd name="T39" fmla="*/ 187 h 287"/>
                  <a:gd name="T40" fmla="*/ 167 w 291"/>
                  <a:gd name="T41" fmla="*/ 179 h 287"/>
                  <a:gd name="T42" fmla="*/ 175 w 291"/>
                  <a:gd name="T43" fmla="*/ 171 h 287"/>
                  <a:gd name="T44" fmla="*/ 178 w 291"/>
                  <a:gd name="T45" fmla="*/ 155 h 287"/>
                  <a:gd name="T46" fmla="*/ 190 w 291"/>
                  <a:gd name="T47" fmla="*/ 150 h 287"/>
                  <a:gd name="T48" fmla="*/ 195 w 291"/>
                  <a:gd name="T49" fmla="*/ 151 h 287"/>
                  <a:gd name="T50" fmla="*/ 280 w 291"/>
                  <a:gd name="T51" fmla="*/ 66 h 287"/>
                  <a:gd name="T52" fmla="*/ 280 w 291"/>
                  <a:gd name="T53" fmla="*/ 27 h 28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</a:cxnLst>
                <a:rect l="0" t="0" r="r" b="b"/>
                <a:pathLst>
                  <a:path w="291" h="287">
                    <a:moveTo>
                      <a:pt x="280" y="27"/>
                    </a:moveTo>
                    <a:cubicBezTo>
                      <a:pt x="260" y="8"/>
                      <a:pt x="260" y="8"/>
                      <a:pt x="260" y="8"/>
                    </a:cubicBezTo>
                    <a:cubicBezTo>
                      <a:pt x="255" y="2"/>
                      <a:pt x="248" y="0"/>
                      <a:pt x="241" y="0"/>
                    </a:cubicBezTo>
                    <a:cubicBezTo>
                      <a:pt x="234" y="0"/>
                      <a:pt x="227" y="2"/>
                      <a:pt x="222" y="8"/>
                    </a:cubicBezTo>
                    <a:cubicBezTo>
                      <a:pt x="137" y="93"/>
                      <a:pt x="137" y="93"/>
                      <a:pt x="137" y="93"/>
                    </a:cubicBezTo>
                    <a:cubicBezTo>
                      <a:pt x="139" y="98"/>
                      <a:pt x="137" y="106"/>
                      <a:pt x="133" y="110"/>
                    </a:cubicBezTo>
                    <a:cubicBezTo>
                      <a:pt x="130" y="112"/>
                      <a:pt x="126" y="114"/>
                      <a:pt x="122" y="114"/>
                    </a:cubicBezTo>
                    <a:cubicBezTo>
                      <a:pt x="120" y="114"/>
                      <a:pt x="118" y="114"/>
                      <a:pt x="116" y="113"/>
                    </a:cubicBezTo>
                    <a:cubicBezTo>
                      <a:pt x="109" y="120"/>
                      <a:pt x="109" y="120"/>
                      <a:pt x="109" y="120"/>
                    </a:cubicBezTo>
                    <a:cubicBezTo>
                      <a:pt x="98" y="131"/>
                      <a:pt x="98" y="148"/>
                      <a:pt x="109" y="159"/>
                    </a:cubicBezTo>
                    <a:cubicBezTo>
                      <a:pt x="110" y="160"/>
                      <a:pt x="110" y="160"/>
                      <a:pt x="110" y="160"/>
                    </a:cubicBezTo>
                    <a:cubicBezTo>
                      <a:pt x="44" y="227"/>
                      <a:pt x="44" y="227"/>
                      <a:pt x="44" y="227"/>
                    </a:cubicBezTo>
                    <a:cubicBezTo>
                      <a:pt x="26" y="234"/>
                      <a:pt x="26" y="234"/>
                      <a:pt x="26" y="234"/>
                    </a:cubicBezTo>
                    <a:cubicBezTo>
                      <a:pt x="0" y="271"/>
                      <a:pt x="0" y="271"/>
                      <a:pt x="0" y="271"/>
                    </a:cubicBezTo>
                    <a:cubicBezTo>
                      <a:pt x="17" y="287"/>
                      <a:pt x="17" y="287"/>
                      <a:pt x="17" y="287"/>
                    </a:cubicBezTo>
                    <a:cubicBezTo>
                      <a:pt x="54" y="261"/>
                      <a:pt x="54" y="261"/>
                      <a:pt x="54" y="261"/>
                    </a:cubicBezTo>
                    <a:cubicBezTo>
                      <a:pt x="60" y="243"/>
                      <a:pt x="60" y="243"/>
                      <a:pt x="60" y="243"/>
                    </a:cubicBezTo>
                    <a:cubicBezTo>
                      <a:pt x="127" y="177"/>
                      <a:pt x="127" y="177"/>
                      <a:pt x="127" y="177"/>
                    </a:cubicBezTo>
                    <a:cubicBezTo>
                      <a:pt x="129" y="179"/>
                      <a:pt x="129" y="179"/>
                      <a:pt x="129" y="179"/>
                    </a:cubicBezTo>
                    <a:cubicBezTo>
                      <a:pt x="134" y="184"/>
                      <a:pt x="141" y="187"/>
                      <a:pt x="148" y="187"/>
                    </a:cubicBezTo>
                    <a:cubicBezTo>
                      <a:pt x="155" y="187"/>
                      <a:pt x="162" y="184"/>
                      <a:pt x="167" y="179"/>
                    </a:cubicBezTo>
                    <a:cubicBezTo>
                      <a:pt x="175" y="171"/>
                      <a:pt x="175" y="171"/>
                      <a:pt x="175" y="171"/>
                    </a:cubicBezTo>
                    <a:cubicBezTo>
                      <a:pt x="172" y="166"/>
                      <a:pt x="174" y="159"/>
                      <a:pt x="178" y="155"/>
                    </a:cubicBezTo>
                    <a:cubicBezTo>
                      <a:pt x="181" y="152"/>
                      <a:pt x="185" y="150"/>
                      <a:pt x="190" y="150"/>
                    </a:cubicBezTo>
                    <a:cubicBezTo>
                      <a:pt x="191" y="150"/>
                      <a:pt x="193" y="150"/>
                      <a:pt x="195" y="151"/>
                    </a:cubicBezTo>
                    <a:cubicBezTo>
                      <a:pt x="280" y="66"/>
                      <a:pt x="280" y="66"/>
                      <a:pt x="280" y="66"/>
                    </a:cubicBezTo>
                    <a:cubicBezTo>
                      <a:pt x="291" y="55"/>
                      <a:pt x="291" y="38"/>
                      <a:pt x="280" y="27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55" name="TextBox 13@|17FFC:16777215|FBC:16777215|LFC:16777215|LBC:16777215"/>
            <p:cNvSpPr txBox="1"/>
            <p:nvPr/>
          </p:nvSpPr>
          <p:spPr>
            <a:xfrm>
              <a:off x="8824457" y="2394581"/>
              <a:ext cx="2300422" cy="306838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500" b="1" dirty="0"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500" b="1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6" name="TextBox 13@|17FFC:16777215|FBC:16777215|LFC:16777215|LBC:16777215"/>
            <p:cNvSpPr txBox="1"/>
            <p:nvPr/>
          </p:nvSpPr>
          <p:spPr>
            <a:xfrm>
              <a:off x="8824457" y="2802992"/>
              <a:ext cx="2317352" cy="431690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050" dirty="0"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7" name="组合 6"/>
          <p:cNvGrpSpPr>
            <a:grpSpLocks/>
          </p:cNvGrpSpPr>
          <p:nvPr/>
        </p:nvGrpSpPr>
        <p:grpSpPr bwMode="auto">
          <a:xfrm>
            <a:off x="5164138" y="3108325"/>
            <a:ext cx="3190875" cy="992188"/>
            <a:chOff x="6886447" y="4143795"/>
            <a:chExt cx="4255362" cy="1323955"/>
          </a:xfrm>
        </p:grpSpPr>
        <p:sp>
          <p:nvSpPr>
            <p:cNvPr id="32" name="Oval 39@|1FFC:3675918|FBC:16777215|LFC:192|LBC:16777215"/>
            <p:cNvSpPr/>
            <p:nvPr/>
          </p:nvSpPr>
          <p:spPr>
            <a:xfrm>
              <a:off x="7223065" y="4143795"/>
              <a:ext cx="1323185" cy="1323955"/>
            </a:xfrm>
            <a:prstGeom prst="ellipse">
              <a:avLst/>
            </a:prstGeom>
            <a:solidFill>
              <a:srgbClr val="5AAB31"/>
            </a:solidFill>
            <a:ln w="57150">
              <a:solidFill>
                <a:srgbClr val="315B2F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en-US" sz="3254" dirty="0">
                <a:solidFill>
                  <a:prstClr val="white"/>
                </a:solidFill>
              </a:endParaRPr>
            </a:p>
          </p:txBody>
        </p:sp>
        <p:cxnSp>
          <p:nvCxnSpPr>
            <p:cNvPr id="37" name="Straight Connector 48@|9FFC:0|FBC:0|LFC:192|LBC:16777215"/>
            <p:cNvCxnSpPr/>
            <p:nvPr/>
          </p:nvCxnSpPr>
          <p:spPr>
            <a:xfrm>
              <a:off x="6886447" y="4268777"/>
              <a:ext cx="414951" cy="245726"/>
            </a:xfrm>
            <a:prstGeom prst="line">
              <a:avLst/>
            </a:prstGeom>
            <a:ln w="57150">
              <a:solidFill>
                <a:srgbClr val="315B2F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39" name="组合 38"/>
            <p:cNvGrpSpPr/>
            <p:nvPr/>
          </p:nvGrpSpPr>
          <p:grpSpPr>
            <a:xfrm>
              <a:off x="7630468" y="4542903"/>
              <a:ext cx="509306" cy="525735"/>
              <a:chOff x="6118225" y="6365876"/>
              <a:chExt cx="196850" cy="203200"/>
            </a:xfrm>
            <a:solidFill>
              <a:schemeClr val="bg1"/>
            </a:solidFill>
          </p:grpSpPr>
          <p:sp>
            <p:nvSpPr>
              <p:cNvPr id="40" name="Freeform 463@|5FFC:0|FBC:0|LFC:0|LBC:16777215"/>
              <p:cNvSpPr>
                <a:spLocks/>
              </p:cNvSpPr>
              <p:nvPr/>
            </p:nvSpPr>
            <p:spPr bwMode="auto">
              <a:xfrm>
                <a:off x="6169025" y="6365876"/>
                <a:ext cx="63500" cy="65088"/>
              </a:xfrm>
              <a:custGeom>
                <a:avLst/>
                <a:gdLst>
                  <a:gd name="T0" fmla="*/ 45 w 91"/>
                  <a:gd name="T1" fmla="*/ 91 h 91"/>
                  <a:gd name="T2" fmla="*/ 56 w 91"/>
                  <a:gd name="T3" fmla="*/ 90 h 91"/>
                  <a:gd name="T4" fmla="*/ 41 w 91"/>
                  <a:gd name="T5" fmla="*/ 77 h 91"/>
                  <a:gd name="T6" fmla="*/ 31 w 91"/>
                  <a:gd name="T7" fmla="*/ 60 h 91"/>
                  <a:gd name="T8" fmla="*/ 37 w 91"/>
                  <a:gd name="T9" fmla="*/ 40 h 91"/>
                  <a:gd name="T10" fmla="*/ 58 w 91"/>
                  <a:gd name="T11" fmla="*/ 31 h 91"/>
                  <a:gd name="T12" fmla="*/ 74 w 91"/>
                  <a:gd name="T13" fmla="*/ 37 h 91"/>
                  <a:gd name="T14" fmla="*/ 91 w 91"/>
                  <a:gd name="T15" fmla="*/ 50 h 91"/>
                  <a:gd name="T16" fmla="*/ 91 w 91"/>
                  <a:gd name="T17" fmla="*/ 46 h 91"/>
                  <a:gd name="T18" fmla="*/ 45 w 91"/>
                  <a:gd name="T19" fmla="*/ 0 h 91"/>
                  <a:gd name="T20" fmla="*/ 0 w 91"/>
                  <a:gd name="T21" fmla="*/ 46 h 91"/>
                  <a:gd name="T22" fmla="*/ 45 w 91"/>
                  <a:gd name="T23" fmla="*/ 91 h 9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91" h="91">
                    <a:moveTo>
                      <a:pt x="45" y="91"/>
                    </a:moveTo>
                    <a:cubicBezTo>
                      <a:pt x="49" y="91"/>
                      <a:pt x="53" y="91"/>
                      <a:pt x="56" y="90"/>
                    </a:cubicBezTo>
                    <a:cubicBezTo>
                      <a:pt x="41" y="77"/>
                      <a:pt x="41" y="77"/>
                      <a:pt x="41" y="77"/>
                    </a:cubicBezTo>
                    <a:cubicBezTo>
                      <a:pt x="35" y="73"/>
                      <a:pt x="32" y="67"/>
                      <a:pt x="31" y="60"/>
                    </a:cubicBezTo>
                    <a:cubicBezTo>
                      <a:pt x="31" y="53"/>
                      <a:pt x="33" y="46"/>
                      <a:pt x="37" y="40"/>
                    </a:cubicBezTo>
                    <a:cubicBezTo>
                      <a:pt x="42" y="34"/>
                      <a:pt x="50" y="31"/>
                      <a:pt x="58" y="31"/>
                    </a:cubicBezTo>
                    <a:cubicBezTo>
                      <a:pt x="64" y="31"/>
                      <a:pt x="70" y="33"/>
                      <a:pt x="74" y="37"/>
                    </a:cubicBezTo>
                    <a:cubicBezTo>
                      <a:pt x="91" y="50"/>
                      <a:pt x="91" y="50"/>
                      <a:pt x="91" y="50"/>
                    </a:cubicBezTo>
                    <a:cubicBezTo>
                      <a:pt x="91" y="49"/>
                      <a:pt x="91" y="47"/>
                      <a:pt x="91" y="46"/>
                    </a:cubicBezTo>
                    <a:cubicBezTo>
                      <a:pt x="91" y="21"/>
                      <a:pt x="71" y="0"/>
                      <a:pt x="45" y="0"/>
                    </a:cubicBezTo>
                    <a:cubicBezTo>
                      <a:pt x="20" y="0"/>
                      <a:pt x="0" y="21"/>
                      <a:pt x="0" y="46"/>
                    </a:cubicBezTo>
                    <a:cubicBezTo>
                      <a:pt x="0" y="71"/>
                      <a:pt x="20" y="91"/>
                      <a:pt x="45" y="91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1" name="Freeform 464@|5FFC:0|FBC:0|LFC:0|LBC:16777215"/>
              <p:cNvSpPr>
                <a:spLocks/>
              </p:cNvSpPr>
              <p:nvPr/>
            </p:nvSpPr>
            <p:spPr bwMode="auto">
              <a:xfrm>
                <a:off x="6200775" y="6399213"/>
                <a:ext cx="114300" cy="100013"/>
              </a:xfrm>
              <a:custGeom>
                <a:avLst/>
                <a:gdLst>
                  <a:gd name="T0" fmla="*/ 104 w 163"/>
                  <a:gd name="T1" fmla="*/ 26 h 143"/>
                  <a:gd name="T2" fmla="*/ 79 w 163"/>
                  <a:gd name="T3" fmla="*/ 31 h 143"/>
                  <a:gd name="T4" fmla="*/ 66 w 163"/>
                  <a:gd name="T5" fmla="*/ 40 h 143"/>
                  <a:gd name="T6" fmla="*/ 20 w 163"/>
                  <a:gd name="T7" fmla="*/ 2 h 143"/>
                  <a:gd name="T8" fmla="*/ 13 w 163"/>
                  <a:gd name="T9" fmla="*/ 0 h 143"/>
                  <a:gd name="T10" fmla="*/ 4 w 163"/>
                  <a:gd name="T11" fmla="*/ 4 h 143"/>
                  <a:gd name="T12" fmla="*/ 5 w 163"/>
                  <a:gd name="T13" fmla="*/ 20 h 143"/>
                  <a:gd name="T14" fmla="*/ 52 w 163"/>
                  <a:gd name="T15" fmla="*/ 58 h 143"/>
                  <a:gd name="T16" fmla="*/ 46 w 163"/>
                  <a:gd name="T17" fmla="*/ 73 h 143"/>
                  <a:gd name="T18" fmla="*/ 45 w 163"/>
                  <a:gd name="T19" fmla="*/ 81 h 143"/>
                  <a:gd name="T20" fmla="*/ 73 w 163"/>
                  <a:gd name="T21" fmla="*/ 66 h 143"/>
                  <a:gd name="T22" fmla="*/ 89 w 163"/>
                  <a:gd name="T23" fmla="*/ 62 h 143"/>
                  <a:gd name="T24" fmla="*/ 119 w 163"/>
                  <a:gd name="T25" fmla="*/ 79 h 143"/>
                  <a:gd name="T26" fmla="*/ 106 w 163"/>
                  <a:gd name="T27" fmla="*/ 125 h 143"/>
                  <a:gd name="T28" fmla="*/ 82 w 163"/>
                  <a:gd name="T29" fmla="*/ 139 h 143"/>
                  <a:gd name="T30" fmla="*/ 104 w 163"/>
                  <a:gd name="T31" fmla="*/ 143 h 143"/>
                  <a:gd name="T32" fmla="*/ 163 w 163"/>
                  <a:gd name="T33" fmla="*/ 84 h 143"/>
                  <a:gd name="T34" fmla="*/ 104 w 163"/>
                  <a:gd name="T35" fmla="*/ 26 h 143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</a:cxnLst>
                <a:rect l="0" t="0" r="r" b="b"/>
                <a:pathLst>
                  <a:path w="163" h="143">
                    <a:moveTo>
                      <a:pt x="104" y="26"/>
                    </a:moveTo>
                    <a:cubicBezTo>
                      <a:pt x="95" y="26"/>
                      <a:pt x="86" y="28"/>
                      <a:pt x="79" y="31"/>
                    </a:cubicBezTo>
                    <a:cubicBezTo>
                      <a:pt x="74" y="34"/>
                      <a:pt x="70" y="36"/>
                      <a:pt x="66" y="40"/>
                    </a:cubicBezTo>
                    <a:cubicBezTo>
                      <a:pt x="20" y="2"/>
                      <a:pt x="20" y="2"/>
                      <a:pt x="20" y="2"/>
                    </a:cubicBezTo>
                    <a:cubicBezTo>
                      <a:pt x="18" y="0"/>
                      <a:pt x="15" y="0"/>
                      <a:pt x="13" y="0"/>
                    </a:cubicBezTo>
                    <a:cubicBezTo>
                      <a:pt x="9" y="0"/>
                      <a:pt x="6" y="1"/>
                      <a:pt x="4" y="4"/>
                    </a:cubicBezTo>
                    <a:cubicBezTo>
                      <a:pt x="0" y="9"/>
                      <a:pt x="1" y="16"/>
                      <a:pt x="5" y="20"/>
                    </a:cubicBezTo>
                    <a:cubicBezTo>
                      <a:pt x="52" y="58"/>
                      <a:pt x="52" y="58"/>
                      <a:pt x="52" y="58"/>
                    </a:cubicBezTo>
                    <a:cubicBezTo>
                      <a:pt x="49" y="62"/>
                      <a:pt x="47" y="67"/>
                      <a:pt x="46" y="73"/>
                    </a:cubicBezTo>
                    <a:cubicBezTo>
                      <a:pt x="46" y="75"/>
                      <a:pt x="45" y="78"/>
                      <a:pt x="45" y="81"/>
                    </a:cubicBezTo>
                    <a:cubicBezTo>
                      <a:pt x="73" y="66"/>
                      <a:pt x="73" y="66"/>
                      <a:pt x="73" y="66"/>
                    </a:cubicBezTo>
                    <a:cubicBezTo>
                      <a:pt x="78" y="63"/>
                      <a:pt x="84" y="62"/>
                      <a:pt x="89" y="62"/>
                    </a:cubicBezTo>
                    <a:cubicBezTo>
                      <a:pt x="102" y="62"/>
                      <a:pt x="113" y="68"/>
                      <a:pt x="119" y="79"/>
                    </a:cubicBezTo>
                    <a:cubicBezTo>
                      <a:pt x="128" y="95"/>
                      <a:pt x="122" y="116"/>
                      <a:pt x="106" y="125"/>
                    </a:cubicBezTo>
                    <a:cubicBezTo>
                      <a:pt x="82" y="139"/>
                      <a:pt x="82" y="139"/>
                      <a:pt x="82" y="139"/>
                    </a:cubicBezTo>
                    <a:cubicBezTo>
                      <a:pt x="88" y="141"/>
                      <a:pt x="96" y="143"/>
                      <a:pt x="104" y="143"/>
                    </a:cubicBezTo>
                    <a:cubicBezTo>
                      <a:pt x="136" y="143"/>
                      <a:pt x="163" y="117"/>
                      <a:pt x="163" y="84"/>
                    </a:cubicBezTo>
                    <a:cubicBezTo>
                      <a:pt x="163" y="52"/>
                      <a:pt x="136" y="26"/>
                      <a:pt x="104" y="26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  <p:sp>
            <p:nvSpPr>
              <p:cNvPr id="42" name="Freeform 465@|5FFC:0|FBC:0|LFC:0|LBC:16777215"/>
              <p:cNvSpPr>
                <a:spLocks/>
              </p:cNvSpPr>
              <p:nvPr/>
            </p:nvSpPr>
            <p:spPr bwMode="auto">
              <a:xfrm>
                <a:off x="6118225" y="6453188"/>
                <a:ext cx="160337" cy="115888"/>
              </a:xfrm>
              <a:custGeom>
                <a:avLst/>
                <a:gdLst>
                  <a:gd name="T0" fmla="*/ 152 w 227"/>
                  <a:gd name="T1" fmla="*/ 69 h 165"/>
                  <a:gd name="T2" fmla="*/ 215 w 227"/>
                  <a:gd name="T3" fmla="*/ 35 h 165"/>
                  <a:gd name="T4" fmla="*/ 222 w 227"/>
                  <a:gd name="T5" fmla="*/ 9 h 165"/>
                  <a:gd name="T6" fmla="*/ 205 w 227"/>
                  <a:gd name="T7" fmla="*/ 0 h 165"/>
                  <a:gd name="T8" fmla="*/ 196 w 227"/>
                  <a:gd name="T9" fmla="*/ 2 h 165"/>
                  <a:gd name="T10" fmla="*/ 135 w 227"/>
                  <a:gd name="T11" fmla="*/ 36 h 165"/>
                  <a:gd name="T12" fmla="*/ 123 w 227"/>
                  <a:gd name="T13" fmla="*/ 26 h 165"/>
                  <a:gd name="T14" fmla="*/ 77 w 227"/>
                  <a:gd name="T15" fmla="*/ 11 h 165"/>
                  <a:gd name="T16" fmla="*/ 0 w 227"/>
                  <a:gd name="T17" fmla="*/ 88 h 165"/>
                  <a:gd name="T18" fmla="*/ 77 w 227"/>
                  <a:gd name="T19" fmla="*/ 165 h 165"/>
                  <a:gd name="T20" fmla="*/ 155 w 227"/>
                  <a:gd name="T21" fmla="*/ 88 h 165"/>
                  <a:gd name="T22" fmla="*/ 154 w 227"/>
                  <a:gd name="T23" fmla="*/ 85 h 165"/>
                  <a:gd name="T24" fmla="*/ 152 w 227"/>
                  <a:gd name="T25" fmla="*/ 69 h 16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227" h="165">
                    <a:moveTo>
                      <a:pt x="152" y="69"/>
                    </a:moveTo>
                    <a:cubicBezTo>
                      <a:pt x="215" y="35"/>
                      <a:pt x="215" y="35"/>
                      <a:pt x="215" y="35"/>
                    </a:cubicBezTo>
                    <a:cubicBezTo>
                      <a:pt x="224" y="30"/>
                      <a:pt x="227" y="18"/>
                      <a:pt x="222" y="9"/>
                    </a:cubicBezTo>
                    <a:cubicBezTo>
                      <a:pt x="219" y="3"/>
                      <a:pt x="212" y="0"/>
                      <a:pt x="205" y="0"/>
                    </a:cubicBezTo>
                    <a:cubicBezTo>
                      <a:pt x="202" y="0"/>
                      <a:pt x="199" y="0"/>
                      <a:pt x="196" y="2"/>
                    </a:cubicBezTo>
                    <a:cubicBezTo>
                      <a:pt x="135" y="36"/>
                      <a:pt x="135" y="36"/>
                      <a:pt x="135" y="36"/>
                    </a:cubicBezTo>
                    <a:cubicBezTo>
                      <a:pt x="131" y="32"/>
                      <a:pt x="127" y="29"/>
                      <a:pt x="123" y="26"/>
                    </a:cubicBezTo>
                    <a:cubicBezTo>
                      <a:pt x="110" y="16"/>
                      <a:pt x="94" y="11"/>
                      <a:pt x="77" y="11"/>
                    </a:cubicBezTo>
                    <a:cubicBezTo>
                      <a:pt x="35" y="11"/>
                      <a:pt x="0" y="45"/>
                      <a:pt x="0" y="88"/>
                    </a:cubicBezTo>
                    <a:cubicBezTo>
                      <a:pt x="0" y="131"/>
                      <a:pt x="35" y="165"/>
                      <a:pt x="77" y="165"/>
                    </a:cubicBezTo>
                    <a:cubicBezTo>
                      <a:pt x="120" y="165"/>
                      <a:pt x="155" y="131"/>
                      <a:pt x="155" y="88"/>
                    </a:cubicBezTo>
                    <a:cubicBezTo>
                      <a:pt x="155" y="87"/>
                      <a:pt x="155" y="86"/>
                      <a:pt x="154" y="85"/>
                    </a:cubicBezTo>
                    <a:cubicBezTo>
                      <a:pt x="154" y="80"/>
                      <a:pt x="154" y="75"/>
                      <a:pt x="152" y="69"/>
                    </a:cubicBezTo>
                    <a:close/>
                  </a:path>
                </a:pathLst>
              </a:custGeom>
              <a:grpFill/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/>
              <a:lstStyle/>
              <a:p>
                <a:pPr eaLnBrk="1" fontAlgn="auto" hangingPunct="1">
                  <a:spcBef>
                    <a:spcPts val="0"/>
                  </a:spcBef>
                  <a:spcAft>
                    <a:spcPts val="0"/>
                  </a:spcAft>
                  <a:defRPr/>
                </a:pPr>
                <a:endParaRPr lang="zh-CN" altLang="en-US">
                  <a:solidFill>
                    <a:prstClr val="black"/>
                  </a:solidFill>
                  <a:latin typeface="+mn-lt"/>
                  <a:ea typeface="+mn-ea"/>
                </a:endParaRPr>
              </a:p>
            </p:txBody>
          </p:sp>
        </p:grpSp>
        <p:sp>
          <p:nvSpPr>
            <p:cNvPr id="57" name="TextBox 13@|17FFC:16777215|FBC:16777215|LFC:16777215|LBC:16777215"/>
            <p:cNvSpPr txBox="1"/>
            <p:nvPr/>
          </p:nvSpPr>
          <p:spPr>
            <a:xfrm>
              <a:off x="8825706" y="4489083"/>
              <a:ext cx="2299166" cy="307157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500" b="1">
                  <a:cs typeface="+mn-ea"/>
                  <a:sym typeface="Arial" panose="020B0604020202020204" pitchFamily="34" charset="0"/>
                </a:rPr>
                <a:t>单击编辑标题</a:t>
              </a:r>
              <a:endParaRPr lang="en-US" sz="1500" b="1" dirty="0">
                <a:cs typeface="+mn-ea"/>
                <a:sym typeface="Arial" panose="020B0604020202020204" pitchFamily="34" charset="0"/>
              </a:endParaRPr>
            </a:p>
          </p:txBody>
        </p:sp>
        <p:sp>
          <p:nvSpPr>
            <p:cNvPr id="58" name="TextBox 13@|17FFC:16777215|FBC:16777215|LFC:16777215|LBC:16777215"/>
            <p:cNvSpPr txBox="1"/>
            <p:nvPr/>
          </p:nvSpPr>
          <p:spPr>
            <a:xfrm>
              <a:off x="8825706" y="4897919"/>
              <a:ext cx="2316103" cy="430021"/>
            </a:xfrm>
            <a:prstGeom prst="rect">
              <a:avLst/>
            </a:prstGeom>
            <a:noFill/>
          </p:spPr>
          <p:txBody>
            <a:bodyPr lIns="0" tIns="0" rIns="0" bIns="0">
              <a:spAutoFit/>
            </a:bodyPr>
            <a:lstStyle>
              <a:defPPr>
                <a:defRPr lang="zh-CN"/>
              </a:defPPr>
              <a:lvl1pPr marL="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1pPr>
              <a:lvl2pPr marL="457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2pPr>
              <a:lvl3pPr marL="914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3pPr>
              <a:lvl4pPr marL="1371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4pPr>
              <a:lvl5pPr marL="18288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5pPr>
              <a:lvl6pPr marL="22860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6pPr>
              <a:lvl7pPr marL="27432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7pPr>
              <a:lvl8pPr marL="32004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8pPr>
              <a:lvl9pPr marL="3657600" algn="l" defTabSz="914400" rtl="0" eaLnBrk="1" latinLnBrk="0" hangingPunct="1">
                <a:defRPr sz="1800" kern="1200">
                  <a:solidFill>
                    <a:schemeClr val="tx1"/>
                  </a:solidFill>
                  <a:latin typeface="+mn-lt"/>
                  <a:ea typeface="+mn-ea"/>
                  <a:cs typeface="+mn-cs"/>
                </a:defRPr>
              </a:lvl9pPr>
            </a:lstStyle>
            <a:p>
              <a:pPr defTabSz="912613" fontAlgn="auto">
                <a:spcBef>
                  <a:spcPct val="2000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cs typeface="+mn-ea"/>
                  <a:sym typeface="Arial" panose="020B0604020202020204" pitchFamily="34" charset="0"/>
                </a:rPr>
                <a:t>单击此处可编辑内容，根据您的需要自由拉伸文本框大小</a:t>
              </a:r>
              <a:endParaRPr lang="en-US" altLang="zh-CN" sz="1050" dirty="0">
                <a:cs typeface="+mn-ea"/>
                <a:sym typeface="Arial" panose="020B0604020202020204" pitchFamily="34" charset="0"/>
              </a:endParaRPr>
            </a:p>
          </p:txBody>
        </p:sp>
      </p:grpSp>
      <p:grpSp>
        <p:nvGrpSpPr>
          <p:cNvPr id="18439" name="组合 58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60" name="圆角矩形 59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18441" name="图片 63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8442" name="文本框 64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18443" name="文本框 65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 nodeType="clickPar">
                      <p:stCondLst>
                        <p:cond delay="indefinite"/>
                      </p:stCondLst>
                      <p:childTnLst>
                        <p:par>
                          <p:cTn id="1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 nodeType="clickPar">
                      <p:stCondLst>
                        <p:cond delay="indefinite"/>
                      </p:stCondLst>
                      <p:childTnLst>
                        <p:par>
                          <p:cTn id="2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 nodeType="clickPar">
                      <p:stCondLst>
                        <p:cond delay="indefinite"/>
                      </p:stCondLst>
                      <p:childTnLst>
                        <p:par>
                          <p:cTn id="26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文本框 6"/>
          <p:cNvSpPr txBox="1">
            <a:spLocks noChangeArrowheads="1"/>
          </p:cNvSpPr>
          <p:nvPr/>
        </p:nvSpPr>
        <p:spPr bwMode="auto">
          <a:xfrm>
            <a:off x="1587500" y="2792413"/>
            <a:ext cx="2882900" cy="276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en-US" altLang="zh-CN" sz="1200" b="1">
                <a:solidFill>
                  <a:srgbClr val="315B2F"/>
                </a:solidFill>
                <a:latin typeface="微软雅黑" pitchFamily="34" charset="-122"/>
                <a:sym typeface="微软雅黑" pitchFamily="34" charset="-122"/>
              </a:rPr>
              <a:t>1.1 </a:t>
            </a:r>
            <a:r>
              <a:rPr lang="zh-CN" altLang="en-US" sz="1200" b="1">
                <a:solidFill>
                  <a:srgbClr val="315B2F"/>
                </a:solidFill>
                <a:latin typeface="微软雅黑" pitchFamily="34" charset="-122"/>
                <a:sym typeface="微软雅黑" pitchFamily="34" charset="-122"/>
              </a:rPr>
              <a:t>第三级标题样式预览</a:t>
            </a:r>
          </a:p>
        </p:txBody>
      </p:sp>
      <p:sp>
        <p:nvSpPr>
          <p:cNvPr id="19459" name="文本框 7"/>
          <p:cNvSpPr txBox="1">
            <a:spLocks noChangeArrowheads="1"/>
          </p:cNvSpPr>
          <p:nvPr/>
        </p:nvSpPr>
        <p:spPr bwMode="auto">
          <a:xfrm>
            <a:off x="1601788" y="1700213"/>
            <a:ext cx="2882900" cy="3238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itchFamily="34" charset="0"/>
                <a:ea typeface="微软雅黑" pitchFamily="34" charset="-122"/>
              </a:defRPr>
            </a:lvl9pPr>
          </a:lstStyle>
          <a:p>
            <a:pPr eaLnBrk="1" hangingPunct="1"/>
            <a:r>
              <a:rPr lang="zh-CN" altLang="en-US" sz="1500" b="1">
                <a:solidFill>
                  <a:srgbClr val="315B2F"/>
                </a:solidFill>
                <a:latin typeface="微软雅黑" pitchFamily="34" charset="-122"/>
                <a:sym typeface="微软雅黑" pitchFamily="34" charset="-122"/>
              </a:rPr>
              <a:t>第二级标题样式预览</a:t>
            </a:r>
          </a:p>
        </p:txBody>
      </p:sp>
      <p:grpSp>
        <p:nvGrpSpPr>
          <p:cNvPr id="19460" name="组合 2"/>
          <p:cNvGrpSpPr>
            <a:grpSpLocks/>
          </p:cNvGrpSpPr>
          <p:nvPr/>
        </p:nvGrpSpPr>
        <p:grpSpPr bwMode="auto">
          <a:xfrm>
            <a:off x="1196975" y="1668463"/>
            <a:ext cx="363538" cy="414337"/>
            <a:chOff x="1231023" y="2673704"/>
            <a:chExt cx="486851" cy="554986"/>
          </a:xfrm>
        </p:grpSpPr>
        <p:sp>
          <p:nvSpPr>
            <p:cNvPr id="12" name="Rectangle 18@|1FFC:192|FBC:16777215|LFC:16777215|LBC:16777215"/>
            <p:cNvSpPr/>
            <p:nvPr/>
          </p:nvSpPr>
          <p:spPr>
            <a:xfrm>
              <a:off x="1231023" y="2699221"/>
              <a:ext cx="440079" cy="440161"/>
            </a:xfrm>
            <a:prstGeom prst="rect">
              <a:avLst/>
            </a:prstGeom>
            <a:solidFill>
              <a:srgbClr val="5AAB31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100" kern="0">
                <a:solidFill>
                  <a:prstClr val="white"/>
                </a:solidFill>
                <a:latin typeface="微软雅黑" panose="020B0503020204020204" pitchFamily="34" charset="-122"/>
                <a:ea typeface="宋体" panose="02010600030101010101" pitchFamily="2" charset="-122"/>
                <a:sym typeface="微软雅黑" panose="020B0503020204020204" pitchFamily="34" charset="-122"/>
              </a:endParaRPr>
            </a:p>
          </p:txBody>
        </p:sp>
        <p:sp>
          <p:nvSpPr>
            <p:cNvPr id="13" name="Isosceles Triangle 19@|1FFC:40688|FBC:16777215|LFC:16777215|LBC:16777215"/>
            <p:cNvSpPr/>
            <p:nvPr/>
          </p:nvSpPr>
          <p:spPr>
            <a:xfrm>
              <a:off x="1233150" y="2701346"/>
              <a:ext cx="437953" cy="440163"/>
            </a:xfrm>
            <a:prstGeom prst="triangle">
              <a:avLst>
                <a:gd name="adj" fmla="val 0"/>
              </a:avLst>
            </a:prstGeom>
            <a:solidFill>
              <a:srgbClr val="315B2F"/>
            </a:solidFill>
            <a:ln w="12700" cap="flat" cmpd="sng" algn="ctr">
              <a:noFill/>
              <a:prstDash val="solid"/>
              <a:miter lim="800000"/>
            </a:ln>
            <a:effectLst/>
          </p:spPr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2100" kern="0">
                <a:solidFill>
                  <a:prstClr val="white"/>
                </a:solidFill>
                <a:latin typeface="微软雅黑" panose="020B0503020204020204" pitchFamily="34" charset="-122"/>
                <a:ea typeface="宋体" panose="02010600030101010101" pitchFamily="2" charset="-122"/>
                <a:sym typeface="微软雅黑" panose="020B0503020204020204" pitchFamily="34" charset="-122"/>
              </a:endParaRPr>
            </a:p>
          </p:txBody>
        </p:sp>
        <p:sp>
          <p:nvSpPr>
            <p:cNvPr id="11" name="TextBox 17@|17FFC:16777215|FBC:16777215|LFC:16777215|LBC:16777215"/>
            <p:cNvSpPr txBox="1"/>
            <p:nvPr/>
          </p:nvSpPr>
          <p:spPr>
            <a:xfrm>
              <a:off x="1248031" y="2673704"/>
              <a:ext cx="469843" cy="554986"/>
            </a:xfrm>
            <a:prstGeom prst="rect">
              <a:avLst/>
            </a:prstGeom>
            <a:noFill/>
            <a:ln>
              <a:noFill/>
            </a:ln>
          </p:spPr>
          <p:txBody>
            <a:bodyPr wrap="none">
              <a:spAutoFit/>
            </a:bodyPr>
            <a:lstStyle/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en-US" altLang="zh-CN" sz="2100" b="1" kern="0" dirty="0">
                  <a:solidFill>
                    <a:prstClr val="white"/>
                  </a:solidFill>
                  <a:latin typeface="微软雅黑" panose="020B0503020204020204" pitchFamily="34" charset="-122"/>
                  <a:ea typeface="+mn-ea"/>
                  <a:sym typeface="微软雅黑" panose="020B0503020204020204" pitchFamily="34" charset="-122"/>
                </a:rPr>
                <a:t>1</a:t>
              </a:r>
              <a:endParaRPr lang="zh-CN" altLang="en-US" sz="2100" b="1" kern="0" dirty="0">
                <a:solidFill>
                  <a:prstClr val="white"/>
                </a:solidFill>
                <a:latin typeface="微软雅黑" panose="020B0503020204020204" pitchFamily="34" charset="-122"/>
                <a:ea typeface="+mn-ea"/>
                <a:sym typeface="微软雅黑" panose="020B0503020204020204" pitchFamily="34" charset="-122"/>
              </a:endParaRPr>
            </a:p>
          </p:txBody>
        </p:sp>
      </p:grpSp>
      <p:sp>
        <p:nvSpPr>
          <p:cNvPr id="14" name="文本框 13"/>
          <p:cNvSpPr txBox="1"/>
          <p:nvPr/>
        </p:nvSpPr>
        <p:spPr>
          <a:xfrm>
            <a:off x="1601788" y="2012950"/>
            <a:ext cx="6345237" cy="673100"/>
          </a:xfrm>
          <a:prstGeom prst="rect">
            <a:avLst/>
          </a:prstGeom>
          <a:noFill/>
        </p:spPr>
        <p:txBody>
          <a:bodyPr lIns="54000"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kern="0" dirty="0" smtClean="0">
                <a:sym typeface="微软雅黑" panose="020B0503020204020204" pitchFamily="34" charset="-122"/>
              </a:rPr>
              <a:t>作</a:t>
            </a:r>
            <a:r>
              <a:rPr lang="zh-CN" altLang="en-US" sz="1050" kern="0" dirty="0">
                <a:sym typeface="微软雅黑" panose="020B0503020204020204" pitchFamily="34" charset="-122"/>
              </a:rPr>
              <a:t>品内所有图片和文字仅供参考使用，所有带网格的形状是为了给图片占位的，具体替换的方法请参考文档底部的教程，文档不能解决您的所有问题，遇到不明白的问题，不要忘记有百度搜索哦，相信你一定能找到解决方法的。</a:t>
            </a:r>
          </a:p>
        </p:txBody>
      </p:sp>
      <p:sp>
        <p:nvSpPr>
          <p:cNvPr id="15" name="文本框 14"/>
          <p:cNvSpPr txBox="1"/>
          <p:nvPr/>
        </p:nvSpPr>
        <p:spPr>
          <a:xfrm>
            <a:off x="1587500" y="3024188"/>
            <a:ext cx="6262688" cy="410625"/>
          </a:xfrm>
          <a:prstGeom prst="rect">
            <a:avLst/>
          </a:prstGeom>
          <a:noFill/>
        </p:spPr>
        <p:txBody>
          <a:bodyPr>
            <a:spAutoFit/>
          </a:bodyPr>
          <a:lstStyle>
            <a:defPPr>
              <a:defRPr lang="zh-CN"/>
            </a:defPPr>
            <a:lvl1pPr>
              <a:lnSpc>
                <a:spcPct val="120000"/>
              </a:lnSpc>
              <a:defRPr sz="1400">
                <a:solidFill>
                  <a:prstClr val="black"/>
                </a:solidFill>
                <a:latin typeface="微软雅黑" panose="020B0503020204020204" pitchFamily="34" charset="-122"/>
                <a:ea typeface="微软雅黑" panose="020B0503020204020204" pitchFamily="34" charset="-122"/>
              </a:defRPr>
            </a:lvl1pPr>
          </a:lstStyle>
          <a:p>
            <a:pPr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900" kern="0" dirty="0" smtClean="0">
                <a:sym typeface="微软雅黑" panose="020B0503020204020204" pitchFamily="34" charset="-122"/>
              </a:rPr>
              <a:t>作</a:t>
            </a:r>
            <a:r>
              <a:rPr lang="zh-CN" altLang="en-US" sz="900" kern="0" dirty="0">
                <a:sym typeface="微软雅黑" panose="020B0503020204020204" pitchFamily="34" charset="-122"/>
              </a:rPr>
              <a:t>品内所有图片和文字仅供参考使用，所有带网格的形状是为了给图片占位的，具体替换的方法请参考文档底部的教程，文档不能解决您的所有问题，遇到不明白的问题，不要忘记有百度搜索哦，相信你一定能找到解决方法的。</a:t>
            </a:r>
          </a:p>
        </p:txBody>
      </p:sp>
      <p:grpSp>
        <p:nvGrpSpPr>
          <p:cNvPr id="19463" name="组合 15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17" name="圆角矩形 16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19465" name="图片 20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19466" name="文本框 21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19467" name="文本框 22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407988" y="1550988"/>
            <a:ext cx="1162050" cy="1939925"/>
            <a:chOff x="544840" y="2314029"/>
            <a:chExt cx="1547167" cy="2588170"/>
          </a:xfrm>
        </p:grpSpPr>
        <p:sp>
          <p:nvSpPr>
            <p:cNvPr id="53" name="Rectangle 52@|1FFC:5460819|FBC:3684408|LFC:16777215|LBC:16777215"/>
            <p:cNvSpPr/>
            <p:nvPr/>
          </p:nvSpPr>
          <p:spPr>
            <a:xfrm>
              <a:off x="544840" y="2314029"/>
              <a:ext cx="1460508" cy="1912534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white"/>
                  </a:solidFill>
                </a:rPr>
                <a:t>请插入图片</a:t>
              </a:r>
              <a:endParaRPr lang="en-US" altLang="zh-CN" sz="1050" dirty="0">
                <a:solidFill>
                  <a:prstClr val="white"/>
                </a:solidFill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white"/>
                  </a:solidFill>
                </a:rPr>
                <a:t>（见教程）</a:t>
              </a:r>
            </a:p>
          </p:txBody>
        </p:sp>
        <p:sp>
          <p:nvSpPr>
            <p:cNvPr id="6" name="Rectangle 5@|1FFC:3347200|FBC:16777215|LFC:16777215|LBC:16777215"/>
            <p:cNvSpPr/>
            <p:nvPr/>
          </p:nvSpPr>
          <p:spPr>
            <a:xfrm>
              <a:off x="546953" y="4243507"/>
              <a:ext cx="1466850" cy="658692"/>
            </a:xfrm>
            <a:prstGeom prst="rect">
              <a:avLst/>
            </a:prstGeom>
            <a:solidFill>
              <a:srgbClr val="5AAB3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527" name="TextBox 6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81135" y="4303237"/>
              <a:ext cx="707444" cy="369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sz="1200" b="1">
                  <a:solidFill>
                    <a:srgbClr val="FFFFFF"/>
                  </a:solidFill>
                  <a:latin typeface="微软雅黑" pitchFamily="34" charset="-122"/>
                  <a:sym typeface="微软雅黑" pitchFamily="34" charset="-122"/>
                </a:rPr>
                <a:t>........</a:t>
              </a:r>
              <a:endParaRPr lang="zh-CN" altLang="en-US" sz="1200" b="1">
                <a:solidFill>
                  <a:srgbClr val="FFFFFF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2576" name="TextBox 7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76544" y="4580266"/>
              <a:ext cx="1515463" cy="292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825" smtClean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国务院总理政治常委</a:t>
              </a:r>
            </a:p>
          </p:txBody>
        </p:sp>
        <p:sp>
          <p:nvSpPr>
            <p:cNvPr id="9" name="Rectangle 8@|1FFC:192|FBC:16777215|LFC:16777215|LBC:16777215"/>
            <p:cNvSpPr/>
            <p:nvPr/>
          </p:nvSpPr>
          <p:spPr>
            <a:xfrm>
              <a:off x="546953" y="4220210"/>
              <a:ext cx="1466850" cy="42360"/>
            </a:xfrm>
            <a:prstGeom prst="rect">
              <a:avLst/>
            </a:prstGeom>
            <a:solidFill>
              <a:srgbClr val="315B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</p:grpSp>
      <p:sp>
        <p:nvSpPr>
          <p:cNvPr id="48" name="矩形 47"/>
          <p:cNvSpPr/>
          <p:nvPr/>
        </p:nvSpPr>
        <p:spPr>
          <a:xfrm>
            <a:off x="347663" y="3654425"/>
            <a:ext cx="8482012" cy="479425"/>
          </a:xfrm>
          <a:prstGeom prst="rect">
            <a:avLst/>
          </a:prstGeom>
          <a:noFill/>
        </p:spPr>
        <p:txBody>
          <a:bodyPr lIns="54000">
            <a:spAutoFit/>
          </a:bodyPr>
          <a:lstStyle/>
          <a:p>
            <a:pPr eaLnBrk="1" fontAlgn="auto" hangingPunct="1">
              <a:lnSpc>
                <a:spcPct val="120000"/>
              </a:lnSpc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050" spc="75" dirty="0" smtClean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作</a:t>
            </a:r>
            <a:r>
              <a:rPr lang="zh-CN" altLang="en-US" sz="105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品内所有图片和文字仅供参考使用，所有带网格的形状是为了给图片占位的，具体替换的方法请参考</a:t>
            </a:r>
            <a:r>
              <a:rPr lang="zh-CN" altLang="en-US" sz="1050" b="1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文档底部的教程</a:t>
            </a:r>
            <a:r>
              <a:rPr lang="zh-CN" altLang="en-US" sz="1050" spc="75" dirty="0">
                <a:solidFill>
                  <a:prstClr val="black"/>
                </a:solidFill>
                <a:latin typeface="微软雅黑" panose="020B0503020204020204" pitchFamily="34" charset="-122"/>
                <a:sym typeface="微软雅黑" panose="020B0503020204020204" pitchFamily="34" charset="-122"/>
              </a:rPr>
              <a:t>，文档不能解决您的所有问题，遇到不明白的问题，不要忘记有百度搜索哦，相信你一定能找到解决方法的。</a:t>
            </a:r>
            <a:endParaRPr lang="en-US" altLang="zh-CN" sz="1050" spc="75" dirty="0">
              <a:solidFill>
                <a:prstClr val="black"/>
              </a:solidFill>
              <a:latin typeface="微软雅黑" panose="020B0503020204020204" pitchFamily="34" charset="-122"/>
              <a:sym typeface="微软雅黑" panose="020B0503020204020204" pitchFamily="34" charset="-122"/>
            </a:endParaRPr>
          </a:p>
        </p:txBody>
      </p: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1677988" y="1550988"/>
            <a:ext cx="1160462" cy="1939925"/>
            <a:chOff x="2237150" y="2314029"/>
            <a:chExt cx="1546067" cy="2588171"/>
          </a:xfrm>
        </p:grpSpPr>
        <p:sp>
          <p:nvSpPr>
            <p:cNvPr id="12" name="Rectangle 11@|1FFC:3347200|FBC:16777215|LFC:16777215|LBC:16777215"/>
            <p:cNvSpPr/>
            <p:nvPr/>
          </p:nvSpPr>
          <p:spPr>
            <a:xfrm>
              <a:off x="2237150" y="4243508"/>
              <a:ext cx="1467813" cy="658692"/>
            </a:xfrm>
            <a:prstGeom prst="rect">
              <a:avLst/>
            </a:prstGeom>
            <a:solidFill>
              <a:srgbClr val="5AAB3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521" name="TextBox 12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272098" y="4303238"/>
              <a:ext cx="707559" cy="369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sz="1200" b="1">
                  <a:solidFill>
                    <a:srgbClr val="FFFFFF"/>
                  </a:solidFill>
                  <a:latin typeface="微软雅黑" pitchFamily="34" charset="-122"/>
                  <a:sym typeface="微软雅黑" pitchFamily="34" charset="-122"/>
                </a:rPr>
                <a:t>........</a:t>
              </a:r>
              <a:endParaRPr lang="zh-CN" altLang="en-US" sz="1200" b="1">
                <a:solidFill>
                  <a:srgbClr val="FFFFFF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2570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2268874" y="4580267"/>
              <a:ext cx="1514343" cy="292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825" smtClean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中华人民共和国主席</a:t>
              </a:r>
            </a:p>
          </p:txBody>
        </p:sp>
        <p:sp>
          <p:nvSpPr>
            <p:cNvPr id="15" name="Rectangle 14@|1FFC:192|FBC:16777215|LFC:16777215|LBC:16777215"/>
            <p:cNvSpPr/>
            <p:nvPr/>
          </p:nvSpPr>
          <p:spPr>
            <a:xfrm>
              <a:off x="2237150" y="4220211"/>
              <a:ext cx="1467813" cy="42360"/>
            </a:xfrm>
            <a:prstGeom prst="rect">
              <a:avLst/>
            </a:prstGeom>
            <a:solidFill>
              <a:srgbClr val="315B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4" name="Rectangle 53@|1FFC:5460819|FBC:3684408|LFC:16777215|LBC:16777215"/>
            <p:cNvSpPr/>
            <p:nvPr/>
          </p:nvSpPr>
          <p:spPr>
            <a:xfrm>
              <a:off x="2241380" y="2314029"/>
              <a:ext cx="1459353" cy="1912535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white"/>
                  </a:solidFill>
                </a:rPr>
                <a:t>请插入图片</a:t>
              </a:r>
              <a:endParaRPr lang="en-US" altLang="zh-CN" sz="1050" dirty="0">
                <a:solidFill>
                  <a:prstClr val="white"/>
                </a:solidFill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white"/>
                  </a:solidFill>
                </a:rPr>
                <a:t>（见教程）</a:t>
              </a:r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2946400" y="1550988"/>
            <a:ext cx="1160463" cy="1939925"/>
            <a:chOff x="3928314" y="2314029"/>
            <a:chExt cx="1547688" cy="2588171"/>
          </a:xfrm>
        </p:grpSpPr>
        <p:sp>
          <p:nvSpPr>
            <p:cNvPr id="18" name="Rectangle 17@|1FFC:3347200|FBC:16777215|LFC:16777215|LBC:16777215"/>
            <p:cNvSpPr/>
            <p:nvPr/>
          </p:nvSpPr>
          <p:spPr>
            <a:xfrm>
              <a:off x="3928314" y="4243508"/>
              <a:ext cx="1467234" cy="658692"/>
            </a:xfrm>
            <a:prstGeom prst="rect">
              <a:avLst/>
            </a:prstGeom>
            <a:solidFill>
              <a:srgbClr val="5AAB3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516" name="TextBox 18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3963262" y="4303238"/>
              <a:ext cx="708316" cy="3694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sz="1200" b="1">
                  <a:solidFill>
                    <a:srgbClr val="FFFFFF"/>
                  </a:solidFill>
                  <a:latin typeface="微软雅黑" pitchFamily="34" charset="-122"/>
                  <a:sym typeface="微软雅黑" pitchFamily="34" charset="-122"/>
                </a:rPr>
                <a:t>........</a:t>
              </a:r>
              <a:endParaRPr lang="zh-CN" altLang="en-US" sz="1200" b="1">
                <a:solidFill>
                  <a:srgbClr val="FFFFFF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2565" name="TextBox 19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3960073" y="4580267"/>
              <a:ext cx="1515929" cy="29228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825" smtClean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中共中央政治局常委</a:t>
              </a:r>
            </a:p>
          </p:txBody>
        </p:sp>
        <p:sp>
          <p:nvSpPr>
            <p:cNvPr id="21" name="Rectangle 20@|1FFC:192|FBC:16777215|LFC:16777215|LBC:16777215"/>
            <p:cNvSpPr/>
            <p:nvPr/>
          </p:nvSpPr>
          <p:spPr>
            <a:xfrm>
              <a:off x="3938901" y="4220211"/>
              <a:ext cx="1467232" cy="42360"/>
            </a:xfrm>
            <a:prstGeom prst="rect">
              <a:avLst/>
            </a:prstGeom>
            <a:solidFill>
              <a:srgbClr val="315B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5" name="Rectangle 54@|1FFC:5460819|FBC:3684408|LFC:16777215|LBC:16777215"/>
            <p:cNvSpPr/>
            <p:nvPr/>
          </p:nvSpPr>
          <p:spPr>
            <a:xfrm>
              <a:off x="3936783" y="2314029"/>
              <a:ext cx="1460881" cy="1912535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white"/>
                  </a:solidFill>
                </a:rPr>
                <a:t>请插入图片</a:t>
              </a:r>
              <a:endParaRPr lang="en-US" altLang="zh-CN" sz="1050" dirty="0">
                <a:solidFill>
                  <a:prstClr val="white"/>
                </a:solidFill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white"/>
                  </a:solidFill>
                </a:rPr>
                <a:t>（见教程）</a:t>
              </a: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4116388" y="1550988"/>
            <a:ext cx="1165225" cy="1943100"/>
            <a:chOff x="5487308" y="2314029"/>
            <a:chExt cx="1555185" cy="2591212"/>
          </a:xfrm>
        </p:grpSpPr>
        <p:sp>
          <p:nvSpPr>
            <p:cNvPr id="24" name="Rectangle 23@|1FFC:3347200|FBC:16777215|LFC:16777215|LBC:16777215"/>
            <p:cNvSpPr/>
            <p:nvPr/>
          </p:nvSpPr>
          <p:spPr>
            <a:xfrm>
              <a:off x="5493664" y="4246852"/>
              <a:ext cx="1468316" cy="658389"/>
            </a:xfrm>
            <a:prstGeom prst="rect">
              <a:avLst/>
            </a:prstGeom>
            <a:solidFill>
              <a:srgbClr val="5AAB3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511" name="TextBox 2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529177" y="4306279"/>
              <a:ext cx="708585" cy="369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sz="1200" b="1">
                  <a:solidFill>
                    <a:srgbClr val="FFFFFF"/>
                  </a:solidFill>
                  <a:latin typeface="微软雅黑" pitchFamily="34" charset="-122"/>
                  <a:sym typeface="微软雅黑" pitchFamily="34" charset="-122"/>
                </a:rPr>
                <a:t>........</a:t>
              </a:r>
              <a:endParaRPr lang="zh-CN" altLang="en-US" sz="1200" b="1">
                <a:solidFill>
                  <a:srgbClr val="FFFFFF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2560" name="TextBox 25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5525446" y="4583457"/>
              <a:ext cx="1517047" cy="292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825" smtClean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十二届全国政协主席</a:t>
              </a:r>
            </a:p>
          </p:txBody>
        </p:sp>
        <p:sp>
          <p:nvSpPr>
            <p:cNvPr id="27" name="Rectangle 26@|1FFC:192|FBC:16777215|LFC:16777215|LBC:16777215"/>
            <p:cNvSpPr/>
            <p:nvPr/>
          </p:nvSpPr>
          <p:spPr>
            <a:xfrm>
              <a:off x="5487308" y="4215098"/>
              <a:ext cx="1468314" cy="42340"/>
            </a:xfrm>
            <a:prstGeom prst="rect">
              <a:avLst/>
            </a:prstGeom>
            <a:solidFill>
              <a:srgbClr val="315B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6" name="Rectangle 55@|1FFC:5460819|FBC:3684408|LFC:16777215|LBC:16777215"/>
            <p:cNvSpPr/>
            <p:nvPr/>
          </p:nvSpPr>
          <p:spPr>
            <a:xfrm>
              <a:off x="5487308" y="2314029"/>
              <a:ext cx="1461959" cy="1913771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prstClr val="white"/>
                  </a:solidFill>
                </a:rPr>
                <a:t>请插入图片</a:t>
              </a:r>
              <a:endParaRPr lang="en-US" altLang="zh-CN" sz="1050">
                <a:solidFill>
                  <a:prstClr val="white"/>
                </a:solidFill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prstClr val="white"/>
                  </a:solidFill>
                </a:rPr>
                <a:t>（见教程）</a:t>
              </a:r>
              <a:endParaRPr lang="zh-CN" altLang="en-US" sz="105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1" name="组合 10"/>
          <p:cNvGrpSpPr>
            <a:grpSpLocks/>
          </p:cNvGrpSpPr>
          <p:nvPr/>
        </p:nvGrpSpPr>
        <p:grpSpPr bwMode="auto">
          <a:xfrm>
            <a:off x="5316538" y="1550988"/>
            <a:ext cx="1101725" cy="1943100"/>
            <a:chOff x="7089089" y="2314029"/>
            <a:chExt cx="1469664" cy="2591212"/>
          </a:xfrm>
        </p:grpSpPr>
        <p:sp>
          <p:nvSpPr>
            <p:cNvPr id="30" name="Rectangle 29@|1FFC:3347200|FBC:16777215|LFC:16777215|LBC:16777215"/>
            <p:cNvSpPr/>
            <p:nvPr/>
          </p:nvSpPr>
          <p:spPr>
            <a:xfrm>
              <a:off x="7089089" y="4246852"/>
              <a:ext cx="1467546" cy="658389"/>
            </a:xfrm>
            <a:prstGeom prst="rect">
              <a:avLst/>
            </a:prstGeom>
            <a:solidFill>
              <a:srgbClr val="5AAB3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506" name="TextBox 30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124035" y="4306279"/>
              <a:ext cx="708477" cy="369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sz="1200" b="1">
                  <a:solidFill>
                    <a:srgbClr val="FFFFFF"/>
                  </a:solidFill>
                  <a:latin typeface="微软雅黑" pitchFamily="34" charset="-122"/>
                  <a:sym typeface="微软雅黑" pitchFamily="34" charset="-122"/>
                </a:rPr>
                <a:t>........</a:t>
              </a:r>
              <a:endParaRPr lang="zh-CN" altLang="en-US" sz="1200" b="1">
                <a:solidFill>
                  <a:srgbClr val="FFFFFF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2555" name="TextBox 31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120853" y="4583457"/>
              <a:ext cx="1234603" cy="292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825" smtClean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中央政治局常委</a:t>
              </a:r>
            </a:p>
          </p:txBody>
        </p:sp>
        <p:sp>
          <p:nvSpPr>
            <p:cNvPr id="33" name="Rectangle 32@|1FFC:192|FBC:16777215|LFC:16777215|LBC:16777215"/>
            <p:cNvSpPr/>
            <p:nvPr/>
          </p:nvSpPr>
          <p:spPr>
            <a:xfrm>
              <a:off x="7091206" y="4215098"/>
              <a:ext cx="1467547" cy="42340"/>
            </a:xfrm>
            <a:prstGeom prst="rect">
              <a:avLst/>
            </a:prstGeom>
            <a:solidFill>
              <a:srgbClr val="315B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7" name="Rectangle 56@|1FFC:5460819|FBC:3684408|LFC:16777215|LBC:16777215"/>
            <p:cNvSpPr/>
            <p:nvPr/>
          </p:nvSpPr>
          <p:spPr>
            <a:xfrm>
              <a:off x="7089089" y="2314029"/>
              <a:ext cx="1461193" cy="1913771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prstClr val="white"/>
                  </a:solidFill>
                </a:rPr>
                <a:t>请插入图片</a:t>
              </a:r>
              <a:endParaRPr lang="en-US" altLang="zh-CN" sz="1050">
                <a:solidFill>
                  <a:prstClr val="white"/>
                </a:solidFill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prstClr val="white"/>
                  </a:solidFill>
                </a:rPr>
                <a:t>（见教程）</a:t>
              </a:r>
              <a:endParaRPr lang="zh-CN" altLang="en-US" sz="105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6" name="组合 15"/>
          <p:cNvGrpSpPr>
            <a:grpSpLocks/>
          </p:cNvGrpSpPr>
          <p:nvPr/>
        </p:nvGrpSpPr>
        <p:grpSpPr bwMode="auto">
          <a:xfrm>
            <a:off x="6532563" y="1550988"/>
            <a:ext cx="1104900" cy="1943100"/>
            <a:chOff x="8711068" y="2314029"/>
            <a:chExt cx="1472333" cy="2591212"/>
          </a:xfrm>
        </p:grpSpPr>
        <p:sp>
          <p:nvSpPr>
            <p:cNvPr id="36" name="Rectangle 35@|1FFC:3347200|FBC:16777215|LFC:16777215|LBC:16777215"/>
            <p:cNvSpPr/>
            <p:nvPr/>
          </p:nvSpPr>
          <p:spPr>
            <a:xfrm>
              <a:off x="8715299" y="4246852"/>
              <a:ext cx="1468102" cy="658389"/>
            </a:xfrm>
            <a:prstGeom prst="rect">
              <a:avLst/>
            </a:prstGeom>
            <a:solidFill>
              <a:srgbClr val="5AAB3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501" name="TextBox 36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8750133" y="4306279"/>
              <a:ext cx="707470" cy="369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sz="1200" b="1">
                  <a:solidFill>
                    <a:srgbClr val="FFFFFF"/>
                  </a:solidFill>
                  <a:latin typeface="微软雅黑" pitchFamily="34" charset="-122"/>
                  <a:sym typeface="微软雅黑" pitchFamily="34" charset="-122"/>
                </a:rPr>
                <a:t>........</a:t>
              </a:r>
              <a:endParaRPr lang="zh-CN" altLang="en-US" sz="1200" b="1">
                <a:solidFill>
                  <a:srgbClr val="FFFFFF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2550" name="TextBox 37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8747029" y="4583457"/>
              <a:ext cx="1231175" cy="292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825" smtClean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中央政治局常委</a:t>
              </a:r>
            </a:p>
          </p:txBody>
        </p:sp>
        <p:sp>
          <p:nvSpPr>
            <p:cNvPr id="39" name="Rectangle 38@|1FFC:192|FBC:16777215|LFC:16777215|LBC:16777215"/>
            <p:cNvSpPr/>
            <p:nvPr/>
          </p:nvSpPr>
          <p:spPr>
            <a:xfrm>
              <a:off x="8711068" y="4215098"/>
              <a:ext cx="1468102" cy="42340"/>
            </a:xfrm>
            <a:prstGeom prst="rect">
              <a:avLst/>
            </a:prstGeom>
            <a:solidFill>
              <a:srgbClr val="315B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8" name="Rectangle 57@|1FFC:5460819|FBC:3684408|LFC:16777215|LBC:16777215"/>
            <p:cNvSpPr/>
            <p:nvPr/>
          </p:nvSpPr>
          <p:spPr>
            <a:xfrm>
              <a:off x="8717414" y="2314029"/>
              <a:ext cx="1461757" cy="1913771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prstClr val="white"/>
                  </a:solidFill>
                </a:rPr>
                <a:t>请插入图片</a:t>
              </a:r>
              <a:endParaRPr lang="en-US" altLang="zh-CN" sz="1050">
                <a:solidFill>
                  <a:prstClr val="white"/>
                </a:solidFill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prstClr val="white"/>
                  </a:solidFill>
                </a:rPr>
                <a:t>（见教程）</a:t>
              </a:r>
              <a:endParaRPr lang="zh-CN" altLang="en-US" sz="105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17" name="组合 16"/>
          <p:cNvGrpSpPr>
            <a:grpSpLocks/>
          </p:cNvGrpSpPr>
          <p:nvPr/>
        </p:nvGrpSpPr>
        <p:grpSpPr bwMode="auto">
          <a:xfrm>
            <a:off x="7723188" y="1550988"/>
            <a:ext cx="1106487" cy="1943100"/>
            <a:chOff x="10296996" y="2314029"/>
            <a:chExt cx="1476216" cy="2591212"/>
          </a:xfrm>
        </p:grpSpPr>
        <p:sp>
          <p:nvSpPr>
            <p:cNvPr id="42" name="Rectangle 41@|1FFC:3347200|FBC:16777215|LFC:16777215|LBC:16777215"/>
            <p:cNvSpPr/>
            <p:nvPr/>
          </p:nvSpPr>
          <p:spPr>
            <a:xfrm>
              <a:off x="10305468" y="4246852"/>
              <a:ext cx="1467744" cy="658389"/>
            </a:xfrm>
            <a:prstGeom prst="rect">
              <a:avLst/>
            </a:prstGeom>
            <a:solidFill>
              <a:srgbClr val="5AAB31"/>
            </a:solidFill>
            <a:ln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496" name="TextBox 42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0339943" y="4306279"/>
              <a:ext cx="707811" cy="3693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sz="1200" b="1">
                  <a:solidFill>
                    <a:srgbClr val="FFFFFF"/>
                  </a:solidFill>
                  <a:latin typeface="微软雅黑" pitchFamily="34" charset="-122"/>
                  <a:sym typeface="微软雅黑" pitchFamily="34" charset="-122"/>
                </a:rPr>
                <a:t>........</a:t>
              </a:r>
              <a:endParaRPr lang="zh-CN" altLang="en-US" sz="1200" b="1">
                <a:solidFill>
                  <a:srgbClr val="FFFFFF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2545" name="TextBox 4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0335119" y="4583457"/>
              <a:ext cx="1092866" cy="29214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825" smtClean="0">
                  <a:solidFill>
                    <a:srgbClr val="FFFFFF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国务院副总理</a:t>
              </a:r>
            </a:p>
          </p:txBody>
        </p:sp>
        <p:sp>
          <p:nvSpPr>
            <p:cNvPr id="45" name="Rectangle 44@|1FFC:192|FBC:16777215|LFC:16777215|LBC:16777215"/>
            <p:cNvSpPr/>
            <p:nvPr/>
          </p:nvSpPr>
          <p:spPr>
            <a:xfrm>
              <a:off x="10296996" y="4215098"/>
              <a:ext cx="1467744" cy="42340"/>
            </a:xfrm>
            <a:prstGeom prst="rect">
              <a:avLst/>
            </a:prstGeom>
            <a:solidFill>
              <a:srgbClr val="315B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1200"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59" name="Rectangle 58@|1FFC:5460819|FBC:3684408|LFC:16777215|LBC:16777215"/>
            <p:cNvSpPr/>
            <p:nvPr/>
          </p:nvSpPr>
          <p:spPr>
            <a:xfrm>
              <a:off x="10296996" y="2314029"/>
              <a:ext cx="1461391" cy="1913771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prstClr val="white"/>
                  </a:solidFill>
                </a:rPr>
                <a:t>请插入图片</a:t>
              </a:r>
              <a:endParaRPr lang="en-US" altLang="zh-CN" sz="1050">
                <a:solidFill>
                  <a:prstClr val="white"/>
                </a:solidFill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prstClr val="white"/>
                  </a:solidFill>
                </a:rPr>
                <a:t>（见教程）</a:t>
              </a:r>
              <a:endParaRPr lang="zh-CN" altLang="en-US" sz="1050" dirty="0">
                <a:solidFill>
                  <a:prstClr val="white"/>
                </a:solidFill>
              </a:endParaRPr>
            </a:p>
          </p:txBody>
        </p:sp>
      </p:grpSp>
      <p:grpSp>
        <p:nvGrpSpPr>
          <p:cNvPr id="20490" name="组合 48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50" name="圆角矩形 49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20492" name="图片 59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493" name="文本框 60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20494" name="文本框 61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6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 nodeType="afterGroup">
                            <p:stCondLst>
                              <p:cond delay="8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 nodeType="afterGroup">
                            <p:stCondLst>
                              <p:cond delay="1200"/>
                            </p:stCondLst>
                            <p:childTnLst>
                              <p:par>
                                <p:cTn id="2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 nodeType="clickPar">
                      <p:stCondLst>
                        <p:cond delay="indefinite"/>
                      </p:stCondLst>
                      <p:childTnLst>
                        <p:par>
                          <p:cTn id="33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4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8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图片 6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598488"/>
            <a:ext cx="3622675" cy="4546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741363" y="965200"/>
            <a:ext cx="2070100" cy="3298825"/>
            <a:chOff x="989151" y="1288233"/>
            <a:chExt cx="2758316" cy="4396665"/>
          </a:xfrm>
        </p:grpSpPr>
        <p:pic>
          <p:nvPicPr>
            <p:cNvPr id="21523" name="Picture 3@|13FFC:16777215|FBC:16777215|LFC:16777215|LBC:16777215"/>
            <p:cNvPicPr>
              <a:picLocks noChangeAspect="1"/>
            </p:cNvPicPr>
            <p:nvPr/>
          </p:nvPicPr>
          <p:blipFill>
            <a:blip r:embed="rId3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1546358">
              <a:off x="989151" y="1288233"/>
              <a:ext cx="2758316" cy="439666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3572" name="TextBox 4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1822569" y="2117633"/>
              <a:ext cx="1315700" cy="26786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en-US" altLang="zh-CN" sz="12450" b="1" smtClean="0">
                  <a:solidFill>
                    <a:srgbClr val="FFFFFF"/>
                  </a:solidFill>
                  <a:latin typeface="Impact" panose="020B0806030902050204" pitchFamily="34" charset="0"/>
                </a:rPr>
                <a:t>2</a:t>
              </a:r>
              <a:endParaRPr lang="zh-CN" altLang="en-US" sz="12450" b="1" smtClean="0">
                <a:solidFill>
                  <a:srgbClr val="FFFFFF"/>
                </a:solidFill>
                <a:latin typeface="Impact" panose="020B0806030902050204" pitchFamily="34" charset="0"/>
              </a:endParaRPr>
            </a:p>
          </p:txBody>
        </p:sp>
      </p:grpSp>
      <p:sp>
        <p:nvSpPr>
          <p:cNvPr id="6" name="文本框 5"/>
          <p:cNvSpPr txBox="1">
            <a:spLocks noChangeArrowheads="1"/>
          </p:cNvSpPr>
          <p:nvPr/>
        </p:nvSpPr>
        <p:spPr bwMode="auto">
          <a:xfrm>
            <a:off x="3519488" y="1922463"/>
            <a:ext cx="4859337" cy="7159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微软雅黑" panose="020B0503020204020204" pitchFamily="34" charset="-122"/>
              </a:defRPr>
            </a:lvl9pPr>
          </a:lstStyle>
          <a:p>
            <a:pPr eaLnBrk="1" hangingPunct="1">
              <a:defRPr/>
            </a:pPr>
            <a:r>
              <a:rPr lang="zh-CN" altLang="en-US" sz="4050" b="1" smtClean="0">
                <a:solidFill>
                  <a:srgbClr val="4A9B33"/>
                </a:solidFill>
                <a:latin typeface="微软雅黑" panose="020B0503020204020204" pitchFamily="34" charset="-122"/>
              </a:rPr>
              <a:t>请输入您的章节标题</a:t>
            </a:r>
          </a:p>
        </p:txBody>
      </p:sp>
      <p:grpSp>
        <p:nvGrpSpPr>
          <p:cNvPr id="8" name="组合 7"/>
          <p:cNvGrpSpPr>
            <a:grpSpLocks/>
          </p:cNvGrpSpPr>
          <p:nvPr/>
        </p:nvGrpSpPr>
        <p:grpSpPr bwMode="auto">
          <a:xfrm>
            <a:off x="5832475" y="2635250"/>
            <a:ext cx="1922463" cy="369888"/>
            <a:chOff x="7777461" y="3514044"/>
            <a:chExt cx="2563090" cy="493823"/>
          </a:xfrm>
        </p:grpSpPr>
        <p:sp>
          <p:nvSpPr>
            <p:cNvPr id="15" name="Oval 14@|1FFC:3382090|FBC:16777215|LFC:16777215|LBC:16777215"/>
            <p:cNvSpPr/>
            <p:nvPr/>
          </p:nvSpPr>
          <p:spPr>
            <a:xfrm>
              <a:off x="7777461" y="3626373"/>
              <a:ext cx="162972" cy="163194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1522" name="TextBox 15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940340" y="3514044"/>
              <a:ext cx="2400211" cy="493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3621088" y="2659063"/>
            <a:ext cx="1924050" cy="368300"/>
            <a:chOff x="4829865" y="3545540"/>
            <a:chExt cx="2563088" cy="491704"/>
          </a:xfrm>
        </p:grpSpPr>
        <p:sp>
          <p:nvSpPr>
            <p:cNvPr id="21519" name="TextBox 11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992744" y="3545540"/>
              <a:ext cx="2400209" cy="491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  <p:sp>
          <p:nvSpPr>
            <p:cNvPr id="17" name="Oval 16@|1FFC:3382090|FBC:16777215|LFC:16777215|LBC:16777215"/>
            <p:cNvSpPr/>
            <p:nvPr/>
          </p:nvSpPr>
          <p:spPr>
            <a:xfrm>
              <a:off x="4829865" y="3626078"/>
              <a:ext cx="162836" cy="163194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</p:grpSp>
      <p:grpSp>
        <p:nvGrpSpPr>
          <p:cNvPr id="9" name="组合 8"/>
          <p:cNvGrpSpPr>
            <a:grpSpLocks/>
          </p:cNvGrpSpPr>
          <p:nvPr/>
        </p:nvGrpSpPr>
        <p:grpSpPr bwMode="auto">
          <a:xfrm>
            <a:off x="3621088" y="2979738"/>
            <a:ext cx="1924050" cy="369887"/>
            <a:chOff x="4829865" y="3972976"/>
            <a:chExt cx="2563088" cy="493823"/>
          </a:xfrm>
        </p:grpSpPr>
        <p:sp>
          <p:nvSpPr>
            <p:cNvPr id="21517" name="TextBox 13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4992744" y="3972976"/>
              <a:ext cx="2400209" cy="49382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  <p:sp>
          <p:nvSpPr>
            <p:cNvPr id="18" name="Oval 17@|1FFC:3382090|FBC:16777215|LFC:16777215|LBC:16777215"/>
            <p:cNvSpPr/>
            <p:nvPr/>
          </p:nvSpPr>
          <p:spPr>
            <a:xfrm>
              <a:off x="4829865" y="4085304"/>
              <a:ext cx="162836" cy="161076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</p:grpSp>
      <p:grpSp>
        <p:nvGrpSpPr>
          <p:cNvPr id="10" name="组合 9"/>
          <p:cNvGrpSpPr>
            <a:grpSpLocks/>
          </p:cNvGrpSpPr>
          <p:nvPr/>
        </p:nvGrpSpPr>
        <p:grpSpPr bwMode="auto">
          <a:xfrm>
            <a:off x="5832475" y="2974975"/>
            <a:ext cx="1922463" cy="369888"/>
            <a:chOff x="7777461" y="3967041"/>
            <a:chExt cx="2563090" cy="491704"/>
          </a:xfrm>
        </p:grpSpPr>
        <p:sp>
          <p:nvSpPr>
            <p:cNvPr id="21" name="Oval 20@|1FFC:3382090|FBC:16777215|LFC:16777215|LBC:16777215"/>
            <p:cNvSpPr/>
            <p:nvPr/>
          </p:nvSpPr>
          <p:spPr>
            <a:xfrm>
              <a:off x="7777461" y="4078888"/>
              <a:ext cx="162972" cy="164605"/>
            </a:xfrm>
            <a:prstGeom prst="ellipse">
              <a:avLst/>
            </a:prstGeom>
            <a:solidFill>
              <a:srgbClr val="4A9B3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>
                <a:solidFill>
                  <a:prstClr val="white"/>
                </a:solidFill>
                <a:latin typeface="等线" panose="020F0502020204030204"/>
                <a:ea typeface="等线" panose="02010600030101010101" pitchFamily="2" charset="-122"/>
              </a:endParaRPr>
            </a:p>
          </p:txBody>
        </p:sp>
        <p:sp>
          <p:nvSpPr>
            <p:cNvPr id="21516" name="TextBox 21@|17FFC:16777215|FBC:16777215|LFC:16777215|LBC:16777215"/>
            <p:cNvSpPr txBox="1">
              <a:spLocks noChangeArrowheads="1"/>
            </p:cNvSpPr>
            <p:nvPr/>
          </p:nvSpPr>
          <p:spPr bwMode="auto">
            <a:xfrm>
              <a:off x="7940340" y="3967041"/>
              <a:ext cx="2400211" cy="49170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>
                  <a:solidFill>
                    <a:srgbClr val="3C7832"/>
                  </a:solidFill>
                  <a:latin typeface="微软雅黑" pitchFamily="34" charset="-122"/>
                </a:rPr>
                <a:t>请输入小节标题</a:t>
              </a:r>
            </a:p>
          </p:txBody>
        </p:sp>
      </p:grpSp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accel="64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0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20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2500"/>
                            </p:stCondLst>
                            <p:childTnLst>
                              <p:par>
                                <p:cTn id="26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3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 nodeType="afterGroup">
                            <p:stCondLst>
                              <p:cond delay="3500"/>
                            </p:stCondLst>
                            <p:childTnLst>
                              <p:par>
                                <p:cTn id="3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>
            <a:grpSpLocks/>
          </p:cNvGrpSpPr>
          <p:nvPr/>
        </p:nvGrpSpPr>
        <p:grpSpPr bwMode="auto">
          <a:xfrm>
            <a:off x="766763" y="1468438"/>
            <a:ext cx="1655762" cy="2717800"/>
            <a:chOff x="1022028" y="1956820"/>
            <a:chExt cx="2206676" cy="3624325"/>
          </a:xfrm>
        </p:grpSpPr>
        <p:sp>
          <p:nvSpPr>
            <p:cNvPr id="22555" name="TextBox 14"/>
            <p:cNvSpPr txBox="1">
              <a:spLocks noChangeArrowheads="1"/>
            </p:cNvSpPr>
            <p:nvPr/>
          </p:nvSpPr>
          <p:spPr bwMode="auto">
            <a:xfrm>
              <a:off x="1022028" y="4896290"/>
              <a:ext cx="2181967" cy="430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1500" b="1">
                  <a:solidFill>
                    <a:srgbClr val="404040"/>
                  </a:solidFill>
                  <a:latin typeface="微软雅黑" pitchFamily="34" charset="-122"/>
                  <a:sym typeface="微软雅黑" pitchFamily="34" charset="-122"/>
                </a:rPr>
                <a:t>单击编辑标题</a:t>
              </a:r>
              <a:endParaRPr lang="en-US" altLang="zh-CN" sz="1500" b="1">
                <a:solidFill>
                  <a:srgbClr val="404040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04" name="Rectangle 18"/>
            <p:cNvSpPr>
              <a:spLocks noChangeArrowheads="1"/>
            </p:cNvSpPr>
            <p:nvPr/>
          </p:nvSpPr>
          <p:spPr bwMode="auto">
            <a:xfrm>
              <a:off x="1022028" y="5242423"/>
              <a:ext cx="2206676" cy="338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050" smtClean="0">
                  <a:solidFill>
                    <a:srgbClr val="262626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单击此处添加内容</a:t>
              </a:r>
              <a:endParaRPr lang="en-US" altLang="zh-CN" sz="1050" smtClean="0">
                <a:solidFill>
                  <a:srgbClr val="262626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0" name="矩形 19"/>
            <p:cNvSpPr/>
            <p:nvPr/>
          </p:nvSpPr>
          <p:spPr>
            <a:xfrm>
              <a:off x="1022028" y="1956820"/>
              <a:ext cx="2206676" cy="2769052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white"/>
                  </a:solidFill>
                </a:rPr>
                <a:t>请插入图片</a:t>
              </a:r>
              <a:endParaRPr lang="en-US" altLang="zh-CN" sz="1050" dirty="0">
                <a:solidFill>
                  <a:prstClr val="white"/>
                </a:solidFill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white"/>
                  </a:solidFill>
                </a:rPr>
                <a:t>（见教程）</a:t>
              </a:r>
            </a:p>
          </p:txBody>
        </p:sp>
        <p:sp>
          <p:nvSpPr>
            <p:cNvPr id="29" name="矩形 28"/>
            <p:cNvSpPr/>
            <p:nvPr/>
          </p:nvSpPr>
          <p:spPr>
            <a:xfrm>
              <a:off x="1022028" y="4725872"/>
              <a:ext cx="2206676" cy="86797"/>
            </a:xfrm>
            <a:prstGeom prst="rect">
              <a:avLst/>
            </a:prstGeom>
            <a:solidFill>
              <a:srgbClr val="315B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3" name="组合 2"/>
          <p:cNvGrpSpPr>
            <a:grpSpLocks/>
          </p:cNvGrpSpPr>
          <p:nvPr/>
        </p:nvGrpSpPr>
        <p:grpSpPr bwMode="auto">
          <a:xfrm>
            <a:off x="2741613" y="1468438"/>
            <a:ext cx="1657350" cy="2717800"/>
            <a:chOff x="3655256" y="1956820"/>
            <a:chExt cx="2208935" cy="3624325"/>
          </a:xfrm>
        </p:grpSpPr>
        <p:sp>
          <p:nvSpPr>
            <p:cNvPr id="22551" name="TextBox 23"/>
            <p:cNvSpPr txBox="1">
              <a:spLocks noChangeArrowheads="1"/>
            </p:cNvSpPr>
            <p:nvPr/>
          </p:nvSpPr>
          <p:spPr bwMode="auto">
            <a:xfrm>
              <a:off x="3655256" y="4896290"/>
              <a:ext cx="2083790" cy="430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1500" b="1">
                  <a:solidFill>
                    <a:srgbClr val="404040"/>
                  </a:solidFill>
                  <a:latin typeface="微软雅黑" pitchFamily="34" charset="-122"/>
                  <a:sym typeface="微软雅黑" pitchFamily="34" charset="-122"/>
                </a:rPr>
                <a:t>单击编辑标题</a:t>
              </a:r>
              <a:endParaRPr lang="en-US" altLang="zh-CN" sz="1500" b="1">
                <a:solidFill>
                  <a:srgbClr val="404040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600" name="Rectangle 24"/>
            <p:cNvSpPr>
              <a:spLocks noChangeArrowheads="1"/>
            </p:cNvSpPr>
            <p:nvPr/>
          </p:nvSpPr>
          <p:spPr bwMode="auto">
            <a:xfrm>
              <a:off x="3655256" y="5242423"/>
              <a:ext cx="2208935" cy="338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050" smtClean="0">
                  <a:solidFill>
                    <a:srgbClr val="262626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单击此处添加内容</a:t>
              </a:r>
              <a:endParaRPr lang="en-US" altLang="zh-CN" sz="1050" smtClean="0">
                <a:solidFill>
                  <a:srgbClr val="262626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1" name="矩形 20"/>
            <p:cNvSpPr/>
            <p:nvPr/>
          </p:nvSpPr>
          <p:spPr>
            <a:xfrm>
              <a:off x="3655256" y="1956820"/>
              <a:ext cx="2206818" cy="2769052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prstClr val="white"/>
                  </a:solidFill>
                </a:rPr>
                <a:t>请插入图片</a:t>
              </a:r>
              <a:endParaRPr lang="en-US" altLang="zh-CN" sz="1050">
                <a:solidFill>
                  <a:prstClr val="white"/>
                </a:solidFill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prstClr val="white"/>
                  </a:solidFill>
                </a:rPr>
                <a:t>（见教程）</a:t>
              </a:r>
              <a:endParaRPr lang="zh-CN" alt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30" name="矩形 29"/>
            <p:cNvSpPr/>
            <p:nvPr/>
          </p:nvSpPr>
          <p:spPr>
            <a:xfrm>
              <a:off x="3655256" y="4725872"/>
              <a:ext cx="2206818" cy="86797"/>
            </a:xfrm>
            <a:prstGeom prst="rect">
              <a:avLst/>
            </a:prstGeom>
            <a:solidFill>
              <a:srgbClr val="315B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4" name="组合 3"/>
          <p:cNvGrpSpPr>
            <a:grpSpLocks/>
          </p:cNvGrpSpPr>
          <p:nvPr/>
        </p:nvGrpSpPr>
        <p:grpSpPr bwMode="auto">
          <a:xfrm>
            <a:off x="4716463" y="1468438"/>
            <a:ext cx="1658937" cy="2717800"/>
            <a:chOff x="6288484" y="1956820"/>
            <a:chExt cx="2211194" cy="3624325"/>
          </a:xfrm>
        </p:grpSpPr>
        <p:sp>
          <p:nvSpPr>
            <p:cNvPr id="22547" name="TextBox 27"/>
            <p:cNvSpPr txBox="1">
              <a:spLocks noChangeArrowheads="1"/>
            </p:cNvSpPr>
            <p:nvPr/>
          </p:nvSpPr>
          <p:spPr bwMode="auto">
            <a:xfrm>
              <a:off x="6290742" y="4896290"/>
              <a:ext cx="2090303" cy="430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1500" b="1">
                  <a:solidFill>
                    <a:srgbClr val="404040"/>
                  </a:solidFill>
                  <a:latin typeface="微软雅黑" pitchFamily="34" charset="-122"/>
                  <a:sym typeface="微软雅黑" pitchFamily="34" charset="-122"/>
                </a:rPr>
                <a:t>单击编辑标题</a:t>
              </a:r>
              <a:endParaRPr lang="en-US" altLang="zh-CN" sz="1500" b="1">
                <a:solidFill>
                  <a:srgbClr val="404040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596" name="Rectangle 28"/>
            <p:cNvSpPr>
              <a:spLocks noChangeArrowheads="1"/>
            </p:cNvSpPr>
            <p:nvPr/>
          </p:nvSpPr>
          <p:spPr bwMode="auto">
            <a:xfrm>
              <a:off x="6290599" y="5242423"/>
              <a:ext cx="2209079" cy="338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050" smtClean="0">
                  <a:solidFill>
                    <a:srgbClr val="262626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单击此处添加内容</a:t>
              </a:r>
              <a:endParaRPr lang="en-US" altLang="zh-CN" sz="1050" smtClean="0">
                <a:solidFill>
                  <a:srgbClr val="262626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2" name="矩形 21"/>
            <p:cNvSpPr/>
            <p:nvPr/>
          </p:nvSpPr>
          <p:spPr>
            <a:xfrm>
              <a:off x="6290599" y="1956820"/>
              <a:ext cx="2206963" cy="2769052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white"/>
                  </a:solidFill>
                </a:rPr>
                <a:t>请插入图片</a:t>
              </a:r>
              <a:endParaRPr lang="en-US" altLang="zh-CN" sz="1050" dirty="0">
                <a:solidFill>
                  <a:prstClr val="white"/>
                </a:solidFill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 dirty="0">
                  <a:solidFill>
                    <a:prstClr val="white"/>
                  </a:solidFill>
                </a:rPr>
                <a:t>（见教程）</a:t>
              </a:r>
            </a:p>
          </p:txBody>
        </p:sp>
        <p:sp>
          <p:nvSpPr>
            <p:cNvPr id="31" name="矩形 30"/>
            <p:cNvSpPr/>
            <p:nvPr/>
          </p:nvSpPr>
          <p:spPr>
            <a:xfrm>
              <a:off x="6288484" y="4725872"/>
              <a:ext cx="2206962" cy="86797"/>
            </a:xfrm>
            <a:prstGeom prst="rect">
              <a:avLst/>
            </a:prstGeom>
            <a:solidFill>
              <a:srgbClr val="315B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5" name="组合 4"/>
          <p:cNvGrpSpPr>
            <a:grpSpLocks/>
          </p:cNvGrpSpPr>
          <p:nvPr/>
        </p:nvGrpSpPr>
        <p:grpSpPr bwMode="auto">
          <a:xfrm>
            <a:off x="6691313" y="1468438"/>
            <a:ext cx="1685925" cy="2717800"/>
            <a:chOff x="8921712" y="1956820"/>
            <a:chExt cx="2248260" cy="3624325"/>
          </a:xfrm>
        </p:grpSpPr>
        <p:sp>
          <p:nvSpPr>
            <p:cNvPr id="22543" name="TextBox 31"/>
            <p:cNvSpPr txBox="1">
              <a:spLocks noChangeArrowheads="1"/>
            </p:cNvSpPr>
            <p:nvPr/>
          </p:nvSpPr>
          <p:spPr bwMode="auto">
            <a:xfrm>
              <a:off x="8926230" y="4896290"/>
              <a:ext cx="2243742" cy="43096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sz="1500" b="1">
                  <a:solidFill>
                    <a:srgbClr val="404040"/>
                  </a:solidFill>
                  <a:latin typeface="微软雅黑" pitchFamily="34" charset="-122"/>
                  <a:sym typeface="微软雅黑" pitchFamily="34" charset="-122"/>
                </a:rPr>
                <a:t>单击编辑标题</a:t>
              </a:r>
              <a:endParaRPr lang="en-US" altLang="zh-CN" sz="1500" b="1">
                <a:solidFill>
                  <a:srgbClr val="404040"/>
                </a:solidFill>
                <a:latin typeface="微软雅黑" pitchFamily="34" charset="-122"/>
                <a:sym typeface="微软雅黑" pitchFamily="34" charset="-122"/>
              </a:endParaRPr>
            </a:p>
          </p:txBody>
        </p:sp>
        <p:sp>
          <p:nvSpPr>
            <p:cNvPr id="24592" name="Rectangle 32"/>
            <p:cNvSpPr>
              <a:spLocks noChangeArrowheads="1"/>
            </p:cNvSpPr>
            <p:nvPr/>
          </p:nvSpPr>
          <p:spPr bwMode="auto">
            <a:xfrm>
              <a:off x="8925946" y="5242423"/>
              <a:ext cx="2210154" cy="33872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ea typeface="微软雅黑" panose="020B0503020204020204" pitchFamily="34" charset="-122"/>
                </a:defRPr>
              </a:lvl9pPr>
            </a:lstStyle>
            <a:p>
              <a:pPr eaLnBrk="1" hangingPunct="1">
                <a:defRPr/>
              </a:pPr>
              <a:r>
                <a:rPr lang="zh-CN" altLang="en-US" sz="1050" smtClean="0">
                  <a:solidFill>
                    <a:srgbClr val="262626"/>
                  </a:solidFill>
                  <a:latin typeface="微软雅黑" panose="020B0503020204020204" pitchFamily="34" charset="-122"/>
                  <a:sym typeface="微软雅黑" panose="020B0503020204020204" pitchFamily="34" charset="-122"/>
                </a:rPr>
                <a:t>单击此处添加内容</a:t>
              </a:r>
              <a:endParaRPr lang="en-US" altLang="zh-CN" sz="1050" smtClean="0">
                <a:solidFill>
                  <a:srgbClr val="262626"/>
                </a:solidFill>
                <a:latin typeface="微软雅黑" panose="020B0503020204020204" pitchFamily="34" charset="-122"/>
                <a:sym typeface="微软雅黑" panose="020B0503020204020204" pitchFamily="34" charset="-122"/>
              </a:endParaRPr>
            </a:p>
          </p:txBody>
        </p:sp>
        <p:sp>
          <p:nvSpPr>
            <p:cNvPr id="23" name="矩形 22"/>
            <p:cNvSpPr/>
            <p:nvPr/>
          </p:nvSpPr>
          <p:spPr>
            <a:xfrm>
              <a:off x="8925946" y="1956820"/>
              <a:ext cx="2208036" cy="2769052"/>
            </a:xfrm>
            <a:prstGeom prst="rect">
              <a:avLst/>
            </a:prstGeom>
            <a:pattFill prst="lgCheck">
              <a:fgClr>
                <a:srgbClr val="535353"/>
              </a:fgClr>
              <a:bgClr>
                <a:srgbClr val="383838"/>
              </a:bgClr>
            </a:patt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prstClr val="white"/>
                  </a:solidFill>
                </a:rPr>
                <a:t>请插入图片</a:t>
              </a:r>
              <a:endParaRPr lang="en-US" altLang="zh-CN" sz="1050">
                <a:solidFill>
                  <a:prstClr val="white"/>
                </a:solidFill>
              </a:endParaRPr>
            </a:p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r>
                <a:rPr lang="zh-CN" altLang="en-US" sz="1050">
                  <a:solidFill>
                    <a:prstClr val="white"/>
                  </a:solidFill>
                </a:rPr>
                <a:t>（见教程）</a:t>
              </a:r>
              <a:endParaRPr lang="zh-CN" altLang="en-US" sz="1050" dirty="0">
                <a:solidFill>
                  <a:prstClr val="white"/>
                </a:solidFill>
              </a:endParaRPr>
            </a:p>
          </p:txBody>
        </p:sp>
        <p:sp>
          <p:nvSpPr>
            <p:cNvPr id="32" name="矩形 31"/>
            <p:cNvSpPr/>
            <p:nvPr/>
          </p:nvSpPr>
          <p:spPr>
            <a:xfrm>
              <a:off x="8921712" y="4725872"/>
              <a:ext cx="2205920" cy="86797"/>
            </a:xfrm>
            <a:prstGeom prst="rect">
              <a:avLst/>
            </a:prstGeom>
            <a:solidFill>
              <a:srgbClr val="315B2F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/>
            </a:p>
          </p:txBody>
        </p:sp>
      </p:grpSp>
      <p:grpSp>
        <p:nvGrpSpPr>
          <p:cNvPr id="22534" name="组合 24"/>
          <p:cNvGrpSpPr>
            <a:grpSpLocks/>
          </p:cNvGrpSpPr>
          <p:nvPr/>
        </p:nvGrpSpPr>
        <p:grpSpPr bwMode="auto">
          <a:xfrm>
            <a:off x="212725" y="41275"/>
            <a:ext cx="2432050" cy="642938"/>
            <a:chOff x="312964" y="12700"/>
            <a:chExt cx="3241811" cy="856370"/>
          </a:xfrm>
        </p:grpSpPr>
        <p:sp>
          <p:nvSpPr>
            <p:cNvPr id="33" name="圆角矩形 32"/>
            <p:cNvSpPr/>
            <p:nvPr/>
          </p:nvSpPr>
          <p:spPr>
            <a:xfrm>
              <a:off x="367982" y="283355"/>
              <a:ext cx="2896893" cy="380609"/>
            </a:xfrm>
            <a:prstGeom prst="roundRect">
              <a:avLst>
                <a:gd name="adj" fmla="val 50000"/>
              </a:avLst>
            </a:prstGeom>
            <a:solidFill>
              <a:srgbClr val="FFFFFF"/>
            </a:solidFill>
            <a:ln w="28575">
              <a:solidFill>
                <a:srgbClr val="4F9B33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 eaLnBrk="1" fontAlgn="auto" hangingPunct="1">
                <a:spcBef>
                  <a:spcPts val="0"/>
                </a:spcBef>
                <a:spcAft>
                  <a:spcPts val="0"/>
                </a:spcAft>
                <a:defRPr/>
              </a:pPr>
              <a:endParaRPr lang="zh-CN" altLang="en-US" sz="900">
                <a:solidFill>
                  <a:srgbClr val="3F7B33"/>
                </a:solidFill>
              </a:endParaRPr>
            </a:p>
          </p:txBody>
        </p:sp>
        <p:pic>
          <p:nvPicPr>
            <p:cNvPr id="22540" name="图片 33"/>
            <p:cNvPicPr>
              <a:picLocks noChangeAspect="1"/>
            </p:cNvPicPr>
            <p:nvPr/>
          </p:nvPicPr>
          <p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 rot="2055465">
              <a:off x="312964" y="12700"/>
              <a:ext cx="498555" cy="85637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2541" name="文本框 34"/>
            <p:cNvSpPr txBox="1">
              <a:spLocks noChangeArrowheads="1"/>
            </p:cNvSpPr>
            <p:nvPr/>
          </p:nvSpPr>
          <p:spPr bwMode="auto">
            <a:xfrm>
              <a:off x="846341" y="282152"/>
              <a:ext cx="2708434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zh-CN" altLang="en-US" b="1">
                  <a:solidFill>
                    <a:srgbClr val="3C7832"/>
                  </a:solidFill>
                  <a:latin typeface="微软雅黑" pitchFamily="34" charset="-122"/>
                </a:rPr>
                <a:t>单击此处添加标题</a:t>
              </a:r>
            </a:p>
          </p:txBody>
        </p:sp>
        <p:sp>
          <p:nvSpPr>
            <p:cNvPr id="22542" name="文本框 35"/>
            <p:cNvSpPr txBox="1">
              <a:spLocks noChangeArrowheads="1"/>
            </p:cNvSpPr>
            <p:nvPr/>
          </p:nvSpPr>
          <p:spPr bwMode="auto">
            <a:xfrm>
              <a:off x="405443" y="287156"/>
              <a:ext cx="462093" cy="49193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itchFamily="34" charset="0"/>
                  <a:ea typeface="微软雅黑" pitchFamily="34" charset="-122"/>
                </a:defRPr>
              </a:lvl9pPr>
            </a:lstStyle>
            <a:p>
              <a:pPr eaLnBrk="1" hangingPunct="1"/>
              <a:r>
                <a:rPr lang="en-US" altLang="zh-CN" b="1">
                  <a:solidFill>
                    <a:schemeClr val="bg1"/>
                  </a:solidFill>
                  <a:latin typeface="微软雅黑" pitchFamily="34" charset="-122"/>
                </a:rPr>
                <a:t>X</a:t>
              </a:r>
              <a:endParaRPr lang="zh-CN" altLang="en-US" b="1">
                <a:solidFill>
                  <a:schemeClr val="bg1"/>
                </a:solidFill>
                <a:latin typeface="微软雅黑" pitchFamily="34" charset="-122"/>
              </a:endParaRPr>
            </a:p>
          </p:txBody>
        </p:sp>
      </p:grpSp>
      <p:pic>
        <p:nvPicPr>
          <p:cNvPr id="22535" name="图片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3588" y="1465263"/>
            <a:ext cx="1654175" cy="2079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6" name="Picture 2" descr="图片下载"/>
          <p:cNvPicPr>
            <a:picLocks noChangeAspect="1" noChangeArrowheads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41613" y="1466850"/>
            <a:ext cx="1655762" cy="20685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7" name="图片 15"/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08525" y="1468438"/>
            <a:ext cx="1657350" cy="20764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2538" name="图片 16"/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694488" y="1468438"/>
            <a:ext cx="1652587" cy="20685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ransition spd="slow" advClick="0" advTm="0">
    <p:random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 nodeType="clickPar">
                      <p:stCondLst>
                        <p:cond delay="indefinite"/>
                      </p:stCondLst>
                      <p:childTnLst>
                        <p:par>
                          <p:cTn id="25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第一PPT，www.1ppt.com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等线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2146</TotalTime>
  <Words>2510</Words>
  <Application>Microsoft Office PowerPoint</Application>
  <PresentationFormat>全屏显示(16:9)</PresentationFormat>
  <Paragraphs>298</Paragraphs>
  <Slides>26</Slides>
  <Notes>0</Notes>
  <HiddenSlides>0</HiddenSlides>
  <MMClips>0</MMClips>
  <ScaleCrop>false</ScaleCrop>
  <HeadingPairs>
    <vt:vector size="6" baseType="variant">
      <vt:variant>
        <vt:lpstr>已用的字体</vt:lpstr>
      </vt:variant>
      <vt:variant>
        <vt:i4>9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7" baseType="lpstr">
      <vt:lpstr>Arial</vt:lpstr>
      <vt:lpstr>微软雅黑</vt:lpstr>
      <vt:lpstr>Calibri Light</vt:lpstr>
      <vt:lpstr>宋体</vt:lpstr>
      <vt:lpstr>Calibri</vt:lpstr>
      <vt:lpstr>等线</vt:lpstr>
      <vt:lpstr>Impact</vt:lpstr>
      <vt:lpstr>+mn-lt</vt:lpstr>
      <vt:lpstr>Source Sans Pro</vt:lpstr>
      <vt:lpstr>第一PPT，www.1ppt.com</vt:lpstr>
      <vt:lpstr>Office 主题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第一PPT，www.1ppt.com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绿色环保</dc:title>
  <dc:creator>第一PPT</dc:creator>
  <cp:keywords>www.1ppt.com</cp:keywords>
  <cp:lastModifiedBy>Windows User</cp:lastModifiedBy>
  <cp:revision>572</cp:revision>
  <dcterms:created xsi:type="dcterms:W3CDTF">2015-08-21T12:41:56Z</dcterms:created>
  <dcterms:modified xsi:type="dcterms:W3CDTF">2019-07-09T06:03:20Z</dcterms:modified>
</cp:coreProperties>
</file>